
<file path=[Content_Types].xml><?xml version="1.0" encoding="utf-8"?>
<Types xmlns="http://schemas.openxmlformats.org/package/2006/content-types">
  <Default Extension="wav" ContentType="audio/x-wav"/>
  <Default Extension="png" ContentType="image/png"/>
  <Default Extension="wdp" ContentType="image/vnd.ms-photo"/>
  <Default Extension="emf" ContentType="image/x-emf"/>
  <Default Extension="gif" ContentType="image/gif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462" r:id="rId3"/>
    <p:sldId id="1472" r:id="rId5"/>
    <p:sldId id="1441" r:id="rId6"/>
    <p:sldId id="1446" r:id="rId7"/>
    <p:sldId id="1442" r:id="rId8"/>
    <p:sldId id="1443" r:id="rId9"/>
    <p:sldId id="1444" r:id="rId10"/>
    <p:sldId id="1445" r:id="rId11"/>
    <p:sldId id="1447" r:id="rId12"/>
    <p:sldId id="1450" r:id="rId13"/>
    <p:sldId id="1473" r:id="rId14"/>
    <p:sldId id="1410" r:id="rId15"/>
    <p:sldId id="1457" r:id="rId16"/>
    <p:sldId id="1437" r:id="rId17"/>
    <p:sldId id="1438" r:id="rId18"/>
    <p:sldId id="1471" r:id="rId19"/>
    <p:sldId id="1412" r:id="rId20"/>
    <p:sldId id="1474" r:id="rId21"/>
    <p:sldId id="1456" r:id="rId22"/>
    <p:sldId id="1417" r:id="rId23"/>
    <p:sldId id="1462" r:id="rId24"/>
    <p:sldId id="1460" r:id="rId25"/>
    <p:sldId id="1461" r:id="rId26"/>
    <p:sldId id="1465" r:id="rId27"/>
    <p:sldId id="1466" r:id="rId28"/>
    <p:sldId id="1467" r:id="rId29"/>
    <p:sldId id="1439" r:id="rId30"/>
    <p:sldId id="1440" r:id="rId31"/>
    <p:sldId id="1468" r:id="rId32"/>
    <p:sldId id="1414" r:id="rId33"/>
  </p:sldIdLst>
  <p:sldSz cx="9144000" cy="5143500" type="screen16x9"/>
  <p:notesSz cx="6858000" cy="9144000"/>
  <p:embeddedFontLst>
    <p:embeddedFont>
      <p:font typeface="汉语拼音" panose="020B0604020202020204" pitchFamily="34" charset="0"/>
      <p:regular r:id="rId38"/>
    </p:embeddedFont>
    <p:embeddedFont>
      <p:font typeface="楷体" panose="02010609060101010101" pitchFamily="49" charset="-122"/>
      <p:regular r:id="rId39"/>
    </p:embeddedFont>
    <p:embeddedFont>
      <p:font typeface="微软雅黑" panose="020B0503020204020204" charset="-122"/>
      <p:regular r:id="rId40"/>
    </p:embeddedFont>
    <p:embeddedFont>
      <p:font typeface="黑体" panose="02010609060101010101" pitchFamily="49" charset="-122"/>
      <p:regular r:id="rId41"/>
    </p:embeddedFont>
    <p:embeddedFont>
      <p:font typeface="Calibri" panose="020F0502020204030204" pitchFamily="34" charset="0"/>
      <p:regular r:id="rId42"/>
      <p:bold r:id="rId43"/>
      <p:italic r:id="rId44"/>
      <p:boldItalic r:id="rId45"/>
    </p:embeddedFont>
    <p:embeddedFont>
      <p:font typeface="方正粗黑宋简体" panose="02000000000000000000" pitchFamily="2" charset="-122"/>
      <p:regular r:id="rId46"/>
    </p:embeddedFont>
  </p:embeddedFontLst>
  <p:custDataLst>
    <p:tags r:id="rId47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F1FF"/>
    <a:srgbClr val="0000FF"/>
    <a:srgbClr val="3399FF"/>
    <a:srgbClr val="FF5050"/>
    <a:srgbClr val="FCC8FA"/>
    <a:srgbClr val="E2E5F0"/>
    <a:srgbClr val="FFFFFF"/>
    <a:srgbClr val="ECAAC3"/>
    <a:srgbClr val="FF0000"/>
    <a:srgbClr val="98D2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7926" autoAdjust="0"/>
  </p:normalViewPr>
  <p:slideViewPr>
    <p:cSldViewPr>
      <p:cViewPr>
        <p:scale>
          <a:sx n="100" d="100"/>
          <a:sy n="100" d="100"/>
        </p:scale>
        <p:origin x="-864" y="-360"/>
      </p:cViewPr>
      <p:guideLst>
        <p:guide orient="horz" pos="1575"/>
        <p:guide orient="horz" pos="32"/>
        <p:guide pos="2880"/>
      </p:guideLst>
    </p:cSldViewPr>
  </p:slideViewPr>
  <p:notesTextViewPr>
    <p:cViewPr>
      <p:scale>
        <a:sx n="66" d="100"/>
        <a:sy n="66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7" Type="http://schemas.openxmlformats.org/officeDocument/2006/relationships/tags" Target="tags/tag29.xml"/><Relationship Id="rId46" Type="http://schemas.openxmlformats.org/officeDocument/2006/relationships/font" Target="fonts/font9.fntdata"/><Relationship Id="rId45" Type="http://schemas.openxmlformats.org/officeDocument/2006/relationships/font" Target="fonts/font8.fntdata"/><Relationship Id="rId44" Type="http://schemas.openxmlformats.org/officeDocument/2006/relationships/font" Target="fonts/font7.fntdata"/><Relationship Id="rId43" Type="http://schemas.openxmlformats.org/officeDocument/2006/relationships/font" Target="fonts/font6.fntdata"/><Relationship Id="rId42" Type="http://schemas.openxmlformats.org/officeDocument/2006/relationships/font" Target="fonts/font5.fntdata"/><Relationship Id="rId41" Type="http://schemas.openxmlformats.org/officeDocument/2006/relationships/font" Target="fonts/font4.fntdata"/><Relationship Id="rId40" Type="http://schemas.openxmlformats.org/officeDocument/2006/relationships/font" Target="fonts/font3.fntdata"/><Relationship Id="rId4" Type="http://schemas.openxmlformats.org/officeDocument/2006/relationships/notesMaster" Target="notesMasters/notesMaster1.xml"/><Relationship Id="rId39" Type="http://schemas.openxmlformats.org/officeDocument/2006/relationships/font" Target="fonts/font2.fntdata"/><Relationship Id="rId38" Type="http://schemas.openxmlformats.org/officeDocument/2006/relationships/font" Target="fonts/font1.fntdata"/><Relationship Id="rId37" Type="http://schemas.openxmlformats.org/officeDocument/2006/relationships/commentAuthors" Target="commentAuthors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明天要远足，小女孩晚上睡不着，向往着有那么多颜色的大海，她还在想什么呢？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明天要远足，小女孩晚上睡不着，向往着有那么多颜色的大海，她还在想什么呢？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明天要远足，小女孩晚上睡不着，向往着有那么多颜色的大海，她还在想什么呢？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明天要远足，小女孩晚上睡不着，向往着有那么多颜色的大海，她还在想什么呢？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 明天要远足，小女孩晚上睡不着，向往着有那么多颜色的大海，她还在想什么呢？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B0F0">
            <a:alpha val="1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12" y="0"/>
            <a:ext cx="9202871" cy="5164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1017948" cy="40230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marL="0" lvl="0" indent="0" algn="ctr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463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050" lvl="4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5950" lvl="5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28850" lvl="6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1750" lvl="7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4650" lvl="8" indent="-171450" algn="l" defTabSz="6858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2900" lvl="1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685800" lvl="2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028700" lvl="3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371600" lvl="4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1714500" lvl="5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057400" lvl="6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2400300" lvl="7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2743200" lvl="8" indent="0" algn="l" defTabSz="6858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slide" Target="slide1.xml"/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7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7" Type="http://schemas.openxmlformats.org/officeDocument/2006/relationships/slideLayout" Target="../slideLayouts/slideLayout4.xml"/><Relationship Id="rId6" Type="http://schemas.microsoft.com/office/2007/relationships/hdphoto" Target="../media/image33.wdp"/><Relationship Id="rId5" Type="http://schemas.openxmlformats.org/officeDocument/2006/relationships/image" Target="../media/image32.png"/><Relationship Id="rId4" Type="http://schemas.microsoft.com/office/2007/relationships/hdphoto" Target="../media/image31.wdp"/><Relationship Id="rId3" Type="http://schemas.openxmlformats.org/officeDocument/2006/relationships/image" Target="../media/image30.png"/><Relationship Id="rId2" Type="http://schemas.microsoft.com/office/2007/relationships/hdphoto" Target="../media/image29.wdp"/><Relationship Id="rId1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microsoft.com/office/2007/relationships/media" Target="../media/media2.mp3"/><Relationship Id="rId7" Type="http://schemas.openxmlformats.org/officeDocument/2006/relationships/audio" Target="../media/media2.mp3"/><Relationship Id="rId6" Type="http://schemas.openxmlformats.org/officeDocument/2006/relationships/image" Target="../media/image39.png"/><Relationship Id="rId5" Type="http://schemas.microsoft.com/office/2007/relationships/hdphoto" Target="../media/image38.wdp"/><Relationship Id="rId4" Type="http://schemas.openxmlformats.org/officeDocument/2006/relationships/image" Target="../media/image37.png"/><Relationship Id="rId3" Type="http://schemas.microsoft.com/office/2007/relationships/hdphoto" Target="../media/image36.wdp"/><Relationship Id="rId2" Type="http://schemas.openxmlformats.org/officeDocument/2006/relationships/image" Target="../media/image35.png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7.emf"/><Relationship Id="rId1" Type="http://schemas.openxmlformats.org/officeDocument/2006/relationships/image" Target="../media/image34.GI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png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hyperlink" Target="&#36164;&#26009;&#38142;&#25509;/&#35270;&#39057;/&#25165;.mp4" TargetMode="Externa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44.png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43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hyperlink" Target="&#36164;&#26009;&#38142;&#25509;/&#35270;&#39057;/&#26126;.mp4" TargetMode="Externa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audio" Target="../media/audio2.wav"/><Relationship Id="rId8" Type="http://schemas.openxmlformats.org/officeDocument/2006/relationships/audio" Target="../media/audio1.wav"/><Relationship Id="rId7" Type="http://schemas.openxmlformats.org/officeDocument/2006/relationships/image" Target="../media/image52.png"/><Relationship Id="rId6" Type="http://schemas.openxmlformats.org/officeDocument/2006/relationships/image" Target="../media/image51.emf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3.png"/><Relationship Id="rId2" Type="http://schemas.microsoft.com/office/2007/relationships/hdphoto" Target="../media/image31.wdp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11.wdp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2.png"/></Relationships>
</file>

<file path=ppt/slides/_rels/slide2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microsoft.com/office/2007/relationships/hdphoto" Target="../media/image55.wdp"/><Relationship Id="rId1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2.png"/><Relationship Id="rId4" Type="http://schemas.microsoft.com/office/2007/relationships/hdphoto" Target="../media/image61.wdp"/><Relationship Id="rId3" Type="http://schemas.openxmlformats.org/officeDocument/2006/relationships/image" Target="../media/image60.png"/><Relationship Id="rId2" Type="http://schemas.microsoft.com/office/2007/relationships/hdphoto" Target="../media/image59.wdp"/><Relationship Id="rId1" Type="http://schemas.openxmlformats.org/officeDocument/2006/relationships/image" Target="../media/image58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microsoft.com/office/2007/relationships/hdphoto" Target="../media/image65.wdp"/><Relationship Id="rId2" Type="http://schemas.openxmlformats.org/officeDocument/2006/relationships/image" Target="../media/image64.png"/><Relationship Id="rId1" Type="http://schemas.openxmlformats.org/officeDocument/2006/relationships/image" Target="../media/image63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image" Target="../media/image44.png"/><Relationship Id="rId3" Type="http://schemas.openxmlformats.org/officeDocument/2006/relationships/tags" Target="../tags/tag12.xml"/><Relationship Id="rId2" Type="http://schemas.openxmlformats.org/officeDocument/2006/relationships/image" Target="../media/image43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45.png"/><Relationship Id="rId1" Type="http://schemas.openxmlformats.org/officeDocument/2006/relationships/hyperlink" Target="&#36164;&#26009;&#38142;&#25509;/&#35270;&#39057;/&#21516;.mp4" TargetMode="Externa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23.xml"/><Relationship Id="rId8" Type="http://schemas.openxmlformats.org/officeDocument/2006/relationships/tags" Target="../tags/tag22.xml"/><Relationship Id="rId7" Type="http://schemas.openxmlformats.org/officeDocument/2006/relationships/image" Target="../media/image44.png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" Type="http://schemas.openxmlformats.org/officeDocument/2006/relationships/image" Target="../media/image43.png"/><Relationship Id="rId15" Type="http://schemas.openxmlformats.org/officeDocument/2006/relationships/slideLayout" Target="../slideLayouts/slideLayout2.xml"/><Relationship Id="rId14" Type="http://schemas.openxmlformats.org/officeDocument/2006/relationships/tags" Target="../tags/tag28.xml"/><Relationship Id="rId13" Type="http://schemas.openxmlformats.org/officeDocument/2006/relationships/tags" Target="../tags/tag27.xml"/><Relationship Id="rId12" Type="http://schemas.openxmlformats.org/officeDocument/2006/relationships/tags" Target="../tags/tag26.xml"/><Relationship Id="rId11" Type="http://schemas.openxmlformats.org/officeDocument/2006/relationships/tags" Target="../tags/tag25.xml"/><Relationship Id="rId10" Type="http://schemas.openxmlformats.org/officeDocument/2006/relationships/tags" Target="../tags/tag24.xml"/><Relationship Id="rId1" Type="http://schemas.openxmlformats.org/officeDocument/2006/relationships/hyperlink" Target="&#36164;&#26009;&#38142;&#25509;/&#35270;&#39057;/&#23398;.mp4" TargetMode="Externa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7.png"/><Relationship Id="rId1" Type="http://schemas.openxmlformats.org/officeDocument/2006/relationships/image" Target="../media/image66.emf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9.GIF"/><Relationship Id="rId3" Type="http://schemas.openxmlformats.org/officeDocument/2006/relationships/image" Target="../media/image8.png"/><Relationship Id="rId2" Type="http://schemas.openxmlformats.org/officeDocument/2006/relationships/hyperlink" Target="&#36164;&#26009;&#38142;&#25509;/&#35270;&#39057;/&#35838;&#25991;&#26391;&#35835;9&#26126;&#22825;&#35201;&#36828;&#36275;.mp4" TargetMode="External"/><Relationship Id="rId1" Type="http://schemas.openxmlformats.org/officeDocument/2006/relationships/image" Target="../media/image7.emf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GIF"/><Relationship Id="rId4" Type="http://schemas.openxmlformats.org/officeDocument/2006/relationships/image" Target="../media/image68.png"/><Relationship Id="rId3" Type="http://schemas.openxmlformats.org/officeDocument/2006/relationships/hyperlink" Target="&#36164;&#26009;&#38142;&#25509;/&#35270;&#39057;/&#23383;&#35789;&#21548;&#20889;9&#26126;&#22825;&#35201;&#36828;&#36275;.mp4" TargetMode="External"/><Relationship Id="rId2" Type="http://schemas.openxmlformats.org/officeDocument/2006/relationships/image" Target="../media/image52.png"/><Relationship Id="rId1" Type="http://schemas.openxmlformats.org/officeDocument/2006/relationships/image" Target="../media/image51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11.wdp"/><Relationship Id="rId3" Type="http://schemas.openxmlformats.org/officeDocument/2006/relationships/image" Target="../media/image10.png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4.xml"/><Relationship Id="rId4" Type="http://schemas.microsoft.com/office/2007/relationships/hdphoto" Target="../media/image21.wdp"/><Relationship Id="rId3" Type="http://schemas.openxmlformats.org/officeDocument/2006/relationships/image" Target="../media/image20.png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26.GIF"/><Relationship Id="rId4" Type="http://schemas.microsoft.com/office/2007/relationships/hdphoto" Target="../media/image25.wdp"/><Relationship Id="rId3" Type="http://schemas.openxmlformats.org/officeDocument/2006/relationships/image" Target="../media/image24.png"/><Relationship Id="rId2" Type="http://schemas.microsoft.com/office/2007/relationships/hdphoto" Target="../media/image23.wdp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图片1啊啊啊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308"/>
            <a:ext cx="9144000" cy="5212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5220072" y="3579862"/>
            <a:ext cx="3168352" cy="1480402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667003" y="1131590"/>
            <a:ext cx="6649414" cy="1420911"/>
            <a:chOff x="2152425" y="1131590"/>
            <a:chExt cx="6596040" cy="1420911"/>
          </a:xfrm>
        </p:grpSpPr>
        <p:sp>
          <p:nvSpPr>
            <p:cNvPr id="9" name="矩形 8"/>
            <p:cNvSpPr/>
            <p:nvPr/>
          </p:nvSpPr>
          <p:spPr>
            <a:xfrm>
              <a:off x="2152425" y="1131590"/>
              <a:ext cx="6596040" cy="584775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en-US" altLang="zh-CN" sz="2400" b="1">
                  <a:ln>
                    <a:solidFill>
                      <a:schemeClr val="bg1"/>
                    </a:solidFill>
                  </a:ln>
                  <a:latin typeface="汉语拼音" panose="020B0604020202020204" pitchFamily="34" charset="0"/>
                  <a:cs typeface="汉语拼音" panose="020B0604020202020204" pitchFamily="34" charset="0"/>
                </a:rPr>
                <a:t> </a:t>
              </a:r>
              <a:r>
                <a:rPr lang="en-US" altLang="zh-CN" sz="2400" b="1" smtClean="0">
                  <a:ln>
                    <a:solidFill>
                      <a:schemeClr val="bg1"/>
                    </a:solidFill>
                  </a:ln>
                  <a:latin typeface="汉语拼音" panose="020B0604020202020204" pitchFamily="34" charset="0"/>
                  <a:cs typeface="汉语拼音" panose="020B0604020202020204" pitchFamily="34" charset="0"/>
                </a:rPr>
                <a:t>         </a:t>
              </a:r>
              <a:r>
                <a:rPr lang="en-US" altLang="zh-CN" sz="3200" b="1" smtClean="0">
                  <a:ln w="9525">
                    <a:noFill/>
                    <a:prstDash val="solid"/>
                  </a:ln>
                  <a:latin typeface="汉语拼音" panose="020B0604020202020204" pitchFamily="34" charset="0"/>
                  <a:ea typeface="楷体" panose="02010609060101010101" pitchFamily="49" charset="-122"/>
                  <a:cs typeface="汉语拼音" panose="020B0604020202020204" pitchFamily="34" charset="0"/>
                </a:rPr>
                <a:t>míng   tiān   yào    yuǎn zú </a:t>
              </a:r>
              <a:endParaRPr lang="zh-CN" altLang="en-US" sz="3200" b="1" dirty="0">
                <a:ln w="9525">
                  <a:noFill/>
                  <a:prstDash val="solid"/>
                </a:ln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  <p:sp>
          <p:nvSpPr>
            <p:cNvPr id="8" name="文本框 1"/>
            <p:cNvSpPr txBox="1"/>
            <p:nvPr/>
          </p:nvSpPr>
          <p:spPr>
            <a:xfrm>
              <a:off x="2152425" y="1707654"/>
              <a:ext cx="6596040" cy="844847"/>
            </a:xfrm>
            <a:prstGeom prst="rect">
              <a:avLst/>
            </a:prstGeom>
            <a:solidFill>
              <a:schemeClr val="bg1">
                <a:alpha val="84000"/>
              </a:schemeClr>
            </a:solidFill>
          </p:spPr>
          <p:txBody>
            <a:bodyPr wrap="square" lIns="68580" tIns="34290" rIns="68580" bIns="34290" rtlCol="0">
              <a:spAutoFit/>
            </a:bodyPr>
            <a:lstStyle/>
            <a:p>
              <a:pPr>
                <a:lnSpc>
                  <a:spcPct val="70000"/>
                </a:lnSpc>
              </a:pPr>
              <a:r>
                <a:rPr lang="en-US" altLang="zh-CN" sz="6000" b="1" spc="-6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</a:t>
              </a:r>
              <a:r>
                <a:rPr lang="en-US" altLang="zh-CN" sz="6000" b="1" spc="-60" smtClean="0">
                  <a:ln w="9525">
                    <a:solidFill>
                      <a:schemeClr val="bg1"/>
                    </a:solidFill>
                    <a:prstDash val="solid"/>
                  </a:ln>
                  <a:effectLst>
                    <a:outerShdw blurRad="12700" dist="38100" dir="2700000" algn="tl" rotWithShape="0">
                      <a:schemeClr val="accent5">
                        <a:lumMod val="60000"/>
                        <a:lumOff val="40000"/>
                      </a:scheme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</a:rPr>
                <a:t>   </a:t>
              </a:r>
              <a:r>
                <a:rPr lang="zh-CN" altLang="en-US" sz="7200" b="1" spc="-60" smtClean="0">
                  <a:ln w="9525">
                    <a:noFill/>
                    <a:prstDash val="solid"/>
                  </a:ln>
                  <a:latin typeface="楷体" panose="02010609060101010101" pitchFamily="49" charset="-122"/>
                  <a:ea typeface="楷体" panose="02010609060101010101" pitchFamily="49" charset="-122"/>
                </a:rPr>
                <a:t>明 天要 远足</a:t>
              </a:r>
              <a:endParaRPr lang="zh-CN" altLang="en-US" sz="7200" b="1" spc="-60" dirty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748605" y="1601773"/>
            <a:ext cx="807171" cy="828068"/>
            <a:chOff x="1683888" y="851414"/>
            <a:chExt cx="975013" cy="1000256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83888" y="876657"/>
              <a:ext cx="975013" cy="975013"/>
            </a:xfrm>
            <a:prstGeom prst="rect">
              <a:avLst/>
            </a:prstGeom>
          </p:spPr>
        </p:pic>
        <p:sp>
          <p:nvSpPr>
            <p:cNvPr id="18" name="文本框 6"/>
            <p:cNvSpPr txBox="1"/>
            <p:nvPr/>
          </p:nvSpPr>
          <p:spPr>
            <a:xfrm>
              <a:off x="1908998" y="851414"/>
              <a:ext cx="565796" cy="92943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FF6E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kumimoji="1" lang="zh-CN" altLang="en-US" sz="4800" b="1" dirty="0">
                <a:solidFill>
                  <a:srgbClr val="FF6E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07504" y="157947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436096" y="3651870"/>
            <a:ext cx="2816764" cy="646331"/>
            <a:chOff x="5499652" y="3435846"/>
            <a:chExt cx="2816764" cy="646330"/>
          </a:xfrm>
        </p:grpSpPr>
        <p:sp>
          <p:nvSpPr>
            <p:cNvPr id="25" name="文本框 15">
              <a:hlinkClick r:id="rId3" action="ppaction://hlinksldjump"/>
            </p:cNvPr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26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5436096" y="4413933"/>
            <a:ext cx="2816764" cy="646331"/>
            <a:chOff x="5499652" y="4197909"/>
            <a:chExt cx="2816764" cy="646330"/>
          </a:xfrm>
        </p:grpSpPr>
        <p:sp>
          <p:nvSpPr>
            <p:cNvPr id="29" name="文本框 15">
              <a:hlinkClick r:id="rId4" action="ppaction://hlinksldjump"/>
            </p:cNvPr>
            <p:cNvSpPr txBox="1"/>
            <p:nvPr/>
          </p:nvSpPr>
          <p:spPr>
            <a:xfrm>
              <a:off x="5634111" y="4197909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第二课时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30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1017948" cy="4023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67548" y="1365138"/>
            <a:ext cx="2232248" cy="623248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+mn-ea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mtClean="0">
                <a:latin typeface="宋体" panose="02010600030101010101" pitchFamily="2" charset="-122"/>
                <a:ea typeface="宋体" panose="02010600030101010101" pitchFamily="2" charset="-122"/>
              </a:rPr>
              <a:t>加一加</a:t>
            </a:r>
            <a:endParaRPr lang="zh-CN" altLang="en-US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4" name="圆角矩形 63"/>
          <p:cNvSpPr/>
          <p:nvPr/>
        </p:nvSpPr>
        <p:spPr>
          <a:xfrm>
            <a:off x="3491883" y="740404"/>
            <a:ext cx="4536501" cy="140974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en-US" altLang="zh-CN" sz="4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     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shen</a:t>
            </a:r>
            <a:endParaRPr lang="en-US" altLang="zh-CN" sz="2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defTabSz="914400">
              <a:lnSpc>
                <a:spcPct val="80000"/>
              </a:lnSpc>
            </a:pP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亻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十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3491883" y="2139335"/>
            <a:ext cx="4536501" cy="140974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en-US" altLang="zh-CN" sz="4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     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ma</a:t>
            </a:r>
            <a:endParaRPr lang="en-US" altLang="zh-CN" sz="2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defTabSz="914400">
              <a:lnSpc>
                <a:spcPct val="80000"/>
              </a:lnSpc>
            </a:pP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口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马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491883" y="3538266"/>
            <a:ext cx="4536501" cy="1409748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defTabSz="914400">
              <a:lnSpc>
                <a:spcPct val="80000"/>
              </a:lnSpc>
            </a:pPr>
            <a:r>
              <a:rPr lang="en-US" altLang="zh-CN" sz="48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      </a:t>
            </a:r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hǎi</a:t>
            </a:r>
            <a:endParaRPr lang="en-US" altLang="zh-CN" sz="2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defTabSz="914400">
              <a:lnSpc>
                <a:spcPct val="80000"/>
              </a:lnSpc>
            </a:pP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sz="48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endParaRPr lang="zh-CN" altLang="en-US" sz="4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483770" y="123478"/>
            <a:ext cx="3771295" cy="646331"/>
            <a:chOff x="55663" y="2715766"/>
            <a:chExt cx="3771295" cy="646331"/>
          </a:xfrm>
        </p:grpSpPr>
        <p:sp>
          <p:nvSpPr>
            <p:cNvPr id="8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识字方法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64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3635896" y="140551"/>
            <a:ext cx="2232248" cy="623248"/>
          </a:xfrm>
          <a:prstGeom prst="rect">
            <a:avLst/>
          </a:prstGeom>
          <a:noFill/>
          <a:ln w="15875" cmpd="dbl">
            <a:solidFill>
              <a:srgbClr val="005C2A"/>
            </a:solidFill>
            <a:prstDash val="sysDot"/>
            <a:miter lim="800000"/>
          </a:ln>
          <a:effectLst>
            <a:glow rad="25400">
              <a:schemeClr val="accent6">
                <a:lumMod val="40000"/>
                <a:lumOff val="6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>
            <a:defPPr>
              <a:defRPr lang="zh-CN"/>
            </a:defPPr>
            <a:lvl1pPr algn="ctr">
              <a:spcBef>
                <a:spcPct val="50000"/>
              </a:spcBef>
              <a:defRPr sz="3600" b="1"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/>
              <a:t>语境</a:t>
            </a:r>
            <a:r>
              <a:rPr lang="zh-CN" altLang="en-US" smtClean="0"/>
              <a:t>识字</a:t>
            </a:r>
            <a:endParaRPr lang="zh-CN" altLang="en-US" dirty="0"/>
          </a:p>
        </p:txBody>
      </p:sp>
      <p:sp>
        <p:nvSpPr>
          <p:cNvPr id="46" name="矩形 45"/>
          <p:cNvSpPr/>
          <p:nvPr/>
        </p:nvSpPr>
        <p:spPr>
          <a:xfrm>
            <a:off x="35496" y="4229675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是什么？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5316" b="91030" l="9903" r="89903">
                        <a14:foregroundMark x1="89320" y1="91362" x2="89320" y2="91362"/>
                        <a14:foregroundMark x1="82136" y1="87375" x2="82136" y2="87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2206" y="2764061"/>
            <a:ext cx="2561264" cy="1496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圆角矩形 8"/>
          <p:cNvSpPr/>
          <p:nvPr/>
        </p:nvSpPr>
        <p:spPr>
          <a:xfrm>
            <a:off x="207225" y="1007220"/>
            <a:ext cx="1752469" cy="1765346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nà</a:t>
            </a:r>
            <a:endParaRPr lang="en-US" altLang="zh-CN" sz="4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7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25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6454">
            <a:off x="2977213" y="1584449"/>
            <a:ext cx="1211363" cy="1184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2411760" y="4229675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3600" b="1" u="sng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 rot="5400000">
            <a:off x="2619736" y="2847014"/>
            <a:ext cx="4248797" cy="200256"/>
          </a:xfrm>
          <a:custGeom>
            <a:avLst/>
            <a:gdLst>
              <a:gd name="connsiteX0" fmla="*/ 0 w 8112641"/>
              <a:gd name="connsiteY0" fmla="*/ 384886 h 789144"/>
              <a:gd name="connsiteX1" fmla="*/ 914400 w 8112641"/>
              <a:gd name="connsiteY1" fmla="*/ 778291 h 789144"/>
              <a:gd name="connsiteX2" fmla="*/ 2083981 w 8112641"/>
              <a:gd name="connsiteY2" fmla="*/ 2114 h 789144"/>
              <a:gd name="connsiteX3" fmla="*/ 2796362 w 8112641"/>
              <a:gd name="connsiteY3" fmla="*/ 533742 h 789144"/>
              <a:gd name="connsiteX4" fmla="*/ 4391246 w 8112641"/>
              <a:gd name="connsiteY4" fmla="*/ 65910 h 789144"/>
              <a:gd name="connsiteX5" fmla="*/ 5124893 w 8112641"/>
              <a:gd name="connsiteY5" fmla="*/ 289193 h 789144"/>
              <a:gd name="connsiteX6" fmla="*/ 6368902 w 8112641"/>
              <a:gd name="connsiteY6" fmla="*/ 140338 h 789144"/>
              <a:gd name="connsiteX7" fmla="*/ 7038753 w 8112641"/>
              <a:gd name="connsiteY7" fmla="*/ 469947 h 789144"/>
              <a:gd name="connsiteX8" fmla="*/ 7931888 w 8112641"/>
              <a:gd name="connsiteY8" fmla="*/ 267928 h 789144"/>
              <a:gd name="connsiteX9" fmla="*/ 8112641 w 8112641"/>
              <a:gd name="connsiteY9" fmla="*/ 384886 h 789144"/>
              <a:gd name="connsiteX10" fmla="*/ 8112641 w 8112641"/>
              <a:gd name="connsiteY10" fmla="*/ 384886 h 789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112641" h="789144">
                <a:moveTo>
                  <a:pt x="0" y="384886"/>
                </a:moveTo>
                <a:cubicBezTo>
                  <a:pt x="283535" y="613486"/>
                  <a:pt x="567070" y="842086"/>
                  <a:pt x="914400" y="778291"/>
                </a:cubicBezTo>
                <a:cubicBezTo>
                  <a:pt x="1261730" y="714496"/>
                  <a:pt x="1770321" y="42872"/>
                  <a:pt x="2083981" y="2114"/>
                </a:cubicBezTo>
                <a:cubicBezTo>
                  <a:pt x="2397641" y="-38644"/>
                  <a:pt x="2411818" y="523109"/>
                  <a:pt x="2796362" y="533742"/>
                </a:cubicBezTo>
                <a:cubicBezTo>
                  <a:pt x="3180906" y="544375"/>
                  <a:pt x="4003158" y="106668"/>
                  <a:pt x="4391246" y="65910"/>
                </a:cubicBezTo>
                <a:cubicBezTo>
                  <a:pt x="4779334" y="25152"/>
                  <a:pt x="4795284" y="276788"/>
                  <a:pt x="5124893" y="289193"/>
                </a:cubicBezTo>
                <a:cubicBezTo>
                  <a:pt x="5454502" y="301598"/>
                  <a:pt x="6049925" y="110212"/>
                  <a:pt x="6368902" y="140338"/>
                </a:cubicBezTo>
                <a:cubicBezTo>
                  <a:pt x="6687879" y="170464"/>
                  <a:pt x="6778255" y="448682"/>
                  <a:pt x="7038753" y="469947"/>
                </a:cubicBezTo>
                <a:cubicBezTo>
                  <a:pt x="7299251" y="491212"/>
                  <a:pt x="7752907" y="282105"/>
                  <a:pt x="7931888" y="267928"/>
                </a:cubicBezTo>
                <a:cubicBezTo>
                  <a:pt x="8110869" y="253751"/>
                  <a:pt x="8112641" y="384886"/>
                  <a:pt x="8112641" y="384886"/>
                </a:cubicBezTo>
                <a:lnTo>
                  <a:pt x="8112641" y="384886"/>
                </a:lnTo>
              </a:path>
            </a:pathLst>
          </a:custGeom>
          <a:ln w="15875">
            <a:solidFill>
              <a:srgbClr val="FFC000"/>
            </a:solidFill>
          </a:ln>
          <a:effectLst>
            <a:outerShdw blurRad="50800" dist="38100" dir="2700000" algn="tl" rotWithShape="0">
              <a:srgbClr val="FF9900">
                <a:alpha val="40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7391531" y="1007220"/>
            <a:ext cx="1752469" cy="1765346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44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ma</a:t>
            </a:r>
            <a:endParaRPr lang="en-US" altLang="zh-CN" sz="44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72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endParaRPr lang="zh-CN" altLang="en-US" sz="7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893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23678"/>
            <a:ext cx="1811419" cy="2314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矩形 18"/>
          <p:cNvSpPr/>
          <p:nvPr/>
        </p:nvSpPr>
        <p:spPr>
          <a:xfrm>
            <a:off x="5580112" y="4229675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你去远足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11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Administrator\Desktop\包图网_18220072小女孩户外跑步动图GIF\5cdfd7c9b795e.gif"/>
          <p:cNvPicPr>
            <a:picLocks noChangeAspect="1" noChangeArrowheads="1" noCrop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0538"/>
            <a:ext cx="9180512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/>
          <p:cNvGrpSpPr/>
          <p:nvPr/>
        </p:nvGrpSpPr>
        <p:grpSpPr>
          <a:xfrm>
            <a:off x="-268582" y="1009145"/>
            <a:ext cx="3184398" cy="3989261"/>
            <a:chOff x="-39440" y="862389"/>
            <a:chExt cx="1849457" cy="2316910"/>
          </a:xfrm>
        </p:grpSpPr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93689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-39440" y="862389"/>
              <a:ext cx="1849457" cy="23169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560" y="1114398"/>
              <a:ext cx="597126" cy="548537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660276" y="1275606"/>
            <a:ext cx="1607467" cy="1250612"/>
            <a:chOff x="4164137" y="2262934"/>
            <a:chExt cx="1019932" cy="793509"/>
          </a:xfrm>
        </p:grpSpPr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矩形 41"/>
            <p:cNvSpPr/>
            <p:nvPr/>
          </p:nvSpPr>
          <p:spPr>
            <a:xfrm>
              <a:off x="4236145" y="2262934"/>
              <a:ext cx="792088" cy="761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7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睡</a:t>
              </a:r>
              <a:endParaRPr lang="zh-CN" altLang="en-US" sz="7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60276" y="1275606"/>
            <a:ext cx="1607468" cy="1323440"/>
            <a:chOff x="4164137" y="2223099"/>
            <a:chExt cx="1019932" cy="839717"/>
          </a:xfrm>
        </p:grpSpPr>
        <p:pic>
          <p:nvPicPr>
            <p:cNvPr id="4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0" name="矩形 49"/>
            <p:cNvSpPr/>
            <p:nvPr/>
          </p:nvSpPr>
          <p:spPr>
            <a:xfrm>
              <a:off x="4236145" y="2223099"/>
              <a:ext cx="792088" cy="839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那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0276" y="1275606"/>
            <a:ext cx="1607467" cy="1323439"/>
            <a:chOff x="4164137" y="2218191"/>
            <a:chExt cx="1019932" cy="839718"/>
          </a:xfrm>
        </p:grpSpPr>
        <p:pic>
          <p:nvPicPr>
            <p:cNvPr id="52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3" name="矩形 52"/>
            <p:cNvSpPr/>
            <p:nvPr/>
          </p:nvSpPr>
          <p:spPr>
            <a:xfrm>
              <a:off x="4236145" y="2218191"/>
              <a:ext cx="792088" cy="8397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同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660276" y="1275606"/>
            <a:ext cx="1607467" cy="1200329"/>
            <a:chOff x="4164137" y="2324248"/>
            <a:chExt cx="1019932" cy="761604"/>
          </a:xfrm>
        </p:grpSpPr>
        <p:pic>
          <p:nvPicPr>
            <p:cNvPr id="55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6" name="矩形 55"/>
            <p:cNvSpPr/>
            <p:nvPr/>
          </p:nvSpPr>
          <p:spPr>
            <a:xfrm>
              <a:off x="4236145" y="2324248"/>
              <a:ext cx="792088" cy="761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7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60276" y="1275606"/>
            <a:ext cx="1607468" cy="1323438"/>
            <a:chOff x="4164137" y="2262692"/>
            <a:chExt cx="1019932" cy="839717"/>
          </a:xfrm>
        </p:grpSpPr>
        <p:pic>
          <p:nvPicPr>
            <p:cNvPr id="58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59" name="矩形 58"/>
            <p:cNvSpPr/>
            <p:nvPr/>
          </p:nvSpPr>
          <p:spPr>
            <a:xfrm>
              <a:off x="4236145" y="2262692"/>
              <a:ext cx="792088" cy="839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吗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60276" y="1275606"/>
            <a:ext cx="1607467" cy="1229387"/>
            <a:chOff x="4164137" y="2276401"/>
            <a:chExt cx="1019932" cy="780042"/>
          </a:xfrm>
        </p:grpSpPr>
        <p:pic>
          <p:nvPicPr>
            <p:cNvPr id="61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2" name="矩形 61"/>
            <p:cNvSpPr/>
            <p:nvPr/>
          </p:nvSpPr>
          <p:spPr>
            <a:xfrm>
              <a:off x="4308153" y="2276401"/>
              <a:ext cx="792088" cy="7616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7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师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60276" y="1275606"/>
            <a:ext cx="1607467" cy="1217221"/>
            <a:chOff x="4164137" y="2284121"/>
            <a:chExt cx="1019932" cy="772322"/>
          </a:xfrm>
        </p:grpSpPr>
        <p:pic>
          <p:nvPicPr>
            <p:cNvPr id="64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5" name="矩形 64"/>
            <p:cNvSpPr/>
            <p:nvPr/>
          </p:nvSpPr>
          <p:spPr>
            <a:xfrm>
              <a:off x="4236145" y="2284121"/>
              <a:ext cx="792088" cy="761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72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海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60276" y="1275606"/>
            <a:ext cx="1607468" cy="1323440"/>
            <a:chOff x="4164137" y="2281406"/>
            <a:chExt cx="1019932" cy="839717"/>
          </a:xfrm>
        </p:grpSpPr>
        <p:pic>
          <p:nvPicPr>
            <p:cNvPr id="67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8" name="矩形 67"/>
            <p:cNvSpPr/>
            <p:nvPr/>
          </p:nvSpPr>
          <p:spPr>
            <a:xfrm>
              <a:off x="4236145" y="2281406"/>
              <a:ext cx="792088" cy="839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老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60276" y="1275606"/>
            <a:ext cx="1607468" cy="1323438"/>
            <a:chOff x="4164137" y="2327603"/>
            <a:chExt cx="1019932" cy="839717"/>
          </a:xfrm>
        </p:grpSpPr>
        <p:pic>
          <p:nvPicPr>
            <p:cNvPr id="70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1" name="矩形 70"/>
            <p:cNvSpPr/>
            <p:nvPr/>
          </p:nvSpPr>
          <p:spPr>
            <a:xfrm>
              <a:off x="4236145" y="2327603"/>
              <a:ext cx="792088" cy="839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亮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60276" y="1275606"/>
            <a:ext cx="1607467" cy="1200329"/>
            <a:chOff x="4164137" y="2297640"/>
            <a:chExt cx="1019932" cy="761604"/>
          </a:xfrm>
        </p:grpSpPr>
        <p:pic>
          <p:nvPicPr>
            <p:cNvPr id="76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7" name="矩形 76"/>
            <p:cNvSpPr/>
            <p:nvPr/>
          </p:nvSpPr>
          <p:spPr>
            <a:xfrm>
              <a:off x="4308153" y="2297640"/>
              <a:ext cx="792088" cy="7616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7200" b="1">
                  <a:latin typeface="楷体" panose="02010609060101010101" pitchFamily="49" charset="-122"/>
                  <a:ea typeface="楷体" panose="02010609060101010101" pitchFamily="49" charset="-122"/>
                </a:rPr>
                <a:t>才</a:t>
              </a:r>
              <a:endParaRPr lang="zh-CN" altLang="en-US" sz="7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60276" y="1275606"/>
            <a:ext cx="1607468" cy="1323438"/>
            <a:chOff x="4164137" y="2337325"/>
            <a:chExt cx="1019932" cy="839717"/>
          </a:xfrm>
        </p:grpSpPr>
        <p:pic>
          <p:nvPicPr>
            <p:cNvPr id="7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4137" y="2355726"/>
              <a:ext cx="1019932" cy="7007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0" name="矩形 79"/>
            <p:cNvSpPr/>
            <p:nvPr/>
          </p:nvSpPr>
          <p:spPr>
            <a:xfrm>
              <a:off x="4175955" y="2337325"/>
              <a:ext cx="1008113" cy="83971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defRPr/>
              </a:pPr>
              <a:r>
                <a:rPr lang="zh-CN" altLang="en-US" sz="8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</a:t>
              </a:r>
              <a:endParaRPr lang="zh-CN" altLang="en-US" sz="8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" name="识字游戏配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865711" y="3435846"/>
            <a:ext cx="609600" cy="609600"/>
          </a:xfrm>
          <a:prstGeom prst="rect">
            <a:avLst/>
          </a:prstGeom>
        </p:spPr>
      </p:pic>
      <p:sp>
        <p:nvSpPr>
          <p:cNvPr id="81" name="矩形 80"/>
          <p:cNvSpPr/>
          <p:nvPr/>
        </p:nvSpPr>
        <p:spPr>
          <a:xfrm>
            <a:off x="7596336" y="4443958"/>
            <a:ext cx="1148350" cy="646331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开始</a:t>
            </a:r>
            <a:endParaRPr kumimoji="0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2483770" y="123478"/>
            <a:ext cx="3771295" cy="646331"/>
            <a:chOff x="55663" y="2715766"/>
            <a:chExt cx="3771295" cy="646331"/>
          </a:xfrm>
        </p:grpSpPr>
        <p:sp>
          <p:nvSpPr>
            <p:cNvPr id="83" name="文本框 15"/>
            <p:cNvSpPr txBox="1"/>
            <p:nvPr/>
          </p:nvSpPr>
          <p:spPr>
            <a:xfrm>
              <a:off x="903136" y="2715766"/>
              <a:ext cx="20763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solidFill>
                    <a:prstClr val="black"/>
                  </a:solidFill>
                  <a:latin typeface="宋体" panose="02010600030101010101" pitchFamily="2" charset="-122"/>
                </a:rPr>
                <a:t>识字游戏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55663" y="2787774"/>
              <a:ext cx="3771295" cy="546100"/>
              <a:chOff x="2270085" y="409406"/>
              <a:chExt cx="3771295" cy="546100"/>
            </a:xfrm>
          </p:grpSpPr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2270085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10"/>
              <a:stretch>
                <a:fillRect/>
              </a:stretch>
            </p:blipFill>
            <p:spPr>
              <a:xfrm flipH="1">
                <a:off x="5292080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37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5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6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151621" y="2427734"/>
            <a:ext cx="7020779" cy="8079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自读课文，读完后说说你知道了什么。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87130" y="0"/>
            <a:ext cx="9195634" cy="5143500"/>
            <a:chOff x="-15122" y="0"/>
            <a:chExt cx="9195634" cy="5143500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4" r="26345"/>
            <a:stretch>
              <a:fillRect/>
            </a:stretch>
          </p:blipFill>
          <p:spPr bwMode="auto">
            <a:xfrm>
              <a:off x="-15122" y="0"/>
              <a:ext cx="314696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6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83" r="10818"/>
            <a:stretch>
              <a:fillRect/>
            </a:stretch>
          </p:blipFill>
          <p:spPr bwMode="auto">
            <a:xfrm>
              <a:off x="6302551" y="0"/>
              <a:ext cx="2877961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0" r="15666" b="9699"/>
            <a:stretch>
              <a:fillRect/>
            </a:stretch>
          </p:blipFill>
          <p:spPr bwMode="auto">
            <a:xfrm>
              <a:off x="3131840" y="0"/>
              <a:ext cx="317071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11960" y="51470"/>
            <a:ext cx="3066111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小姑娘睡不着</a:t>
            </a:r>
            <a:endParaRPr lang="zh-CN" altLang="en-US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779912" y="1972846"/>
            <a:ext cx="482981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）三个笔画都较舒展。</a:t>
            </a:r>
            <a:endParaRPr lang="en-US" altLang="zh-CN" sz="18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）横在横中线上方，略长。</a:t>
            </a:r>
            <a:endParaRPr lang="en-US" altLang="zh-CN" sz="18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）竖钩在竖中线的右侧，竖的部分要直，钩要短小有力。</a:t>
            </a:r>
            <a:endParaRPr lang="en-US" altLang="zh-CN" sz="18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18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）撇舒展，出尖略高于钩。</a:t>
            </a:r>
            <a:endParaRPr lang="zh-CN" altLang="en-US" sz="1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572000" y="1203598"/>
            <a:ext cx="439248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才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人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才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2964" y="2568991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文本框 8"/>
          <p:cNvSpPr txBox="1">
            <a:spLocks noChangeArrowheads="1"/>
          </p:cNvSpPr>
          <p:nvPr/>
        </p:nvSpPr>
        <p:spPr bwMode="auto">
          <a:xfrm>
            <a:off x="580111" y="938213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cái</a:t>
            </a:r>
            <a:endParaRPr lang="zh-CN" altLang="en-US" sz="4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055980" y="1667486"/>
            <a:ext cx="2318547" cy="2326669"/>
            <a:chOff x="5534807" y="1672548"/>
            <a:chExt cx="2318547" cy="2326669"/>
          </a:xfrm>
        </p:grpSpPr>
        <p:sp>
          <p:nvSpPr>
            <p:cNvPr id="61" name="矩形 60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2" name="直接连接符 61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1394732" y="1920612"/>
            <a:ext cx="1485975" cy="1820417"/>
            <a:chOff x="2773363" y="3325813"/>
            <a:chExt cx="620712" cy="760413"/>
          </a:xfrm>
        </p:grpSpPr>
        <p:sp>
          <p:nvSpPr>
            <p:cNvPr id="65" name="Freeform 122"/>
            <p:cNvSpPr/>
            <p:nvPr/>
          </p:nvSpPr>
          <p:spPr bwMode="auto">
            <a:xfrm>
              <a:off x="2816225" y="3524250"/>
              <a:ext cx="577850" cy="104775"/>
            </a:xfrm>
            <a:custGeom>
              <a:avLst/>
              <a:gdLst>
                <a:gd name="T0" fmla="*/ 641 w 728"/>
                <a:gd name="T1" fmla="*/ 0 h 131"/>
                <a:gd name="T2" fmla="*/ 669 w 728"/>
                <a:gd name="T3" fmla="*/ 4 h 131"/>
                <a:gd name="T4" fmla="*/ 692 w 728"/>
                <a:gd name="T5" fmla="*/ 14 h 131"/>
                <a:gd name="T6" fmla="*/ 710 w 728"/>
                <a:gd name="T7" fmla="*/ 29 h 131"/>
                <a:gd name="T8" fmla="*/ 723 w 728"/>
                <a:gd name="T9" fmla="*/ 43 h 131"/>
                <a:gd name="T10" fmla="*/ 728 w 728"/>
                <a:gd name="T11" fmla="*/ 57 h 131"/>
                <a:gd name="T12" fmla="*/ 727 w 728"/>
                <a:gd name="T13" fmla="*/ 68 h 131"/>
                <a:gd name="T14" fmla="*/ 721 w 728"/>
                <a:gd name="T15" fmla="*/ 72 h 131"/>
                <a:gd name="T16" fmla="*/ 712 w 728"/>
                <a:gd name="T17" fmla="*/ 75 h 131"/>
                <a:gd name="T18" fmla="*/ 690 w 728"/>
                <a:gd name="T19" fmla="*/ 73 h 131"/>
                <a:gd name="T20" fmla="*/ 670 w 728"/>
                <a:gd name="T21" fmla="*/ 70 h 131"/>
                <a:gd name="T22" fmla="*/ 645 w 728"/>
                <a:gd name="T23" fmla="*/ 68 h 131"/>
                <a:gd name="T24" fmla="*/ 609 w 728"/>
                <a:gd name="T25" fmla="*/ 65 h 131"/>
                <a:gd name="T26" fmla="*/ 580 w 728"/>
                <a:gd name="T27" fmla="*/ 65 h 131"/>
                <a:gd name="T28" fmla="*/ 565 w 728"/>
                <a:gd name="T29" fmla="*/ 65 h 131"/>
                <a:gd name="T30" fmla="*/ 547 w 728"/>
                <a:gd name="T31" fmla="*/ 65 h 131"/>
                <a:gd name="T32" fmla="*/ 525 w 728"/>
                <a:gd name="T33" fmla="*/ 68 h 131"/>
                <a:gd name="T34" fmla="*/ 497 w 728"/>
                <a:gd name="T35" fmla="*/ 69 h 131"/>
                <a:gd name="T36" fmla="*/ 465 w 728"/>
                <a:gd name="T37" fmla="*/ 72 h 131"/>
                <a:gd name="T38" fmla="*/ 415 w 728"/>
                <a:gd name="T39" fmla="*/ 76 h 131"/>
                <a:gd name="T40" fmla="*/ 335 w 728"/>
                <a:gd name="T41" fmla="*/ 88 h 131"/>
                <a:gd name="T42" fmla="*/ 252 w 728"/>
                <a:gd name="T43" fmla="*/ 101 h 131"/>
                <a:gd name="T44" fmla="*/ 194 w 728"/>
                <a:gd name="T45" fmla="*/ 112 h 131"/>
                <a:gd name="T46" fmla="*/ 158 w 728"/>
                <a:gd name="T47" fmla="*/ 119 h 131"/>
                <a:gd name="T48" fmla="*/ 128 w 728"/>
                <a:gd name="T49" fmla="*/ 124 h 131"/>
                <a:gd name="T50" fmla="*/ 105 w 728"/>
                <a:gd name="T51" fmla="*/ 128 h 131"/>
                <a:gd name="T52" fmla="*/ 90 w 728"/>
                <a:gd name="T53" fmla="*/ 131 h 131"/>
                <a:gd name="T54" fmla="*/ 79 w 728"/>
                <a:gd name="T55" fmla="*/ 131 h 131"/>
                <a:gd name="T56" fmla="*/ 58 w 728"/>
                <a:gd name="T57" fmla="*/ 127 h 131"/>
                <a:gd name="T58" fmla="*/ 38 w 728"/>
                <a:gd name="T59" fmla="*/ 119 h 131"/>
                <a:gd name="T60" fmla="*/ 18 w 728"/>
                <a:gd name="T61" fmla="*/ 106 h 131"/>
                <a:gd name="T62" fmla="*/ 4 w 728"/>
                <a:gd name="T63" fmla="*/ 95 h 131"/>
                <a:gd name="T64" fmla="*/ 0 w 728"/>
                <a:gd name="T65" fmla="*/ 90 h 131"/>
                <a:gd name="T66" fmla="*/ 4 w 728"/>
                <a:gd name="T67" fmla="*/ 87 h 131"/>
                <a:gd name="T68" fmla="*/ 18 w 728"/>
                <a:gd name="T69" fmla="*/ 86 h 131"/>
                <a:gd name="T70" fmla="*/ 35 w 728"/>
                <a:gd name="T71" fmla="*/ 86 h 131"/>
                <a:gd name="T72" fmla="*/ 50 w 728"/>
                <a:gd name="T73" fmla="*/ 84 h 131"/>
                <a:gd name="T74" fmla="*/ 70 w 728"/>
                <a:gd name="T75" fmla="*/ 83 h 131"/>
                <a:gd name="T76" fmla="*/ 93 w 728"/>
                <a:gd name="T77" fmla="*/ 80 h 131"/>
                <a:gd name="T78" fmla="*/ 121 w 728"/>
                <a:gd name="T79" fmla="*/ 77 h 131"/>
                <a:gd name="T80" fmla="*/ 154 w 728"/>
                <a:gd name="T81" fmla="*/ 73 h 131"/>
                <a:gd name="T82" fmla="*/ 220 w 728"/>
                <a:gd name="T83" fmla="*/ 66 h 131"/>
                <a:gd name="T84" fmla="*/ 281 w 728"/>
                <a:gd name="T85" fmla="*/ 58 h 131"/>
                <a:gd name="T86" fmla="*/ 337 w 728"/>
                <a:gd name="T87" fmla="*/ 50 h 131"/>
                <a:gd name="T88" fmla="*/ 395 w 728"/>
                <a:gd name="T89" fmla="*/ 40 h 131"/>
                <a:gd name="T90" fmla="*/ 458 w 728"/>
                <a:gd name="T91" fmla="*/ 27 h 131"/>
                <a:gd name="T92" fmla="*/ 503 w 728"/>
                <a:gd name="T93" fmla="*/ 18 h 131"/>
                <a:gd name="T94" fmla="*/ 533 w 728"/>
                <a:gd name="T95" fmla="*/ 12 h 131"/>
                <a:gd name="T96" fmla="*/ 561 w 728"/>
                <a:gd name="T97" fmla="*/ 7 h 131"/>
                <a:gd name="T98" fmla="*/ 586 w 728"/>
                <a:gd name="T99" fmla="*/ 4 h 131"/>
                <a:gd name="T100" fmla="*/ 606 w 728"/>
                <a:gd name="T101" fmla="*/ 3 h 131"/>
                <a:gd name="T102" fmla="*/ 619 w 728"/>
                <a:gd name="T103" fmla="*/ 1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28" h="131">
                  <a:moveTo>
                    <a:pt x="619" y="1"/>
                  </a:moveTo>
                  <a:lnTo>
                    <a:pt x="630" y="1"/>
                  </a:lnTo>
                  <a:lnTo>
                    <a:pt x="641" y="0"/>
                  </a:lnTo>
                  <a:lnTo>
                    <a:pt x="651" y="0"/>
                  </a:lnTo>
                  <a:lnTo>
                    <a:pt x="660" y="1"/>
                  </a:lnTo>
                  <a:lnTo>
                    <a:pt x="669" y="4"/>
                  </a:lnTo>
                  <a:lnTo>
                    <a:pt x="677" y="7"/>
                  </a:lnTo>
                  <a:lnTo>
                    <a:pt x="684" y="9"/>
                  </a:lnTo>
                  <a:lnTo>
                    <a:pt x="692" y="14"/>
                  </a:lnTo>
                  <a:lnTo>
                    <a:pt x="699" y="19"/>
                  </a:lnTo>
                  <a:lnTo>
                    <a:pt x="705" y="23"/>
                  </a:lnTo>
                  <a:lnTo>
                    <a:pt x="710" y="29"/>
                  </a:lnTo>
                  <a:lnTo>
                    <a:pt x="714" y="33"/>
                  </a:lnTo>
                  <a:lnTo>
                    <a:pt x="719" y="37"/>
                  </a:lnTo>
                  <a:lnTo>
                    <a:pt x="723" y="43"/>
                  </a:lnTo>
                  <a:lnTo>
                    <a:pt x="726" y="47"/>
                  </a:lnTo>
                  <a:lnTo>
                    <a:pt x="727" y="52"/>
                  </a:lnTo>
                  <a:lnTo>
                    <a:pt x="728" y="57"/>
                  </a:lnTo>
                  <a:lnTo>
                    <a:pt x="728" y="61"/>
                  </a:lnTo>
                  <a:lnTo>
                    <a:pt x="728" y="63"/>
                  </a:lnTo>
                  <a:lnTo>
                    <a:pt x="727" y="68"/>
                  </a:lnTo>
                  <a:lnTo>
                    <a:pt x="726" y="69"/>
                  </a:lnTo>
                  <a:lnTo>
                    <a:pt x="724" y="72"/>
                  </a:lnTo>
                  <a:lnTo>
                    <a:pt x="721" y="72"/>
                  </a:lnTo>
                  <a:lnTo>
                    <a:pt x="719" y="73"/>
                  </a:lnTo>
                  <a:lnTo>
                    <a:pt x="716" y="75"/>
                  </a:lnTo>
                  <a:lnTo>
                    <a:pt x="712" y="75"/>
                  </a:lnTo>
                  <a:lnTo>
                    <a:pt x="705" y="75"/>
                  </a:lnTo>
                  <a:lnTo>
                    <a:pt x="698" y="73"/>
                  </a:lnTo>
                  <a:lnTo>
                    <a:pt x="690" y="73"/>
                  </a:lnTo>
                  <a:lnTo>
                    <a:pt x="680" y="72"/>
                  </a:lnTo>
                  <a:lnTo>
                    <a:pt x="676" y="70"/>
                  </a:lnTo>
                  <a:lnTo>
                    <a:pt x="670" y="70"/>
                  </a:lnTo>
                  <a:lnTo>
                    <a:pt x="663" y="69"/>
                  </a:lnTo>
                  <a:lnTo>
                    <a:pt x="658" y="69"/>
                  </a:lnTo>
                  <a:lnTo>
                    <a:pt x="645" y="68"/>
                  </a:lnTo>
                  <a:lnTo>
                    <a:pt x="633" y="66"/>
                  </a:lnTo>
                  <a:lnTo>
                    <a:pt x="620" y="65"/>
                  </a:lnTo>
                  <a:lnTo>
                    <a:pt x="609" y="65"/>
                  </a:lnTo>
                  <a:lnTo>
                    <a:pt x="600" y="65"/>
                  </a:lnTo>
                  <a:lnTo>
                    <a:pt x="590" y="65"/>
                  </a:lnTo>
                  <a:lnTo>
                    <a:pt x="580" y="65"/>
                  </a:lnTo>
                  <a:lnTo>
                    <a:pt x="573" y="65"/>
                  </a:lnTo>
                  <a:lnTo>
                    <a:pt x="569" y="65"/>
                  </a:lnTo>
                  <a:lnTo>
                    <a:pt x="565" y="65"/>
                  </a:lnTo>
                  <a:lnTo>
                    <a:pt x="559" y="65"/>
                  </a:lnTo>
                  <a:lnTo>
                    <a:pt x="554" y="65"/>
                  </a:lnTo>
                  <a:lnTo>
                    <a:pt x="547" y="65"/>
                  </a:lnTo>
                  <a:lnTo>
                    <a:pt x="540" y="66"/>
                  </a:lnTo>
                  <a:lnTo>
                    <a:pt x="533" y="66"/>
                  </a:lnTo>
                  <a:lnTo>
                    <a:pt x="525" y="68"/>
                  </a:lnTo>
                  <a:lnTo>
                    <a:pt x="517" y="68"/>
                  </a:lnTo>
                  <a:lnTo>
                    <a:pt x="507" y="68"/>
                  </a:lnTo>
                  <a:lnTo>
                    <a:pt x="497" y="69"/>
                  </a:lnTo>
                  <a:lnTo>
                    <a:pt x="487" y="69"/>
                  </a:lnTo>
                  <a:lnTo>
                    <a:pt x="476" y="70"/>
                  </a:lnTo>
                  <a:lnTo>
                    <a:pt x="465" y="72"/>
                  </a:lnTo>
                  <a:lnTo>
                    <a:pt x="454" y="72"/>
                  </a:lnTo>
                  <a:lnTo>
                    <a:pt x="442" y="73"/>
                  </a:lnTo>
                  <a:lnTo>
                    <a:pt x="415" y="76"/>
                  </a:lnTo>
                  <a:lnTo>
                    <a:pt x="389" y="80"/>
                  </a:lnTo>
                  <a:lnTo>
                    <a:pt x="363" y="84"/>
                  </a:lnTo>
                  <a:lnTo>
                    <a:pt x="335" y="88"/>
                  </a:lnTo>
                  <a:lnTo>
                    <a:pt x="308" y="93"/>
                  </a:lnTo>
                  <a:lnTo>
                    <a:pt x="280" y="97"/>
                  </a:lnTo>
                  <a:lnTo>
                    <a:pt x="252" y="101"/>
                  </a:lnTo>
                  <a:lnTo>
                    <a:pt x="223" y="106"/>
                  </a:lnTo>
                  <a:lnTo>
                    <a:pt x="208" y="109"/>
                  </a:lnTo>
                  <a:lnTo>
                    <a:pt x="194" y="112"/>
                  </a:lnTo>
                  <a:lnTo>
                    <a:pt x="182" y="115"/>
                  </a:lnTo>
                  <a:lnTo>
                    <a:pt x="169" y="117"/>
                  </a:lnTo>
                  <a:lnTo>
                    <a:pt x="158" y="119"/>
                  </a:lnTo>
                  <a:lnTo>
                    <a:pt x="147" y="122"/>
                  </a:lnTo>
                  <a:lnTo>
                    <a:pt x="137" y="123"/>
                  </a:lnTo>
                  <a:lnTo>
                    <a:pt x="128" y="124"/>
                  </a:lnTo>
                  <a:lnTo>
                    <a:pt x="119" y="127"/>
                  </a:lnTo>
                  <a:lnTo>
                    <a:pt x="112" y="127"/>
                  </a:lnTo>
                  <a:lnTo>
                    <a:pt x="105" y="128"/>
                  </a:lnTo>
                  <a:lnTo>
                    <a:pt x="100" y="130"/>
                  </a:lnTo>
                  <a:lnTo>
                    <a:pt x="94" y="130"/>
                  </a:lnTo>
                  <a:lnTo>
                    <a:pt x="90" y="131"/>
                  </a:lnTo>
                  <a:lnTo>
                    <a:pt x="87" y="131"/>
                  </a:lnTo>
                  <a:lnTo>
                    <a:pt x="85" y="131"/>
                  </a:lnTo>
                  <a:lnTo>
                    <a:pt x="79" y="131"/>
                  </a:lnTo>
                  <a:lnTo>
                    <a:pt x="72" y="130"/>
                  </a:lnTo>
                  <a:lnTo>
                    <a:pt x="65" y="130"/>
                  </a:lnTo>
                  <a:lnTo>
                    <a:pt x="58" y="127"/>
                  </a:lnTo>
                  <a:lnTo>
                    <a:pt x="52" y="126"/>
                  </a:lnTo>
                  <a:lnTo>
                    <a:pt x="45" y="123"/>
                  </a:lnTo>
                  <a:lnTo>
                    <a:pt x="38" y="119"/>
                  </a:lnTo>
                  <a:lnTo>
                    <a:pt x="31" y="115"/>
                  </a:lnTo>
                  <a:lnTo>
                    <a:pt x="24" y="111"/>
                  </a:lnTo>
                  <a:lnTo>
                    <a:pt x="18" y="106"/>
                  </a:lnTo>
                  <a:lnTo>
                    <a:pt x="13" y="102"/>
                  </a:lnTo>
                  <a:lnTo>
                    <a:pt x="9" y="98"/>
                  </a:lnTo>
                  <a:lnTo>
                    <a:pt x="4" y="95"/>
                  </a:lnTo>
                  <a:lnTo>
                    <a:pt x="2" y="94"/>
                  </a:lnTo>
                  <a:lnTo>
                    <a:pt x="0" y="91"/>
                  </a:lnTo>
                  <a:lnTo>
                    <a:pt x="0" y="90"/>
                  </a:lnTo>
                  <a:lnTo>
                    <a:pt x="0" y="88"/>
                  </a:lnTo>
                  <a:lnTo>
                    <a:pt x="2" y="87"/>
                  </a:lnTo>
                  <a:lnTo>
                    <a:pt x="4" y="87"/>
                  </a:lnTo>
                  <a:lnTo>
                    <a:pt x="9" y="86"/>
                  </a:lnTo>
                  <a:lnTo>
                    <a:pt x="13" y="86"/>
                  </a:lnTo>
                  <a:lnTo>
                    <a:pt x="18" y="86"/>
                  </a:lnTo>
                  <a:lnTo>
                    <a:pt x="24" y="86"/>
                  </a:lnTo>
                  <a:lnTo>
                    <a:pt x="31" y="86"/>
                  </a:lnTo>
                  <a:lnTo>
                    <a:pt x="35" y="86"/>
                  </a:lnTo>
                  <a:lnTo>
                    <a:pt x="39" y="86"/>
                  </a:lnTo>
                  <a:lnTo>
                    <a:pt x="45" y="84"/>
                  </a:lnTo>
                  <a:lnTo>
                    <a:pt x="50" y="84"/>
                  </a:lnTo>
                  <a:lnTo>
                    <a:pt x="56" y="84"/>
                  </a:lnTo>
                  <a:lnTo>
                    <a:pt x="63" y="84"/>
                  </a:lnTo>
                  <a:lnTo>
                    <a:pt x="70" y="83"/>
                  </a:lnTo>
                  <a:lnTo>
                    <a:pt x="76" y="83"/>
                  </a:lnTo>
                  <a:lnTo>
                    <a:pt x="85" y="81"/>
                  </a:lnTo>
                  <a:lnTo>
                    <a:pt x="93" y="80"/>
                  </a:lnTo>
                  <a:lnTo>
                    <a:pt x="101" y="80"/>
                  </a:lnTo>
                  <a:lnTo>
                    <a:pt x="111" y="79"/>
                  </a:lnTo>
                  <a:lnTo>
                    <a:pt x="121" y="77"/>
                  </a:lnTo>
                  <a:lnTo>
                    <a:pt x="132" y="76"/>
                  </a:lnTo>
                  <a:lnTo>
                    <a:pt x="143" y="75"/>
                  </a:lnTo>
                  <a:lnTo>
                    <a:pt x="154" y="73"/>
                  </a:lnTo>
                  <a:lnTo>
                    <a:pt x="176" y="70"/>
                  </a:lnTo>
                  <a:lnTo>
                    <a:pt x="198" y="69"/>
                  </a:lnTo>
                  <a:lnTo>
                    <a:pt x="220" y="66"/>
                  </a:lnTo>
                  <a:lnTo>
                    <a:pt x="241" y="63"/>
                  </a:lnTo>
                  <a:lnTo>
                    <a:pt x="260" y="61"/>
                  </a:lnTo>
                  <a:lnTo>
                    <a:pt x="281" y="58"/>
                  </a:lnTo>
                  <a:lnTo>
                    <a:pt x="301" y="55"/>
                  </a:lnTo>
                  <a:lnTo>
                    <a:pt x="319" y="52"/>
                  </a:lnTo>
                  <a:lnTo>
                    <a:pt x="337" y="50"/>
                  </a:lnTo>
                  <a:lnTo>
                    <a:pt x="355" y="47"/>
                  </a:lnTo>
                  <a:lnTo>
                    <a:pt x="374" y="44"/>
                  </a:lnTo>
                  <a:lnTo>
                    <a:pt x="395" y="40"/>
                  </a:lnTo>
                  <a:lnTo>
                    <a:pt x="414" y="36"/>
                  </a:lnTo>
                  <a:lnTo>
                    <a:pt x="436" y="32"/>
                  </a:lnTo>
                  <a:lnTo>
                    <a:pt x="458" y="27"/>
                  </a:lnTo>
                  <a:lnTo>
                    <a:pt x="481" y="22"/>
                  </a:lnTo>
                  <a:lnTo>
                    <a:pt x="492" y="21"/>
                  </a:lnTo>
                  <a:lnTo>
                    <a:pt x="503" y="18"/>
                  </a:lnTo>
                  <a:lnTo>
                    <a:pt x="514" y="16"/>
                  </a:lnTo>
                  <a:lnTo>
                    <a:pt x="523" y="14"/>
                  </a:lnTo>
                  <a:lnTo>
                    <a:pt x="533" y="12"/>
                  </a:lnTo>
                  <a:lnTo>
                    <a:pt x="543" y="11"/>
                  </a:lnTo>
                  <a:lnTo>
                    <a:pt x="553" y="9"/>
                  </a:lnTo>
                  <a:lnTo>
                    <a:pt x="561" y="7"/>
                  </a:lnTo>
                  <a:lnTo>
                    <a:pt x="569" y="7"/>
                  </a:lnTo>
                  <a:lnTo>
                    <a:pt x="577" y="5"/>
                  </a:lnTo>
                  <a:lnTo>
                    <a:pt x="586" y="4"/>
                  </a:lnTo>
                  <a:lnTo>
                    <a:pt x="593" y="3"/>
                  </a:lnTo>
                  <a:lnTo>
                    <a:pt x="600" y="3"/>
                  </a:lnTo>
                  <a:lnTo>
                    <a:pt x="606" y="3"/>
                  </a:lnTo>
                  <a:lnTo>
                    <a:pt x="613" y="1"/>
                  </a:lnTo>
                  <a:lnTo>
                    <a:pt x="619" y="1"/>
                  </a:lnTo>
                  <a:lnTo>
                    <a:pt x="619" y="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23"/>
            <p:cNvSpPr/>
            <p:nvPr/>
          </p:nvSpPr>
          <p:spPr bwMode="auto">
            <a:xfrm>
              <a:off x="3041650" y="3325813"/>
              <a:ext cx="141287" cy="760413"/>
            </a:xfrm>
            <a:custGeom>
              <a:avLst/>
              <a:gdLst>
                <a:gd name="T0" fmla="*/ 111 w 179"/>
                <a:gd name="T1" fmla="*/ 805 h 957"/>
                <a:gd name="T2" fmla="*/ 114 w 179"/>
                <a:gd name="T3" fmla="*/ 775 h 957"/>
                <a:gd name="T4" fmla="*/ 116 w 179"/>
                <a:gd name="T5" fmla="*/ 728 h 957"/>
                <a:gd name="T6" fmla="*/ 119 w 179"/>
                <a:gd name="T7" fmla="*/ 663 h 957"/>
                <a:gd name="T8" fmla="*/ 123 w 179"/>
                <a:gd name="T9" fmla="*/ 530 h 957"/>
                <a:gd name="T10" fmla="*/ 123 w 179"/>
                <a:gd name="T11" fmla="*/ 389 h 957"/>
                <a:gd name="T12" fmla="*/ 122 w 179"/>
                <a:gd name="T13" fmla="*/ 307 h 957"/>
                <a:gd name="T14" fmla="*/ 120 w 179"/>
                <a:gd name="T15" fmla="*/ 250 h 957"/>
                <a:gd name="T16" fmla="*/ 119 w 179"/>
                <a:gd name="T17" fmla="*/ 199 h 957"/>
                <a:gd name="T18" fmla="*/ 116 w 179"/>
                <a:gd name="T19" fmla="*/ 156 h 957"/>
                <a:gd name="T20" fmla="*/ 114 w 179"/>
                <a:gd name="T21" fmla="*/ 120 h 957"/>
                <a:gd name="T22" fmla="*/ 109 w 179"/>
                <a:gd name="T23" fmla="*/ 91 h 957"/>
                <a:gd name="T24" fmla="*/ 104 w 179"/>
                <a:gd name="T25" fmla="*/ 67 h 957"/>
                <a:gd name="T26" fmla="*/ 98 w 179"/>
                <a:gd name="T27" fmla="*/ 52 h 957"/>
                <a:gd name="T28" fmla="*/ 87 w 179"/>
                <a:gd name="T29" fmla="*/ 37 h 957"/>
                <a:gd name="T30" fmla="*/ 82 w 179"/>
                <a:gd name="T31" fmla="*/ 22 h 957"/>
                <a:gd name="T32" fmla="*/ 83 w 179"/>
                <a:gd name="T33" fmla="*/ 7 h 957"/>
                <a:gd name="T34" fmla="*/ 93 w 179"/>
                <a:gd name="T35" fmla="*/ 0 h 957"/>
                <a:gd name="T36" fmla="*/ 112 w 179"/>
                <a:gd name="T37" fmla="*/ 4 h 957"/>
                <a:gd name="T38" fmla="*/ 141 w 179"/>
                <a:gd name="T39" fmla="*/ 16 h 957"/>
                <a:gd name="T40" fmla="*/ 165 w 179"/>
                <a:gd name="T41" fmla="*/ 34 h 957"/>
                <a:gd name="T42" fmla="*/ 179 w 179"/>
                <a:gd name="T43" fmla="*/ 61 h 957"/>
                <a:gd name="T44" fmla="*/ 174 w 179"/>
                <a:gd name="T45" fmla="*/ 84 h 957"/>
                <a:gd name="T46" fmla="*/ 169 w 179"/>
                <a:gd name="T47" fmla="*/ 119 h 957"/>
                <a:gd name="T48" fmla="*/ 170 w 179"/>
                <a:gd name="T49" fmla="*/ 180 h 957"/>
                <a:gd name="T50" fmla="*/ 170 w 179"/>
                <a:gd name="T51" fmla="*/ 202 h 957"/>
                <a:gd name="T52" fmla="*/ 170 w 179"/>
                <a:gd name="T53" fmla="*/ 231 h 957"/>
                <a:gd name="T54" fmla="*/ 170 w 179"/>
                <a:gd name="T55" fmla="*/ 267 h 957"/>
                <a:gd name="T56" fmla="*/ 170 w 179"/>
                <a:gd name="T57" fmla="*/ 308 h 957"/>
                <a:gd name="T58" fmla="*/ 170 w 179"/>
                <a:gd name="T59" fmla="*/ 358 h 957"/>
                <a:gd name="T60" fmla="*/ 172 w 179"/>
                <a:gd name="T61" fmla="*/ 413 h 957"/>
                <a:gd name="T62" fmla="*/ 172 w 179"/>
                <a:gd name="T63" fmla="*/ 477 h 957"/>
                <a:gd name="T64" fmla="*/ 173 w 179"/>
                <a:gd name="T65" fmla="*/ 548 h 957"/>
                <a:gd name="T66" fmla="*/ 174 w 179"/>
                <a:gd name="T67" fmla="*/ 617 h 957"/>
                <a:gd name="T68" fmla="*/ 174 w 179"/>
                <a:gd name="T69" fmla="*/ 679 h 957"/>
                <a:gd name="T70" fmla="*/ 173 w 179"/>
                <a:gd name="T71" fmla="*/ 735 h 957"/>
                <a:gd name="T72" fmla="*/ 170 w 179"/>
                <a:gd name="T73" fmla="*/ 782 h 957"/>
                <a:gd name="T74" fmla="*/ 167 w 179"/>
                <a:gd name="T75" fmla="*/ 822 h 957"/>
                <a:gd name="T76" fmla="*/ 162 w 179"/>
                <a:gd name="T77" fmla="*/ 855 h 957"/>
                <a:gd name="T78" fmla="*/ 158 w 179"/>
                <a:gd name="T79" fmla="*/ 880 h 957"/>
                <a:gd name="T80" fmla="*/ 151 w 179"/>
                <a:gd name="T81" fmla="*/ 898 h 957"/>
                <a:gd name="T82" fmla="*/ 137 w 179"/>
                <a:gd name="T83" fmla="*/ 923 h 957"/>
                <a:gd name="T84" fmla="*/ 127 w 179"/>
                <a:gd name="T85" fmla="*/ 942 h 957"/>
                <a:gd name="T86" fmla="*/ 119 w 179"/>
                <a:gd name="T87" fmla="*/ 953 h 957"/>
                <a:gd name="T88" fmla="*/ 112 w 179"/>
                <a:gd name="T89" fmla="*/ 957 h 957"/>
                <a:gd name="T90" fmla="*/ 101 w 179"/>
                <a:gd name="T91" fmla="*/ 948 h 957"/>
                <a:gd name="T92" fmla="*/ 89 w 179"/>
                <a:gd name="T93" fmla="*/ 919 h 957"/>
                <a:gd name="T94" fmla="*/ 68 w 179"/>
                <a:gd name="T95" fmla="*/ 880 h 957"/>
                <a:gd name="T96" fmla="*/ 35 w 179"/>
                <a:gd name="T97" fmla="*/ 844 h 957"/>
                <a:gd name="T98" fmla="*/ 18 w 179"/>
                <a:gd name="T99" fmla="*/ 830 h 957"/>
                <a:gd name="T100" fmla="*/ 7 w 179"/>
                <a:gd name="T101" fmla="*/ 818 h 957"/>
                <a:gd name="T102" fmla="*/ 0 w 179"/>
                <a:gd name="T103" fmla="*/ 809 h 957"/>
                <a:gd name="T104" fmla="*/ 0 w 179"/>
                <a:gd name="T105" fmla="*/ 802 h 957"/>
                <a:gd name="T106" fmla="*/ 12 w 179"/>
                <a:gd name="T107" fmla="*/ 800 h 957"/>
                <a:gd name="T108" fmla="*/ 28 w 179"/>
                <a:gd name="T109" fmla="*/ 802 h 957"/>
                <a:gd name="T110" fmla="*/ 48 w 179"/>
                <a:gd name="T111" fmla="*/ 808 h 957"/>
                <a:gd name="T112" fmla="*/ 84 w 179"/>
                <a:gd name="T113" fmla="*/ 819 h 957"/>
                <a:gd name="T114" fmla="*/ 104 w 179"/>
                <a:gd name="T115" fmla="*/ 819 h 957"/>
                <a:gd name="T116" fmla="*/ 108 w 179"/>
                <a:gd name="T117" fmla="*/ 815 h 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79" h="957">
                  <a:moveTo>
                    <a:pt x="108" y="815"/>
                  </a:moveTo>
                  <a:lnTo>
                    <a:pt x="109" y="812"/>
                  </a:lnTo>
                  <a:lnTo>
                    <a:pt x="109" y="809"/>
                  </a:lnTo>
                  <a:lnTo>
                    <a:pt x="111" y="805"/>
                  </a:lnTo>
                  <a:lnTo>
                    <a:pt x="111" y="800"/>
                  </a:lnTo>
                  <a:lnTo>
                    <a:pt x="112" y="793"/>
                  </a:lnTo>
                  <a:lnTo>
                    <a:pt x="112" y="784"/>
                  </a:lnTo>
                  <a:lnTo>
                    <a:pt x="114" y="775"/>
                  </a:lnTo>
                  <a:lnTo>
                    <a:pt x="114" y="765"/>
                  </a:lnTo>
                  <a:lnTo>
                    <a:pt x="115" y="754"/>
                  </a:lnTo>
                  <a:lnTo>
                    <a:pt x="115" y="742"/>
                  </a:lnTo>
                  <a:lnTo>
                    <a:pt x="116" y="728"/>
                  </a:lnTo>
                  <a:lnTo>
                    <a:pt x="116" y="712"/>
                  </a:lnTo>
                  <a:lnTo>
                    <a:pt x="118" y="697"/>
                  </a:lnTo>
                  <a:lnTo>
                    <a:pt x="118" y="681"/>
                  </a:lnTo>
                  <a:lnTo>
                    <a:pt x="119" y="663"/>
                  </a:lnTo>
                  <a:lnTo>
                    <a:pt x="120" y="643"/>
                  </a:lnTo>
                  <a:lnTo>
                    <a:pt x="120" y="604"/>
                  </a:lnTo>
                  <a:lnTo>
                    <a:pt x="122" y="567"/>
                  </a:lnTo>
                  <a:lnTo>
                    <a:pt x="123" y="530"/>
                  </a:lnTo>
                  <a:lnTo>
                    <a:pt x="123" y="492"/>
                  </a:lnTo>
                  <a:lnTo>
                    <a:pt x="123" y="458"/>
                  </a:lnTo>
                  <a:lnTo>
                    <a:pt x="123" y="423"/>
                  </a:lnTo>
                  <a:lnTo>
                    <a:pt x="123" y="389"/>
                  </a:lnTo>
                  <a:lnTo>
                    <a:pt x="123" y="355"/>
                  </a:lnTo>
                  <a:lnTo>
                    <a:pt x="123" y="339"/>
                  </a:lnTo>
                  <a:lnTo>
                    <a:pt x="122" y="324"/>
                  </a:lnTo>
                  <a:lnTo>
                    <a:pt x="122" y="307"/>
                  </a:lnTo>
                  <a:lnTo>
                    <a:pt x="122" y="293"/>
                  </a:lnTo>
                  <a:lnTo>
                    <a:pt x="120" y="278"/>
                  </a:lnTo>
                  <a:lnTo>
                    <a:pt x="120" y="264"/>
                  </a:lnTo>
                  <a:lnTo>
                    <a:pt x="120" y="250"/>
                  </a:lnTo>
                  <a:lnTo>
                    <a:pt x="119" y="236"/>
                  </a:lnTo>
                  <a:lnTo>
                    <a:pt x="119" y="224"/>
                  </a:lnTo>
                  <a:lnTo>
                    <a:pt x="119" y="211"/>
                  </a:lnTo>
                  <a:lnTo>
                    <a:pt x="119" y="199"/>
                  </a:lnTo>
                  <a:lnTo>
                    <a:pt x="118" y="188"/>
                  </a:lnTo>
                  <a:lnTo>
                    <a:pt x="118" y="177"/>
                  </a:lnTo>
                  <a:lnTo>
                    <a:pt x="118" y="166"/>
                  </a:lnTo>
                  <a:lnTo>
                    <a:pt x="116" y="156"/>
                  </a:lnTo>
                  <a:lnTo>
                    <a:pt x="116" y="146"/>
                  </a:lnTo>
                  <a:lnTo>
                    <a:pt x="115" y="137"/>
                  </a:lnTo>
                  <a:lnTo>
                    <a:pt x="115" y="128"/>
                  </a:lnTo>
                  <a:lnTo>
                    <a:pt x="114" y="120"/>
                  </a:lnTo>
                  <a:lnTo>
                    <a:pt x="112" y="112"/>
                  </a:lnTo>
                  <a:lnTo>
                    <a:pt x="111" y="105"/>
                  </a:lnTo>
                  <a:lnTo>
                    <a:pt x="111" y="97"/>
                  </a:lnTo>
                  <a:lnTo>
                    <a:pt x="109" y="91"/>
                  </a:lnTo>
                  <a:lnTo>
                    <a:pt x="108" y="84"/>
                  </a:lnTo>
                  <a:lnTo>
                    <a:pt x="107" y="79"/>
                  </a:lnTo>
                  <a:lnTo>
                    <a:pt x="105" y="73"/>
                  </a:lnTo>
                  <a:lnTo>
                    <a:pt x="104" y="67"/>
                  </a:lnTo>
                  <a:lnTo>
                    <a:pt x="102" y="63"/>
                  </a:lnTo>
                  <a:lnTo>
                    <a:pt x="101" y="59"/>
                  </a:lnTo>
                  <a:lnTo>
                    <a:pt x="100" y="56"/>
                  </a:lnTo>
                  <a:lnTo>
                    <a:pt x="98" y="52"/>
                  </a:lnTo>
                  <a:lnTo>
                    <a:pt x="97" y="51"/>
                  </a:lnTo>
                  <a:lnTo>
                    <a:pt x="93" y="45"/>
                  </a:lnTo>
                  <a:lnTo>
                    <a:pt x="90" y="41"/>
                  </a:lnTo>
                  <a:lnTo>
                    <a:pt x="87" y="37"/>
                  </a:lnTo>
                  <a:lnTo>
                    <a:pt x="84" y="33"/>
                  </a:lnTo>
                  <a:lnTo>
                    <a:pt x="83" y="30"/>
                  </a:lnTo>
                  <a:lnTo>
                    <a:pt x="82" y="26"/>
                  </a:lnTo>
                  <a:lnTo>
                    <a:pt x="82" y="22"/>
                  </a:lnTo>
                  <a:lnTo>
                    <a:pt x="82" y="16"/>
                  </a:lnTo>
                  <a:lnTo>
                    <a:pt x="82" y="12"/>
                  </a:lnTo>
                  <a:lnTo>
                    <a:pt x="82" y="9"/>
                  </a:lnTo>
                  <a:lnTo>
                    <a:pt x="83" y="7"/>
                  </a:lnTo>
                  <a:lnTo>
                    <a:pt x="84" y="4"/>
                  </a:lnTo>
                  <a:lnTo>
                    <a:pt x="87" y="2"/>
                  </a:lnTo>
                  <a:lnTo>
                    <a:pt x="90" y="1"/>
                  </a:lnTo>
                  <a:lnTo>
                    <a:pt x="93" y="0"/>
                  </a:lnTo>
                  <a:lnTo>
                    <a:pt x="97" y="0"/>
                  </a:lnTo>
                  <a:lnTo>
                    <a:pt x="101" y="1"/>
                  </a:lnTo>
                  <a:lnTo>
                    <a:pt x="107" y="1"/>
                  </a:lnTo>
                  <a:lnTo>
                    <a:pt x="112" y="4"/>
                  </a:lnTo>
                  <a:lnTo>
                    <a:pt x="118" y="5"/>
                  </a:lnTo>
                  <a:lnTo>
                    <a:pt x="125" y="9"/>
                  </a:lnTo>
                  <a:lnTo>
                    <a:pt x="133" y="12"/>
                  </a:lnTo>
                  <a:lnTo>
                    <a:pt x="141" y="16"/>
                  </a:lnTo>
                  <a:lnTo>
                    <a:pt x="151" y="20"/>
                  </a:lnTo>
                  <a:lnTo>
                    <a:pt x="155" y="25"/>
                  </a:lnTo>
                  <a:lnTo>
                    <a:pt x="158" y="27"/>
                  </a:lnTo>
                  <a:lnTo>
                    <a:pt x="165" y="34"/>
                  </a:lnTo>
                  <a:lnTo>
                    <a:pt x="170" y="40"/>
                  </a:lnTo>
                  <a:lnTo>
                    <a:pt x="174" y="47"/>
                  </a:lnTo>
                  <a:lnTo>
                    <a:pt x="177" y="54"/>
                  </a:lnTo>
                  <a:lnTo>
                    <a:pt x="179" y="61"/>
                  </a:lnTo>
                  <a:lnTo>
                    <a:pt x="179" y="67"/>
                  </a:lnTo>
                  <a:lnTo>
                    <a:pt x="177" y="76"/>
                  </a:lnTo>
                  <a:lnTo>
                    <a:pt x="176" y="80"/>
                  </a:lnTo>
                  <a:lnTo>
                    <a:pt x="174" y="84"/>
                  </a:lnTo>
                  <a:lnTo>
                    <a:pt x="173" y="88"/>
                  </a:lnTo>
                  <a:lnTo>
                    <a:pt x="173" y="94"/>
                  </a:lnTo>
                  <a:lnTo>
                    <a:pt x="170" y="105"/>
                  </a:lnTo>
                  <a:lnTo>
                    <a:pt x="169" y="119"/>
                  </a:lnTo>
                  <a:lnTo>
                    <a:pt x="169" y="133"/>
                  </a:lnTo>
                  <a:lnTo>
                    <a:pt x="169" y="146"/>
                  </a:lnTo>
                  <a:lnTo>
                    <a:pt x="169" y="163"/>
                  </a:lnTo>
                  <a:lnTo>
                    <a:pt x="170" y="180"/>
                  </a:lnTo>
                  <a:lnTo>
                    <a:pt x="170" y="185"/>
                  </a:lnTo>
                  <a:lnTo>
                    <a:pt x="170" y="191"/>
                  </a:lnTo>
                  <a:lnTo>
                    <a:pt x="170" y="196"/>
                  </a:lnTo>
                  <a:lnTo>
                    <a:pt x="170" y="202"/>
                  </a:lnTo>
                  <a:lnTo>
                    <a:pt x="170" y="209"/>
                  </a:lnTo>
                  <a:lnTo>
                    <a:pt x="170" y="216"/>
                  </a:lnTo>
                  <a:lnTo>
                    <a:pt x="170" y="222"/>
                  </a:lnTo>
                  <a:lnTo>
                    <a:pt x="170" y="231"/>
                  </a:lnTo>
                  <a:lnTo>
                    <a:pt x="170" y="239"/>
                  </a:lnTo>
                  <a:lnTo>
                    <a:pt x="170" y="247"/>
                  </a:lnTo>
                  <a:lnTo>
                    <a:pt x="170" y="257"/>
                  </a:lnTo>
                  <a:lnTo>
                    <a:pt x="170" y="267"/>
                  </a:lnTo>
                  <a:lnTo>
                    <a:pt x="170" y="276"/>
                  </a:lnTo>
                  <a:lnTo>
                    <a:pt x="170" y="286"/>
                  </a:lnTo>
                  <a:lnTo>
                    <a:pt x="170" y="297"/>
                  </a:lnTo>
                  <a:lnTo>
                    <a:pt x="170" y="308"/>
                  </a:lnTo>
                  <a:lnTo>
                    <a:pt x="170" y="321"/>
                  </a:lnTo>
                  <a:lnTo>
                    <a:pt x="170" y="332"/>
                  </a:lnTo>
                  <a:lnTo>
                    <a:pt x="170" y="344"/>
                  </a:lnTo>
                  <a:lnTo>
                    <a:pt x="170" y="358"/>
                  </a:lnTo>
                  <a:lnTo>
                    <a:pt x="170" y="371"/>
                  </a:lnTo>
                  <a:lnTo>
                    <a:pt x="172" y="384"/>
                  </a:lnTo>
                  <a:lnTo>
                    <a:pt x="172" y="400"/>
                  </a:lnTo>
                  <a:lnTo>
                    <a:pt x="172" y="413"/>
                  </a:lnTo>
                  <a:lnTo>
                    <a:pt x="172" y="429"/>
                  </a:lnTo>
                  <a:lnTo>
                    <a:pt x="172" y="445"/>
                  </a:lnTo>
                  <a:lnTo>
                    <a:pt x="172" y="461"/>
                  </a:lnTo>
                  <a:lnTo>
                    <a:pt x="172" y="477"/>
                  </a:lnTo>
                  <a:lnTo>
                    <a:pt x="173" y="494"/>
                  </a:lnTo>
                  <a:lnTo>
                    <a:pt x="173" y="512"/>
                  </a:lnTo>
                  <a:lnTo>
                    <a:pt x="173" y="530"/>
                  </a:lnTo>
                  <a:lnTo>
                    <a:pt x="173" y="548"/>
                  </a:lnTo>
                  <a:lnTo>
                    <a:pt x="174" y="566"/>
                  </a:lnTo>
                  <a:lnTo>
                    <a:pt x="174" y="584"/>
                  </a:lnTo>
                  <a:lnTo>
                    <a:pt x="174" y="600"/>
                  </a:lnTo>
                  <a:lnTo>
                    <a:pt x="174" y="617"/>
                  </a:lnTo>
                  <a:lnTo>
                    <a:pt x="174" y="634"/>
                  </a:lnTo>
                  <a:lnTo>
                    <a:pt x="174" y="649"/>
                  </a:lnTo>
                  <a:lnTo>
                    <a:pt x="174" y="665"/>
                  </a:lnTo>
                  <a:lnTo>
                    <a:pt x="174" y="679"/>
                  </a:lnTo>
                  <a:lnTo>
                    <a:pt x="174" y="694"/>
                  </a:lnTo>
                  <a:lnTo>
                    <a:pt x="174" y="708"/>
                  </a:lnTo>
                  <a:lnTo>
                    <a:pt x="173" y="722"/>
                  </a:lnTo>
                  <a:lnTo>
                    <a:pt x="173" y="735"/>
                  </a:lnTo>
                  <a:lnTo>
                    <a:pt x="173" y="747"/>
                  </a:lnTo>
                  <a:lnTo>
                    <a:pt x="172" y="760"/>
                  </a:lnTo>
                  <a:lnTo>
                    <a:pt x="172" y="771"/>
                  </a:lnTo>
                  <a:lnTo>
                    <a:pt x="170" y="782"/>
                  </a:lnTo>
                  <a:lnTo>
                    <a:pt x="170" y="793"/>
                  </a:lnTo>
                  <a:lnTo>
                    <a:pt x="169" y="804"/>
                  </a:lnTo>
                  <a:lnTo>
                    <a:pt x="167" y="813"/>
                  </a:lnTo>
                  <a:lnTo>
                    <a:pt x="167" y="822"/>
                  </a:lnTo>
                  <a:lnTo>
                    <a:pt x="166" y="831"/>
                  </a:lnTo>
                  <a:lnTo>
                    <a:pt x="165" y="840"/>
                  </a:lnTo>
                  <a:lnTo>
                    <a:pt x="163" y="848"/>
                  </a:lnTo>
                  <a:lnTo>
                    <a:pt x="162" y="855"/>
                  </a:lnTo>
                  <a:lnTo>
                    <a:pt x="162" y="862"/>
                  </a:lnTo>
                  <a:lnTo>
                    <a:pt x="161" y="869"/>
                  </a:lnTo>
                  <a:lnTo>
                    <a:pt x="159" y="874"/>
                  </a:lnTo>
                  <a:lnTo>
                    <a:pt x="158" y="880"/>
                  </a:lnTo>
                  <a:lnTo>
                    <a:pt x="155" y="885"/>
                  </a:lnTo>
                  <a:lnTo>
                    <a:pt x="154" y="890"/>
                  </a:lnTo>
                  <a:lnTo>
                    <a:pt x="152" y="894"/>
                  </a:lnTo>
                  <a:lnTo>
                    <a:pt x="151" y="898"/>
                  </a:lnTo>
                  <a:lnTo>
                    <a:pt x="147" y="905"/>
                  </a:lnTo>
                  <a:lnTo>
                    <a:pt x="144" y="912"/>
                  </a:lnTo>
                  <a:lnTo>
                    <a:pt x="141" y="917"/>
                  </a:lnTo>
                  <a:lnTo>
                    <a:pt x="137" y="923"/>
                  </a:lnTo>
                  <a:lnTo>
                    <a:pt x="134" y="928"/>
                  </a:lnTo>
                  <a:lnTo>
                    <a:pt x="131" y="934"/>
                  </a:lnTo>
                  <a:lnTo>
                    <a:pt x="130" y="938"/>
                  </a:lnTo>
                  <a:lnTo>
                    <a:pt x="127" y="942"/>
                  </a:lnTo>
                  <a:lnTo>
                    <a:pt x="125" y="945"/>
                  </a:lnTo>
                  <a:lnTo>
                    <a:pt x="123" y="948"/>
                  </a:lnTo>
                  <a:lnTo>
                    <a:pt x="120" y="951"/>
                  </a:lnTo>
                  <a:lnTo>
                    <a:pt x="119" y="953"/>
                  </a:lnTo>
                  <a:lnTo>
                    <a:pt x="116" y="955"/>
                  </a:lnTo>
                  <a:lnTo>
                    <a:pt x="115" y="956"/>
                  </a:lnTo>
                  <a:lnTo>
                    <a:pt x="114" y="956"/>
                  </a:lnTo>
                  <a:lnTo>
                    <a:pt x="112" y="957"/>
                  </a:lnTo>
                  <a:lnTo>
                    <a:pt x="109" y="956"/>
                  </a:lnTo>
                  <a:lnTo>
                    <a:pt x="107" y="955"/>
                  </a:lnTo>
                  <a:lnTo>
                    <a:pt x="104" y="952"/>
                  </a:lnTo>
                  <a:lnTo>
                    <a:pt x="101" y="948"/>
                  </a:lnTo>
                  <a:lnTo>
                    <a:pt x="97" y="942"/>
                  </a:lnTo>
                  <a:lnTo>
                    <a:pt x="94" y="935"/>
                  </a:lnTo>
                  <a:lnTo>
                    <a:pt x="91" y="928"/>
                  </a:lnTo>
                  <a:lnTo>
                    <a:pt x="89" y="919"/>
                  </a:lnTo>
                  <a:lnTo>
                    <a:pt x="84" y="909"/>
                  </a:lnTo>
                  <a:lnTo>
                    <a:pt x="79" y="898"/>
                  </a:lnTo>
                  <a:lnTo>
                    <a:pt x="73" y="890"/>
                  </a:lnTo>
                  <a:lnTo>
                    <a:pt x="68" y="880"/>
                  </a:lnTo>
                  <a:lnTo>
                    <a:pt x="61" y="872"/>
                  </a:lnTo>
                  <a:lnTo>
                    <a:pt x="53" y="862"/>
                  </a:lnTo>
                  <a:lnTo>
                    <a:pt x="44" y="854"/>
                  </a:lnTo>
                  <a:lnTo>
                    <a:pt x="35" y="844"/>
                  </a:lnTo>
                  <a:lnTo>
                    <a:pt x="30" y="840"/>
                  </a:lnTo>
                  <a:lnTo>
                    <a:pt x="26" y="837"/>
                  </a:lnTo>
                  <a:lnTo>
                    <a:pt x="22" y="833"/>
                  </a:lnTo>
                  <a:lnTo>
                    <a:pt x="18" y="830"/>
                  </a:lnTo>
                  <a:lnTo>
                    <a:pt x="15" y="826"/>
                  </a:lnTo>
                  <a:lnTo>
                    <a:pt x="11" y="823"/>
                  </a:lnTo>
                  <a:lnTo>
                    <a:pt x="8" y="820"/>
                  </a:lnTo>
                  <a:lnTo>
                    <a:pt x="7" y="818"/>
                  </a:lnTo>
                  <a:lnTo>
                    <a:pt x="4" y="816"/>
                  </a:lnTo>
                  <a:lnTo>
                    <a:pt x="3" y="813"/>
                  </a:lnTo>
                  <a:lnTo>
                    <a:pt x="1" y="811"/>
                  </a:lnTo>
                  <a:lnTo>
                    <a:pt x="0" y="809"/>
                  </a:lnTo>
                  <a:lnTo>
                    <a:pt x="0" y="807"/>
                  </a:lnTo>
                  <a:lnTo>
                    <a:pt x="0" y="805"/>
                  </a:lnTo>
                  <a:lnTo>
                    <a:pt x="0" y="804"/>
                  </a:lnTo>
                  <a:lnTo>
                    <a:pt x="0" y="802"/>
                  </a:lnTo>
                  <a:lnTo>
                    <a:pt x="3" y="801"/>
                  </a:lnTo>
                  <a:lnTo>
                    <a:pt x="6" y="800"/>
                  </a:lnTo>
                  <a:lnTo>
                    <a:pt x="10" y="800"/>
                  </a:lnTo>
                  <a:lnTo>
                    <a:pt x="12" y="800"/>
                  </a:lnTo>
                  <a:lnTo>
                    <a:pt x="15" y="800"/>
                  </a:lnTo>
                  <a:lnTo>
                    <a:pt x="19" y="801"/>
                  </a:lnTo>
                  <a:lnTo>
                    <a:pt x="24" y="801"/>
                  </a:lnTo>
                  <a:lnTo>
                    <a:pt x="28" y="802"/>
                  </a:lnTo>
                  <a:lnTo>
                    <a:pt x="32" y="804"/>
                  </a:lnTo>
                  <a:lnTo>
                    <a:pt x="37" y="805"/>
                  </a:lnTo>
                  <a:lnTo>
                    <a:pt x="43" y="807"/>
                  </a:lnTo>
                  <a:lnTo>
                    <a:pt x="48" y="808"/>
                  </a:lnTo>
                  <a:lnTo>
                    <a:pt x="54" y="811"/>
                  </a:lnTo>
                  <a:lnTo>
                    <a:pt x="65" y="815"/>
                  </a:lnTo>
                  <a:lnTo>
                    <a:pt x="75" y="818"/>
                  </a:lnTo>
                  <a:lnTo>
                    <a:pt x="84" y="819"/>
                  </a:lnTo>
                  <a:lnTo>
                    <a:pt x="91" y="820"/>
                  </a:lnTo>
                  <a:lnTo>
                    <a:pt x="97" y="820"/>
                  </a:lnTo>
                  <a:lnTo>
                    <a:pt x="102" y="819"/>
                  </a:lnTo>
                  <a:lnTo>
                    <a:pt x="104" y="819"/>
                  </a:lnTo>
                  <a:lnTo>
                    <a:pt x="107" y="818"/>
                  </a:lnTo>
                  <a:lnTo>
                    <a:pt x="107" y="816"/>
                  </a:lnTo>
                  <a:lnTo>
                    <a:pt x="108" y="815"/>
                  </a:lnTo>
                  <a:lnTo>
                    <a:pt x="108" y="81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124"/>
            <p:cNvSpPr/>
            <p:nvPr/>
          </p:nvSpPr>
          <p:spPr bwMode="auto">
            <a:xfrm>
              <a:off x="2773363" y="3565525"/>
              <a:ext cx="387350" cy="388938"/>
            </a:xfrm>
            <a:custGeom>
              <a:avLst/>
              <a:gdLst>
                <a:gd name="T0" fmla="*/ 339 w 489"/>
                <a:gd name="T1" fmla="*/ 270 h 490"/>
                <a:gd name="T2" fmla="*/ 303 w 489"/>
                <a:gd name="T3" fmla="*/ 308 h 490"/>
                <a:gd name="T4" fmla="*/ 269 w 489"/>
                <a:gd name="T5" fmla="*/ 341 h 490"/>
                <a:gd name="T6" fmla="*/ 236 w 489"/>
                <a:gd name="T7" fmla="*/ 371 h 490"/>
                <a:gd name="T8" fmla="*/ 204 w 489"/>
                <a:gd name="T9" fmla="*/ 396 h 490"/>
                <a:gd name="T10" fmla="*/ 169 w 489"/>
                <a:gd name="T11" fmla="*/ 418 h 490"/>
                <a:gd name="T12" fmla="*/ 133 w 489"/>
                <a:gd name="T13" fmla="*/ 438 h 490"/>
                <a:gd name="T14" fmla="*/ 96 w 489"/>
                <a:gd name="T15" fmla="*/ 456 h 490"/>
                <a:gd name="T16" fmla="*/ 68 w 489"/>
                <a:gd name="T17" fmla="*/ 467 h 490"/>
                <a:gd name="T18" fmla="*/ 52 w 489"/>
                <a:gd name="T19" fmla="*/ 474 h 490"/>
                <a:gd name="T20" fmla="*/ 38 w 489"/>
                <a:gd name="T21" fmla="*/ 479 h 490"/>
                <a:gd name="T22" fmla="*/ 25 w 489"/>
                <a:gd name="T23" fmla="*/ 483 h 490"/>
                <a:gd name="T24" fmla="*/ 16 w 489"/>
                <a:gd name="T25" fmla="*/ 488 h 490"/>
                <a:gd name="T26" fmla="*/ 9 w 489"/>
                <a:gd name="T27" fmla="*/ 489 h 490"/>
                <a:gd name="T28" fmla="*/ 3 w 489"/>
                <a:gd name="T29" fmla="*/ 490 h 490"/>
                <a:gd name="T30" fmla="*/ 0 w 489"/>
                <a:gd name="T31" fmla="*/ 489 h 490"/>
                <a:gd name="T32" fmla="*/ 0 w 489"/>
                <a:gd name="T33" fmla="*/ 488 h 490"/>
                <a:gd name="T34" fmla="*/ 2 w 489"/>
                <a:gd name="T35" fmla="*/ 485 h 490"/>
                <a:gd name="T36" fmla="*/ 6 w 489"/>
                <a:gd name="T37" fmla="*/ 481 h 490"/>
                <a:gd name="T38" fmla="*/ 11 w 489"/>
                <a:gd name="T39" fmla="*/ 476 h 490"/>
                <a:gd name="T40" fmla="*/ 18 w 489"/>
                <a:gd name="T41" fmla="*/ 471 h 490"/>
                <a:gd name="T42" fmla="*/ 28 w 489"/>
                <a:gd name="T43" fmla="*/ 465 h 490"/>
                <a:gd name="T44" fmla="*/ 38 w 489"/>
                <a:gd name="T45" fmla="*/ 459 h 490"/>
                <a:gd name="T46" fmla="*/ 52 w 489"/>
                <a:gd name="T47" fmla="*/ 450 h 490"/>
                <a:gd name="T48" fmla="*/ 71 w 489"/>
                <a:gd name="T49" fmla="*/ 439 h 490"/>
                <a:gd name="T50" fmla="*/ 100 w 489"/>
                <a:gd name="T51" fmla="*/ 420 h 490"/>
                <a:gd name="T52" fmla="*/ 130 w 489"/>
                <a:gd name="T53" fmla="*/ 398 h 490"/>
                <a:gd name="T54" fmla="*/ 164 w 489"/>
                <a:gd name="T55" fmla="*/ 373 h 490"/>
                <a:gd name="T56" fmla="*/ 197 w 489"/>
                <a:gd name="T57" fmla="*/ 345 h 490"/>
                <a:gd name="T58" fmla="*/ 229 w 489"/>
                <a:gd name="T59" fmla="*/ 315 h 490"/>
                <a:gd name="T60" fmla="*/ 261 w 489"/>
                <a:gd name="T61" fmla="*/ 281 h 490"/>
                <a:gd name="T62" fmla="*/ 292 w 489"/>
                <a:gd name="T63" fmla="*/ 245 h 490"/>
                <a:gd name="T64" fmla="*/ 316 w 489"/>
                <a:gd name="T65" fmla="*/ 215 h 490"/>
                <a:gd name="T66" fmla="*/ 331 w 489"/>
                <a:gd name="T67" fmla="*/ 193 h 490"/>
                <a:gd name="T68" fmla="*/ 346 w 489"/>
                <a:gd name="T69" fmla="*/ 168 h 490"/>
                <a:gd name="T70" fmla="*/ 362 w 489"/>
                <a:gd name="T71" fmla="*/ 142 h 490"/>
                <a:gd name="T72" fmla="*/ 377 w 489"/>
                <a:gd name="T73" fmla="*/ 114 h 490"/>
                <a:gd name="T74" fmla="*/ 392 w 489"/>
                <a:gd name="T75" fmla="*/ 83 h 490"/>
                <a:gd name="T76" fmla="*/ 407 w 489"/>
                <a:gd name="T77" fmla="*/ 52 h 490"/>
                <a:gd name="T78" fmla="*/ 422 w 489"/>
                <a:gd name="T79" fmla="*/ 18 h 490"/>
                <a:gd name="T80" fmla="*/ 489 w 489"/>
                <a:gd name="T81" fmla="*/ 17 h 490"/>
                <a:gd name="T82" fmla="*/ 474 w 489"/>
                <a:gd name="T83" fmla="*/ 52 h 490"/>
                <a:gd name="T84" fmla="*/ 458 w 489"/>
                <a:gd name="T85" fmla="*/ 85 h 490"/>
                <a:gd name="T86" fmla="*/ 443 w 489"/>
                <a:gd name="T87" fmla="*/ 118 h 490"/>
                <a:gd name="T88" fmla="*/ 428 w 489"/>
                <a:gd name="T89" fmla="*/ 147 h 490"/>
                <a:gd name="T90" fmla="*/ 411 w 489"/>
                <a:gd name="T91" fmla="*/ 176 h 490"/>
                <a:gd name="T92" fmla="*/ 393 w 489"/>
                <a:gd name="T93" fmla="*/ 202 h 490"/>
                <a:gd name="T94" fmla="*/ 375 w 489"/>
                <a:gd name="T95" fmla="*/ 227 h 490"/>
                <a:gd name="T96" fmla="*/ 357 w 489"/>
                <a:gd name="T97" fmla="*/ 251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89" h="490">
                  <a:moveTo>
                    <a:pt x="357" y="251"/>
                  </a:moveTo>
                  <a:lnTo>
                    <a:pt x="339" y="270"/>
                  </a:lnTo>
                  <a:lnTo>
                    <a:pt x="321" y="290"/>
                  </a:lnTo>
                  <a:lnTo>
                    <a:pt x="303" y="308"/>
                  </a:lnTo>
                  <a:lnTo>
                    <a:pt x="285" y="326"/>
                  </a:lnTo>
                  <a:lnTo>
                    <a:pt x="269" y="341"/>
                  </a:lnTo>
                  <a:lnTo>
                    <a:pt x="252" y="356"/>
                  </a:lnTo>
                  <a:lnTo>
                    <a:pt x="236" y="371"/>
                  </a:lnTo>
                  <a:lnTo>
                    <a:pt x="219" y="384"/>
                  </a:lnTo>
                  <a:lnTo>
                    <a:pt x="204" y="396"/>
                  </a:lnTo>
                  <a:lnTo>
                    <a:pt x="186" y="407"/>
                  </a:lnTo>
                  <a:lnTo>
                    <a:pt x="169" y="418"/>
                  </a:lnTo>
                  <a:lnTo>
                    <a:pt x="151" y="428"/>
                  </a:lnTo>
                  <a:lnTo>
                    <a:pt x="133" y="438"/>
                  </a:lnTo>
                  <a:lnTo>
                    <a:pt x="114" y="447"/>
                  </a:lnTo>
                  <a:lnTo>
                    <a:pt x="96" y="456"/>
                  </a:lnTo>
                  <a:lnTo>
                    <a:pt x="78" y="464"/>
                  </a:lnTo>
                  <a:lnTo>
                    <a:pt x="68" y="467"/>
                  </a:lnTo>
                  <a:lnTo>
                    <a:pt x="60" y="471"/>
                  </a:lnTo>
                  <a:lnTo>
                    <a:pt x="52" y="474"/>
                  </a:lnTo>
                  <a:lnTo>
                    <a:pt x="45" y="476"/>
                  </a:lnTo>
                  <a:lnTo>
                    <a:pt x="38" y="479"/>
                  </a:lnTo>
                  <a:lnTo>
                    <a:pt x="31" y="482"/>
                  </a:lnTo>
                  <a:lnTo>
                    <a:pt x="25" y="483"/>
                  </a:lnTo>
                  <a:lnTo>
                    <a:pt x="20" y="486"/>
                  </a:lnTo>
                  <a:lnTo>
                    <a:pt x="16" y="488"/>
                  </a:lnTo>
                  <a:lnTo>
                    <a:pt x="11" y="488"/>
                  </a:lnTo>
                  <a:lnTo>
                    <a:pt x="9" y="489"/>
                  </a:lnTo>
                  <a:lnTo>
                    <a:pt x="6" y="489"/>
                  </a:lnTo>
                  <a:lnTo>
                    <a:pt x="3" y="490"/>
                  </a:lnTo>
                  <a:lnTo>
                    <a:pt x="2" y="489"/>
                  </a:lnTo>
                  <a:lnTo>
                    <a:pt x="0" y="489"/>
                  </a:lnTo>
                  <a:lnTo>
                    <a:pt x="0" y="489"/>
                  </a:lnTo>
                  <a:lnTo>
                    <a:pt x="0" y="488"/>
                  </a:lnTo>
                  <a:lnTo>
                    <a:pt x="2" y="486"/>
                  </a:lnTo>
                  <a:lnTo>
                    <a:pt x="2" y="485"/>
                  </a:lnTo>
                  <a:lnTo>
                    <a:pt x="4" y="483"/>
                  </a:lnTo>
                  <a:lnTo>
                    <a:pt x="6" y="481"/>
                  </a:lnTo>
                  <a:lnTo>
                    <a:pt x="9" y="479"/>
                  </a:lnTo>
                  <a:lnTo>
                    <a:pt x="11" y="476"/>
                  </a:lnTo>
                  <a:lnTo>
                    <a:pt x="14" y="474"/>
                  </a:lnTo>
                  <a:lnTo>
                    <a:pt x="18" y="471"/>
                  </a:lnTo>
                  <a:lnTo>
                    <a:pt x="22" y="468"/>
                  </a:lnTo>
                  <a:lnTo>
                    <a:pt x="28" y="465"/>
                  </a:lnTo>
                  <a:lnTo>
                    <a:pt x="32" y="461"/>
                  </a:lnTo>
                  <a:lnTo>
                    <a:pt x="38" y="459"/>
                  </a:lnTo>
                  <a:lnTo>
                    <a:pt x="45" y="454"/>
                  </a:lnTo>
                  <a:lnTo>
                    <a:pt x="52" y="450"/>
                  </a:lnTo>
                  <a:lnTo>
                    <a:pt x="58" y="447"/>
                  </a:lnTo>
                  <a:lnTo>
                    <a:pt x="71" y="439"/>
                  </a:lnTo>
                  <a:lnTo>
                    <a:pt x="85" y="429"/>
                  </a:lnTo>
                  <a:lnTo>
                    <a:pt x="100" y="420"/>
                  </a:lnTo>
                  <a:lnTo>
                    <a:pt x="115" y="409"/>
                  </a:lnTo>
                  <a:lnTo>
                    <a:pt x="130" y="398"/>
                  </a:lnTo>
                  <a:lnTo>
                    <a:pt x="147" y="387"/>
                  </a:lnTo>
                  <a:lnTo>
                    <a:pt x="164" y="373"/>
                  </a:lnTo>
                  <a:lnTo>
                    <a:pt x="182" y="359"/>
                  </a:lnTo>
                  <a:lnTo>
                    <a:pt x="197" y="345"/>
                  </a:lnTo>
                  <a:lnTo>
                    <a:pt x="212" y="330"/>
                  </a:lnTo>
                  <a:lnTo>
                    <a:pt x="229" y="315"/>
                  </a:lnTo>
                  <a:lnTo>
                    <a:pt x="244" y="298"/>
                  </a:lnTo>
                  <a:lnTo>
                    <a:pt x="261" y="281"/>
                  </a:lnTo>
                  <a:lnTo>
                    <a:pt x="276" y="265"/>
                  </a:lnTo>
                  <a:lnTo>
                    <a:pt x="292" y="245"/>
                  </a:lnTo>
                  <a:lnTo>
                    <a:pt x="308" y="226"/>
                  </a:lnTo>
                  <a:lnTo>
                    <a:pt x="316" y="215"/>
                  </a:lnTo>
                  <a:lnTo>
                    <a:pt x="323" y="204"/>
                  </a:lnTo>
                  <a:lnTo>
                    <a:pt x="331" y="193"/>
                  </a:lnTo>
                  <a:lnTo>
                    <a:pt x="339" y="180"/>
                  </a:lnTo>
                  <a:lnTo>
                    <a:pt x="346" y="168"/>
                  </a:lnTo>
                  <a:lnTo>
                    <a:pt x="355" y="155"/>
                  </a:lnTo>
                  <a:lnTo>
                    <a:pt x="362" y="142"/>
                  </a:lnTo>
                  <a:lnTo>
                    <a:pt x="370" y="128"/>
                  </a:lnTo>
                  <a:lnTo>
                    <a:pt x="377" y="114"/>
                  </a:lnTo>
                  <a:lnTo>
                    <a:pt x="385" y="99"/>
                  </a:lnTo>
                  <a:lnTo>
                    <a:pt x="392" y="83"/>
                  </a:lnTo>
                  <a:lnTo>
                    <a:pt x="400" y="68"/>
                  </a:lnTo>
                  <a:lnTo>
                    <a:pt x="407" y="52"/>
                  </a:lnTo>
                  <a:lnTo>
                    <a:pt x="416" y="35"/>
                  </a:lnTo>
                  <a:lnTo>
                    <a:pt x="422" y="18"/>
                  </a:lnTo>
                  <a:lnTo>
                    <a:pt x="431" y="0"/>
                  </a:lnTo>
                  <a:lnTo>
                    <a:pt x="489" y="17"/>
                  </a:lnTo>
                  <a:lnTo>
                    <a:pt x="482" y="35"/>
                  </a:lnTo>
                  <a:lnTo>
                    <a:pt x="474" y="52"/>
                  </a:lnTo>
                  <a:lnTo>
                    <a:pt x="467" y="68"/>
                  </a:lnTo>
                  <a:lnTo>
                    <a:pt x="458" y="85"/>
                  </a:lnTo>
                  <a:lnTo>
                    <a:pt x="452" y="101"/>
                  </a:lnTo>
                  <a:lnTo>
                    <a:pt x="443" y="118"/>
                  </a:lnTo>
                  <a:lnTo>
                    <a:pt x="435" y="133"/>
                  </a:lnTo>
                  <a:lnTo>
                    <a:pt x="428" y="147"/>
                  </a:lnTo>
                  <a:lnTo>
                    <a:pt x="420" y="162"/>
                  </a:lnTo>
                  <a:lnTo>
                    <a:pt x="411" y="176"/>
                  </a:lnTo>
                  <a:lnTo>
                    <a:pt x="402" y="190"/>
                  </a:lnTo>
                  <a:lnTo>
                    <a:pt x="393" y="202"/>
                  </a:lnTo>
                  <a:lnTo>
                    <a:pt x="385" y="215"/>
                  </a:lnTo>
                  <a:lnTo>
                    <a:pt x="375" y="227"/>
                  </a:lnTo>
                  <a:lnTo>
                    <a:pt x="367" y="240"/>
                  </a:lnTo>
                  <a:lnTo>
                    <a:pt x="357" y="251"/>
                  </a:lnTo>
                  <a:lnTo>
                    <a:pt x="357" y="25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68" name="Freeform 122"/>
          <p:cNvSpPr/>
          <p:nvPr/>
        </p:nvSpPr>
        <p:spPr bwMode="auto">
          <a:xfrm>
            <a:off x="1497343" y="2395667"/>
            <a:ext cx="1383364" cy="250830"/>
          </a:xfrm>
          <a:custGeom>
            <a:avLst/>
            <a:gdLst>
              <a:gd name="T0" fmla="*/ 641 w 728"/>
              <a:gd name="T1" fmla="*/ 0 h 131"/>
              <a:gd name="T2" fmla="*/ 669 w 728"/>
              <a:gd name="T3" fmla="*/ 4 h 131"/>
              <a:gd name="T4" fmla="*/ 692 w 728"/>
              <a:gd name="T5" fmla="*/ 14 h 131"/>
              <a:gd name="T6" fmla="*/ 710 w 728"/>
              <a:gd name="T7" fmla="*/ 29 h 131"/>
              <a:gd name="T8" fmla="*/ 723 w 728"/>
              <a:gd name="T9" fmla="*/ 43 h 131"/>
              <a:gd name="T10" fmla="*/ 728 w 728"/>
              <a:gd name="T11" fmla="*/ 57 h 131"/>
              <a:gd name="T12" fmla="*/ 727 w 728"/>
              <a:gd name="T13" fmla="*/ 68 h 131"/>
              <a:gd name="T14" fmla="*/ 721 w 728"/>
              <a:gd name="T15" fmla="*/ 72 h 131"/>
              <a:gd name="T16" fmla="*/ 712 w 728"/>
              <a:gd name="T17" fmla="*/ 75 h 131"/>
              <a:gd name="T18" fmla="*/ 690 w 728"/>
              <a:gd name="T19" fmla="*/ 73 h 131"/>
              <a:gd name="T20" fmla="*/ 670 w 728"/>
              <a:gd name="T21" fmla="*/ 70 h 131"/>
              <a:gd name="T22" fmla="*/ 645 w 728"/>
              <a:gd name="T23" fmla="*/ 68 h 131"/>
              <a:gd name="T24" fmla="*/ 609 w 728"/>
              <a:gd name="T25" fmla="*/ 65 h 131"/>
              <a:gd name="T26" fmla="*/ 580 w 728"/>
              <a:gd name="T27" fmla="*/ 65 h 131"/>
              <a:gd name="T28" fmla="*/ 565 w 728"/>
              <a:gd name="T29" fmla="*/ 65 h 131"/>
              <a:gd name="T30" fmla="*/ 547 w 728"/>
              <a:gd name="T31" fmla="*/ 65 h 131"/>
              <a:gd name="T32" fmla="*/ 525 w 728"/>
              <a:gd name="T33" fmla="*/ 68 h 131"/>
              <a:gd name="T34" fmla="*/ 497 w 728"/>
              <a:gd name="T35" fmla="*/ 69 h 131"/>
              <a:gd name="T36" fmla="*/ 465 w 728"/>
              <a:gd name="T37" fmla="*/ 72 h 131"/>
              <a:gd name="T38" fmla="*/ 415 w 728"/>
              <a:gd name="T39" fmla="*/ 76 h 131"/>
              <a:gd name="T40" fmla="*/ 335 w 728"/>
              <a:gd name="T41" fmla="*/ 88 h 131"/>
              <a:gd name="T42" fmla="*/ 252 w 728"/>
              <a:gd name="T43" fmla="*/ 101 h 131"/>
              <a:gd name="T44" fmla="*/ 194 w 728"/>
              <a:gd name="T45" fmla="*/ 112 h 131"/>
              <a:gd name="T46" fmla="*/ 158 w 728"/>
              <a:gd name="T47" fmla="*/ 119 h 131"/>
              <a:gd name="T48" fmla="*/ 128 w 728"/>
              <a:gd name="T49" fmla="*/ 124 h 131"/>
              <a:gd name="T50" fmla="*/ 105 w 728"/>
              <a:gd name="T51" fmla="*/ 128 h 131"/>
              <a:gd name="T52" fmla="*/ 90 w 728"/>
              <a:gd name="T53" fmla="*/ 131 h 131"/>
              <a:gd name="T54" fmla="*/ 79 w 728"/>
              <a:gd name="T55" fmla="*/ 131 h 131"/>
              <a:gd name="T56" fmla="*/ 58 w 728"/>
              <a:gd name="T57" fmla="*/ 127 h 131"/>
              <a:gd name="T58" fmla="*/ 38 w 728"/>
              <a:gd name="T59" fmla="*/ 119 h 131"/>
              <a:gd name="T60" fmla="*/ 18 w 728"/>
              <a:gd name="T61" fmla="*/ 106 h 131"/>
              <a:gd name="T62" fmla="*/ 4 w 728"/>
              <a:gd name="T63" fmla="*/ 95 h 131"/>
              <a:gd name="T64" fmla="*/ 0 w 728"/>
              <a:gd name="T65" fmla="*/ 90 h 131"/>
              <a:gd name="T66" fmla="*/ 4 w 728"/>
              <a:gd name="T67" fmla="*/ 87 h 131"/>
              <a:gd name="T68" fmla="*/ 18 w 728"/>
              <a:gd name="T69" fmla="*/ 86 h 131"/>
              <a:gd name="T70" fmla="*/ 35 w 728"/>
              <a:gd name="T71" fmla="*/ 86 h 131"/>
              <a:gd name="T72" fmla="*/ 50 w 728"/>
              <a:gd name="T73" fmla="*/ 84 h 131"/>
              <a:gd name="T74" fmla="*/ 70 w 728"/>
              <a:gd name="T75" fmla="*/ 83 h 131"/>
              <a:gd name="T76" fmla="*/ 93 w 728"/>
              <a:gd name="T77" fmla="*/ 80 h 131"/>
              <a:gd name="T78" fmla="*/ 121 w 728"/>
              <a:gd name="T79" fmla="*/ 77 h 131"/>
              <a:gd name="T80" fmla="*/ 154 w 728"/>
              <a:gd name="T81" fmla="*/ 73 h 131"/>
              <a:gd name="T82" fmla="*/ 220 w 728"/>
              <a:gd name="T83" fmla="*/ 66 h 131"/>
              <a:gd name="T84" fmla="*/ 281 w 728"/>
              <a:gd name="T85" fmla="*/ 58 h 131"/>
              <a:gd name="T86" fmla="*/ 337 w 728"/>
              <a:gd name="T87" fmla="*/ 50 h 131"/>
              <a:gd name="T88" fmla="*/ 395 w 728"/>
              <a:gd name="T89" fmla="*/ 40 h 131"/>
              <a:gd name="T90" fmla="*/ 458 w 728"/>
              <a:gd name="T91" fmla="*/ 27 h 131"/>
              <a:gd name="T92" fmla="*/ 503 w 728"/>
              <a:gd name="T93" fmla="*/ 18 h 131"/>
              <a:gd name="T94" fmla="*/ 533 w 728"/>
              <a:gd name="T95" fmla="*/ 12 h 131"/>
              <a:gd name="T96" fmla="*/ 561 w 728"/>
              <a:gd name="T97" fmla="*/ 7 h 131"/>
              <a:gd name="T98" fmla="*/ 586 w 728"/>
              <a:gd name="T99" fmla="*/ 4 h 131"/>
              <a:gd name="T100" fmla="*/ 606 w 728"/>
              <a:gd name="T101" fmla="*/ 3 h 131"/>
              <a:gd name="T102" fmla="*/ 619 w 728"/>
              <a:gd name="T103" fmla="*/ 1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728" h="131">
                <a:moveTo>
                  <a:pt x="619" y="1"/>
                </a:moveTo>
                <a:lnTo>
                  <a:pt x="630" y="1"/>
                </a:lnTo>
                <a:lnTo>
                  <a:pt x="641" y="0"/>
                </a:lnTo>
                <a:lnTo>
                  <a:pt x="651" y="0"/>
                </a:lnTo>
                <a:lnTo>
                  <a:pt x="660" y="1"/>
                </a:lnTo>
                <a:lnTo>
                  <a:pt x="669" y="4"/>
                </a:lnTo>
                <a:lnTo>
                  <a:pt x="677" y="7"/>
                </a:lnTo>
                <a:lnTo>
                  <a:pt x="684" y="9"/>
                </a:lnTo>
                <a:lnTo>
                  <a:pt x="692" y="14"/>
                </a:lnTo>
                <a:lnTo>
                  <a:pt x="699" y="19"/>
                </a:lnTo>
                <a:lnTo>
                  <a:pt x="705" y="23"/>
                </a:lnTo>
                <a:lnTo>
                  <a:pt x="710" y="29"/>
                </a:lnTo>
                <a:lnTo>
                  <a:pt x="714" y="33"/>
                </a:lnTo>
                <a:lnTo>
                  <a:pt x="719" y="37"/>
                </a:lnTo>
                <a:lnTo>
                  <a:pt x="723" y="43"/>
                </a:lnTo>
                <a:lnTo>
                  <a:pt x="726" y="47"/>
                </a:lnTo>
                <a:lnTo>
                  <a:pt x="727" y="52"/>
                </a:lnTo>
                <a:lnTo>
                  <a:pt x="728" y="57"/>
                </a:lnTo>
                <a:lnTo>
                  <a:pt x="728" y="61"/>
                </a:lnTo>
                <a:lnTo>
                  <a:pt x="728" y="63"/>
                </a:lnTo>
                <a:lnTo>
                  <a:pt x="727" y="68"/>
                </a:lnTo>
                <a:lnTo>
                  <a:pt x="726" y="69"/>
                </a:lnTo>
                <a:lnTo>
                  <a:pt x="724" y="72"/>
                </a:lnTo>
                <a:lnTo>
                  <a:pt x="721" y="72"/>
                </a:lnTo>
                <a:lnTo>
                  <a:pt x="719" y="73"/>
                </a:lnTo>
                <a:lnTo>
                  <a:pt x="716" y="75"/>
                </a:lnTo>
                <a:lnTo>
                  <a:pt x="712" y="75"/>
                </a:lnTo>
                <a:lnTo>
                  <a:pt x="705" y="75"/>
                </a:lnTo>
                <a:lnTo>
                  <a:pt x="698" y="73"/>
                </a:lnTo>
                <a:lnTo>
                  <a:pt x="690" y="73"/>
                </a:lnTo>
                <a:lnTo>
                  <a:pt x="680" y="72"/>
                </a:lnTo>
                <a:lnTo>
                  <a:pt x="676" y="70"/>
                </a:lnTo>
                <a:lnTo>
                  <a:pt x="670" y="70"/>
                </a:lnTo>
                <a:lnTo>
                  <a:pt x="663" y="69"/>
                </a:lnTo>
                <a:lnTo>
                  <a:pt x="658" y="69"/>
                </a:lnTo>
                <a:lnTo>
                  <a:pt x="645" y="68"/>
                </a:lnTo>
                <a:lnTo>
                  <a:pt x="633" y="66"/>
                </a:lnTo>
                <a:lnTo>
                  <a:pt x="620" y="65"/>
                </a:lnTo>
                <a:lnTo>
                  <a:pt x="609" y="65"/>
                </a:lnTo>
                <a:lnTo>
                  <a:pt x="600" y="65"/>
                </a:lnTo>
                <a:lnTo>
                  <a:pt x="590" y="65"/>
                </a:lnTo>
                <a:lnTo>
                  <a:pt x="580" y="65"/>
                </a:lnTo>
                <a:lnTo>
                  <a:pt x="573" y="65"/>
                </a:lnTo>
                <a:lnTo>
                  <a:pt x="569" y="65"/>
                </a:lnTo>
                <a:lnTo>
                  <a:pt x="565" y="65"/>
                </a:lnTo>
                <a:lnTo>
                  <a:pt x="559" y="65"/>
                </a:lnTo>
                <a:lnTo>
                  <a:pt x="554" y="65"/>
                </a:lnTo>
                <a:lnTo>
                  <a:pt x="547" y="65"/>
                </a:lnTo>
                <a:lnTo>
                  <a:pt x="540" y="66"/>
                </a:lnTo>
                <a:lnTo>
                  <a:pt x="533" y="66"/>
                </a:lnTo>
                <a:lnTo>
                  <a:pt x="525" y="68"/>
                </a:lnTo>
                <a:lnTo>
                  <a:pt x="517" y="68"/>
                </a:lnTo>
                <a:lnTo>
                  <a:pt x="507" y="68"/>
                </a:lnTo>
                <a:lnTo>
                  <a:pt x="497" y="69"/>
                </a:lnTo>
                <a:lnTo>
                  <a:pt x="487" y="69"/>
                </a:lnTo>
                <a:lnTo>
                  <a:pt x="476" y="70"/>
                </a:lnTo>
                <a:lnTo>
                  <a:pt x="465" y="72"/>
                </a:lnTo>
                <a:lnTo>
                  <a:pt x="454" y="72"/>
                </a:lnTo>
                <a:lnTo>
                  <a:pt x="442" y="73"/>
                </a:lnTo>
                <a:lnTo>
                  <a:pt x="415" y="76"/>
                </a:lnTo>
                <a:lnTo>
                  <a:pt x="389" y="80"/>
                </a:lnTo>
                <a:lnTo>
                  <a:pt x="363" y="84"/>
                </a:lnTo>
                <a:lnTo>
                  <a:pt x="335" y="88"/>
                </a:lnTo>
                <a:lnTo>
                  <a:pt x="308" y="93"/>
                </a:lnTo>
                <a:lnTo>
                  <a:pt x="280" y="97"/>
                </a:lnTo>
                <a:lnTo>
                  <a:pt x="252" y="101"/>
                </a:lnTo>
                <a:lnTo>
                  <a:pt x="223" y="106"/>
                </a:lnTo>
                <a:lnTo>
                  <a:pt x="208" y="109"/>
                </a:lnTo>
                <a:lnTo>
                  <a:pt x="194" y="112"/>
                </a:lnTo>
                <a:lnTo>
                  <a:pt x="182" y="115"/>
                </a:lnTo>
                <a:lnTo>
                  <a:pt x="169" y="117"/>
                </a:lnTo>
                <a:lnTo>
                  <a:pt x="158" y="119"/>
                </a:lnTo>
                <a:lnTo>
                  <a:pt x="147" y="122"/>
                </a:lnTo>
                <a:lnTo>
                  <a:pt x="137" y="123"/>
                </a:lnTo>
                <a:lnTo>
                  <a:pt x="128" y="124"/>
                </a:lnTo>
                <a:lnTo>
                  <a:pt x="119" y="127"/>
                </a:lnTo>
                <a:lnTo>
                  <a:pt x="112" y="127"/>
                </a:lnTo>
                <a:lnTo>
                  <a:pt x="105" y="128"/>
                </a:lnTo>
                <a:lnTo>
                  <a:pt x="100" y="130"/>
                </a:lnTo>
                <a:lnTo>
                  <a:pt x="94" y="130"/>
                </a:lnTo>
                <a:lnTo>
                  <a:pt x="90" y="131"/>
                </a:lnTo>
                <a:lnTo>
                  <a:pt x="87" y="131"/>
                </a:lnTo>
                <a:lnTo>
                  <a:pt x="85" y="131"/>
                </a:lnTo>
                <a:lnTo>
                  <a:pt x="79" y="131"/>
                </a:lnTo>
                <a:lnTo>
                  <a:pt x="72" y="130"/>
                </a:lnTo>
                <a:lnTo>
                  <a:pt x="65" y="130"/>
                </a:lnTo>
                <a:lnTo>
                  <a:pt x="58" y="127"/>
                </a:lnTo>
                <a:lnTo>
                  <a:pt x="52" y="126"/>
                </a:lnTo>
                <a:lnTo>
                  <a:pt x="45" y="123"/>
                </a:lnTo>
                <a:lnTo>
                  <a:pt x="38" y="119"/>
                </a:lnTo>
                <a:lnTo>
                  <a:pt x="31" y="115"/>
                </a:lnTo>
                <a:lnTo>
                  <a:pt x="24" y="111"/>
                </a:lnTo>
                <a:lnTo>
                  <a:pt x="18" y="106"/>
                </a:lnTo>
                <a:lnTo>
                  <a:pt x="13" y="102"/>
                </a:lnTo>
                <a:lnTo>
                  <a:pt x="9" y="98"/>
                </a:lnTo>
                <a:lnTo>
                  <a:pt x="4" y="95"/>
                </a:lnTo>
                <a:lnTo>
                  <a:pt x="2" y="94"/>
                </a:lnTo>
                <a:lnTo>
                  <a:pt x="0" y="91"/>
                </a:lnTo>
                <a:lnTo>
                  <a:pt x="0" y="90"/>
                </a:lnTo>
                <a:lnTo>
                  <a:pt x="0" y="88"/>
                </a:lnTo>
                <a:lnTo>
                  <a:pt x="2" y="87"/>
                </a:lnTo>
                <a:lnTo>
                  <a:pt x="4" y="87"/>
                </a:lnTo>
                <a:lnTo>
                  <a:pt x="9" y="86"/>
                </a:lnTo>
                <a:lnTo>
                  <a:pt x="13" y="86"/>
                </a:lnTo>
                <a:lnTo>
                  <a:pt x="18" y="86"/>
                </a:lnTo>
                <a:lnTo>
                  <a:pt x="24" y="86"/>
                </a:lnTo>
                <a:lnTo>
                  <a:pt x="31" y="86"/>
                </a:lnTo>
                <a:lnTo>
                  <a:pt x="35" y="86"/>
                </a:lnTo>
                <a:lnTo>
                  <a:pt x="39" y="86"/>
                </a:lnTo>
                <a:lnTo>
                  <a:pt x="45" y="84"/>
                </a:lnTo>
                <a:lnTo>
                  <a:pt x="50" y="84"/>
                </a:lnTo>
                <a:lnTo>
                  <a:pt x="56" y="84"/>
                </a:lnTo>
                <a:lnTo>
                  <a:pt x="63" y="84"/>
                </a:lnTo>
                <a:lnTo>
                  <a:pt x="70" y="83"/>
                </a:lnTo>
                <a:lnTo>
                  <a:pt x="76" y="83"/>
                </a:lnTo>
                <a:lnTo>
                  <a:pt x="85" y="81"/>
                </a:lnTo>
                <a:lnTo>
                  <a:pt x="93" y="80"/>
                </a:lnTo>
                <a:lnTo>
                  <a:pt x="101" y="80"/>
                </a:lnTo>
                <a:lnTo>
                  <a:pt x="111" y="79"/>
                </a:lnTo>
                <a:lnTo>
                  <a:pt x="121" y="77"/>
                </a:lnTo>
                <a:lnTo>
                  <a:pt x="132" y="76"/>
                </a:lnTo>
                <a:lnTo>
                  <a:pt x="143" y="75"/>
                </a:lnTo>
                <a:lnTo>
                  <a:pt x="154" y="73"/>
                </a:lnTo>
                <a:lnTo>
                  <a:pt x="176" y="70"/>
                </a:lnTo>
                <a:lnTo>
                  <a:pt x="198" y="69"/>
                </a:lnTo>
                <a:lnTo>
                  <a:pt x="220" y="66"/>
                </a:lnTo>
                <a:lnTo>
                  <a:pt x="241" y="63"/>
                </a:lnTo>
                <a:lnTo>
                  <a:pt x="260" y="61"/>
                </a:lnTo>
                <a:lnTo>
                  <a:pt x="281" y="58"/>
                </a:lnTo>
                <a:lnTo>
                  <a:pt x="301" y="55"/>
                </a:lnTo>
                <a:lnTo>
                  <a:pt x="319" y="52"/>
                </a:lnTo>
                <a:lnTo>
                  <a:pt x="337" y="50"/>
                </a:lnTo>
                <a:lnTo>
                  <a:pt x="355" y="47"/>
                </a:lnTo>
                <a:lnTo>
                  <a:pt x="374" y="44"/>
                </a:lnTo>
                <a:lnTo>
                  <a:pt x="395" y="40"/>
                </a:lnTo>
                <a:lnTo>
                  <a:pt x="414" y="36"/>
                </a:lnTo>
                <a:lnTo>
                  <a:pt x="436" y="32"/>
                </a:lnTo>
                <a:lnTo>
                  <a:pt x="458" y="27"/>
                </a:lnTo>
                <a:lnTo>
                  <a:pt x="481" y="22"/>
                </a:lnTo>
                <a:lnTo>
                  <a:pt x="492" y="21"/>
                </a:lnTo>
                <a:lnTo>
                  <a:pt x="503" y="18"/>
                </a:lnTo>
                <a:lnTo>
                  <a:pt x="514" y="16"/>
                </a:lnTo>
                <a:lnTo>
                  <a:pt x="523" y="14"/>
                </a:lnTo>
                <a:lnTo>
                  <a:pt x="533" y="12"/>
                </a:lnTo>
                <a:lnTo>
                  <a:pt x="543" y="11"/>
                </a:lnTo>
                <a:lnTo>
                  <a:pt x="553" y="9"/>
                </a:lnTo>
                <a:lnTo>
                  <a:pt x="561" y="7"/>
                </a:lnTo>
                <a:lnTo>
                  <a:pt x="569" y="7"/>
                </a:lnTo>
                <a:lnTo>
                  <a:pt x="577" y="5"/>
                </a:lnTo>
                <a:lnTo>
                  <a:pt x="586" y="4"/>
                </a:lnTo>
                <a:lnTo>
                  <a:pt x="593" y="3"/>
                </a:lnTo>
                <a:lnTo>
                  <a:pt x="600" y="3"/>
                </a:lnTo>
                <a:lnTo>
                  <a:pt x="606" y="3"/>
                </a:lnTo>
                <a:lnTo>
                  <a:pt x="613" y="1"/>
                </a:lnTo>
                <a:lnTo>
                  <a:pt x="619" y="1"/>
                </a:lnTo>
                <a:lnTo>
                  <a:pt x="619" y="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9" name="Freeform 124"/>
          <p:cNvSpPr/>
          <p:nvPr/>
        </p:nvSpPr>
        <p:spPr bwMode="auto">
          <a:xfrm>
            <a:off x="1394732" y="2494479"/>
            <a:ext cx="927310" cy="931112"/>
          </a:xfrm>
          <a:custGeom>
            <a:avLst/>
            <a:gdLst>
              <a:gd name="T0" fmla="*/ 339 w 489"/>
              <a:gd name="T1" fmla="*/ 270 h 490"/>
              <a:gd name="T2" fmla="*/ 303 w 489"/>
              <a:gd name="T3" fmla="*/ 308 h 490"/>
              <a:gd name="T4" fmla="*/ 269 w 489"/>
              <a:gd name="T5" fmla="*/ 341 h 490"/>
              <a:gd name="T6" fmla="*/ 236 w 489"/>
              <a:gd name="T7" fmla="*/ 371 h 490"/>
              <a:gd name="T8" fmla="*/ 204 w 489"/>
              <a:gd name="T9" fmla="*/ 396 h 490"/>
              <a:gd name="T10" fmla="*/ 169 w 489"/>
              <a:gd name="T11" fmla="*/ 418 h 490"/>
              <a:gd name="T12" fmla="*/ 133 w 489"/>
              <a:gd name="T13" fmla="*/ 438 h 490"/>
              <a:gd name="T14" fmla="*/ 96 w 489"/>
              <a:gd name="T15" fmla="*/ 456 h 490"/>
              <a:gd name="T16" fmla="*/ 68 w 489"/>
              <a:gd name="T17" fmla="*/ 467 h 490"/>
              <a:gd name="T18" fmla="*/ 52 w 489"/>
              <a:gd name="T19" fmla="*/ 474 h 490"/>
              <a:gd name="T20" fmla="*/ 38 w 489"/>
              <a:gd name="T21" fmla="*/ 479 h 490"/>
              <a:gd name="T22" fmla="*/ 25 w 489"/>
              <a:gd name="T23" fmla="*/ 483 h 490"/>
              <a:gd name="T24" fmla="*/ 16 w 489"/>
              <a:gd name="T25" fmla="*/ 488 h 490"/>
              <a:gd name="T26" fmla="*/ 9 w 489"/>
              <a:gd name="T27" fmla="*/ 489 h 490"/>
              <a:gd name="T28" fmla="*/ 3 w 489"/>
              <a:gd name="T29" fmla="*/ 490 h 490"/>
              <a:gd name="T30" fmla="*/ 0 w 489"/>
              <a:gd name="T31" fmla="*/ 489 h 490"/>
              <a:gd name="T32" fmla="*/ 0 w 489"/>
              <a:gd name="T33" fmla="*/ 488 h 490"/>
              <a:gd name="T34" fmla="*/ 2 w 489"/>
              <a:gd name="T35" fmla="*/ 485 h 490"/>
              <a:gd name="T36" fmla="*/ 6 w 489"/>
              <a:gd name="T37" fmla="*/ 481 h 490"/>
              <a:gd name="T38" fmla="*/ 11 w 489"/>
              <a:gd name="T39" fmla="*/ 476 h 490"/>
              <a:gd name="T40" fmla="*/ 18 w 489"/>
              <a:gd name="T41" fmla="*/ 471 h 490"/>
              <a:gd name="T42" fmla="*/ 28 w 489"/>
              <a:gd name="T43" fmla="*/ 465 h 490"/>
              <a:gd name="T44" fmla="*/ 38 w 489"/>
              <a:gd name="T45" fmla="*/ 459 h 490"/>
              <a:gd name="T46" fmla="*/ 52 w 489"/>
              <a:gd name="T47" fmla="*/ 450 h 490"/>
              <a:gd name="T48" fmla="*/ 71 w 489"/>
              <a:gd name="T49" fmla="*/ 439 h 490"/>
              <a:gd name="T50" fmla="*/ 100 w 489"/>
              <a:gd name="T51" fmla="*/ 420 h 490"/>
              <a:gd name="T52" fmla="*/ 130 w 489"/>
              <a:gd name="T53" fmla="*/ 398 h 490"/>
              <a:gd name="T54" fmla="*/ 164 w 489"/>
              <a:gd name="T55" fmla="*/ 373 h 490"/>
              <a:gd name="T56" fmla="*/ 197 w 489"/>
              <a:gd name="T57" fmla="*/ 345 h 490"/>
              <a:gd name="T58" fmla="*/ 229 w 489"/>
              <a:gd name="T59" fmla="*/ 315 h 490"/>
              <a:gd name="T60" fmla="*/ 261 w 489"/>
              <a:gd name="T61" fmla="*/ 281 h 490"/>
              <a:gd name="T62" fmla="*/ 292 w 489"/>
              <a:gd name="T63" fmla="*/ 245 h 490"/>
              <a:gd name="T64" fmla="*/ 316 w 489"/>
              <a:gd name="T65" fmla="*/ 215 h 490"/>
              <a:gd name="T66" fmla="*/ 331 w 489"/>
              <a:gd name="T67" fmla="*/ 193 h 490"/>
              <a:gd name="T68" fmla="*/ 346 w 489"/>
              <a:gd name="T69" fmla="*/ 168 h 490"/>
              <a:gd name="T70" fmla="*/ 362 w 489"/>
              <a:gd name="T71" fmla="*/ 142 h 490"/>
              <a:gd name="T72" fmla="*/ 377 w 489"/>
              <a:gd name="T73" fmla="*/ 114 h 490"/>
              <a:gd name="T74" fmla="*/ 392 w 489"/>
              <a:gd name="T75" fmla="*/ 83 h 490"/>
              <a:gd name="T76" fmla="*/ 407 w 489"/>
              <a:gd name="T77" fmla="*/ 52 h 490"/>
              <a:gd name="T78" fmla="*/ 422 w 489"/>
              <a:gd name="T79" fmla="*/ 18 h 490"/>
              <a:gd name="T80" fmla="*/ 489 w 489"/>
              <a:gd name="T81" fmla="*/ 17 h 490"/>
              <a:gd name="T82" fmla="*/ 474 w 489"/>
              <a:gd name="T83" fmla="*/ 52 h 490"/>
              <a:gd name="T84" fmla="*/ 458 w 489"/>
              <a:gd name="T85" fmla="*/ 85 h 490"/>
              <a:gd name="T86" fmla="*/ 443 w 489"/>
              <a:gd name="T87" fmla="*/ 118 h 490"/>
              <a:gd name="T88" fmla="*/ 428 w 489"/>
              <a:gd name="T89" fmla="*/ 147 h 490"/>
              <a:gd name="T90" fmla="*/ 411 w 489"/>
              <a:gd name="T91" fmla="*/ 176 h 490"/>
              <a:gd name="T92" fmla="*/ 393 w 489"/>
              <a:gd name="T93" fmla="*/ 202 h 490"/>
              <a:gd name="T94" fmla="*/ 375 w 489"/>
              <a:gd name="T95" fmla="*/ 227 h 490"/>
              <a:gd name="T96" fmla="*/ 357 w 489"/>
              <a:gd name="T97" fmla="*/ 251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89" h="490">
                <a:moveTo>
                  <a:pt x="357" y="251"/>
                </a:moveTo>
                <a:lnTo>
                  <a:pt x="339" y="270"/>
                </a:lnTo>
                <a:lnTo>
                  <a:pt x="321" y="290"/>
                </a:lnTo>
                <a:lnTo>
                  <a:pt x="303" y="308"/>
                </a:lnTo>
                <a:lnTo>
                  <a:pt x="285" y="326"/>
                </a:lnTo>
                <a:lnTo>
                  <a:pt x="269" y="341"/>
                </a:lnTo>
                <a:lnTo>
                  <a:pt x="252" y="356"/>
                </a:lnTo>
                <a:lnTo>
                  <a:pt x="236" y="371"/>
                </a:lnTo>
                <a:lnTo>
                  <a:pt x="219" y="384"/>
                </a:lnTo>
                <a:lnTo>
                  <a:pt x="204" y="396"/>
                </a:lnTo>
                <a:lnTo>
                  <a:pt x="186" y="407"/>
                </a:lnTo>
                <a:lnTo>
                  <a:pt x="169" y="418"/>
                </a:lnTo>
                <a:lnTo>
                  <a:pt x="151" y="428"/>
                </a:lnTo>
                <a:lnTo>
                  <a:pt x="133" y="438"/>
                </a:lnTo>
                <a:lnTo>
                  <a:pt x="114" y="447"/>
                </a:lnTo>
                <a:lnTo>
                  <a:pt x="96" y="456"/>
                </a:lnTo>
                <a:lnTo>
                  <a:pt x="78" y="464"/>
                </a:lnTo>
                <a:lnTo>
                  <a:pt x="68" y="467"/>
                </a:lnTo>
                <a:lnTo>
                  <a:pt x="60" y="471"/>
                </a:lnTo>
                <a:lnTo>
                  <a:pt x="52" y="474"/>
                </a:lnTo>
                <a:lnTo>
                  <a:pt x="45" y="476"/>
                </a:lnTo>
                <a:lnTo>
                  <a:pt x="38" y="479"/>
                </a:lnTo>
                <a:lnTo>
                  <a:pt x="31" y="482"/>
                </a:lnTo>
                <a:lnTo>
                  <a:pt x="25" y="483"/>
                </a:lnTo>
                <a:lnTo>
                  <a:pt x="20" y="486"/>
                </a:lnTo>
                <a:lnTo>
                  <a:pt x="16" y="488"/>
                </a:lnTo>
                <a:lnTo>
                  <a:pt x="11" y="488"/>
                </a:lnTo>
                <a:lnTo>
                  <a:pt x="9" y="489"/>
                </a:lnTo>
                <a:lnTo>
                  <a:pt x="6" y="489"/>
                </a:lnTo>
                <a:lnTo>
                  <a:pt x="3" y="490"/>
                </a:lnTo>
                <a:lnTo>
                  <a:pt x="2" y="489"/>
                </a:lnTo>
                <a:lnTo>
                  <a:pt x="0" y="489"/>
                </a:lnTo>
                <a:lnTo>
                  <a:pt x="0" y="489"/>
                </a:lnTo>
                <a:lnTo>
                  <a:pt x="0" y="488"/>
                </a:lnTo>
                <a:lnTo>
                  <a:pt x="2" y="486"/>
                </a:lnTo>
                <a:lnTo>
                  <a:pt x="2" y="485"/>
                </a:lnTo>
                <a:lnTo>
                  <a:pt x="4" y="483"/>
                </a:lnTo>
                <a:lnTo>
                  <a:pt x="6" y="481"/>
                </a:lnTo>
                <a:lnTo>
                  <a:pt x="9" y="479"/>
                </a:lnTo>
                <a:lnTo>
                  <a:pt x="11" y="476"/>
                </a:lnTo>
                <a:lnTo>
                  <a:pt x="14" y="474"/>
                </a:lnTo>
                <a:lnTo>
                  <a:pt x="18" y="471"/>
                </a:lnTo>
                <a:lnTo>
                  <a:pt x="22" y="468"/>
                </a:lnTo>
                <a:lnTo>
                  <a:pt x="28" y="465"/>
                </a:lnTo>
                <a:lnTo>
                  <a:pt x="32" y="461"/>
                </a:lnTo>
                <a:lnTo>
                  <a:pt x="38" y="459"/>
                </a:lnTo>
                <a:lnTo>
                  <a:pt x="45" y="454"/>
                </a:lnTo>
                <a:lnTo>
                  <a:pt x="52" y="450"/>
                </a:lnTo>
                <a:lnTo>
                  <a:pt x="58" y="447"/>
                </a:lnTo>
                <a:lnTo>
                  <a:pt x="71" y="439"/>
                </a:lnTo>
                <a:lnTo>
                  <a:pt x="85" y="429"/>
                </a:lnTo>
                <a:lnTo>
                  <a:pt x="100" y="420"/>
                </a:lnTo>
                <a:lnTo>
                  <a:pt x="115" y="409"/>
                </a:lnTo>
                <a:lnTo>
                  <a:pt x="130" y="398"/>
                </a:lnTo>
                <a:lnTo>
                  <a:pt x="147" y="387"/>
                </a:lnTo>
                <a:lnTo>
                  <a:pt x="164" y="373"/>
                </a:lnTo>
                <a:lnTo>
                  <a:pt x="182" y="359"/>
                </a:lnTo>
                <a:lnTo>
                  <a:pt x="197" y="345"/>
                </a:lnTo>
                <a:lnTo>
                  <a:pt x="212" y="330"/>
                </a:lnTo>
                <a:lnTo>
                  <a:pt x="229" y="315"/>
                </a:lnTo>
                <a:lnTo>
                  <a:pt x="244" y="298"/>
                </a:lnTo>
                <a:lnTo>
                  <a:pt x="261" y="281"/>
                </a:lnTo>
                <a:lnTo>
                  <a:pt x="276" y="265"/>
                </a:lnTo>
                <a:lnTo>
                  <a:pt x="292" y="245"/>
                </a:lnTo>
                <a:lnTo>
                  <a:pt x="308" y="226"/>
                </a:lnTo>
                <a:lnTo>
                  <a:pt x="316" y="215"/>
                </a:lnTo>
                <a:lnTo>
                  <a:pt x="323" y="204"/>
                </a:lnTo>
                <a:lnTo>
                  <a:pt x="331" y="193"/>
                </a:lnTo>
                <a:lnTo>
                  <a:pt x="339" y="180"/>
                </a:lnTo>
                <a:lnTo>
                  <a:pt x="346" y="168"/>
                </a:lnTo>
                <a:lnTo>
                  <a:pt x="355" y="155"/>
                </a:lnTo>
                <a:lnTo>
                  <a:pt x="362" y="142"/>
                </a:lnTo>
                <a:lnTo>
                  <a:pt x="370" y="128"/>
                </a:lnTo>
                <a:lnTo>
                  <a:pt x="377" y="114"/>
                </a:lnTo>
                <a:lnTo>
                  <a:pt x="385" y="99"/>
                </a:lnTo>
                <a:lnTo>
                  <a:pt x="392" y="83"/>
                </a:lnTo>
                <a:lnTo>
                  <a:pt x="400" y="68"/>
                </a:lnTo>
                <a:lnTo>
                  <a:pt x="407" y="52"/>
                </a:lnTo>
                <a:lnTo>
                  <a:pt x="416" y="35"/>
                </a:lnTo>
                <a:lnTo>
                  <a:pt x="422" y="18"/>
                </a:lnTo>
                <a:lnTo>
                  <a:pt x="431" y="0"/>
                </a:lnTo>
                <a:lnTo>
                  <a:pt x="489" y="17"/>
                </a:lnTo>
                <a:lnTo>
                  <a:pt x="482" y="35"/>
                </a:lnTo>
                <a:lnTo>
                  <a:pt x="474" y="52"/>
                </a:lnTo>
                <a:lnTo>
                  <a:pt x="467" y="68"/>
                </a:lnTo>
                <a:lnTo>
                  <a:pt x="458" y="85"/>
                </a:lnTo>
                <a:lnTo>
                  <a:pt x="452" y="101"/>
                </a:lnTo>
                <a:lnTo>
                  <a:pt x="443" y="118"/>
                </a:lnTo>
                <a:lnTo>
                  <a:pt x="435" y="133"/>
                </a:lnTo>
                <a:lnTo>
                  <a:pt x="428" y="147"/>
                </a:lnTo>
                <a:lnTo>
                  <a:pt x="420" y="162"/>
                </a:lnTo>
                <a:lnTo>
                  <a:pt x="411" y="176"/>
                </a:lnTo>
                <a:lnTo>
                  <a:pt x="402" y="190"/>
                </a:lnTo>
                <a:lnTo>
                  <a:pt x="393" y="202"/>
                </a:lnTo>
                <a:lnTo>
                  <a:pt x="385" y="215"/>
                </a:lnTo>
                <a:lnTo>
                  <a:pt x="375" y="227"/>
                </a:lnTo>
                <a:lnTo>
                  <a:pt x="367" y="240"/>
                </a:lnTo>
                <a:lnTo>
                  <a:pt x="357" y="251"/>
                </a:lnTo>
                <a:lnTo>
                  <a:pt x="357" y="251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70" name="组合 69"/>
          <p:cNvGrpSpPr/>
          <p:nvPr/>
        </p:nvGrpSpPr>
        <p:grpSpPr>
          <a:xfrm>
            <a:off x="971600" y="4167144"/>
            <a:ext cx="2585355" cy="852878"/>
            <a:chOff x="2273460" y="4072092"/>
            <a:chExt cx="1373384" cy="453063"/>
          </a:xfrm>
        </p:grpSpPr>
        <p:grpSp>
          <p:nvGrpSpPr>
            <p:cNvPr id="71" name="组合 70"/>
            <p:cNvGrpSpPr/>
            <p:nvPr/>
          </p:nvGrpSpPr>
          <p:grpSpPr>
            <a:xfrm>
              <a:off x="3196037" y="4072092"/>
              <a:ext cx="450807" cy="453063"/>
              <a:chOff x="2254540" y="3415370"/>
              <a:chExt cx="450807" cy="453063"/>
            </a:xfrm>
          </p:grpSpPr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4540" y="341537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100" name="组合 99"/>
              <p:cNvGrpSpPr/>
              <p:nvPr/>
            </p:nvGrpSpPr>
            <p:grpSpPr>
              <a:xfrm>
                <a:off x="2356546" y="3490732"/>
                <a:ext cx="246794" cy="302339"/>
                <a:chOff x="2773363" y="3325813"/>
                <a:chExt cx="620712" cy="760413"/>
              </a:xfrm>
              <a:solidFill>
                <a:srgbClr val="FF0000"/>
              </a:solidFill>
            </p:grpSpPr>
            <p:sp>
              <p:nvSpPr>
                <p:cNvPr id="101" name="Freeform 122"/>
                <p:cNvSpPr/>
                <p:nvPr/>
              </p:nvSpPr>
              <p:spPr bwMode="auto">
                <a:xfrm>
                  <a:off x="2816225" y="3524250"/>
                  <a:ext cx="577850" cy="104775"/>
                </a:xfrm>
                <a:custGeom>
                  <a:avLst/>
                  <a:gdLst>
                    <a:gd name="T0" fmla="*/ 641 w 728"/>
                    <a:gd name="T1" fmla="*/ 0 h 131"/>
                    <a:gd name="T2" fmla="*/ 669 w 728"/>
                    <a:gd name="T3" fmla="*/ 4 h 131"/>
                    <a:gd name="T4" fmla="*/ 692 w 728"/>
                    <a:gd name="T5" fmla="*/ 14 h 131"/>
                    <a:gd name="T6" fmla="*/ 710 w 728"/>
                    <a:gd name="T7" fmla="*/ 29 h 131"/>
                    <a:gd name="T8" fmla="*/ 723 w 728"/>
                    <a:gd name="T9" fmla="*/ 43 h 131"/>
                    <a:gd name="T10" fmla="*/ 728 w 728"/>
                    <a:gd name="T11" fmla="*/ 57 h 131"/>
                    <a:gd name="T12" fmla="*/ 727 w 728"/>
                    <a:gd name="T13" fmla="*/ 68 h 131"/>
                    <a:gd name="T14" fmla="*/ 721 w 728"/>
                    <a:gd name="T15" fmla="*/ 72 h 131"/>
                    <a:gd name="T16" fmla="*/ 712 w 728"/>
                    <a:gd name="T17" fmla="*/ 75 h 131"/>
                    <a:gd name="T18" fmla="*/ 690 w 728"/>
                    <a:gd name="T19" fmla="*/ 73 h 131"/>
                    <a:gd name="T20" fmla="*/ 670 w 728"/>
                    <a:gd name="T21" fmla="*/ 70 h 131"/>
                    <a:gd name="T22" fmla="*/ 645 w 728"/>
                    <a:gd name="T23" fmla="*/ 68 h 131"/>
                    <a:gd name="T24" fmla="*/ 609 w 728"/>
                    <a:gd name="T25" fmla="*/ 65 h 131"/>
                    <a:gd name="T26" fmla="*/ 580 w 728"/>
                    <a:gd name="T27" fmla="*/ 65 h 131"/>
                    <a:gd name="T28" fmla="*/ 565 w 728"/>
                    <a:gd name="T29" fmla="*/ 65 h 131"/>
                    <a:gd name="T30" fmla="*/ 547 w 728"/>
                    <a:gd name="T31" fmla="*/ 65 h 131"/>
                    <a:gd name="T32" fmla="*/ 525 w 728"/>
                    <a:gd name="T33" fmla="*/ 68 h 131"/>
                    <a:gd name="T34" fmla="*/ 497 w 728"/>
                    <a:gd name="T35" fmla="*/ 69 h 131"/>
                    <a:gd name="T36" fmla="*/ 465 w 728"/>
                    <a:gd name="T37" fmla="*/ 72 h 131"/>
                    <a:gd name="T38" fmla="*/ 415 w 728"/>
                    <a:gd name="T39" fmla="*/ 76 h 131"/>
                    <a:gd name="T40" fmla="*/ 335 w 728"/>
                    <a:gd name="T41" fmla="*/ 88 h 131"/>
                    <a:gd name="T42" fmla="*/ 252 w 728"/>
                    <a:gd name="T43" fmla="*/ 101 h 131"/>
                    <a:gd name="T44" fmla="*/ 194 w 728"/>
                    <a:gd name="T45" fmla="*/ 112 h 131"/>
                    <a:gd name="T46" fmla="*/ 158 w 728"/>
                    <a:gd name="T47" fmla="*/ 119 h 131"/>
                    <a:gd name="T48" fmla="*/ 128 w 728"/>
                    <a:gd name="T49" fmla="*/ 124 h 131"/>
                    <a:gd name="T50" fmla="*/ 105 w 728"/>
                    <a:gd name="T51" fmla="*/ 128 h 131"/>
                    <a:gd name="T52" fmla="*/ 90 w 728"/>
                    <a:gd name="T53" fmla="*/ 131 h 131"/>
                    <a:gd name="T54" fmla="*/ 79 w 728"/>
                    <a:gd name="T55" fmla="*/ 131 h 131"/>
                    <a:gd name="T56" fmla="*/ 58 w 728"/>
                    <a:gd name="T57" fmla="*/ 127 h 131"/>
                    <a:gd name="T58" fmla="*/ 38 w 728"/>
                    <a:gd name="T59" fmla="*/ 119 h 131"/>
                    <a:gd name="T60" fmla="*/ 18 w 728"/>
                    <a:gd name="T61" fmla="*/ 106 h 131"/>
                    <a:gd name="T62" fmla="*/ 4 w 728"/>
                    <a:gd name="T63" fmla="*/ 95 h 131"/>
                    <a:gd name="T64" fmla="*/ 0 w 728"/>
                    <a:gd name="T65" fmla="*/ 90 h 131"/>
                    <a:gd name="T66" fmla="*/ 4 w 728"/>
                    <a:gd name="T67" fmla="*/ 87 h 131"/>
                    <a:gd name="T68" fmla="*/ 18 w 728"/>
                    <a:gd name="T69" fmla="*/ 86 h 131"/>
                    <a:gd name="T70" fmla="*/ 35 w 728"/>
                    <a:gd name="T71" fmla="*/ 86 h 131"/>
                    <a:gd name="T72" fmla="*/ 50 w 728"/>
                    <a:gd name="T73" fmla="*/ 84 h 131"/>
                    <a:gd name="T74" fmla="*/ 70 w 728"/>
                    <a:gd name="T75" fmla="*/ 83 h 131"/>
                    <a:gd name="T76" fmla="*/ 93 w 728"/>
                    <a:gd name="T77" fmla="*/ 80 h 131"/>
                    <a:gd name="T78" fmla="*/ 121 w 728"/>
                    <a:gd name="T79" fmla="*/ 77 h 131"/>
                    <a:gd name="T80" fmla="*/ 154 w 728"/>
                    <a:gd name="T81" fmla="*/ 73 h 131"/>
                    <a:gd name="T82" fmla="*/ 220 w 728"/>
                    <a:gd name="T83" fmla="*/ 66 h 131"/>
                    <a:gd name="T84" fmla="*/ 281 w 728"/>
                    <a:gd name="T85" fmla="*/ 58 h 131"/>
                    <a:gd name="T86" fmla="*/ 337 w 728"/>
                    <a:gd name="T87" fmla="*/ 50 h 131"/>
                    <a:gd name="T88" fmla="*/ 395 w 728"/>
                    <a:gd name="T89" fmla="*/ 40 h 131"/>
                    <a:gd name="T90" fmla="*/ 458 w 728"/>
                    <a:gd name="T91" fmla="*/ 27 h 131"/>
                    <a:gd name="T92" fmla="*/ 503 w 728"/>
                    <a:gd name="T93" fmla="*/ 18 h 131"/>
                    <a:gd name="T94" fmla="*/ 533 w 728"/>
                    <a:gd name="T95" fmla="*/ 12 h 131"/>
                    <a:gd name="T96" fmla="*/ 561 w 728"/>
                    <a:gd name="T97" fmla="*/ 7 h 131"/>
                    <a:gd name="T98" fmla="*/ 586 w 728"/>
                    <a:gd name="T99" fmla="*/ 4 h 131"/>
                    <a:gd name="T100" fmla="*/ 606 w 728"/>
                    <a:gd name="T101" fmla="*/ 3 h 131"/>
                    <a:gd name="T102" fmla="*/ 619 w 728"/>
                    <a:gd name="T103" fmla="*/ 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131">
                      <a:moveTo>
                        <a:pt x="619" y="1"/>
                      </a:moveTo>
                      <a:lnTo>
                        <a:pt x="630" y="1"/>
                      </a:lnTo>
                      <a:lnTo>
                        <a:pt x="641" y="0"/>
                      </a:lnTo>
                      <a:lnTo>
                        <a:pt x="651" y="0"/>
                      </a:lnTo>
                      <a:lnTo>
                        <a:pt x="660" y="1"/>
                      </a:lnTo>
                      <a:lnTo>
                        <a:pt x="669" y="4"/>
                      </a:lnTo>
                      <a:lnTo>
                        <a:pt x="677" y="7"/>
                      </a:lnTo>
                      <a:lnTo>
                        <a:pt x="684" y="9"/>
                      </a:lnTo>
                      <a:lnTo>
                        <a:pt x="692" y="14"/>
                      </a:lnTo>
                      <a:lnTo>
                        <a:pt x="699" y="19"/>
                      </a:lnTo>
                      <a:lnTo>
                        <a:pt x="705" y="23"/>
                      </a:lnTo>
                      <a:lnTo>
                        <a:pt x="710" y="29"/>
                      </a:lnTo>
                      <a:lnTo>
                        <a:pt x="714" y="33"/>
                      </a:lnTo>
                      <a:lnTo>
                        <a:pt x="719" y="37"/>
                      </a:lnTo>
                      <a:lnTo>
                        <a:pt x="723" y="43"/>
                      </a:lnTo>
                      <a:lnTo>
                        <a:pt x="726" y="47"/>
                      </a:lnTo>
                      <a:lnTo>
                        <a:pt x="727" y="52"/>
                      </a:lnTo>
                      <a:lnTo>
                        <a:pt x="728" y="57"/>
                      </a:lnTo>
                      <a:lnTo>
                        <a:pt x="728" y="61"/>
                      </a:lnTo>
                      <a:lnTo>
                        <a:pt x="728" y="63"/>
                      </a:lnTo>
                      <a:lnTo>
                        <a:pt x="727" y="68"/>
                      </a:lnTo>
                      <a:lnTo>
                        <a:pt x="726" y="69"/>
                      </a:lnTo>
                      <a:lnTo>
                        <a:pt x="724" y="72"/>
                      </a:lnTo>
                      <a:lnTo>
                        <a:pt x="721" y="72"/>
                      </a:lnTo>
                      <a:lnTo>
                        <a:pt x="719" y="73"/>
                      </a:lnTo>
                      <a:lnTo>
                        <a:pt x="716" y="75"/>
                      </a:lnTo>
                      <a:lnTo>
                        <a:pt x="712" y="75"/>
                      </a:lnTo>
                      <a:lnTo>
                        <a:pt x="705" y="75"/>
                      </a:lnTo>
                      <a:lnTo>
                        <a:pt x="698" y="73"/>
                      </a:lnTo>
                      <a:lnTo>
                        <a:pt x="690" y="73"/>
                      </a:lnTo>
                      <a:lnTo>
                        <a:pt x="680" y="72"/>
                      </a:lnTo>
                      <a:lnTo>
                        <a:pt x="676" y="70"/>
                      </a:lnTo>
                      <a:lnTo>
                        <a:pt x="670" y="70"/>
                      </a:lnTo>
                      <a:lnTo>
                        <a:pt x="663" y="69"/>
                      </a:lnTo>
                      <a:lnTo>
                        <a:pt x="658" y="69"/>
                      </a:lnTo>
                      <a:lnTo>
                        <a:pt x="645" y="68"/>
                      </a:lnTo>
                      <a:lnTo>
                        <a:pt x="633" y="66"/>
                      </a:lnTo>
                      <a:lnTo>
                        <a:pt x="620" y="65"/>
                      </a:lnTo>
                      <a:lnTo>
                        <a:pt x="609" y="65"/>
                      </a:lnTo>
                      <a:lnTo>
                        <a:pt x="600" y="65"/>
                      </a:lnTo>
                      <a:lnTo>
                        <a:pt x="590" y="65"/>
                      </a:lnTo>
                      <a:lnTo>
                        <a:pt x="580" y="65"/>
                      </a:lnTo>
                      <a:lnTo>
                        <a:pt x="573" y="65"/>
                      </a:lnTo>
                      <a:lnTo>
                        <a:pt x="569" y="65"/>
                      </a:lnTo>
                      <a:lnTo>
                        <a:pt x="565" y="65"/>
                      </a:lnTo>
                      <a:lnTo>
                        <a:pt x="559" y="65"/>
                      </a:lnTo>
                      <a:lnTo>
                        <a:pt x="554" y="65"/>
                      </a:lnTo>
                      <a:lnTo>
                        <a:pt x="547" y="65"/>
                      </a:lnTo>
                      <a:lnTo>
                        <a:pt x="540" y="66"/>
                      </a:lnTo>
                      <a:lnTo>
                        <a:pt x="533" y="66"/>
                      </a:lnTo>
                      <a:lnTo>
                        <a:pt x="525" y="68"/>
                      </a:lnTo>
                      <a:lnTo>
                        <a:pt x="517" y="68"/>
                      </a:lnTo>
                      <a:lnTo>
                        <a:pt x="507" y="68"/>
                      </a:lnTo>
                      <a:lnTo>
                        <a:pt x="497" y="69"/>
                      </a:lnTo>
                      <a:lnTo>
                        <a:pt x="487" y="69"/>
                      </a:lnTo>
                      <a:lnTo>
                        <a:pt x="476" y="70"/>
                      </a:lnTo>
                      <a:lnTo>
                        <a:pt x="465" y="72"/>
                      </a:lnTo>
                      <a:lnTo>
                        <a:pt x="454" y="72"/>
                      </a:lnTo>
                      <a:lnTo>
                        <a:pt x="442" y="73"/>
                      </a:lnTo>
                      <a:lnTo>
                        <a:pt x="415" y="76"/>
                      </a:lnTo>
                      <a:lnTo>
                        <a:pt x="389" y="80"/>
                      </a:lnTo>
                      <a:lnTo>
                        <a:pt x="363" y="84"/>
                      </a:lnTo>
                      <a:lnTo>
                        <a:pt x="335" y="88"/>
                      </a:lnTo>
                      <a:lnTo>
                        <a:pt x="308" y="93"/>
                      </a:lnTo>
                      <a:lnTo>
                        <a:pt x="280" y="97"/>
                      </a:lnTo>
                      <a:lnTo>
                        <a:pt x="252" y="101"/>
                      </a:lnTo>
                      <a:lnTo>
                        <a:pt x="223" y="106"/>
                      </a:lnTo>
                      <a:lnTo>
                        <a:pt x="208" y="109"/>
                      </a:lnTo>
                      <a:lnTo>
                        <a:pt x="194" y="112"/>
                      </a:lnTo>
                      <a:lnTo>
                        <a:pt x="182" y="115"/>
                      </a:lnTo>
                      <a:lnTo>
                        <a:pt x="169" y="117"/>
                      </a:lnTo>
                      <a:lnTo>
                        <a:pt x="158" y="119"/>
                      </a:lnTo>
                      <a:lnTo>
                        <a:pt x="147" y="122"/>
                      </a:lnTo>
                      <a:lnTo>
                        <a:pt x="137" y="123"/>
                      </a:lnTo>
                      <a:lnTo>
                        <a:pt x="128" y="124"/>
                      </a:lnTo>
                      <a:lnTo>
                        <a:pt x="119" y="127"/>
                      </a:lnTo>
                      <a:lnTo>
                        <a:pt x="112" y="127"/>
                      </a:lnTo>
                      <a:lnTo>
                        <a:pt x="105" y="128"/>
                      </a:lnTo>
                      <a:lnTo>
                        <a:pt x="100" y="130"/>
                      </a:lnTo>
                      <a:lnTo>
                        <a:pt x="94" y="130"/>
                      </a:lnTo>
                      <a:lnTo>
                        <a:pt x="90" y="131"/>
                      </a:lnTo>
                      <a:lnTo>
                        <a:pt x="87" y="131"/>
                      </a:lnTo>
                      <a:lnTo>
                        <a:pt x="85" y="131"/>
                      </a:lnTo>
                      <a:lnTo>
                        <a:pt x="79" y="131"/>
                      </a:lnTo>
                      <a:lnTo>
                        <a:pt x="72" y="130"/>
                      </a:lnTo>
                      <a:lnTo>
                        <a:pt x="65" y="130"/>
                      </a:lnTo>
                      <a:lnTo>
                        <a:pt x="58" y="127"/>
                      </a:lnTo>
                      <a:lnTo>
                        <a:pt x="52" y="126"/>
                      </a:lnTo>
                      <a:lnTo>
                        <a:pt x="45" y="123"/>
                      </a:lnTo>
                      <a:lnTo>
                        <a:pt x="38" y="119"/>
                      </a:lnTo>
                      <a:lnTo>
                        <a:pt x="31" y="115"/>
                      </a:lnTo>
                      <a:lnTo>
                        <a:pt x="24" y="111"/>
                      </a:lnTo>
                      <a:lnTo>
                        <a:pt x="18" y="106"/>
                      </a:lnTo>
                      <a:lnTo>
                        <a:pt x="13" y="102"/>
                      </a:lnTo>
                      <a:lnTo>
                        <a:pt x="9" y="98"/>
                      </a:lnTo>
                      <a:lnTo>
                        <a:pt x="4" y="95"/>
                      </a:lnTo>
                      <a:lnTo>
                        <a:pt x="2" y="94"/>
                      </a:lnTo>
                      <a:lnTo>
                        <a:pt x="0" y="91"/>
                      </a:lnTo>
                      <a:lnTo>
                        <a:pt x="0" y="90"/>
                      </a:lnTo>
                      <a:lnTo>
                        <a:pt x="0" y="88"/>
                      </a:lnTo>
                      <a:lnTo>
                        <a:pt x="2" y="87"/>
                      </a:lnTo>
                      <a:lnTo>
                        <a:pt x="4" y="87"/>
                      </a:lnTo>
                      <a:lnTo>
                        <a:pt x="9" y="86"/>
                      </a:lnTo>
                      <a:lnTo>
                        <a:pt x="13" y="86"/>
                      </a:lnTo>
                      <a:lnTo>
                        <a:pt x="18" y="86"/>
                      </a:lnTo>
                      <a:lnTo>
                        <a:pt x="24" y="86"/>
                      </a:lnTo>
                      <a:lnTo>
                        <a:pt x="31" y="86"/>
                      </a:lnTo>
                      <a:lnTo>
                        <a:pt x="35" y="86"/>
                      </a:lnTo>
                      <a:lnTo>
                        <a:pt x="39" y="86"/>
                      </a:lnTo>
                      <a:lnTo>
                        <a:pt x="45" y="84"/>
                      </a:lnTo>
                      <a:lnTo>
                        <a:pt x="50" y="84"/>
                      </a:lnTo>
                      <a:lnTo>
                        <a:pt x="56" y="84"/>
                      </a:lnTo>
                      <a:lnTo>
                        <a:pt x="63" y="84"/>
                      </a:lnTo>
                      <a:lnTo>
                        <a:pt x="70" y="83"/>
                      </a:lnTo>
                      <a:lnTo>
                        <a:pt x="76" y="83"/>
                      </a:lnTo>
                      <a:lnTo>
                        <a:pt x="85" y="81"/>
                      </a:lnTo>
                      <a:lnTo>
                        <a:pt x="93" y="80"/>
                      </a:lnTo>
                      <a:lnTo>
                        <a:pt x="101" y="80"/>
                      </a:lnTo>
                      <a:lnTo>
                        <a:pt x="111" y="79"/>
                      </a:lnTo>
                      <a:lnTo>
                        <a:pt x="121" y="77"/>
                      </a:lnTo>
                      <a:lnTo>
                        <a:pt x="132" y="76"/>
                      </a:lnTo>
                      <a:lnTo>
                        <a:pt x="143" y="75"/>
                      </a:lnTo>
                      <a:lnTo>
                        <a:pt x="154" y="73"/>
                      </a:lnTo>
                      <a:lnTo>
                        <a:pt x="176" y="70"/>
                      </a:lnTo>
                      <a:lnTo>
                        <a:pt x="198" y="69"/>
                      </a:lnTo>
                      <a:lnTo>
                        <a:pt x="220" y="66"/>
                      </a:lnTo>
                      <a:lnTo>
                        <a:pt x="241" y="63"/>
                      </a:lnTo>
                      <a:lnTo>
                        <a:pt x="260" y="61"/>
                      </a:lnTo>
                      <a:lnTo>
                        <a:pt x="281" y="58"/>
                      </a:lnTo>
                      <a:lnTo>
                        <a:pt x="301" y="55"/>
                      </a:lnTo>
                      <a:lnTo>
                        <a:pt x="319" y="52"/>
                      </a:lnTo>
                      <a:lnTo>
                        <a:pt x="337" y="50"/>
                      </a:lnTo>
                      <a:lnTo>
                        <a:pt x="355" y="47"/>
                      </a:lnTo>
                      <a:lnTo>
                        <a:pt x="374" y="44"/>
                      </a:lnTo>
                      <a:lnTo>
                        <a:pt x="395" y="40"/>
                      </a:lnTo>
                      <a:lnTo>
                        <a:pt x="414" y="36"/>
                      </a:lnTo>
                      <a:lnTo>
                        <a:pt x="436" y="32"/>
                      </a:lnTo>
                      <a:lnTo>
                        <a:pt x="458" y="27"/>
                      </a:lnTo>
                      <a:lnTo>
                        <a:pt x="481" y="22"/>
                      </a:lnTo>
                      <a:lnTo>
                        <a:pt x="492" y="21"/>
                      </a:lnTo>
                      <a:lnTo>
                        <a:pt x="503" y="18"/>
                      </a:lnTo>
                      <a:lnTo>
                        <a:pt x="514" y="16"/>
                      </a:lnTo>
                      <a:lnTo>
                        <a:pt x="523" y="14"/>
                      </a:lnTo>
                      <a:lnTo>
                        <a:pt x="533" y="12"/>
                      </a:lnTo>
                      <a:lnTo>
                        <a:pt x="543" y="11"/>
                      </a:lnTo>
                      <a:lnTo>
                        <a:pt x="553" y="9"/>
                      </a:lnTo>
                      <a:lnTo>
                        <a:pt x="561" y="7"/>
                      </a:lnTo>
                      <a:lnTo>
                        <a:pt x="569" y="7"/>
                      </a:lnTo>
                      <a:lnTo>
                        <a:pt x="577" y="5"/>
                      </a:lnTo>
                      <a:lnTo>
                        <a:pt x="586" y="4"/>
                      </a:lnTo>
                      <a:lnTo>
                        <a:pt x="593" y="3"/>
                      </a:lnTo>
                      <a:lnTo>
                        <a:pt x="600" y="3"/>
                      </a:lnTo>
                      <a:lnTo>
                        <a:pt x="606" y="3"/>
                      </a:lnTo>
                      <a:lnTo>
                        <a:pt x="613" y="1"/>
                      </a:lnTo>
                      <a:lnTo>
                        <a:pt x="619" y="1"/>
                      </a:lnTo>
                      <a:lnTo>
                        <a:pt x="619" y="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2" name="Freeform 123"/>
                <p:cNvSpPr/>
                <p:nvPr/>
              </p:nvSpPr>
              <p:spPr bwMode="auto">
                <a:xfrm>
                  <a:off x="3041650" y="3325813"/>
                  <a:ext cx="141287" cy="760413"/>
                </a:xfrm>
                <a:custGeom>
                  <a:avLst/>
                  <a:gdLst>
                    <a:gd name="T0" fmla="*/ 111 w 179"/>
                    <a:gd name="T1" fmla="*/ 805 h 957"/>
                    <a:gd name="T2" fmla="*/ 114 w 179"/>
                    <a:gd name="T3" fmla="*/ 775 h 957"/>
                    <a:gd name="T4" fmla="*/ 116 w 179"/>
                    <a:gd name="T5" fmla="*/ 728 h 957"/>
                    <a:gd name="T6" fmla="*/ 119 w 179"/>
                    <a:gd name="T7" fmla="*/ 663 h 957"/>
                    <a:gd name="T8" fmla="*/ 123 w 179"/>
                    <a:gd name="T9" fmla="*/ 530 h 957"/>
                    <a:gd name="T10" fmla="*/ 123 w 179"/>
                    <a:gd name="T11" fmla="*/ 389 h 957"/>
                    <a:gd name="T12" fmla="*/ 122 w 179"/>
                    <a:gd name="T13" fmla="*/ 307 h 957"/>
                    <a:gd name="T14" fmla="*/ 120 w 179"/>
                    <a:gd name="T15" fmla="*/ 250 h 957"/>
                    <a:gd name="T16" fmla="*/ 119 w 179"/>
                    <a:gd name="T17" fmla="*/ 199 h 957"/>
                    <a:gd name="T18" fmla="*/ 116 w 179"/>
                    <a:gd name="T19" fmla="*/ 156 h 957"/>
                    <a:gd name="T20" fmla="*/ 114 w 179"/>
                    <a:gd name="T21" fmla="*/ 120 h 957"/>
                    <a:gd name="T22" fmla="*/ 109 w 179"/>
                    <a:gd name="T23" fmla="*/ 91 h 957"/>
                    <a:gd name="T24" fmla="*/ 104 w 179"/>
                    <a:gd name="T25" fmla="*/ 67 h 957"/>
                    <a:gd name="T26" fmla="*/ 98 w 179"/>
                    <a:gd name="T27" fmla="*/ 52 h 957"/>
                    <a:gd name="T28" fmla="*/ 87 w 179"/>
                    <a:gd name="T29" fmla="*/ 37 h 957"/>
                    <a:gd name="T30" fmla="*/ 82 w 179"/>
                    <a:gd name="T31" fmla="*/ 22 h 957"/>
                    <a:gd name="T32" fmla="*/ 83 w 179"/>
                    <a:gd name="T33" fmla="*/ 7 h 957"/>
                    <a:gd name="T34" fmla="*/ 93 w 179"/>
                    <a:gd name="T35" fmla="*/ 0 h 957"/>
                    <a:gd name="T36" fmla="*/ 112 w 179"/>
                    <a:gd name="T37" fmla="*/ 4 h 957"/>
                    <a:gd name="T38" fmla="*/ 141 w 179"/>
                    <a:gd name="T39" fmla="*/ 16 h 957"/>
                    <a:gd name="T40" fmla="*/ 165 w 179"/>
                    <a:gd name="T41" fmla="*/ 34 h 957"/>
                    <a:gd name="T42" fmla="*/ 179 w 179"/>
                    <a:gd name="T43" fmla="*/ 61 h 957"/>
                    <a:gd name="T44" fmla="*/ 174 w 179"/>
                    <a:gd name="T45" fmla="*/ 84 h 957"/>
                    <a:gd name="T46" fmla="*/ 169 w 179"/>
                    <a:gd name="T47" fmla="*/ 119 h 957"/>
                    <a:gd name="T48" fmla="*/ 170 w 179"/>
                    <a:gd name="T49" fmla="*/ 180 h 957"/>
                    <a:gd name="T50" fmla="*/ 170 w 179"/>
                    <a:gd name="T51" fmla="*/ 202 h 957"/>
                    <a:gd name="T52" fmla="*/ 170 w 179"/>
                    <a:gd name="T53" fmla="*/ 231 h 957"/>
                    <a:gd name="T54" fmla="*/ 170 w 179"/>
                    <a:gd name="T55" fmla="*/ 267 h 957"/>
                    <a:gd name="T56" fmla="*/ 170 w 179"/>
                    <a:gd name="T57" fmla="*/ 308 h 957"/>
                    <a:gd name="T58" fmla="*/ 170 w 179"/>
                    <a:gd name="T59" fmla="*/ 358 h 957"/>
                    <a:gd name="T60" fmla="*/ 172 w 179"/>
                    <a:gd name="T61" fmla="*/ 413 h 957"/>
                    <a:gd name="T62" fmla="*/ 172 w 179"/>
                    <a:gd name="T63" fmla="*/ 477 h 957"/>
                    <a:gd name="T64" fmla="*/ 173 w 179"/>
                    <a:gd name="T65" fmla="*/ 548 h 957"/>
                    <a:gd name="T66" fmla="*/ 174 w 179"/>
                    <a:gd name="T67" fmla="*/ 617 h 957"/>
                    <a:gd name="T68" fmla="*/ 174 w 179"/>
                    <a:gd name="T69" fmla="*/ 679 h 957"/>
                    <a:gd name="T70" fmla="*/ 173 w 179"/>
                    <a:gd name="T71" fmla="*/ 735 h 957"/>
                    <a:gd name="T72" fmla="*/ 170 w 179"/>
                    <a:gd name="T73" fmla="*/ 782 h 957"/>
                    <a:gd name="T74" fmla="*/ 167 w 179"/>
                    <a:gd name="T75" fmla="*/ 822 h 957"/>
                    <a:gd name="T76" fmla="*/ 162 w 179"/>
                    <a:gd name="T77" fmla="*/ 855 h 957"/>
                    <a:gd name="T78" fmla="*/ 158 w 179"/>
                    <a:gd name="T79" fmla="*/ 880 h 957"/>
                    <a:gd name="T80" fmla="*/ 151 w 179"/>
                    <a:gd name="T81" fmla="*/ 898 h 957"/>
                    <a:gd name="T82" fmla="*/ 137 w 179"/>
                    <a:gd name="T83" fmla="*/ 923 h 957"/>
                    <a:gd name="T84" fmla="*/ 127 w 179"/>
                    <a:gd name="T85" fmla="*/ 942 h 957"/>
                    <a:gd name="T86" fmla="*/ 119 w 179"/>
                    <a:gd name="T87" fmla="*/ 953 h 957"/>
                    <a:gd name="T88" fmla="*/ 112 w 179"/>
                    <a:gd name="T89" fmla="*/ 957 h 957"/>
                    <a:gd name="T90" fmla="*/ 101 w 179"/>
                    <a:gd name="T91" fmla="*/ 948 h 957"/>
                    <a:gd name="T92" fmla="*/ 89 w 179"/>
                    <a:gd name="T93" fmla="*/ 919 h 957"/>
                    <a:gd name="T94" fmla="*/ 68 w 179"/>
                    <a:gd name="T95" fmla="*/ 880 h 957"/>
                    <a:gd name="T96" fmla="*/ 35 w 179"/>
                    <a:gd name="T97" fmla="*/ 844 h 957"/>
                    <a:gd name="T98" fmla="*/ 18 w 179"/>
                    <a:gd name="T99" fmla="*/ 830 h 957"/>
                    <a:gd name="T100" fmla="*/ 7 w 179"/>
                    <a:gd name="T101" fmla="*/ 818 h 957"/>
                    <a:gd name="T102" fmla="*/ 0 w 179"/>
                    <a:gd name="T103" fmla="*/ 809 h 957"/>
                    <a:gd name="T104" fmla="*/ 0 w 179"/>
                    <a:gd name="T105" fmla="*/ 802 h 957"/>
                    <a:gd name="T106" fmla="*/ 12 w 179"/>
                    <a:gd name="T107" fmla="*/ 800 h 957"/>
                    <a:gd name="T108" fmla="*/ 28 w 179"/>
                    <a:gd name="T109" fmla="*/ 802 h 957"/>
                    <a:gd name="T110" fmla="*/ 48 w 179"/>
                    <a:gd name="T111" fmla="*/ 808 h 957"/>
                    <a:gd name="T112" fmla="*/ 84 w 179"/>
                    <a:gd name="T113" fmla="*/ 819 h 957"/>
                    <a:gd name="T114" fmla="*/ 104 w 179"/>
                    <a:gd name="T115" fmla="*/ 819 h 957"/>
                    <a:gd name="T116" fmla="*/ 108 w 179"/>
                    <a:gd name="T117" fmla="*/ 815 h 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79" h="957">
                      <a:moveTo>
                        <a:pt x="108" y="815"/>
                      </a:moveTo>
                      <a:lnTo>
                        <a:pt x="109" y="812"/>
                      </a:lnTo>
                      <a:lnTo>
                        <a:pt x="109" y="809"/>
                      </a:lnTo>
                      <a:lnTo>
                        <a:pt x="111" y="805"/>
                      </a:lnTo>
                      <a:lnTo>
                        <a:pt x="111" y="800"/>
                      </a:lnTo>
                      <a:lnTo>
                        <a:pt x="112" y="793"/>
                      </a:lnTo>
                      <a:lnTo>
                        <a:pt x="112" y="784"/>
                      </a:lnTo>
                      <a:lnTo>
                        <a:pt x="114" y="775"/>
                      </a:lnTo>
                      <a:lnTo>
                        <a:pt x="114" y="765"/>
                      </a:lnTo>
                      <a:lnTo>
                        <a:pt x="115" y="754"/>
                      </a:lnTo>
                      <a:lnTo>
                        <a:pt x="115" y="742"/>
                      </a:lnTo>
                      <a:lnTo>
                        <a:pt x="116" y="728"/>
                      </a:lnTo>
                      <a:lnTo>
                        <a:pt x="116" y="712"/>
                      </a:lnTo>
                      <a:lnTo>
                        <a:pt x="118" y="697"/>
                      </a:lnTo>
                      <a:lnTo>
                        <a:pt x="118" y="681"/>
                      </a:lnTo>
                      <a:lnTo>
                        <a:pt x="119" y="663"/>
                      </a:lnTo>
                      <a:lnTo>
                        <a:pt x="120" y="643"/>
                      </a:lnTo>
                      <a:lnTo>
                        <a:pt x="120" y="604"/>
                      </a:lnTo>
                      <a:lnTo>
                        <a:pt x="122" y="567"/>
                      </a:lnTo>
                      <a:lnTo>
                        <a:pt x="123" y="530"/>
                      </a:lnTo>
                      <a:lnTo>
                        <a:pt x="123" y="492"/>
                      </a:lnTo>
                      <a:lnTo>
                        <a:pt x="123" y="458"/>
                      </a:lnTo>
                      <a:lnTo>
                        <a:pt x="123" y="423"/>
                      </a:lnTo>
                      <a:lnTo>
                        <a:pt x="123" y="389"/>
                      </a:lnTo>
                      <a:lnTo>
                        <a:pt x="123" y="355"/>
                      </a:lnTo>
                      <a:lnTo>
                        <a:pt x="123" y="339"/>
                      </a:lnTo>
                      <a:lnTo>
                        <a:pt x="122" y="324"/>
                      </a:lnTo>
                      <a:lnTo>
                        <a:pt x="122" y="307"/>
                      </a:lnTo>
                      <a:lnTo>
                        <a:pt x="122" y="293"/>
                      </a:lnTo>
                      <a:lnTo>
                        <a:pt x="120" y="278"/>
                      </a:lnTo>
                      <a:lnTo>
                        <a:pt x="120" y="264"/>
                      </a:lnTo>
                      <a:lnTo>
                        <a:pt x="120" y="250"/>
                      </a:lnTo>
                      <a:lnTo>
                        <a:pt x="119" y="236"/>
                      </a:lnTo>
                      <a:lnTo>
                        <a:pt x="119" y="224"/>
                      </a:lnTo>
                      <a:lnTo>
                        <a:pt x="119" y="211"/>
                      </a:lnTo>
                      <a:lnTo>
                        <a:pt x="119" y="199"/>
                      </a:lnTo>
                      <a:lnTo>
                        <a:pt x="118" y="188"/>
                      </a:lnTo>
                      <a:lnTo>
                        <a:pt x="118" y="177"/>
                      </a:lnTo>
                      <a:lnTo>
                        <a:pt x="118" y="166"/>
                      </a:lnTo>
                      <a:lnTo>
                        <a:pt x="116" y="156"/>
                      </a:lnTo>
                      <a:lnTo>
                        <a:pt x="116" y="146"/>
                      </a:lnTo>
                      <a:lnTo>
                        <a:pt x="115" y="137"/>
                      </a:lnTo>
                      <a:lnTo>
                        <a:pt x="115" y="128"/>
                      </a:lnTo>
                      <a:lnTo>
                        <a:pt x="114" y="120"/>
                      </a:lnTo>
                      <a:lnTo>
                        <a:pt x="112" y="112"/>
                      </a:lnTo>
                      <a:lnTo>
                        <a:pt x="111" y="105"/>
                      </a:lnTo>
                      <a:lnTo>
                        <a:pt x="111" y="97"/>
                      </a:lnTo>
                      <a:lnTo>
                        <a:pt x="109" y="91"/>
                      </a:lnTo>
                      <a:lnTo>
                        <a:pt x="108" y="84"/>
                      </a:lnTo>
                      <a:lnTo>
                        <a:pt x="107" y="79"/>
                      </a:lnTo>
                      <a:lnTo>
                        <a:pt x="105" y="73"/>
                      </a:lnTo>
                      <a:lnTo>
                        <a:pt x="104" y="67"/>
                      </a:lnTo>
                      <a:lnTo>
                        <a:pt x="102" y="63"/>
                      </a:lnTo>
                      <a:lnTo>
                        <a:pt x="101" y="59"/>
                      </a:lnTo>
                      <a:lnTo>
                        <a:pt x="100" y="56"/>
                      </a:lnTo>
                      <a:lnTo>
                        <a:pt x="98" y="52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90" y="41"/>
                      </a:lnTo>
                      <a:lnTo>
                        <a:pt x="87" y="37"/>
                      </a:lnTo>
                      <a:lnTo>
                        <a:pt x="84" y="33"/>
                      </a:lnTo>
                      <a:lnTo>
                        <a:pt x="83" y="30"/>
                      </a:lnTo>
                      <a:lnTo>
                        <a:pt x="82" y="26"/>
                      </a:lnTo>
                      <a:lnTo>
                        <a:pt x="82" y="22"/>
                      </a:lnTo>
                      <a:lnTo>
                        <a:pt x="82" y="16"/>
                      </a:lnTo>
                      <a:lnTo>
                        <a:pt x="82" y="12"/>
                      </a:lnTo>
                      <a:lnTo>
                        <a:pt x="82" y="9"/>
                      </a:lnTo>
                      <a:lnTo>
                        <a:pt x="83" y="7"/>
                      </a:lnTo>
                      <a:lnTo>
                        <a:pt x="84" y="4"/>
                      </a:lnTo>
                      <a:lnTo>
                        <a:pt x="87" y="2"/>
                      </a:lnTo>
                      <a:lnTo>
                        <a:pt x="90" y="1"/>
                      </a:lnTo>
                      <a:lnTo>
                        <a:pt x="93" y="0"/>
                      </a:lnTo>
                      <a:lnTo>
                        <a:pt x="97" y="0"/>
                      </a:lnTo>
                      <a:lnTo>
                        <a:pt x="101" y="1"/>
                      </a:lnTo>
                      <a:lnTo>
                        <a:pt x="107" y="1"/>
                      </a:lnTo>
                      <a:lnTo>
                        <a:pt x="112" y="4"/>
                      </a:lnTo>
                      <a:lnTo>
                        <a:pt x="118" y="5"/>
                      </a:lnTo>
                      <a:lnTo>
                        <a:pt x="125" y="9"/>
                      </a:lnTo>
                      <a:lnTo>
                        <a:pt x="133" y="12"/>
                      </a:lnTo>
                      <a:lnTo>
                        <a:pt x="141" y="16"/>
                      </a:lnTo>
                      <a:lnTo>
                        <a:pt x="151" y="20"/>
                      </a:lnTo>
                      <a:lnTo>
                        <a:pt x="155" y="25"/>
                      </a:lnTo>
                      <a:lnTo>
                        <a:pt x="158" y="27"/>
                      </a:lnTo>
                      <a:lnTo>
                        <a:pt x="165" y="34"/>
                      </a:lnTo>
                      <a:lnTo>
                        <a:pt x="170" y="40"/>
                      </a:lnTo>
                      <a:lnTo>
                        <a:pt x="174" y="47"/>
                      </a:lnTo>
                      <a:lnTo>
                        <a:pt x="177" y="54"/>
                      </a:lnTo>
                      <a:lnTo>
                        <a:pt x="179" y="61"/>
                      </a:lnTo>
                      <a:lnTo>
                        <a:pt x="179" y="67"/>
                      </a:lnTo>
                      <a:lnTo>
                        <a:pt x="177" y="76"/>
                      </a:lnTo>
                      <a:lnTo>
                        <a:pt x="176" y="80"/>
                      </a:lnTo>
                      <a:lnTo>
                        <a:pt x="174" y="84"/>
                      </a:lnTo>
                      <a:lnTo>
                        <a:pt x="173" y="88"/>
                      </a:lnTo>
                      <a:lnTo>
                        <a:pt x="173" y="94"/>
                      </a:lnTo>
                      <a:lnTo>
                        <a:pt x="170" y="105"/>
                      </a:lnTo>
                      <a:lnTo>
                        <a:pt x="169" y="119"/>
                      </a:lnTo>
                      <a:lnTo>
                        <a:pt x="169" y="133"/>
                      </a:lnTo>
                      <a:lnTo>
                        <a:pt x="169" y="146"/>
                      </a:lnTo>
                      <a:lnTo>
                        <a:pt x="169" y="163"/>
                      </a:lnTo>
                      <a:lnTo>
                        <a:pt x="170" y="180"/>
                      </a:lnTo>
                      <a:lnTo>
                        <a:pt x="170" y="185"/>
                      </a:lnTo>
                      <a:lnTo>
                        <a:pt x="170" y="191"/>
                      </a:lnTo>
                      <a:lnTo>
                        <a:pt x="170" y="196"/>
                      </a:lnTo>
                      <a:lnTo>
                        <a:pt x="170" y="202"/>
                      </a:lnTo>
                      <a:lnTo>
                        <a:pt x="170" y="209"/>
                      </a:lnTo>
                      <a:lnTo>
                        <a:pt x="170" y="216"/>
                      </a:lnTo>
                      <a:lnTo>
                        <a:pt x="170" y="222"/>
                      </a:lnTo>
                      <a:lnTo>
                        <a:pt x="170" y="231"/>
                      </a:lnTo>
                      <a:lnTo>
                        <a:pt x="170" y="239"/>
                      </a:lnTo>
                      <a:lnTo>
                        <a:pt x="170" y="247"/>
                      </a:lnTo>
                      <a:lnTo>
                        <a:pt x="170" y="257"/>
                      </a:lnTo>
                      <a:lnTo>
                        <a:pt x="170" y="267"/>
                      </a:lnTo>
                      <a:lnTo>
                        <a:pt x="170" y="276"/>
                      </a:lnTo>
                      <a:lnTo>
                        <a:pt x="170" y="286"/>
                      </a:lnTo>
                      <a:lnTo>
                        <a:pt x="170" y="297"/>
                      </a:lnTo>
                      <a:lnTo>
                        <a:pt x="170" y="308"/>
                      </a:lnTo>
                      <a:lnTo>
                        <a:pt x="170" y="321"/>
                      </a:lnTo>
                      <a:lnTo>
                        <a:pt x="170" y="332"/>
                      </a:lnTo>
                      <a:lnTo>
                        <a:pt x="170" y="344"/>
                      </a:lnTo>
                      <a:lnTo>
                        <a:pt x="170" y="358"/>
                      </a:lnTo>
                      <a:lnTo>
                        <a:pt x="170" y="371"/>
                      </a:lnTo>
                      <a:lnTo>
                        <a:pt x="172" y="384"/>
                      </a:lnTo>
                      <a:lnTo>
                        <a:pt x="172" y="400"/>
                      </a:lnTo>
                      <a:lnTo>
                        <a:pt x="172" y="413"/>
                      </a:lnTo>
                      <a:lnTo>
                        <a:pt x="172" y="429"/>
                      </a:lnTo>
                      <a:lnTo>
                        <a:pt x="172" y="445"/>
                      </a:lnTo>
                      <a:lnTo>
                        <a:pt x="172" y="461"/>
                      </a:lnTo>
                      <a:lnTo>
                        <a:pt x="172" y="477"/>
                      </a:lnTo>
                      <a:lnTo>
                        <a:pt x="173" y="494"/>
                      </a:lnTo>
                      <a:lnTo>
                        <a:pt x="173" y="512"/>
                      </a:lnTo>
                      <a:lnTo>
                        <a:pt x="173" y="530"/>
                      </a:lnTo>
                      <a:lnTo>
                        <a:pt x="173" y="548"/>
                      </a:lnTo>
                      <a:lnTo>
                        <a:pt x="174" y="566"/>
                      </a:lnTo>
                      <a:lnTo>
                        <a:pt x="174" y="584"/>
                      </a:lnTo>
                      <a:lnTo>
                        <a:pt x="174" y="600"/>
                      </a:lnTo>
                      <a:lnTo>
                        <a:pt x="174" y="617"/>
                      </a:lnTo>
                      <a:lnTo>
                        <a:pt x="174" y="634"/>
                      </a:lnTo>
                      <a:lnTo>
                        <a:pt x="174" y="649"/>
                      </a:lnTo>
                      <a:lnTo>
                        <a:pt x="174" y="665"/>
                      </a:lnTo>
                      <a:lnTo>
                        <a:pt x="174" y="679"/>
                      </a:lnTo>
                      <a:lnTo>
                        <a:pt x="174" y="694"/>
                      </a:lnTo>
                      <a:lnTo>
                        <a:pt x="174" y="708"/>
                      </a:lnTo>
                      <a:lnTo>
                        <a:pt x="173" y="722"/>
                      </a:lnTo>
                      <a:lnTo>
                        <a:pt x="173" y="735"/>
                      </a:lnTo>
                      <a:lnTo>
                        <a:pt x="173" y="747"/>
                      </a:lnTo>
                      <a:lnTo>
                        <a:pt x="172" y="760"/>
                      </a:lnTo>
                      <a:lnTo>
                        <a:pt x="172" y="771"/>
                      </a:lnTo>
                      <a:lnTo>
                        <a:pt x="170" y="782"/>
                      </a:lnTo>
                      <a:lnTo>
                        <a:pt x="170" y="793"/>
                      </a:lnTo>
                      <a:lnTo>
                        <a:pt x="169" y="804"/>
                      </a:lnTo>
                      <a:lnTo>
                        <a:pt x="167" y="813"/>
                      </a:lnTo>
                      <a:lnTo>
                        <a:pt x="167" y="822"/>
                      </a:lnTo>
                      <a:lnTo>
                        <a:pt x="166" y="831"/>
                      </a:lnTo>
                      <a:lnTo>
                        <a:pt x="165" y="840"/>
                      </a:lnTo>
                      <a:lnTo>
                        <a:pt x="163" y="848"/>
                      </a:lnTo>
                      <a:lnTo>
                        <a:pt x="162" y="855"/>
                      </a:lnTo>
                      <a:lnTo>
                        <a:pt x="162" y="862"/>
                      </a:lnTo>
                      <a:lnTo>
                        <a:pt x="161" y="869"/>
                      </a:lnTo>
                      <a:lnTo>
                        <a:pt x="159" y="874"/>
                      </a:lnTo>
                      <a:lnTo>
                        <a:pt x="158" y="880"/>
                      </a:lnTo>
                      <a:lnTo>
                        <a:pt x="155" y="885"/>
                      </a:lnTo>
                      <a:lnTo>
                        <a:pt x="154" y="890"/>
                      </a:lnTo>
                      <a:lnTo>
                        <a:pt x="152" y="894"/>
                      </a:lnTo>
                      <a:lnTo>
                        <a:pt x="151" y="898"/>
                      </a:lnTo>
                      <a:lnTo>
                        <a:pt x="147" y="905"/>
                      </a:lnTo>
                      <a:lnTo>
                        <a:pt x="144" y="912"/>
                      </a:lnTo>
                      <a:lnTo>
                        <a:pt x="141" y="917"/>
                      </a:lnTo>
                      <a:lnTo>
                        <a:pt x="137" y="923"/>
                      </a:lnTo>
                      <a:lnTo>
                        <a:pt x="134" y="928"/>
                      </a:lnTo>
                      <a:lnTo>
                        <a:pt x="131" y="934"/>
                      </a:lnTo>
                      <a:lnTo>
                        <a:pt x="130" y="938"/>
                      </a:lnTo>
                      <a:lnTo>
                        <a:pt x="127" y="942"/>
                      </a:lnTo>
                      <a:lnTo>
                        <a:pt x="125" y="945"/>
                      </a:lnTo>
                      <a:lnTo>
                        <a:pt x="123" y="948"/>
                      </a:lnTo>
                      <a:lnTo>
                        <a:pt x="120" y="951"/>
                      </a:lnTo>
                      <a:lnTo>
                        <a:pt x="119" y="953"/>
                      </a:lnTo>
                      <a:lnTo>
                        <a:pt x="116" y="955"/>
                      </a:lnTo>
                      <a:lnTo>
                        <a:pt x="115" y="956"/>
                      </a:lnTo>
                      <a:lnTo>
                        <a:pt x="114" y="956"/>
                      </a:lnTo>
                      <a:lnTo>
                        <a:pt x="112" y="957"/>
                      </a:lnTo>
                      <a:lnTo>
                        <a:pt x="109" y="956"/>
                      </a:lnTo>
                      <a:lnTo>
                        <a:pt x="107" y="955"/>
                      </a:lnTo>
                      <a:lnTo>
                        <a:pt x="104" y="952"/>
                      </a:lnTo>
                      <a:lnTo>
                        <a:pt x="101" y="948"/>
                      </a:lnTo>
                      <a:lnTo>
                        <a:pt x="97" y="942"/>
                      </a:lnTo>
                      <a:lnTo>
                        <a:pt x="94" y="935"/>
                      </a:lnTo>
                      <a:lnTo>
                        <a:pt x="91" y="928"/>
                      </a:lnTo>
                      <a:lnTo>
                        <a:pt x="89" y="919"/>
                      </a:lnTo>
                      <a:lnTo>
                        <a:pt x="84" y="909"/>
                      </a:lnTo>
                      <a:lnTo>
                        <a:pt x="79" y="898"/>
                      </a:lnTo>
                      <a:lnTo>
                        <a:pt x="73" y="890"/>
                      </a:lnTo>
                      <a:lnTo>
                        <a:pt x="68" y="880"/>
                      </a:lnTo>
                      <a:lnTo>
                        <a:pt x="61" y="872"/>
                      </a:lnTo>
                      <a:lnTo>
                        <a:pt x="53" y="862"/>
                      </a:lnTo>
                      <a:lnTo>
                        <a:pt x="44" y="854"/>
                      </a:lnTo>
                      <a:lnTo>
                        <a:pt x="35" y="844"/>
                      </a:lnTo>
                      <a:lnTo>
                        <a:pt x="30" y="840"/>
                      </a:lnTo>
                      <a:lnTo>
                        <a:pt x="26" y="837"/>
                      </a:lnTo>
                      <a:lnTo>
                        <a:pt x="22" y="833"/>
                      </a:lnTo>
                      <a:lnTo>
                        <a:pt x="18" y="830"/>
                      </a:lnTo>
                      <a:lnTo>
                        <a:pt x="15" y="826"/>
                      </a:lnTo>
                      <a:lnTo>
                        <a:pt x="11" y="823"/>
                      </a:lnTo>
                      <a:lnTo>
                        <a:pt x="8" y="820"/>
                      </a:lnTo>
                      <a:lnTo>
                        <a:pt x="7" y="818"/>
                      </a:lnTo>
                      <a:lnTo>
                        <a:pt x="4" y="816"/>
                      </a:lnTo>
                      <a:lnTo>
                        <a:pt x="3" y="813"/>
                      </a:lnTo>
                      <a:lnTo>
                        <a:pt x="1" y="811"/>
                      </a:lnTo>
                      <a:lnTo>
                        <a:pt x="0" y="809"/>
                      </a:lnTo>
                      <a:lnTo>
                        <a:pt x="0" y="807"/>
                      </a:lnTo>
                      <a:lnTo>
                        <a:pt x="0" y="805"/>
                      </a:lnTo>
                      <a:lnTo>
                        <a:pt x="0" y="804"/>
                      </a:lnTo>
                      <a:lnTo>
                        <a:pt x="0" y="802"/>
                      </a:lnTo>
                      <a:lnTo>
                        <a:pt x="3" y="801"/>
                      </a:lnTo>
                      <a:lnTo>
                        <a:pt x="6" y="800"/>
                      </a:lnTo>
                      <a:lnTo>
                        <a:pt x="10" y="800"/>
                      </a:lnTo>
                      <a:lnTo>
                        <a:pt x="12" y="800"/>
                      </a:lnTo>
                      <a:lnTo>
                        <a:pt x="15" y="800"/>
                      </a:lnTo>
                      <a:lnTo>
                        <a:pt x="19" y="801"/>
                      </a:lnTo>
                      <a:lnTo>
                        <a:pt x="24" y="801"/>
                      </a:lnTo>
                      <a:lnTo>
                        <a:pt x="28" y="802"/>
                      </a:lnTo>
                      <a:lnTo>
                        <a:pt x="32" y="804"/>
                      </a:lnTo>
                      <a:lnTo>
                        <a:pt x="37" y="805"/>
                      </a:lnTo>
                      <a:lnTo>
                        <a:pt x="43" y="807"/>
                      </a:lnTo>
                      <a:lnTo>
                        <a:pt x="48" y="808"/>
                      </a:lnTo>
                      <a:lnTo>
                        <a:pt x="54" y="811"/>
                      </a:lnTo>
                      <a:lnTo>
                        <a:pt x="65" y="815"/>
                      </a:lnTo>
                      <a:lnTo>
                        <a:pt x="75" y="818"/>
                      </a:lnTo>
                      <a:lnTo>
                        <a:pt x="84" y="819"/>
                      </a:lnTo>
                      <a:lnTo>
                        <a:pt x="91" y="820"/>
                      </a:lnTo>
                      <a:lnTo>
                        <a:pt x="97" y="820"/>
                      </a:lnTo>
                      <a:lnTo>
                        <a:pt x="102" y="819"/>
                      </a:lnTo>
                      <a:lnTo>
                        <a:pt x="104" y="819"/>
                      </a:lnTo>
                      <a:lnTo>
                        <a:pt x="107" y="818"/>
                      </a:lnTo>
                      <a:lnTo>
                        <a:pt x="107" y="816"/>
                      </a:lnTo>
                      <a:lnTo>
                        <a:pt x="108" y="815"/>
                      </a:lnTo>
                      <a:lnTo>
                        <a:pt x="108" y="81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124"/>
                <p:cNvSpPr/>
                <p:nvPr/>
              </p:nvSpPr>
              <p:spPr bwMode="auto">
                <a:xfrm>
                  <a:off x="2773363" y="3565525"/>
                  <a:ext cx="387350" cy="388938"/>
                </a:xfrm>
                <a:custGeom>
                  <a:avLst/>
                  <a:gdLst>
                    <a:gd name="T0" fmla="*/ 339 w 489"/>
                    <a:gd name="T1" fmla="*/ 270 h 490"/>
                    <a:gd name="T2" fmla="*/ 303 w 489"/>
                    <a:gd name="T3" fmla="*/ 308 h 490"/>
                    <a:gd name="T4" fmla="*/ 269 w 489"/>
                    <a:gd name="T5" fmla="*/ 341 h 490"/>
                    <a:gd name="T6" fmla="*/ 236 w 489"/>
                    <a:gd name="T7" fmla="*/ 371 h 490"/>
                    <a:gd name="T8" fmla="*/ 204 w 489"/>
                    <a:gd name="T9" fmla="*/ 396 h 490"/>
                    <a:gd name="T10" fmla="*/ 169 w 489"/>
                    <a:gd name="T11" fmla="*/ 418 h 490"/>
                    <a:gd name="T12" fmla="*/ 133 w 489"/>
                    <a:gd name="T13" fmla="*/ 438 h 490"/>
                    <a:gd name="T14" fmla="*/ 96 w 489"/>
                    <a:gd name="T15" fmla="*/ 456 h 490"/>
                    <a:gd name="T16" fmla="*/ 68 w 489"/>
                    <a:gd name="T17" fmla="*/ 467 h 490"/>
                    <a:gd name="T18" fmla="*/ 52 w 489"/>
                    <a:gd name="T19" fmla="*/ 474 h 490"/>
                    <a:gd name="T20" fmla="*/ 38 w 489"/>
                    <a:gd name="T21" fmla="*/ 479 h 490"/>
                    <a:gd name="T22" fmla="*/ 25 w 489"/>
                    <a:gd name="T23" fmla="*/ 483 h 490"/>
                    <a:gd name="T24" fmla="*/ 16 w 489"/>
                    <a:gd name="T25" fmla="*/ 488 h 490"/>
                    <a:gd name="T26" fmla="*/ 9 w 489"/>
                    <a:gd name="T27" fmla="*/ 489 h 490"/>
                    <a:gd name="T28" fmla="*/ 3 w 489"/>
                    <a:gd name="T29" fmla="*/ 490 h 490"/>
                    <a:gd name="T30" fmla="*/ 0 w 489"/>
                    <a:gd name="T31" fmla="*/ 489 h 490"/>
                    <a:gd name="T32" fmla="*/ 0 w 489"/>
                    <a:gd name="T33" fmla="*/ 488 h 490"/>
                    <a:gd name="T34" fmla="*/ 2 w 489"/>
                    <a:gd name="T35" fmla="*/ 485 h 490"/>
                    <a:gd name="T36" fmla="*/ 6 w 489"/>
                    <a:gd name="T37" fmla="*/ 481 h 490"/>
                    <a:gd name="T38" fmla="*/ 11 w 489"/>
                    <a:gd name="T39" fmla="*/ 476 h 490"/>
                    <a:gd name="T40" fmla="*/ 18 w 489"/>
                    <a:gd name="T41" fmla="*/ 471 h 490"/>
                    <a:gd name="T42" fmla="*/ 28 w 489"/>
                    <a:gd name="T43" fmla="*/ 465 h 490"/>
                    <a:gd name="T44" fmla="*/ 38 w 489"/>
                    <a:gd name="T45" fmla="*/ 459 h 490"/>
                    <a:gd name="T46" fmla="*/ 52 w 489"/>
                    <a:gd name="T47" fmla="*/ 450 h 490"/>
                    <a:gd name="T48" fmla="*/ 71 w 489"/>
                    <a:gd name="T49" fmla="*/ 439 h 490"/>
                    <a:gd name="T50" fmla="*/ 100 w 489"/>
                    <a:gd name="T51" fmla="*/ 420 h 490"/>
                    <a:gd name="T52" fmla="*/ 130 w 489"/>
                    <a:gd name="T53" fmla="*/ 398 h 490"/>
                    <a:gd name="T54" fmla="*/ 164 w 489"/>
                    <a:gd name="T55" fmla="*/ 373 h 490"/>
                    <a:gd name="T56" fmla="*/ 197 w 489"/>
                    <a:gd name="T57" fmla="*/ 345 h 490"/>
                    <a:gd name="T58" fmla="*/ 229 w 489"/>
                    <a:gd name="T59" fmla="*/ 315 h 490"/>
                    <a:gd name="T60" fmla="*/ 261 w 489"/>
                    <a:gd name="T61" fmla="*/ 281 h 490"/>
                    <a:gd name="T62" fmla="*/ 292 w 489"/>
                    <a:gd name="T63" fmla="*/ 245 h 490"/>
                    <a:gd name="T64" fmla="*/ 316 w 489"/>
                    <a:gd name="T65" fmla="*/ 215 h 490"/>
                    <a:gd name="T66" fmla="*/ 331 w 489"/>
                    <a:gd name="T67" fmla="*/ 193 h 490"/>
                    <a:gd name="T68" fmla="*/ 346 w 489"/>
                    <a:gd name="T69" fmla="*/ 168 h 490"/>
                    <a:gd name="T70" fmla="*/ 362 w 489"/>
                    <a:gd name="T71" fmla="*/ 142 h 490"/>
                    <a:gd name="T72" fmla="*/ 377 w 489"/>
                    <a:gd name="T73" fmla="*/ 114 h 490"/>
                    <a:gd name="T74" fmla="*/ 392 w 489"/>
                    <a:gd name="T75" fmla="*/ 83 h 490"/>
                    <a:gd name="T76" fmla="*/ 407 w 489"/>
                    <a:gd name="T77" fmla="*/ 52 h 490"/>
                    <a:gd name="T78" fmla="*/ 422 w 489"/>
                    <a:gd name="T79" fmla="*/ 18 h 490"/>
                    <a:gd name="T80" fmla="*/ 489 w 489"/>
                    <a:gd name="T81" fmla="*/ 17 h 490"/>
                    <a:gd name="T82" fmla="*/ 474 w 489"/>
                    <a:gd name="T83" fmla="*/ 52 h 490"/>
                    <a:gd name="T84" fmla="*/ 458 w 489"/>
                    <a:gd name="T85" fmla="*/ 85 h 490"/>
                    <a:gd name="T86" fmla="*/ 443 w 489"/>
                    <a:gd name="T87" fmla="*/ 118 h 490"/>
                    <a:gd name="T88" fmla="*/ 428 w 489"/>
                    <a:gd name="T89" fmla="*/ 147 h 490"/>
                    <a:gd name="T90" fmla="*/ 411 w 489"/>
                    <a:gd name="T91" fmla="*/ 176 h 490"/>
                    <a:gd name="T92" fmla="*/ 393 w 489"/>
                    <a:gd name="T93" fmla="*/ 202 h 490"/>
                    <a:gd name="T94" fmla="*/ 375 w 489"/>
                    <a:gd name="T95" fmla="*/ 227 h 490"/>
                    <a:gd name="T96" fmla="*/ 357 w 489"/>
                    <a:gd name="T97" fmla="*/ 251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89" h="490">
                      <a:moveTo>
                        <a:pt x="357" y="251"/>
                      </a:moveTo>
                      <a:lnTo>
                        <a:pt x="339" y="270"/>
                      </a:lnTo>
                      <a:lnTo>
                        <a:pt x="321" y="290"/>
                      </a:lnTo>
                      <a:lnTo>
                        <a:pt x="303" y="308"/>
                      </a:lnTo>
                      <a:lnTo>
                        <a:pt x="285" y="326"/>
                      </a:lnTo>
                      <a:lnTo>
                        <a:pt x="269" y="341"/>
                      </a:lnTo>
                      <a:lnTo>
                        <a:pt x="252" y="356"/>
                      </a:lnTo>
                      <a:lnTo>
                        <a:pt x="236" y="371"/>
                      </a:lnTo>
                      <a:lnTo>
                        <a:pt x="219" y="384"/>
                      </a:lnTo>
                      <a:lnTo>
                        <a:pt x="204" y="396"/>
                      </a:lnTo>
                      <a:lnTo>
                        <a:pt x="186" y="407"/>
                      </a:lnTo>
                      <a:lnTo>
                        <a:pt x="169" y="418"/>
                      </a:lnTo>
                      <a:lnTo>
                        <a:pt x="151" y="428"/>
                      </a:lnTo>
                      <a:lnTo>
                        <a:pt x="133" y="438"/>
                      </a:lnTo>
                      <a:lnTo>
                        <a:pt x="114" y="447"/>
                      </a:lnTo>
                      <a:lnTo>
                        <a:pt x="96" y="456"/>
                      </a:lnTo>
                      <a:lnTo>
                        <a:pt x="78" y="464"/>
                      </a:lnTo>
                      <a:lnTo>
                        <a:pt x="68" y="467"/>
                      </a:lnTo>
                      <a:lnTo>
                        <a:pt x="60" y="471"/>
                      </a:lnTo>
                      <a:lnTo>
                        <a:pt x="52" y="474"/>
                      </a:lnTo>
                      <a:lnTo>
                        <a:pt x="45" y="476"/>
                      </a:lnTo>
                      <a:lnTo>
                        <a:pt x="38" y="479"/>
                      </a:lnTo>
                      <a:lnTo>
                        <a:pt x="31" y="482"/>
                      </a:lnTo>
                      <a:lnTo>
                        <a:pt x="25" y="483"/>
                      </a:lnTo>
                      <a:lnTo>
                        <a:pt x="20" y="486"/>
                      </a:lnTo>
                      <a:lnTo>
                        <a:pt x="16" y="488"/>
                      </a:lnTo>
                      <a:lnTo>
                        <a:pt x="11" y="488"/>
                      </a:lnTo>
                      <a:lnTo>
                        <a:pt x="9" y="489"/>
                      </a:lnTo>
                      <a:lnTo>
                        <a:pt x="6" y="489"/>
                      </a:lnTo>
                      <a:lnTo>
                        <a:pt x="3" y="490"/>
                      </a:lnTo>
                      <a:lnTo>
                        <a:pt x="2" y="489"/>
                      </a:lnTo>
                      <a:lnTo>
                        <a:pt x="0" y="489"/>
                      </a:lnTo>
                      <a:lnTo>
                        <a:pt x="0" y="489"/>
                      </a:lnTo>
                      <a:lnTo>
                        <a:pt x="0" y="488"/>
                      </a:lnTo>
                      <a:lnTo>
                        <a:pt x="2" y="486"/>
                      </a:lnTo>
                      <a:lnTo>
                        <a:pt x="2" y="485"/>
                      </a:lnTo>
                      <a:lnTo>
                        <a:pt x="4" y="483"/>
                      </a:lnTo>
                      <a:lnTo>
                        <a:pt x="6" y="481"/>
                      </a:lnTo>
                      <a:lnTo>
                        <a:pt x="9" y="479"/>
                      </a:lnTo>
                      <a:lnTo>
                        <a:pt x="11" y="476"/>
                      </a:lnTo>
                      <a:lnTo>
                        <a:pt x="14" y="474"/>
                      </a:lnTo>
                      <a:lnTo>
                        <a:pt x="18" y="471"/>
                      </a:lnTo>
                      <a:lnTo>
                        <a:pt x="22" y="468"/>
                      </a:lnTo>
                      <a:lnTo>
                        <a:pt x="28" y="465"/>
                      </a:lnTo>
                      <a:lnTo>
                        <a:pt x="32" y="461"/>
                      </a:lnTo>
                      <a:lnTo>
                        <a:pt x="38" y="459"/>
                      </a:lnTo>
                      <a:lnTo>
                        <a:pt x="45" y="454"/>
                      </a:lnTo>
                      <a:lnTo>
                        <a:pt x="52" y="450"/>
                      </a:lnTo>
                      <a:lnTo>
                        <a:pt x="58" y="447"/>
                      </a:lnTo>
                      <a:lnTo>
                        <a:pt x="71" y="439"/>
                      </a:lnTo>
                      <a:lnTo>
                        <a:pt x="85" y="429"/>
                      </a:lnTo>
                      <a:lnTo>
                        <a:pt x="100" y="420"/>
                      </a:lnTo>
                      <a:lnTo>
                        <a:pt x="115" y="409"/>
                      </a:lnTo>
                      <a:lnTo>
                        <a:pt x="130" y="398"/>
                      </a:lnTo>
                      <a:lnTo>
                        <a:pt x="147" y="387"/>
                      </a:lnTo>
                      <a:lnTo>
                        <a:pt x="164" y="373"/>
                      </a:lnTo>
                      <a:lnTo>
                        <a:pt x="182" y="359"/>
                      </a:lnTo>
                      <a:lnTo>
                        <a:pt x="197" y="345"/>
                      </a:lnTo>
                      <a:lnTo>
                        <a:pt x="212" y="330"/>
                      </a:lnTo>
                      <a:lnTo>
                        <a:pt x="229" y="315"/>
                      </a:lnTo>
                      <a:lnTo>
                        <a:pt x="244" y="298"/>
                      </a:lnTo>
                      <a:lnTo>
                        <a:pt x="261" y="281"/>
                      </a:lnTo>
                      <a:lnTo>
                        <a:pt x="276" y="265"/>
                      </a:lnTo>
                      <a:lnTo>
                        <a:pt x="292" y="245"/>
                      </a:lnTo>
                      <a:lnTo>
                        <a:pt x="308" y="226"/>
                      </a:lnTo>
                      <a:lnTo>
                        <a:pt x="316" y="215"/>
                      </a:lnTo>
                      <a:lnTo>
                        <a:pt x="323" y="204"/>
                      </a:lnTo>
                      <a:lnTo>
                        <a:pt x="331" y="193"/>
                      </a:lnTo>
                      <a:lnTo>
                        <a:pt x="339" y="180"/>
                      </a:lnTo>
                      <a:lnTo>
                        <a:pt x="346" y="168"/>
                      </a:lnTo>
                      <a:lnTo>
                        <a:pt x="355" y="155"/>
                      </a:lnTo>
                      <a:lnTo>
                        <a:pt x="362" y="142"/>
                      </a:lnTo>
                      <a:lnTo>
                        <a:pt x="370" y="128"/>
                      </a:lnTo>
                      <a:lnTo>
                        <a:pt x="377" y="114"/>
                      </a:lnTo>
                      <a:lnTo>
                        <a:pt x="385" y="99"/>
                      </a:lnTo>
                      <a:lnTo>
                        <a:pt x="392" y="83"/>
                      </a:lnTo>
                      <a:lnTo>
                        <a:pt x="400" y="68"/>
                      </a:lnTo>
                      <a:lnTo>
                        <a:pt x="407" y="52"/>
                      </a:lnTo>
                      <a:lnTo>
                        <a:pt x="416" y="35"/>
                      </a:lnTo>
                      <a:lnTo>
                        <a:pt x="422" y="18"/>
                      </a:lnTo>
                      <a:lnTo>
                        <a:pt x="431" y="0"/>
                      </a:lnTo>
                      <a:lnTo>
                        <a:pt x="489" y="17"/>
                      </a:lnTo>
                      <a:lnTo>
                        <a:pt x="482" y="35"/>
                      </a:lnTo>
                      <a:lnTo>
                        <a:pt x="474" y="52"/>
                      </a:lnTo>
                      <a:lnTo>
                        <a:pt x="467" y="68"/>
                      </a:lnTo>
                      <a:lnTo>
                        <a:pt x="458" y="85"/>
                      </a:lnTo>
                      <a:lnTo>
                        <a:pt x="452" y="101"/>
                      </a:lnTo>
                      <a:lnTo>
                        <a:pt x="443" y="118"/>
                      </a:lnTo>
                      <a:lnTo>
                        <a:pt x="435" y="133"/>
                      </a:lnTo>
                      <a:lnTo>
                        <a:pt x="428" y="147"/>
                      </a:lnTo>
                      <a:lnTo>
                        <a:pt x="420" y="162"/>
                      </a:lnTo>
                      <a:lnTo>
                        <a:pt x="411" y="176"/>
                      </a:lnTo>
                      <a:lnTo>
                        <a:pt x="402" y="190"/>
                      </a:lnTo>
                      <a:lnTo>
                        <a:pt x="393" y="202"/>
                      </a:lnTo>
                      <a:lnTo>
                        <a:pt x="385" y="215"/>
                      </a:lnTo>
                      <a:lnTo>
                        <a:pt x="375" y="227"/>
                      </a:lnTo>
                      <a:lnTo>
                        <a:pt x="367" y="240"/>
                      </a:lnTo>
                      <a:lnTo>
                        <a:pt x="357" y="251"/>
                      </a:lnTo>
                      <a:lnTo>
                        <a:pt x="357" y="25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2" name="组合 71"/>
            <p:cNvGrpSpPr/>
            <p:nvPr/>
          </p:nvGrpSpPr>
          <p:grpSpPr>
            <a:xfrm>
              <a:off x="2734749" y="4072092"/>
              <a:ext cx="450807" cy="453063"/>
              <a:chOff x="2254540" y="3415370"/>
              <a:chExt cx="450807" cy="453063"/>
            </a:xfrm>
          </p:grpSpPr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4540" y="3415370"/>
                <a:ext cx="450807" cy="453063"/>
              </a:xfrm>
              <a:prstGeom prst="rect">
                <a:avLst/>
              </a:prstGeom>
            </p:spPr>
          </p:pic>
          <p:grpSp>
            <p:nvGrpSpPr>
              <p:cNvPr id="96" name="组合 95"/>
              <p:cNvGrpSpPr/>
              <p:nvPr/>
            </p:nvGrpSpPr>
            <p:grpSpPr>
              <a:xfrm>
                <a:off x="2373587" y="3490732"/>
                <a:ext cx="229752" cy="302339"/>
                <a:chOff x="2816225" y="3325813"/>
                <a:chExt cx="577850" cy="760413"/>
              </a:xfrm>
              <a:solidFill>
                <a:srgbClr val="FF0000"/>
              </a:solidFill>
            </p:grpSpPr>
            <p:sp>
              <p:nvSpPr>
                <p:cNvPr id="97" name="Freeform 122"/>
                <p:cNvSpPr/>
                <p:nvPr/>
              </p:nvSpPr>
              <p:spPr bwMode="auto">
                <a:xfrm>
                  <a:off x="2816225" y="3524250"/>
                  <a:ext cx="577850" cy="104775"/>
                </a:xfrm>
                <a:custGeom>
                  <a:avLst/>
                  <a:gdLst>
                    <a:gd name="T0" fmla="*/ 641 w 728"/>
                    <a:gd name="T1" fmla="*/ 0 h 131"/>
                    <a:gd name="T2" fmla="*/ 669 w 728"/>
                    <a:gd name="T3" fmla="*/ 4 h 131"/>
                    <a:gd name="T4" fmla="*/ 692 w 728"/>
                    <a:gd name="T5" fmla="*/ 14 h 131"/>
                    <a:gd name="T6" fmla="*/ 710 w 728"/>
                    <a:gd name="T7" fmla="*/ 29 h 131"/>
                    <a:gd name="T8" fmla="*/ 723 w 728"/>
                    <a:gd name="T9" fmla="*/ 43 h 131"/>
                    <a:gd name="T10" fmla="*/ 728 w 728"/>
                    <a:gd name="T11" fmla="*/ 57 h 131"/>
                    <a:gd name="T12" fmla="*/ 727 w 728"/>
                    <a:gd name="T13" fmla="*/ 68 h 131"/>
                    <a:gd name="T14" fmla="*/ 721 w 728"/>
                    <a:gd name="T15" fmla="*/ 72 h 131"/>
                    <a:gd name="T16" fmla="*/ 712 w 728"/>
                    <a:gd name="T17" fmla="*/ 75 h 131"/>
                    <a:gd name="T18" fmla="*/ 690 w 728"/>
                    <a:gd name="T19" fmla="*/ 73 h 131"/>
                    <a:gd name="T20" fmla="*/ 670 w 728"/>
                    <a:gd name="T21" fmla="*/ 70 h 131"/>
                    <a:gd name="T22" fmla="*/ 645 w 728"/>
                    <a:gd name="T23" fmla="*/ 68 h 131"/>
                    <a:gd name="T24" fmla="*/ 609 w 728"/>
                    <a:gd name="T25" fmla="*/ 65 h 131"/>
                    <a:gd name="T26" fmla="*/ 580 w 728"/>
                    <a:gd name="T27" fmla="*/ 65 h 131"/>
                    <a:gd name="T28" fmla="*/ 565 w 728"/>
                    <a:gd name="T29" fmla="*/ 65 h 131"/>
                    <a:gd name="T30" fmla="*/ 547 w 728"/>
                    <a:gd name="T31" fmla="*/ 65 h 131"/>
                    <a:gd name="T32" fmla="*/ 525 w 728"/>
                    <a:gd name="T33" fmla="*/ 68 h 131"/>
                    <a:gd name="T34" fmla="*/ 497 w 728"/>
                    <a:gd name="T35" fmla="*/ 69 h 131"/>
                    <a:gd name="T36" fmla="*/ 465 w 728"/>
                    <a:gd name="T37" fmla="*/ 72 h 131"/>
                    <a:gd name="T38" fmla="*/ 415 w 728"/>
                    <a:gd name="T39" fmla="*/ 76 h 131"/>
                    <a:gd name="T40" fmla="*/ 335 w 728"/>
                    <a:gd name="T41" fmla="*/ 88 h 131"/>
                    <a:gd name="T42" fmla="*/ 252 w 728"/>
                    <a:gd name="T43" fmla="*/ 101 h 131"/>
                    <a:gd name="T44" fmla="*/ 194 w 728"/>
                    <a:gd name="T45" fmla="*/ 112 h 131"/>
                    <a:gd name="T46" fmla="*/ 158 w 728"/>
                    <a:gd name="T47" fmla="*/ 119 h 131"/>
                    <a:gd name="T48" fmla="*/ 128 w 728"/>
                    <a:gd name="T49" fmla="*/ 124 h 131"/>
                    <a:gd name="T50" fmla="*/ 105 w 728"/>
                    <a:gd name="T51" fmla="*/ 128 h 131"/>
                    <a:gd name="T52" fmla="*/ 90 w 728"/>
                    <a:gd name="T53" fmla="*/ 131 h 131"/>
                    <a:gd name="T54" fmla="*/ 79 w 728"/>
                    <a:gd name="T55" fmla="*/ 131 h 131"/>
                    <a:gd name="T56" fmla="*/ 58 w 728"/>
                    <a:gd name="T57" fmla="*/ 127 h 131"/>
                    <a:gd name="T58" fmla="*/ 38 w 728"/>
                    <a:gd name="T59" fmla="*/ 119 h 131"/>
                    <a:gd name="T60" fmla="*/ 18 w 728"/>
                    <a:gd name="T61" fmla="*/ 106 h 131"/>
                    <a:gd name="T62" fmla="*/ 4 w 728"/>
                    <a:gd name="T63" fmla="*/ 95 h 131"/>
                    <a:gd name="T64" fmla="*/ 0 w 728"/>
                    <a:gd name="T65" fmla="*/ 90 h 131"/>
                    <a:gd name="T66" fmla="*/ 4 w 728"/>
                    <a:gd name="T67" fmla="*/ 87 h 131"/>
                    <a:gd name="T68" fmla="*/ 18 w 728"/>
                    <a:gd name="T69" fmla="*/ 86 h 131"/>
                    <a:gd name="T70" fmla="*/ 35 w 728"/>
                    <a:gd name="T71" fmla="*/ 86 h 131"/>
                    <a:gd name="T72" fmla="*/ 50 w 728"/>
                    <a:gd name="T73" fmla="*/ 84 h 131"/>
                    <a:gd name="T74" fmla="*/ 70 w 728"/>
                    <a:gd name="T75" fmla="*/ 83 h 131"/>
                    <a:gd name="T76" fmla="*/ 93 w 728"/>
                    <a:gd name="T77" fmla="*/ 80 h 131"/>
                    <a:gd name="T78" fmla="*/ 121 w 728"/>
                    <a:gd name="T79" fmla="*/ 77 h 131"/>
                    <a:gd name="T80" fmla="*/ 154 w 728"/>
                    <a:gd name="T81" fmla="*/ 73 h 131"/>
                    <a:gd name="T82" fmla="*/ 220 w 728"/>
                    <a:gd name="T83" fmla="*/ 66 h 131"/>
                    <a:gd name="T84" fmla="*/ 281 w 728"/>
                    <a:gd name="T85" fmla="*/ 58 h 131"/>
                    <a:gd name="T86" fmla="*/ 337 w 728"/>
                    <a:gd name="T87" fmla="*/ 50 h 131"/>
                    <a:gd name="T88" fmla="*/ 395 w 728"/>
                    <a:gd name="T89" fmla="*/ 40 h 131"/>
                    <a:gd name="T90" fmla="*/ 458 w 728"/>
                    <a:gd name="T91" fmla="*/ 27 h 131"/>
                    <a:gd name="T92" fmla="*/ 503 w 728"/>
                    <a:gd name="T93" fmla="*/ 18 h 131"/>
                    <a:gd name="T94" fmla="*/ 533 w 728"/>
                    <a:gd name="T95" fmla="*/ 12 h 131"/>
                    <a:gd name="T96" fmla="*/ 561 w 728"/>
                    <a:gd name="T97" fmla="*/ 7 h 131"/>
                    <a:gd name="T98" fmla="*/ 586 w 728"/>
                    <a:gd name="T99" fmla="*/ 4 h 131"/>
                    <a:gd name="T100" fmla="*/ 606 w 728"/>
                    <a:gd name="T101" fmla="*/ 3 h 131"/>
                    <a:gd name="T102" fmla="*/ 619 w 728"/>
                    <a:gd name="T103" fmla="*/ 1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131">
                      <a:moveTo>
                        <a:pt x="619" y="1"/>
                      </a:moveTo>
                      <a:lnTo>
                        <a:pt x="630" y="1"/>
                      </a:lnTo>
                      <a:lnTo>
                        <a:pt x="641" y="0"/>
                      </a:lnTo>
                      <a:lnTo>
                        <a:pt x="651" y="0"/>
                      </a:lnTo>
                      <a:lnTo>
                        <a:pt x="660" y="1"/>
                      </a:lnTo>
                      <a:lnTo>
                        <a:pt x="669" y="4"/>
                      </a:lnTo>
                      <a:lnTo>
                        <a:pt x="677" y="7"/>
                      </a:lnTo>
                      <a:lnTo>
                        <a:pt x="684" y="9"/>
                      </a:lnTo>
                      <a:lnTo>
                        <a:pt x="692" y="14"/>
                      </a:lnTo>
                      <a:lnTo>
                        <a:pt x="699" y="19"/>
                      </a:lnTo>
                      <a:lnTo>
                        <a:pt x="705" y="23"/>
                      </a:lnTo>
                      <a:lnTo>
                        <a:pt x="710" y="29"/>
                      </a:lnTo>
                      <a:lnTo>
                        <a:pt x="714" y="33"/>
                      </a:lnTo>
                      <a:lnTo>
                        <a:pt x="719" y="37"/>
                      </a:lnTo>
                      <a:lnTo>
                        <a:pt x="723" y="43"/>
                      </a:lnTo>
                      <a:lnTo>
                        <a:pt x="726" y="47"/>
                      </a:lnTo>
                      <a:lnTo>
                        <a:pt x="727" y="52"/>
                      </a:lnTo>
                      <a:lnTo>
                        <a:pt x="728" y="57"/>
                      </a:lnTo>
                      <a:lnTo>
                        <a:pt x="728" y="61"/>
                      </a:lnTo>
                      <a:lnTo>
                        <a:pt x="728" y="63"/>
                      </a:lnTo>
                      <a:lnTo>
                        <a:pt x="727" y="68"/>
                      </a:lnTo>
                      <a:lnTo>
                        <a:pt x="726" y="69"/>
                      </a:lnTo>
                      <a:lnTo>
                        <a:pt x="724" y="72"/>
                      </a:lnTo>
                      <a:lnTo>
                        <a:pt x="721" y="72"/>
                      </a:lnTo>
                      <a:lnTo>
                        <a:pt x="719" y="73"/>
                      </a:lnTo>
                      <a:lnTo>
                        <a:pt x="716" y="75"/>
                      </a:lnTo>
                      <a:lnTo>
                        <a:pt x="712" y="75"/>
                      </a:lnTo>
                      <a:lnTo>
                        <a:pt x="705" y="75"/>
                      </a:lnTo>
                      <a:lnTo>
                        <a:pt x="698" y="73"/>
                      </a:lnTo>
                      <a:lnTo>
                        <a:pt x="690" y="73"/>
                      </a:lnTo>
                      <a:lnTo>
                        <a:pt x="680" y="72"/>
                      </a:lnTo>
                      <a:lnTo>
                        <a:pt x="676" y="70"/>
                      </a:lnTo>
                      <a:lnTo>
                        <a:pt x="670" y="70"/>
                      </a:lnTo>
                      <a:lnTo>
                        <a:pt x="663" y="69"/>
                      </a:lnTo>
                      <a:lnTo>
                        <a:pt x="658" y="69"/>
                      </a:lnTo>
                      <a:lnTo>
                        <a:pt x="645" y="68"/>
                      </a:lnTo>
                      <a:lnTo>
                        <a:pt x="633" y="66"/>
                      </a:lnTo>
                      <a:lnTo>
                        <a:pt x="620" y="65"/>
                      </a:lnTo>
                      <a:lnTo>
                        <a:pt x="609" y="65"/>
                      </a:lnTo>
                      <a:lnTo>
                        <a:pt x="600" y="65"/>
                      </a:lnTo>
                      <a:lnTo>
                        <a:pt x="590" y="65"/>
                      </a:lnTo>
                      <a:lnTo>
                        <a:pt x="580" y="65"/>
                      </a:lnTo>
                      <a:lnTo>
                        <a:pt x="573" y="65"/>
                      </a:lnTo>
                      <a:lnTo>
                        <a:pt x="569" y="65"/>
                      </a:lnTo>
                      <a:lnTo>
                        <a:pt x="565" y="65"/>
                      </a:lnTo>
                      <a:lnTo>
                        <a:pt x="559" y="65"/>
                      </a:lnTo>
                      <a:lnTo>
                        <a:pt x="554" y="65"/>
                      </a:lnTo>
                      <a:lnTo>
                        <a:pt x="547" y="65"/>
                      </a:lnTo>
                      <a:lnTo>
                        <a:pt x="540" y="66"/>
                      </a:lnTo>
                      <a:lnTo>
                        <a:pt x="533" y="66"/>
                      </a:lnTo>
                      <a:lnTo>
                        <a:pt x="525" y="68"/>
                      </a:lnTo>
                      <a:lnTo>
                        <a:pt x="517" y="68"/>
                      </a:lnTo>
                      <a:lnTo>
                        <a:pt x="507" y="68"/>
                      </a:lnTo>
                      <a:lnTo>
                        <a:pt x="497" y="69"/>
                      </a:lnTo>
                      <a:lnTo>
                        <a:pt x="487" y="69"/>
                      </a:lnTo>
                      <a:lnTo>
                        <a:pt x="476" y="70"/>
                      </a:lnTo>
                      <a:lnTo>
                        <a:pt x="465" y="72"/>
                      </a:lnTo>
                      <a:lnTo>
                        <a:pt x="454" y="72"/>
                      </a:lnTo>
                      <a:lnTo>
                        <a:pt x="442" y="73"/>
                      </a:lnTo>
                      <a:lnTo>
                        <a:pt x="415" y="76"/>
                      </a:lnTo>
                      <a:lnTo>
                        <a:pt x="389" y="80"/>
                      </a:lnTo>
                      <a:lnTo>
                        <a:pt x="363" y="84"/>
                      </a:lnTo>
                      <a:lnTo>
                        <a:pt x="335" y="88"/>
                      </a:lnTo>
                      <a:lnTo>
                        <a:pt x="308" y="93"/>
                      </a:lnTo>
                      <a:lnTo>
                        <a:pt x="280" y="97"/>
                      </a:lnTo>
                      <a:lnTo>
                        <a:pt x="252" y="101"/>
                      </a:lnTo>
                      <a:lnTo>
                        <a:pt x="223" y="106"/>
                      </a:lnTo>
                      <a:lnTo>
                        <a:pt x="208" y="109"/>
                      </a:lnTo>
                      <a:lnTo>
                        <a:pt x="194" y="112"/>
                      </a:lnTo>
                      <a:lnTo>
                        <a:pt x="182" y="115"/>
                      </a:lnTo>
                      <a:lnTo>
                        <a:pt x="169" y="117"/>
                      </a:lnTo>
                      <a:lnTo>
                        <a:pt x="158" y="119"/>
                      </a:lnTo>
                      <a:lnTo>
                        <a:pt x="147" y="122"/>
                      </a:lnTo>
                      <a:lnTo>
                        <a:pt x="137" y="123"/>
                      </a:lnTo>
                      <a:lnTo>
                        <a:pt x="128" y="124"/>
                      </a:lnTo>
                      <a:lnTo>
                        <a:pt x="119" y="127"/>
                      </a:lnTo>
                      <a:lnTo>
                        <a:pt x="112" y="127"/>
                      </a:lnTo>
                      <a:lnTo>
                        <a:pt x="105" y="128"/>
                      </a:lnTo>
                      <a:lnTo>
                        <a:pt x="100" y="130"/>
                      </a:lnTo>
                      <a:lnTo>
                        <a:pt x="94" y="130"/>
                      </a:lnTo>
                      <a:lnTo>
                        <a:pt x="90" y="131"/>
                      </a:lnTo>
                      <a:lnTo>
                        <a:pt x="87" y="131"/>
                      </a:lnTo>
                      <a:lnTo>
                        <a:pt x="85" y="131"/>
                      </a:lnTo>
                      <a:lnTo>
                        <a:pt x="79" y="131"/>
                      </a:lnTo>
                      <a:lnTo>
                        <a:pt x="72" y="130"/>
                      </a:lnTo>
                      <a:lnTo>
                        <a:pt x="65" y="130"/>
                      </a:lnTo>
                      <a:lnTo>
                        <a:pt x="58" y="127"/>
                      </a:lnTo>
                      <a:lnTo>
                        <a:pt x="52" y="126"/>
                      </a:lnTo>
                      <a:lnTo>
                        <a:pt x="45" y="123"/>
                      </a:lnTo>
                      <a:lnTo>
                        <a:pt x="38" y="119"/>
                      </a:lnTo>
                      <a:lnTo>
                        <a:pt x="31" y="115"/>
                      </a:lnTo>
                      <a:lnTo>
                        <a:pt x="24" y="111"/>
                      </a:lnTo>
                      <a:lnTo>
                        <a:pt x="18" y="106"/>
                      </a:lnTo>
                      <a:lnTo>
                        <a:pt x="13" y="102"/>
                      </a:lnTo>
                      <a:lnTo>
                        <a:pt x="9" y="98"/>
                      </a:lnTo>
                      <a:lnTo>
                        <a:pt x="4" y="95"/>
                      </a:lnTo>
                      <a:lnTo>
                        <a:pt x="2" y="94"/>
                      </a:lnTo>
                      <a:lnTo>
                        <a:pt x="0" y="91"/>
                      </a:lnTo>
                      <a:lnTo>
                        <a:pt x="0" y="90"/>
                      </a:lnTo>
                      <a:lnTo>
                        <a:pt x="0" y="88"/>
                      </a:lnTo>
                      <a:lnTo>
                        <a:pt x="2" y="87"/>
                      </a:lnTo>
                      <a:lnTo>
                        <a:pt x="4" y="87"/>
                      </a:lnTo>
                      <a:lnTo>
                        <a:pt x="9" y="86"/>
                      </a:lnTo>
                      <a:lnTo>
                        <a:pt x="13" y="86"/>
                      </a:lnTo>
                      <a:lnTo>
                        <a:pt x="18" y="86"/>
                      </a:lnTo>
                      <a:lnTo>
                        <a:pt x="24" y="86"/>
                      </a:lnTo>
                      <a:lnTo>
                        <a:pt x="31" y="86"/>
                      </a:lnTo>
                      <a:lnTo>
                        <a:pt x="35" y="86"/>
                      </a:lnTo>
                      <a:lnTo>
                        <a:pt x="39" y="86"/>
                      </a:lnTo>
                      <a:lnTo>
                        <a:pt x="45" y="84"/>
                      </a:lnTo>
                      <a:lnTo>
                        <a:pt x="50" y="84"/>
                      </a:lnTo>
                      <a:lnTo>
                        <a:pt x="56" y="84"/>
                      </a:lnTo>
                      <a:lnTo>
                        <a:pt x="63" y="84"/>
                      </a:lnTo>
                      <a:lnTo>
                        <a:pt x="70" y="83"/>
                      </a:lnTo>
                      <a:lnTo>
                        <a:pt x="76" y="83"/>
                      </a:lnTo>
                      <a:lnTo>
                        <a:pt x="85" y="81"/>
                      </a:lnTo>
                      <a:lnTo>
                        <a:pt x="93" y="80"/>
                      </a:lnTo>
                      <a:lnTo>
                        <a:pt x="101" y="80"/>
                      </a:lnTo>
                      <a:lnTo>
                        <a:pt x="111" y="79"/>
                      </a:lnTo>
                      <a:lnTo>
                        <a:pt x="121" y="77"/>
                      </a:lnTo>
                      <a:lnTo>
                        <a:pt x="132" y="76"/>
                      </a:lnTo>
                      <a:lnTo>
                        <a:pt x="143" y="75"/>
                      </a:lnTo>
                      <a:lnTo>
                        <a:pt x="154" y="73"/>
                      </a:lnTo>
                      <a:lnTo>
                        <a:pt x="176" y="70"/>
                      </a:lnTo>
                      <a:lnTo>
                        <a:pt x="198" y="69"/>
                      </a:lnTo>
                      <a:lnTo>
                        <a:pt x="220" y="66"/>
                      </a:lnTo>
                      <a:lnTo>
                        <a:pt x="241" y="63"/>
                      </a:lnTo>
                      <a:lnTo>
                        <a:pt x="260" y="61"/>
                      </a:lnTo>
                      <a:lnTo>
                        <a:pt x="281" y="58"/>
                      </a:lnTo>
                      <a:lnTo>
                        <a:pt x="301" y="55"/>
                      </a:lnTo>
                      <a:lnTo>
                        <a:pt x="319" y="52"/>
                      </a:lnTo>
                      <a:lnTo>
                        <a:pt x="337" y="50"/>
                      </a:lnTo>
                      <a:lnTo>
                        <a:pt x="355" y="47"/>
                      </a:lnTo>
                      <a:lnTo>
                        <a:pt x="374" y="44"/>
                      </a:lnTo>
                      <a:lnTo>
                        <a:pt x="395" y="40"/>
                      </a:lnTo>
                      <a:lnTo>
                        <a:pt x="414" y="36"/>
                      </a:lnTo>
                      <a:lnTo>
                        <a:pt x="436" y="32"/>
                      </a:lnTo>
                      <a:lnTo>
                        <a:pt x="458" y="27"/>
                      </a:lnTo>
                      <a:lnTo>
                        <a:pt x="481" y="22"/>
                      </a:lnTo>
                      <a:lnTo>
                        <a:pt x="492" y="21"/>
                      </a:lnTo>
                      <a:lnTo>
                        <a:pt x="503" y="18"/>
                      </a:lnTo>
                      <a:lnTo>
                        <a:pt x="514" y="16"/>
                      </a:lnTo>
                      <a:lnTo>
                        <a:pt x="523" y="14"/>
                      </a:lnTo>
                      <a:lnTo>
                        <a:pt x="533" y="12"/>
                      </a:lnTo>
                      <a:lnTo>
                        <a:pt x="543" y="11"/>
                      </a:lnTo>
                      <a:lnTo>
                        <a:pt x="553" y="9"/>
                      </a:lnTo>
                      <a:lnTo>
                        <a:pt x="561" y="7"/>
                      </a:lnTo>
                      <a:lnTo>
                        <a:pt x="569" y="7"/>
                      </a:lnTo>
                      <a:lnTo>
                        <a:pt x="577" y="5"/>
                      </a:lnTo>
                      <a:lnTo>
                        <a:pt x="586" y="4"/>
                      </a:lnTo>
                      <a:lnTo>
                        <a:pt x="593" y="3"/>
                      </a:lnTo>
                      <a:lnTo>
                        <a:pt x="600" y="3"/>
                      </a:lnTo>
                      <a:lnTo>
                        <a:pt x="606" y="3"/>
                      </a:lnTo>
                      <a:lnTo>
                        <a:pt x="613" y="1"/>
                      </a:lnTo>
                      <a:lnTo>
                        <a:pt x="619" y="1"/>
                      </a:lnTo>
                      <a:lnTo>
                        <a:pt x="619" y="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8" name="Freeform 123"/>
                <p:cNvSpPr/>
                <p:nvPr/>
              </p:nvSpPr>
              <p:spPr bwMode="auto">
                <a:xfrm>
                  <a:off x="3041650" y="3325813"/>
                  <a:ext cx="141287" cy="760413"/>
                </a:xfrm>
                <a:custGeom>
                  <a:avLst/>
                  <a:gdLst>
                    <a:gd name="T0" fmla="*/ 111 w 179"/>
                    <a:gd name="T1" fmla="*/ 805 h 957"/>
                    <a:gd name="T2" fmla="*/ 114 w 179"/>
                    <a:gd name="T3" fmla="*/ 775 h 957"/>
                    <a:gd name="T4" fmla="*/ 116 w 179"/>
                    <a:gd name="T5" fmla="*/ 728 h 957"/>
                    <a:gd name="T6" fmla="*/ 119 w 179"/>
                    <a:gd name="T7" fmla="*/ 663 h 957"/>
                    <a:gd name="T8" fmla="*/ 123 w 179"/>
                    <a:gd name="T9" fmla="*/ 530 h 957"/>
                    <a:gd name="T10" fmla="*/ 123 w 179"/>
                    <a:gd name="T11" fmla="*/ 389 h 957"/>
                    <a:gd name="T12" fmla="*/ 122 w 179"/>
                    <a:gd name="T13" fmla="*/ 307 h 957"/>
                    <a:gd name="T14" fmla="*/ 120 w 179"/>
                    <a:gd name="T15" fmla="*/ 250 h 957"/>
                    <a:gd name="T16" fmla="*/ 119 w 179"/>
                    <a:gd name="T17" fmla="*/ 199 h 957"/>
                    <a:gd name="T18" fmla="*/ 116 w 179"/>
                    <a:gd name="T19" fmla="*/ 156 h 957"/>
                    <a:gd name="T20" fmla="*/ 114 w 179"/>
                    <a:gd name="T21" fmla="*/ 120 h 957"/>
                    <a:gd name="T22" fmla="*/ 109 w 179"/>
                    <a:gd name="T23" fmla="*/ 91 h 957"/>
                    <a:gd name="T24" fmla="*/ 104 w 179"/>
                    <a:gd name="T25" fmla="*/ 67 h 957"/>
                    <a:gd name="T26" fmla="*/ 98 w 179"/>
                    <a:gd name="T27" fmla="*/ 52 h 957"/>
                    <a:gd name="T28" fmla="*/ 87 w 179"/>
                    <a:gd name="T29" fmla="*/ 37 h 957"/>
                    <a:gd name="T30" fmla="*/ 82 w 179"/>
                    <a:gd name="T31" fmla="*/ 22 h 957"/>
                    <a:gd name="T32" fmla="*/ 83 w 179"/>
                    <a:gd name="T33" fmla="*/ 7 h 957"/>
                    <a:gd name="T34" fmla="*/ 93 w 179"/>
                    <a:gd name="T35" fmla="*/ 0 h 957"/>
                    <a:gd name="T36" fmla="*/ 112 w 179"/>
                    <a:gd name="T37" fmla="*/ 4 h 957"/>
                    <a:gd name="T38" fmla="*/ 141 w 179"/>
                    <a:gd name="T39" fmla="*/ 16 h 957"/>
                    <a:gd name="T40" fmla="*/ 165 w 179"/>
                    <a:gd name="T41" fmla="*/ 34 h 957"/>
                    <a:gd name="T42" fmla="*/ 179 w 179"/>
                    <a:gd name="T43" fmla="*/ 61 h 957"/>
                    <a:gd name="T44" fmla="*/ 174 w 179"/>
                    <a:gd name="T45" fmla="*/ 84 h 957"/>
                    <a:gd name="T46" fmla="*/ 169 w 179"/>
                    <a:gd name="T47" fmla="*/ 119 h 957"/>
                    <a:gd name="T48" fmla="*/ 170 w 179"/>
                    <a:gd name="T49" fmla="*/ 180 h 957"/>
                    <a:gd name="T50" fmla="*/ 170 w 179"/>
                    <a:gd name="T51" fmla="*/ 202 h 957"/>
                    <a:gd name="T52" fmla="*/ 170 w 179"/>
                    <a:gd name="T53" fmla="*/ 231 h 957"/>
                    <a:gd name="T54" fmla="*/ 170 w 179"/>
                    <a:gd name="T55" fmla="*/ 267 h 957"/>
                    <a:gd name="T56" fmla="*/ 170 w 179"/>
                    <a:gd name="T57" fmla="*/ 308 h 957"/>
                    <a:gd name="T58" fmla="*/ 170 w 179"/>
                    <a:gd name="T59" fmla="*/ 358 h 957"/>
                    <a:gd name="T60" fmla="*/ 172 w 179"/>
                    <a:gd name="T61" fmla="*/ 413 h 957"/>
                    <a:gd name="T62" fmla="*/ 172 w 179"/>
                    <a:gd name="T63" fmla="*/ 477 h 957"/>
                    <a:gd name="T64" fmla="*/ 173 w 179"/>
                    <a:gd name="T65" fmla="*/ 548 h 957"/>
                    <a:gd name="T66" fmla="*/ 174 w 179"/>
                    <a:gd name="T67" fmla="*/ 617 h 957"/>
                    <a:gd name="T68" fmla="*/ 174 w 179"/>
                    <a:gd name="T69" fmla="*/ 679 h 957"/>
                    <a:gd name="T70" fmla="*/ 173 w 179"/>
                    <a:gd name="T71" fmla="*/ 735 h 957"/>
                    <a:gd name="T72" fmla="*/ 170 w 179"/>
                    <a:gd name="T73" fmla="*/ 782 h 957"/>
                    <a:gd name="T74" fmla="*/ 167 w 179"/>
                    <a:gd name="T75" fmla="*/ 822 h 957"/>
                    <a:gd name="T76" fmla="*/ 162 w 179"/>
                    <a:gd name="T77" fmla="*/ 855 h 957"/>
                    <a:gd name="T78" fmla="*/ 158 w 179"/>
                    <a:gd name="T79" fmla="*/ 880 h 957"/>
                    <a:gd name="T80" fmla="*/ 151 w 179"/>
                    <a:gd name="T81" fmla="*/ 898 h 957"/>
                    <a:gd name="T82" fmla="*/ 137 w 179"/>
                    <a:gd name="T83" fmla="*/ 923 h 957"/>
                    <a:gd name="T84" fmla="*/ 127 w 179"/>
                    <a:gd name="T85" fmla="*/ 942 h 957"/>
                    <a:gd name="T86" fmla="*/ 119 w 179"/>
                    <a:gd name="T87" fmla="*/ 953 h 957"/>
                    <a:gd name="T88" fmla="*/ 112 w 179"/>
                    <a:gd name="T89" fmla="*/ 957 h 957"/>
                    <a:gd name="T90" fmla="*/ 101 w 179"/>
                    <a:gd name="T91" fmla="*/ 948 h 957"/>
                    <a:gd name="T92" fmla="*/ 89 w 179"/>
                    <a:gd name="T93" fmla="*/ 919 h 957"/>
                    <a:gd name="T94" fmla="*/ 68 w 179"/>
                    <a:gd name="T95" fmla="*/ 880 h 957"/>
                    <a:gd name="T96" fmla="*/ 35 w 179"/>
                    <a:gd name="T97" fmla="*/ 844 h 957"/>
                    <a:gd name="T98" fmla="*/ 18 w 179"/>
                    <a:gd name="T99" fmla="*/ 830 h 957"/>
                    <a:gd name="T100" fmla="*/ 7 w 179"/>
                    <a:gd name="T101" fmla="*/ 818 h 957"/>
                    <a:gd name="T102" fmla="*/ 0 w 179"/>
                    <a:gd name="T103" fmla="*/ 809 h 957"/>
                    <a:gd name="T104" fmla="*/ 0 w 179"/>
                    <a:gd name="T105" fmla="*/ 802 h 957"/>
                    <a:gd name="T106" fmla="*/ 12 w 179"/>
                    <a:gd name="T107" fmla="*/ 800 h 957"/>
                    <a:gd name="T108" fmla="*/ 28 w 179"/>
                    <a:gd name="T109" fmla="*/ 802 h 957"/>
                    <a:gd name="T110" fmla="*/ 48 w 179"/>
                    <a:gd name="T111" fmla="*/ 808 h 957"/>
                    <a:gd name="T112" fmla="*/ 84 w 179"/>
                    <a:gd name="T113" fmla="*/ 819 h 957"/>
                    <a:gd name="T114" fmla="*/ 104 w 179"/>
                    <a:gd name="T115" fmla="*/ 819 h 957"/>
                    <a:gd name="T116" fmla="*/ 108 w 179"/>
                    <a:gd name="T117" fmla="*/ 815 h 9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179" h="957">
                      <a:moveTo>
                        <a:pt x="108" y="815"/>
                      </a:moveTo>
                      <a:lnTo>
                        <a:pt x="109" y="812"/>
                      </a:lnTo>
                      <a:lnTo>
                        <a:pt x="109" y="809"/>
                      </a:lnTo>
                      <a:lnTo>
                        <a:pt x="111" y="805"/>
                      </a:lnTo>
                      <a:lnTo>
                        <a:pt x="111" y="800"/>
                      </a:lnTo>
                      <a:lnTo>
                        <a:pt x="112" y="793"/>
                      </a:lnTo>
                      <a:lnTo>
                        <a:pt x="112" y="784"/>
                      </a:lnTo>
                      <a:lnTo>
                        <a:pt x="114" y="775"/>
                      </a:lnTo>
                      <a:lnTo>
                        <a:pt x="114" y="765"/>
                      </a:lnTo>
                      <a:lnTo>
                        <a:pt x="115" y="754"/>
                      </a:lnTo>
                      <a:lnTo>
                        <a:pt x="115" y="742"/>
                      </a:lnTo>
                      <a:lnTo>
                        <a:pt x="116" y="728"/>
                      </a:lnTo>
                      <a:lnTo>
                        <a:pt x="116" y="712"/>
                      </a:lnTo>
                      <a:lnTo>
                        <a:pt x="118" y="697"/>
                      </a:lnTo>
                      <a:lnTo>
                        <a:pt x="118" y="681"/>
                      </a:lnTo>
                      <a:lnTo>
                        <a:pt x="119" y="663"/>
                      </a:lnTo>
                      <a:lnTo>
                        <a:pt x="120" y="643"/>
                      </a:lnTo>
                      <a:lnTo>
                        <a:pt x="120" y="604"/>
                      </a:lnTo>
                      <a:lnTo>
                        <a:pt x="122" y="567"/>
                      </a:lnTo>
                      <a:lnTo>
                        <a:pt x="123" y="530"/>
                      </a:lnTo>
                      <a:lnTo>
                        <a:pt x="123" y="492"/>
                      </a:lnTo>
                      <a:lnTo>
                        <a:pt x="123" y="458"/>
                      </a:lnTo>
                      <a:lnTo>
                        <a:pt x="123" y="423"/>
                      </a:lnTo>
                      <a:lnTo>
                        <a:pt x="123" y="389"/>
                      </a:lnTo>
                      <a:lnTo>
                        <a:pt x="123" y="355"/>
                      </a:lnTo>
                      <a:lnTo>
                        <a:pt x="123" y="339"/>
                      </a:lnTo>
                      <a:lnTo>
                        <a:pt x="122" y="324"/>
                      </a:lnTo>
                      <a:lnTo>
                        <a:pt x="122" y="307"/>
                      </a:lnTo>
                      <a:lnTo>
                        <a:pt x="122" y="293"/>
                      </a:lnTo>
                      <a:lnTo>
                        <a:pt x="120" y="278"/>
                      </a:lnTo>
                      <a:lnTo>
                        <a:pt x="120" y="264"/>
                      </a:lnTo>
                      <a:lnTo>
                        <a:pt x="120" y="250"/>
                      </a:lnTo>
                      <a:lnTo>
                        <a:pt x="119" y="236"/>
                      </a:lnTo>
                      <a:lnTo>
                        <a:pt x="119" y="224"/>
                      </a:lnTo>
                      <a:lnTo>
                        <a:pt x="119" y="211"/>
                      </a:lnTo>
                      <a:lnTo>
                        <a:pt x="119" y="199"/>
                      </a:lnTo>
                      <a:lnTo>
                        <a:pt x="118" y="188"/>
                      </a:lnTo>
                      <a:lnTo>
                        <a:pt x="118" y="177"/>
                      </a:lnTo>
                      <a:lnTo>
                        <a:pt x="118" y="166"/>
                      </a:lnTo>
                      <a:lnTo>
                        <a:pt x="116" y="156"/>
                      </a:lnTo>
                      <a:lnTo>
                        <a:pt x="116" y="146"/>
                      </a:lnTo>
                      <a:lnTo>
                        <a:pt x="115" y="137"/>
                      </a:lnTo>
                      <a:lnTo>
                        <a:pt x="115" y="128"/>
                      </a:lnTo>
                      <a:lnTo>
                        <a:pt x="114" y="120"/>
                      </a:lnTo>
                      <a:lnTo>
                        <a:pt x="112" y="112"/>
                      </a:lnTo>
                      <a:lnTo>
                        <a:pt x="111" y="105"/>
                      </a:lnTo>
                      <a:lnTo>
                        <a:pt x="111" y="97"/>
                      </a:lnTo>
                      <a:lnTo>
                        <a:pt x="109" y="91"/>
                      </a:lnTo>
                      <a:lnTo>
                        <a:pt x="108" y="84"/>
                      </a:lnTo>
                      <a:lnTo>
                        <a:pt x="107" y="79"/>
                      </a:lnTo>
                      <a:lnTo>
                        <a:pt x="105" y="73"/>
                      </a:lnTo>
                      <a:lnTo>
                        <a:pt x="104" y="67"/>
                      </a:lnTo>
                      <a:lnTo>
                        <a:pt x="102" y="63"/>
                      </a:lnTo>
                      <a:lnTo>
                        <a:pt x="101" y="59"/>
                      </a:lnTo>
                      <a:lnTo>
                        <a:pt x="100" y="56"/>
                      </a:lnTo>
                      <a:lnTo>
                        <a:pt x="98" y="52"/>
                      </a:lnTo>
                      <a:lnTo>
                        <a:pt x="97" y="51"/>
                      </a:lnTo>
                      <a:lnTo>
                        <a:pt x="93" y="45"/>
                      </a:lnTo>
                      <a:lnTo>
                        <a:pt x="90" y="41"/>
                      </a:lnTo>
                      <a:lnTo>
                        <a:pt x="87" y="37"/>
                      </a:lnTo>
                      <a:lnTo>
                        <a:pt x="84" y="33"/>
                      </a:lnTo>
                      <a:lnTo>
                        <a:pt x="83" y="30"/>
                      </a:lnTo>
                      <a:lnTo>
                        <a:pt x="82" y="26"/>
                      </a:lnTo>
                      <a:lnTo>
                        <a:pt x="82" y="22"/>
                      </a:lnTo>
                      <a:lnTo>
                        <a:pt x="82" y="16"/>
                      </a:lnTo>
                      <a:lnTo>
                        <a:pt x="82" y="12"/>
                      </a:lnTo>
                      <a:lnTo>
                        <a:pt x="82" y="9"/>
                      </a:lnTo>
                      <a:lnTo>
                        <a:pt x="83" y="7"/>
                      </a:lnTo>
                      <a:lnTo>
                        <a:pt x="84" y="4"/>
                      </a:lnTo>
                      <a:lnTo>
                        <a:pt x="87" y="2"/>
                      </a:lnTo>
                      <a:lnTo>
                        <a:pt x="90" y="1"/>
                      </a:lnTo>
                      <a:lnTo>
                        <a:pt x="93" y="0"/>
                      </a:lnTo>
                      <a:lnTo>
                        <a:pt x="97" y="0"/>
                      </a:lnTo>
                      <a:lnTo>
                        <a:pt x="101" y="1"/>
                      </a:lnTo>
                      <a:lnTo>
                        <a:pt x="107" y="1"/>
                      </a:lnTo>
                      <a:lnTo>
                        <a:pt x="112" y="4"/>
                      </a:lnTo>
                      <a:lnTo>
                        <a:pt x="118" y="5"/>
                      </a:lnTo>
                      <a:lnTo>
                        <a:pt x="125" y="9"/>
                      </a:lnTo>
                      <a:lnTo>
                        <a:pt x="133" y="12"/>
                      </a:lnTo>
                      <a:lnTo>
                        <a:pt x="141" y="16"/>
                      </a:lnTo>
                      <a:lnTo>
                        <a:pt x="151" y="20"/>
                      </a:lnTo>
                      <a:lnTo>
                        <a:pt x="155" y="25"/>
                      </a:lnTo>
                      <a:lnTo>
                        <a:pt x="158" y="27"/>
                      </a:lnTo>
                      <a:lnTo>
                        <a:pt x="165" y="34"/>
                      </a:lnTo>
                      <a:lnTo>
                        <a:pt x="170" y="40"/>
                      </a:lnTo>
                      <a:lnTo>
                        <a:pt x="174" y="47"/>
                      </a:lnTo>
                      <a:lnTo>
                        <a:pt x="177" y="54"/>
                      </a:lnTo>
                      <a:lnTo>
                        <a:pt x="179" y="61"/>
                      </a:lnTo>
                      <a:lnTo>
                        <a:pt x="179" y="67"/>
                      </a:lnTo>
                      <a:lnTo>
                        <a:pt x="177" y="76"/>
                      </a:lnTo>
                      <a:lnTo>
                        <a:pt x="176" y="80"/>
                      </a:lnTo>
                      <a:lnTo>
                        <a:pt x="174" y="84"/>
                      </a:lnTo>
                      <a:lnTo>
                        <a:pt x="173" y="88"/>
                      </a:lnTo>
                      <a:lnTo>
                        <a:pt x="173" y="94"/>
                      </a:lnTo>
                      <a:lnTo>
                        <a:pt x="170" y="105"/>
                      </a:lnTo>
                      <a:lnTo>
                        <a:pt x="169" y="119"/>
                      </a:lnTo>
                      <a:lnTo>
                        <a:pt x="169" y="133"/>
                      </a:lnTo>
                      <a:lnTo>
                        <a:pt x="169" y="146"/>
                      </a:lnTo>
                      <a:lnTo>
                        <a:pt x="169" y="163"/>
                      </a:lnTo>
                      <a:lnTo>
                        <a:pt x="170" y="180"/>
                      </a:lnTo>
                      <a:lnTo>
                        <a:pt x="170" y="185"/>
                      </a:lnTo>
                      <a:lnTo>
                        <a:pt x="170" y="191"/>
                      </a:lnTo>
                      <a:lnTo>
                        <a:pt x="170" y="196"/>
                      </a:lnTo>
                      <a:lnTo>
                        <a:pt x="170" y="202"/>
                      </a:lnTo>
                      <a:lnTo>
                        <a:pt x="170" y="209"/>
                      </a:lnTo>
                      <a:lnTo>
                        <a:pt x="170" y="216"/>
                      </a:lnTo>
                      <a:lnTo>
                        <a:pt x="170" y="222"/>
                      </a:lnTo>
                      <a:lnTo>
                        <a:pt x="170" y="231"/>
                      </a:lnTo>
                      <a:lnTo>
                        <a:pt x="170" y="239"/>
                      </a:lnTo>
                      <a:lnTo>
                        <a:pt x="170" y="247"/>
                      </a:lnTo>
                      <a:lnTo>
                        <a:pt x="170" y="257"/>
                      </a:lnTo>
                      <a:lnTo>
                        <a:pt x="170" y="267"/>
                      </a:lnTo>
                      <a:lnTo>
                        <a:pt x="170" y="276"/>
                      </a:lnTo>
                      <a:lnTo>
                        <a:pt x="170" y="286"/>
                      </a:lnTo>
                      <a:lnTo>
                        <a:pt x="170" y="297"/>
                      </a:lnTo>
                      <a:lnTo>
                        <a:pt x="170" y="308"/>
                      </a:lnTo>
                      <a:lnTo>
                        <a:pt x="170" y="321"/>
                      </a:lnTo>
                      <a:lnTo>
                        <a:pt x="170" y="332"/>
                      </a:lnTo>
                      <a:lnTo>
                        <a:pt x="170" y="344"/>
                      </a:lnTo>
                      <a:lnTo>
                        <a:pt x="170" y="358"/>
                      </a:lnTo>
                      <a:lnTo>
                        <a:pt x="170" y="371"/>
                      </a:lnTo>
                      <a:lnTo>
                        <a:pt x="172" y="384"/>
                      </a:lnTo>
                      <a:lnTo>
                        <a:pt x="172" y="400"/>
                      </a:lnTo>
                      <a:lnTo>
                        <a:pt x="172" y="413"/>
                      </a:lnTo>
                      <a:lnTo>
                        <a:pt x="172" y="429"/>
                      </a:lnTo>
                      <a:lnTo>
                        <a:pt x="172" y="445"/>
                      </a:lnTo>
                      <a:lnTo>
                        <a:pt x="172" y="461"/>
                      </a:lnTo>
                      <a:lnTo>
                        <a:pt x="172" y="477"/>
                      </a:lnTo>
                      <a:lnTo>
                        <a:pt x="173" y="494"/>
                      </a:lnTo>
                      <a:lnTo>
                        <a:pt x="173" y="512"/>
                      </a:lnTo>
                      <a:lnTo>
                        <a:pt x="173" y="530"/>
                      </a:lnTo>
                      <a:lnTo>
                        <a:pt x="173" y="548"/>
                      </a:lnTo>
                      <a:lnTo>
                        <a:pt x="174" y="566"/>
                      </a:lnTo>
                      <a:lnTo>
                        <a:pt x="174" y="584"/>
                      </a:lnTo>
                      <a:lnTo>
                        <a:pt x="174" y="600"/>
                      </a:lnTo>
                      <a:lnTo>
                        <a:pt x="174" y="617"/>
                      </a:lnTo>
                      <a:lnTo>
                        <a:pt x="174" y="634"/>
                      </a:lnTo>
                      <a:lnTo>
                        <a:pt x="174" y="649"/>
                      </a:lnTo>
                      <a:lnTo>
                        <a:pt x="174" y="665"/>
                      </a:lnTo>
                      <a:lnTo>
                        <a:pt x="174" y="679"/>
                      </a:lnTo>
                      <a:lnTo>
                        <a:pt x="174" y="694"/>
                      </a:lnTo>
                      <a:lnTo>
                        <a:pt x="174" y="708"/>
                      </a:lnTo>
                      <a:lnTo>
                        <a:pt x="173" y="722"/>
                      </a:lnTo>
                      <a:lnTo>
                        <a:pt x="173" y="735"/>
                      </a:lnTo>
                      <a:lnTo>
                        <a:pt x="173" y="747"/>
                      </a:lnTo>
                      <a:lnTo>
                        <a:pt x="172" y="760"/>
                      </a:lnTo>
                      <a:lnTo>
                        <a:pt x="172" y="771"/>
                      </a:lnTo>
                      <a:lnTo>
                        <a:pt x="170" y="782"/>
                      </a:lnTo>
                      <a:lnTo>
                        <a:pt x="170" y="793"/>
                      </a:lnTo>
                      <a:lnTo>
                        <a:pt x="169" y="804"/>
                      </a:lnTo>
                      <a:lnTo>
                        <a:pt x="167" y="813"/>
                      </a:lnTo>
                      <a:lnTo>
                        <a:pt x="167" y="822"/>
                      </a:lnTo>
                      <a:lnTo>
                        <a:pt x="166" y="831"/>
                      </a:lnTo>
                      <a:lnTo>
                        <a:pt x="165" y="840"/>
                      </a:lnTo>
                      <a:lnTo>
                        <a:pt x="163" y="848"/>
                      </a:lnTo>
                      <a:lnTo>
                        <a:pt x="162" y="855"/>
                      </a:lnTo>
                      <a:lnTo>
                        <a:pt x="162" y="862"/>
                      </a:lnTo>
                      <a:lnTo>
                        <a:pt x="161" y="869"/>
                      </a:lnTo>
                      <a:lnTo>
                        <a:pt x="159" y="874"/>
                      </a:lnTo>
                      <a:lnTo>
                        <a:pt x="158" y="880"/>
                      </a:lnTo>
                      <a:lnTo>
                        <a:pt x="155" y="885"/>
                      </a:lnTo>
                      <a:lnTo>
                        <a:pt x="154" y="890"/>
                      </a:lnTo>
                      <a:lnTo>
                        <a:pt x="152" y="894"/>
                      </a:lnTo>
                      <a:lnTo>
                        <a:pt x="151" y="898"/>
                      </a:lnTo>
                      <a:lnTo>
                        <a:pt x="147" y="905"/>
                      </a:lnTo>
                      <a:lnTo>
                        <a:pt x="144" y="912"/>
                      </a:lnTo>
                      <a:lnTo>
                        <a:pt x="141" y="917"/>
                      </a:lnTo>
                      <a:lnTo>
                        <a:pt x="137" y="923"/>
                      </a:lnTo>
                      <a:lnTo>
                        <a:pt x="134" y="928"/>
                      </a:lnTo>
                      <a:lnTo>
                        <a:pt x="131" y="934"/>
                      </a:lnTo>
                      <a:lnTo>
                        <a:pt x="130" y="938"/>
                      </a:lnTo>
                      <a:lnTo>
                        <a:pt x="127" y="942"/>
                      </a:lnTo>
                      <a:lnTo>
                        <a:pt x="125" y="945"/>
                      </a:lnTo>
                      <a:lnTo>
                        <a:pt x="123" y="948"/>
                      </a:lnTo>
                      <a:lnTo>
                        <a:pt x="120" y="951"/>
                      </a:lnTo>
                      <a:lnTo>
                        <a:pt x="119" y="953"/>
                      </a:lnTo>
                      <a:lnTo>
                        <a:pt x="116" y="955"/>
                      </a:lnTo>
                      <a:lnTo>
                        <a:pt x="115" y="956"/>
                      </a:lnTo>
                      <a:lnTo>
                        <a:pt x="114" y="956"/>
                      </a:lnTo>
                      <a:lnTo>
                        <a:pt x="112" y="957"/>
                      </a:lnTo>
                      <a:lnTo>
                        <a:pt x="109" y="956"/>
                      </a:lnTo>
                      <a:lnTo>
                        <a:pt x="107" y="955"/>
                      </a:lnTo>
                      <a:lnTo>
                        <a:pt x="104" y="952"/>
                      </a:lnTo>
                      <a:lnTo>
                        <a:pt x="101" y="948"/>
                      </a:lnTo>
                      <a:lnTo>
                        <a:pt x="97" y="942"/>
                      </a:lnTo>
                      <a:lnTo>
                        <a:pt x="94" y="935"/>
                      </a:lnTo>
                      <a:lnTo>
                        <a:pt x="91" y="928"/>
                      </a:lnTo>
                      <a:lnTo>
                        <a:pt x="89" y="919"/>
                      </a:lnTo>
                      <a:lnTo>
                        <a:pt x="84" y="909"/>
                      </a:lnTo>
                      <a:lnTo>
                        <a:pt x="79" y="898"/>
                      </a:lnTo>
                      <a:lnTo>
                        <a:pt x="73" y="890"/>
                      </a:lnTo>
                      <a:lnTo>
                        <a:pt x="68" y="880"/>
                      </a:lnTo>
                      <a:lnTo>
                        <a:pt x="61" y="872"/>
                      </a:lnTo>
                      <a:lnTo>
                        <a:pt x="53" y="862"/>
                      </a:lnTo>
                      <a:lnTo>
                        <a:pt x="44" y="854"/>
                      </a:lnTo>
                      <a:lnTo>
                        <a:pt x="35" y="844"/>
                      </a:lnTo>
                      <a:lnTo>
                        <a:pt x="30" y="840"/>
                      </a:lnTo>
                      <a:lnTo>
                        <a:pt x="26" y="837"/>
                      </a:lnTo>
                      <a:lnTo>
                        <a:pt x="22" y="833"/>
                      </a:lnTo>
                      <a:lnTo>
                        <a:pt x="18" y="830"/>
                      </a:lnTo>
                      <a:lnTo>
                        <a:pt x="15" y="826"/>
                      </a:lnTo>
                      <a:lnTo>
                        <a:pt x="11" y="823"/>
                      </a:lnTo>
                      <a:lnTo>
                        <a:pt x="8" y="820"/>
                      </a:lnTo>
                      <a:lnTo>
                        <a:pt x="7" y="818"/>
                      </a:lnTo>
                      <a:lnTo>
                        <a:pt x="4" y="816"/>
                      </a:lnTo>
                      <a:lnTo>
                        <a:pt x="3" y="813"/>
                      </a:lnTo>
                      <a:lnTo>
                        <a:pt x="1" y="811"/>
                      </a:lnTo>
                      <a:lnTo>
                        <a:pt x="0" y="809"/>
                      </a:lnTo>
                      <a:lnTo>
                        <a:pt x="0" y="807"/>
                      </a:lnTo>
                      <a:lnTo>
                        <a:pt x="0" y="805"/>
                      </a:lnTo>
                      <a:lnTo>
                        <a:pt x="0" y="804"/>
                      </a:lnTo>
                      <a:lnTo>
                        <a:pt x="0" y="802"/>
                      </a:lnTo>
                      <a:lnTo>
                        <a:pt x="3" y="801"/>
                      </a:lnTo>
                      <a:lnTo>
                        <a:pt x="6" y="800"/>
                      </a:lnTo>
                      <a:lnTo>
                        <a:pt x="10" y="800"/>
                      </a:lnTo>
                      <a:lnTo>
                        <a:pt x="12" y="800"/>
                      </a:lnTo>
                      <a:lnTo>
                        <a:pt x="15" y="800"/>
                      </a:lnTo>
                      <a:lnTo>
                        <a:pt x="19" y="801"/>
                      </a:lnTo>
                      <a:lnTo>
                        <a:pt x="24" y="801"/>
                      </a:lnTo>
                      <a:lnTo>
                        <a:pt x="28" y="802"/>
                      </a:lnTo>
                      <a:lnTo>
                        <a:pt x="32" y="804"/>
                      </a:lnTo>
                      <a:lnTo>
                        <a:pt x="37" y="805"/>
                      </a:lnTo>
                      <a:lnTo>
                        <a:pt x="43" y="807"/>
                      </a:lnTo>
                      <a:lnTo>
                        <a:pt x="48" y="808"/>
                      </a:lnTo>
                      <a:lnTo>
                        <a:pt x="54" y="811"/>
                      </a:lnTo>
                      <a:lnTo>
                        <a:pt x="65" y="815"/>
                      </a:lnTo>
                      <a:lnTo>
                        <a:pt x="75" y="818"/>
                      </a:lnTo>
                      <a:lnTo>
                        <a:pt x="84" y="819"/>
                      </a:lnTo>
                      <a:lnTo>
                        <a:pt x="91" y="820"/>
                      </a:lnTo>
                      <a:lnTo>
                        <a:pt x="97" y="820"/>
                      </a:lnTo>
                      <a:lnTo>
                        <a:pt x="102" y="819"/>
                      </a:lnTo>
                      <a:lnTo>
                        <a:pt x="104" y="819"/>
                      </a:lnTo>
                      <a:lnTo>
                        <a:pt x="107" y="818"/>
                      </a:lnTo>
                      <a:lnTo>
                        <a:pt x="107" y="816"/>
                      </a:lnTo>
                      <a:lnTo>
                        <a:pt x="108" y="815"/>
                      </a:lnTo>
                      <a:lnTo>
                        <a:pt x="108" y="81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3" name="组合 72"/>
            <p:cNvGrpSpPr/>
            <p:nvPr/>
          </p:nvGrpSpPr>
          <p:grpSpPr>
            <a:xfrm>
              <a:off x="2273460" y="4072092"/>
              <a:ext cx="450807" cy="453063"/>
              <a:chOff x="2254540" y="3415370"/>
              <a:chExt cx="450807" cy="453063"/>
            </a:xfrm>
          </p:grpSpPr>
          <p:pic>
            <p:nvPicPr>
              <p:cNvPr id="74" name="图片 7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254540" y="3415370"/>
                <a:ext cx="450807" cy="453063"/>
              </a:xfrm>
              <a:prstGeom prst="rect">
                <a:avLst/>
              </a:prstGeom>
            </p:spPr>
          </p:pic>
          <p:sp>
            <p:nvSpPr>
              <p:cNvPr id="75" name="Freeform 122"/>
              <p:cNvSpPr/>
              <p:nvPr/>
            </p:nvSpPr>
            <p:spPr bwMode="auto">
              <a:xfrm>
                <a:off x="2373587" y="3569618"/>
                <a:ext cx="229752" cy="41658"/>
              </a:xfrm>
              <a:custGeom>
                <a:avLst/>
                <a:gdLst>
                  <a:gd name="T0" fmla="*/ 641 w 728"/>
                  <a:gd name="T1" fmla="*/ 0 h 131"/>
                  <a:gd name="T2" fmla="*/ 669 w 728"/>
                  <a:gd name="T3" fmla="*/ 4 h 131"/>
                  <a:gd name="T4" fmla="*/ 692 w 728"/>
                  <a:gd name="T5" fmla="*/ 14 h 131"/>
                  <a:gd name="T6" fmla="*/ 710 w 728"/>
                  <a:gd name="T7" fmla="*/ 29 h 131"/>
                  <a:gd name="T8" fmla="*/ 723 w 728"/>
                  <a:gd name="T9" fmla="*/ 43 h 131"/>
                  <a:gd name="T10" fmla="*/ 728 w 728"/>
                  <a:gd name="T11" fmla="*/ 57 h 131"/>
                  <a:gd name="T12" fmla="*/ 727 w 728"/>
                  <a:gd name="T13" fmla="*/ 68 h 131"/>
                  <a:gd name="T14" fmla="*/ 721 w 728"/>
                  <a:gd name="T15" fmla="*/ 72 h 131"/>
                  <a:gd name="T16" fmla="*/ 712 w 728"/>
                  <a:gd name="T17" fmla="*/ 75 h 131"/>
                  <a:gd name="T18" fmla="*/ 690 w 728"/>
                  <a:gd name="T19" fmla="*/ 73 h 131"/>
                  <a:gd name="T20" fmla="*/ 670 w 728"/>
                  <a:gd name="T21" fmla="*/ 70 h 131"/>
                  <a:gd name="T22" fmla="*/ 645 w 728"/>
                  <a:gd name="T23" fmla="*/ 68 h 131"/>
                  <a:gd name="T24" fmla="*/ 609 w 728"/>
                  <a:gd name="T25" fmla="*/ 65 h 131"/>
                  <a:gd name="T26" fmla="*/ 580 w 728"/>
                  <a:gd name="T27" fmla="*/ 65 h 131"/>
                  <a:gd name="T28" fmla="*/ 565 w 728"/>
                  <a:gd name="T29" fmla="*/ 65 h 131"/>
                  <a:gd name="T30" fmla="*/ 547 w 728"/>
                  <a:gd name="T31" fmla="*/ 65 h 131"/>
                  <a:gd name="T32" fmla="*/ 525 w 728"/>
                  <a:gd name="T33" fmla="*/ 68 h 131"/>
                  <a:gd name="T34" fmla="*/ 497 w 728"/>
                  <a:gd name="T35" fmla="*/ 69 h 131"/>
                  <a:gd name="T36" fmla="*/ 465 w 728"/>
                  <a:gd name="T37" fmla="*/ 72 h 131"/>
                  <a:gd name="T38" fmla="*/ 415 w 728"/>
                  <a:gd name="T39" fmla="*/ 76 h 131"/>
                  <a:gd name="T40" fmla="*/ 335 w 728"/>
                  <a:gd name="T41" fmla="*/ 88 h 131"/>
                  <a:gd name="T42" fmla="*/ 252 w 728"/>
                  <a:gd name="T43" fmla="*/ 101 h 131"/>
                  <a:gd name="T44" fmla="*/ 194 w 728"/>
                  <a:gd name="T45" fmla="*/ 112 h 131"/>
                  <a:gd name="T46" fmla="*/ 158 w 728"/>
                  <a:gd name="T47" fmla="*/ 119 h 131"/>
                  <a:gd name="T48" fmla="*/ 128 w 728"/>
                  <a:gd name="T49" fmla="*/ 124 h 131"/>
                  <a:gd name="T50" fmla="*/ 105 w 728"/>
                  <a:gd name="T51" fmla="*/ 128 h 131"/>
                  <a:gd name="T52" fmla="*/ 90 w 728"/>
                  <a:gd name="T53" fmla="*/ 131 h 131"/>
                  <a:gd name="T54" fmla="*/ 79 w 728"/>
                  <a:gd name="T55" fmla="*/ 131 h 131"/>
                  <a:gd name="T56" fmla="*/ 58 w 728"/>
                  <a:gd name="T57" fmla="*/ 127 h 131"/>
                  <a:gd name="T58" fmla="*/ 38 w 728"/>
                  <a:gd name="T59" fmla="*/ 119 h 131"/>
                  <a:gd name="T60" fmla="*/ 18 w 728"/>
                  <a:gd name="T61" fmla="*/ 106 h 131"/>
                  <a:gd name="T62" fmla="*/ 4 w 728"/>
                  <a:gd name="T63" fmla="*/ 95 h 131"/>
                  <a:gd name="T64" fmla="*/ 0 w 728"/>
                  <a:gd name="T65" fmla="*/ 90 h 131"/>
                  <a:gd name="T66" fmla="*/ 4 w 728"/>
                  <a:gd name="T67" fmla="*/ 87 h 131"/>
                  <a:gd name="T68" fmla="*/ 18 w 728"/>
                  <a:gd name="T69" fmla="*/ 86 h 131"/>
                  <a:gd name="T70" fmla="*/ 35 w 728"/>
                  <a:gd name="T71" fmla="*/ 86 h 131"/>
                  <a:gd name="T72" fmla="*/ 50 w 728"/>
                  <a:gd name="T73" fmla="*/ 84 h 131"/>
                  <a:gd name="T74" fmla="*/ 70 w 728"/>
                  <a:gd name="T75" fmla="*/ 83 h 131"/>
                  <a:gd name="T76" fmla="*/ 93 w 728"/>
                  <a:gd name="T77" fmla="*/ 80 h 131"/>
                  <a:gd name="T78" fmla="*/ 121 w 728"/>
                  <a:gd name="T79" fmla="*/ 77 h 131"/>
                  <a:gd name="T80" fmla="*/ 154 w 728"/>
                  <a:gd name="T81" fmla="*/ 73 h 131"/>
                  <a:gd name="T82" fmla="*/ 220 w 728"/>
                  <a:gd name="T83" fmla="*/ 66 h 131"/>
                  <a:gd name="T84" fmla="*/ 281 w 728"/>
                  <a:gd name="T85" fmla="*/ 58 h 131"/>
                  <a:gd name="T86" fmla="*/ 337 w 728"/>
                  <a:gd name="T87" fmla="*/ 50 h 131"/>
                  <a:gd name="T88" fmla="*/ 395 w 728"/>
                  <a:gd name="T89" fmla="*/ 40 h 131"/>
                  <a:gd name="T90" fmla="*/ 458 w 728"/>
                  <a:gd name="T91" fmla="*/ 27 h 131"/>
                  <a:gd name="T92" fmla="*/ 503 w 728"/>
                  <a:gd name="T93" fmla="*/ 18 h 131"/>
                  <a:gd name="T94" fmla="*/ 533 w 728"/>
                  <a:gd name="T95" fmla="*/ 12 h 131"/>
                  <a:gd name="T96" fmla="*/ 561 w 728"/>
                  <a:gd name="T97" fmla="*/ 7 h 131"/>
                  <a:gd name="T98" fmla="*/ 586 w 728"/>
                  <a:gd name="T99" fmla="*/ 4 h 131"/>
                  <a:gd name="T100" fmla="*/ 606 w 728"/>
                  <a:gd name="T101" fmla="*/ 3 h 131"/>
                  <a:gd name="T102" fmla="*/ 619 w 728"/>
                  <a:gd name="T103" fmla="*/ 1 h 1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28" h="131">
                    <a:moveTo>
                      <a:pt x="619" y="1"/>
                    </a:moveTo>
                    <a:lnTo>
                      <a:pt x="630" y="1"/>
                    </a:lnTo>
                    <a:lnTo>
                      <a:pt x="641" y="0"/>
                    </a:lnTo>
                    <a:lnTo>
                      <a:pt x="651" y="0"/>
                    </a:lnTo>
                    <a:lnTo>
                      <a:pt x="660" y="1"/>
                    </a:lnTo>
                    <a:lnTo>
                      <a:pt x="669" y="4"/>
                    </a:lnTo>
                    <a:lnTo>
                      <a:pt x="677" y="7"/>
                    </a:lnTo>
                    <a:lnTo>
                      <a:pt x="684" y="9"/>
                    </a:lnTo>
                    <a:lnTo>
                      <a:pt x="692" y="14"/>
                    </a:lnTo>
                    <a:lnTo>
                      <a:pt x="699" y="19"/>
                    </a:lnTo>
                    <a:lnTo>
                      <a:pt x="705" y="23"/>
                    </a:lnTo>
                    <a:lnTo>
                      <a:pt x="710" y="29"/>
                    </a:lnTo>
                    <a:lnTo>
                      <a:pt x="714" y="33"/>
                    </a:lnTo>
                    <a:lnTo>
                      <a:pt x="719" y="37"/>
                    </a:lnTo>
                    <a:lnTo>
                      <a:pt x="723" y="43"/>
                    </a:lnTo>
                    <a:lnTo>
                      <a:pt x="726" y="47"/>
                    </a:lnTo>
                    <a:lnTo>
                      <a:pt x="727" y="52"/>
                    </a:lnTo>
                    <a:lnTo>
                      <a:pt x="728" y="57"/>
                    </a:lnTo>
                    <a:lnTo>
                      <a:pt x="728" y="61"/>
                    </a:lnTo>
                    <a:lnTo>
                      <a:pt x="728" y="63"/>
                    </a:lnTo>
                    <a:lnTo>
                      <a:pt x="727" y="68"/>
                    </a:lnTo>
                    <a:lnTo>
                      <a:pt x="726" y="69"/>
                    </a:lnTo>
                    <a:lnTo>
                      <a:pt x="724" y="72"/>
                    </a:lnTo>
                    <a:lnTo>
                      <a:pt x="721" y="72"/>
                    </a:lnTo>
                    <a:lnTo>
                      <a:pt x="719" y="73"/>
                    </a:lnTo>
                    <a:lnTo>
                      <a:pt x="716" y="75"/>
                    </a:lnTo>
                    <a:lnTo>
                      <a:pt x="712" y="75"/>
                    </a:lnTo>
                    <a:lnTo>
                      <a:pt x="705" y="75"/>
                    </a:lnTo>
                    <a:lnTo>
                      <a:pt x="698" y="73"/>
                    </a:lnTo>
                    <a:lnTo>
                      <a:pt x="690" y="73"/>
                    </a:lnTo>
                    <a:lnTo>
                      <a:pt x="680" y="72"/>
                    </a:lnTo>
                    <a:lnTo>
                      <a:pt x="676" y="70"/>
                    </a:lnTo>
                    <a:lnTo>
                      <a:pt x="670" y="70"/>
                    </a:lnTo>
                    <a:lnTo>
                      <a:pt x="663" y="69"/>
                    </a:lnTo>
                    <a:lnTo>
                      <a:pt x="658" y="69"/>
                    </a:lnTo>
                    <a:lnTo>
                      <a:pt x="645" y="68"/>
                    </a:lnTo>
                    <a:lnTo>
                      <a:pt x="633" y="66"/>
                    </a:lnTo>
                    <a:lnTo>
                      <a:pt x="620" y="65"/>
                    </a:lnTo>
                    <a:lnTo>
                      <a:pt x="609" y="65"/>
                    </a:lnTo>
                    <a:lnTo>
                      <a:pt x="600" y="65"/>
                    </a:lnTo>
                    <a:lnTo>
                      <a:pt x="590" y="65"/>
                    </a:lnTo>
                    <a:lnTo>
                      <a:pt x="580" y="65"/>
                    </a:lnTo>
                    <a:lnTo>
                      <a:pt x="573" y="65"/>
                    </a:lnTo>
                    <a:lnTo>
                      <a:pt x="569" y="65"/>
                    </a:lnTo>
                    <a:lnTo>
                      <a:pt x="565" y="65"/>
                    </a:lnTo>
                    <a:lnTo>
                      <a:pt x="559" y="65"/>
                    </a:lnTo>
                    <a:lnTo>
                      <a:pt x="554" y="65"/>
                    </a:lnTo>
                    <a:lnTo>
                      <a:pt x="547" y="65"/>
                    </a:lnTo>
                    <a:lnTo>
                      <a:pt x="540" y="66"/>
                    </a:lnTo>
                    <a:lnTo>
                      <a:pt x="533" y="66"/>
                    </a:lnTo>
                    <a:lnTo>
                      <a:pt x="525" y="68"/>
                    </a:lnTo>
                    <a:lnTo>
                      <a:pt x="517" y="68"/>
                    </a:lnTo>
                    <a:lnTo>
                      <a:pt x="507" y="68"/>
                    </a:lnTo>
                    <a:lnTo>
                      <a:pt x="497" y="69"/>
                    </a:lnTo>
                    <a:lnTo>
                      <a:pt x="487" y="69"/>
                    </a:lnTo>
                    <a:lnTo>
                      <a:pt x="476" y="70"/>
                    </a:lnTo>
                    <a:lnTo>
                      <a:pt x="465" y="72"/>
                    </a:lnTo>
                    <a:lnTo>
                      <a:pt x="454" y="72"/>
                    </a:lnTo>
                    <a:lnTo>
                      <a:pt x="442" y="73"/>
                    </a:lnTo>
                    <a:lnTo>
                      <a:pt x="415" y="76"/>
                    </a:lnTo>
                    <a:lnTo>
                      <a:pt x="389" y="80"/>
                    </a:lnTo>
                    <a:lnTo>
                      <a:pt x="363" y="84"/>
                    </a:lnTo>
                    <a:lnTo>
                      <a:pt x="335" y="88"/>
                    </a:lnTo>
                    <a:lnTo>
                      <a:pt x="308" y="93"/>
                    </a:lnTo>
                    <a:lnTo>
                      <a:pt x="280" y="97"/>
                    </a:lnTo>
                    <a:lnTo>
                      <a:pt x="252" y="101"/>
                    </a:lnTo>
                    <a:lnTo>
                      <a:pt x="223" y="106"/>
                    </a:lnTo>
                    <a:lnTo>
                      <a:pt x="208" y="109"/>
                    </a:lnTo>
                    <a:lnTo>
                      <a:pt x="194" y="112"/>
                    </a:lnTo>
                    <a:lnTo>
                      <a:pt x="182" y="115"/>
                    </a:lnTo>
                    <a:lnTo>
                      <a:pt x="169" y="117"/>
                    </a:lnTo>
                    <a:lnTo>
                      <a:pt x="158" y="119"/>
                    </a:lnTo>
                    <a:lnTo>
                      <a:pt x="147" y="122"/>
                    </a:lnTo>
                    <a:lnTo>
                      <a:pt x="137" y="123"/>
                    </a:lnTo>
                    <a:lnTo>
                      <a:pt x="128" y="124"/>
                    </a:lnTo>
                    <a:lnTo>
                      <a:pt x="119" y="127"/>
                    </a:lnTo>
                    <a:lnTo>
                      <a:pt x="112" y="127"/>
                    </a:lnTo>
                    <a:lnTo>
                      <a:pt x="105" y="128"/>
                    </a:lnTo>
                    <a:lnTo>
                      <a:pt x="100" y="130"/>
                    </a:lnTo>
                    <a:lnTo>
                      <a:pt x="94" y="130"/>
                    </a:lnTo>
                    <a:lnTo>
                      <a:pt x="90" y="131"/>
                    </a:lnTo>
                    <a:lnTo>
                      <a:pt x="87" y="131"/>
                    </a:lnTo>
                    <a:lnTo>
                      <a:pt x="85" y="131"/>
                    </a:lnTo>
                    <a:lnTo>
                      <a:pt x="79" y="131"/>
                    </a:lnTo>
                    <a:lnTo>
                      <a:pt x="72" y="130"/>
                    </a:lnTo>
                    <a:lnTo>
                      <a:pt x="65" y="130"/>
                    </a:lnTo>
                    <a:lnTo>
                      <a:pt x="58" y="127"/>
                    </a:lnTo>
                    <a:lnTo>
                      <a:pt x="52" y="126"/>
                    </a:lnTo>
                    <a:lnTo>
                      <a:pt x="45" y="123"/>
                    </a:lnTo>
                    <a:lnTo>
                      <a:pt x="38" y="119"/>
                    </a:lnTo>
                    <a:lnTo>
                      <a:pt x="31" y="115"/>
                    </a:lnTo>
                    <a:lnTo>
                      <a:pt x="24" y="111"/>
                    </a:lnTo>
                    <a:lnTo>
                      <a:pt x="18" y="106"/>
                    </a:lnTo>
                    <a:lnTo>
                      <a:pt x="13" y="102"/>
                    </a:lnTo>
                    <a:lnTo>
                      <a:pt x="9" y="98"/>
                    </a:lnTo>
                    <a:lnTo>
                      <a:pt x="4" y="95"/>
                    </a:lnTo>
                    <a:lnTo>
                      <a:pt x="2" y="94"/>
                    </a:lnTo>
                    <a:lnTo>
                      <a:pt x="0" y="91"/>
                    </a:lnTo>
                    <a:lnTo>
                      <a:pt x="0" y="90"/>
                    </a:lnTo>
                    <a:lnTo>
                      <a:pt x="0" y="88"/>
                    </a:lnTo>
                    <a:lnTo>
                      <a:pt x="2" y="87"/>
                    </a:lnTo>
                    <a:lnTo>
                      <a:pt x="4" y="87"/>
                    </a:lnTo>
                    <a:lnTo>
                      <a:pt x="9" y="86"/>
                    </a:lnTo>
                    <a:lnTo>
                      <a:pt x="13" y="86"/>
                    </a:lnTo>
                    <a:lnTo>
                      <a:pt x="18" y="86"/>
                    </a:lnTo>
                    <a:lnTo>
                      <a:pt x="24" y="86"/>
                    </a:lnTo>
                    <a:lnTo>
                      <a:pt x="31" y="86"/>
                    </a:lnTo>
                    <a:lnTo>
                      <a:pt x="35" y="86"/>
                    </a:lnTo>
                    <a:lnTo>
                      <a:pt x="39" y="86"/>
                    </a:lnTo>
                    <a:lnTo>
                      <a:pt x="45" y="84"/>
                    </a:lnTo>
                    <a:lnTo>
                      <a:pt x="50" y="84"/>
                    </a:lnTo>
                    <a:lnTo>
                      <a:pt x="56" y="84"/>
                    </a:lnTo>
                    <a:lnTo>
                      <a:pt x="63" y="84"/>
                    </a:lnTo>
                    <a:lnTo>
                      <a:pt x="70" y="83"/>
                    </a:lnTo>
                    <a:lnTo>
                      <a:pt x="76" y="83"/>
                    </a:lnTo>
                    <a:lnTo>
                      <a:pt x="85" y="81"/>
                    </a:lnTo>
                    <a:lnTo>
                      <a:pt x="93" y="80"/>
                    </a:lnTo>
                    <a:lnTo>
                      <a:pt x="101" y="80"/>
                    </a:lnTo>
                    <a:lnTo>
                      <a:pt x="111" y="79"/>
                    </a:lnTo>
                    <a:lnTo>
                      <a:pt x="121" y="77"/>
                    </a:lnTo>
                    <a:lnTo>
                      <a:pt x="132" y="76"/>
                    </a:lnTo>
                    <a:lnTo>
                      <a:pt x="143" y="75"/>
                    </a:lnTo>
                    <a:lnTo>
                      <a:pt x="154" y="73"/>
                    </a:lnTo>
                    <a:lnTo>
                      <a:pt x="176" y="70"/>
                    </a:lnTo>
                    <a:lnTo>
                      <a:pt x="198" y="69"/>
                    </a:lnTo>
                    <a:lnTo>
                      <a:pt x="220" y="66"/>
                    </a:lnTo>
                    <a:lnTo>
                      <a:pt x="241" y="63"/>
                    </a:lnTo>
                    <a:lnTo>
                      <a:pt x="260" y="61"/>
                    </a:lnTo>
                    <a:lnTo>
                      <a:pt x="281" y="58"/>
                    </a:lnTo>
                    <a:lnTo>
                      <a:pt x="301" y="55"/>
                    </a:lnTo>
                    <a:lnTo>
                      <a:pt x="319" y="52"/>
                    </a:lnTo>
                    <a:lnTo>
                      <a:pt x="337" y="50"/>
                    </a:lnTo>
                    <a:lnTo>
                      <a:pt x="355" y="47"/>
                    </a:lnTo>
                    <a:lnTo>
                      <a:pt x="374" y="44"/>
                    </a:lnTo>
                    <a:lnTo>
                      <a:pt x="395" y="40"/>
                    </a:lnTo>
                    <a:lnTo>
                      <a:pt x="414" y="36"/>
                    </a:lnTo>
                    <a:lnTo>
                      <a:pt x="436" y="32"/>
                    </a:lnTo>
                    <a:lnTo>
                      <a:pt x="458" y="27"/>
                    </a:lnTo>
                    <a:lnTo>
                      <a:pt x="481" y="22"/>
                    </a:lnTo>
                    <a:lnTo>
                      <a:pt x="492" y="21"/>
                    </a:lnTo>
                    <a:lnTo>
                      <a:pt x="503" y="18"/>
                    </a:lnTo>
                    <a:lnTo>
                      <a:pt x="514" y="16"/>
                    </a:lnTo>
                    <a:lnTo>
                      <a:pt x="523" y="14"/>
                    </a:lnTo>
                    <a:lnTo>
                      <a:pt x="533" y="12"/>
                    </a:lnTo>
                    <a:lnTo>
                      <a:pt x="543" y="11"/>
                    </a:lnTo>
                    <a:lnTo>
                      <a:pt x="553" y="9"/>
                    </a:lnTo>
                    <a:lnTo>
                      <a:pt x="561" y="7"/>
                    </a:lnTo>
                    <a:lnTo>
                      <a:pt x="569" y="7"/>
                    </a:lnTo>
                    <a:lnTo>
                      <a:pt x="577" y="5"/>
                    </a:lnTo>
                    <a:lnTo>
                      <a:pt x="586" y="4"/>
                    </a:lnTo>
                    <a:lnTo>
                      <a:pt x="593" y="3"/>
                    </a:lnTo>
                    <a:lnTo>
                      <a:pt x="600" y="3"/>
                    </a:lnTo>
                    <a:lnTo>
                      <a:pt x="606" y="3"/>
                    </a:lnTo>
                    <a:lnTo>
                      <a:pt x="613" y="1"/>
                    </a:lnTo>
                    <a:lnTo>
                      <a:pt x="619" y="1"/>
                    </a:lnTo>
                    <a:lnTo>
                      <a:pt x="619" y="1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04" name="任意多边形 103"/>
          <p:cNvSpPr/>
          <p:nvPr/>
        </p:nvSpPr>
        <p:spPr>
          <a:xfrm>
            <a:off x="2037007" y="3442382"/>
            <a:ext cx="173200" cy="246410"/>
          </a:xfrm>
          <a:custGeom>
            <a:avLst/>
            <a:gdLst>
              <a:gd name="connsiteX0" fmla="*/ 11338 w 173200"/>
              <a:gd name="connsiteY0" fmla="*/ 0 h 246410"/>
              <a:gd name="connsiteX1" fmla="*/ 18896 w 173200"/>
              <a:gd name="connsiteY1" fmla="*/ 0 h 246410"/>
              <a:gd name="connsiteX2" fmla="*/ 22675 w 173200"/>
              <a:gd name="connsiteY2" fmla="*/ 0 h 246410"/>
              <a:gd name="connsiteX3" fmla="*/ 28344 w 173200"/>
              <a:gd name="connsiteY3" fmla="*/ 0 h 246410"/>
              <a:gd name="connsiteX4" fmla="*/ 35903 w 173200"/>
              <a:gd name="connsiteY4" fmla="*/ 1902 h 246410"/>
              <a:gd name="connsiteX5" fmla="*/ 45351 w 173200"/>
              <a:gd name="connsiteY5" fmla="*/ 1902 h 246410"/>
              <a:gd name="connsiteX6" fmla="*/ 52909 w 173200"/>
              <a:gd name="connsiteY6" fmla="*/ 3804 h 246410"/>
              <a:gd name="connsiteX7" fmla="*/ 60467 w 173200"/>
              <a:gd name="connsiteY7" fmla="*/ 7609 h 246410"/>
              <a:gd name="connsiteX8" fmla="*/ 69915 w 173200"/>
              <a:gd name="connsiteY8" fmla="*/ 9511 h 246410"/>
              <a:gd name="connsiteX9" fmla="*/ 81253 w 173200"/>
              <a:gd name="connsiteY9" fmla="*/ 13315 h 246410"/>
              <a:gd name="connsiteX10" fmla="*/ 90701 w 173200"/>
              <a:gd name="connsiteY10" fmla="*/ 15218 h 246410"/>
              <a:gd name="connsiteX11" fmla="*/ 102039 w 173200"/>
              <a:gd name="connsiteY11" fmla="*/ 20924 h 246410"/>
              <a:gd name="connsiteX12" fmla="*/ 122824 w 173200"/>
              <a:gd name="connsiteY12" fmla="*/ 28533 h 246410"/>
              <a:gd name="connsiteX13" fmla="*/ 141720 w 173200"/>
              <a:gd name="connsiteY13" fmla="*/ 34240 h 246410"/>
              <a:gd name="connsiteX14" fmla="*/ 158727 w 173200"/>
              <a:gd name="connsiteY14" fmla="*/ 36142 h 246410"/>
              <a:gd name="connsiteX15" fmla="*/ 171954 w 173200"/>
              <a:gd name="connsiteY15" fmla="*/ 38044 h 246410"/>
              <a:gd name="connsiteX16" fmla="*/ 173200 w 173200"/>
              <a:gd name="connsiteY16" fmla="*/ 38044 h 246410"/>
              <a:gd name="connsiteX17" fmla="*/ 173200 w 173200"/>
              <a:gd name="connsiteY17" fmla="*/ 246410 h 246410"/>
              <a:gd name="connsiteX18" fmla="*/ 171954 w 173200"/>
              <a:gd name="connsiteY18" fmla="*/ 243483 h 246410"/>
              <a:gd name="connsiteX19" fmla="*/ 168175 w 173200"/>
              <a:gd name="connsiteY19" fmla="*/ 226363 h 246410"/>
              <a:gd name="connsiteX20" fmla="*/ 158727 w 173200"/>
              <a:gd name="connsiteY20" fmla="*/ 207341 h 246410"/>
              <a:gd name="connsiteX21" fmla="*/ 149279 w 173200"/>
              <a:gd name="connsiteY21" fmla="*/ 186417 h 246410"/>
              <a:gd name="connsiteX22" fmla="*/ 137941 w 173200"/>
              <a:gd name="connsiteY22" fmla="*/ 171199 h 246410"/>
              <a:gd name="connsiteX23" fmla="*/ 128493 w 173200"/>
              <a:gd name="connsiteY23" fmla="*/ 152177 h 246410"/>
              <a:gd name="connsiteX24" fmla="*/ 115266 w 173200"/>
              <a:gd name="connsiteY24" fmla="*/ 136959 h 246410"/>
              <a:gd name="connsiteX25" fmla="*/ 100149 w 173200"/>
              <a:gd name="connsiteY25" fmla="*/ 117937 h 246410"/>
              <a:gd name="connsiteX26" fmla="*/ 83143 w 173200"/>
              <a:gd name="connsiteY26" fmla="*/ 102719 h 246410"/>
              <a:gd name="connsiteX27" fmla="*/ 66136 w 173200"/>
              <a:gd name="connsiteY27" fmla="*/ 83697 h 246410"/>
              <a:gd name="connsiteX28" fmla="*/ 56688 w 173200"/>
              <a:gd name="connsiteY28" fmla="*/ 76088 h 246410"/>
              <a:gd name="connsiteX29" fmla="*/ 49130 w 173200"/>
              <a:gd name="connsiteY29" fmla="*/ 70382 h 246410"/>
              <a:gd name="connsiteX30" fmla="*/ 41571 w 173200"/>
              <a:gd name="connsiteY30" fmla="*/ 62773 h 246410"/>
              <a:gd name="connsiteX31" fmla="*/ 34013 w 173200"/>
              <a:gd name="connsiteY31" fmla="*/ 57066 h 246410"/>
              <a:gd name="connsiteX32" fmla="*/ 28344 w 173200"/>
              <a:gd name="connsiteY32" fmla="*/ 49457 h 246410"/>
              <a:gd name="connsiteX33" fmla="*/ 20786 w 173200"/>
              <a:gd name="connsiteY33" fmla="*/ 43751 h 246410"/>
              <a:gd name="connsiteX34" fmla="*/ 15117 w 173200"/>
              <a:gd name="connsiteY34" fmla="*/ 38044 h 246410"/>
              <a:gd name="connsiteX35" fmla="*/ 13227 w 173200"/>
              <a:gd name="connsiteY35" fmla="*/ 34240 h 246410"/>
              <a:gd name="connsiteX36" fmla="*/ 7559 w 173200"/>
              <a:gd name="connsiteY36" fmla="*/ 30435 h 246410"/>
              <a:gd name="connsiteX37" fmla="*/ 5669 w 173200"/>
              <a:gd name="connsiteY37" fmla="*/ 24729 h 246410"/>
              <a:gd name="connsiteX38" fmla="*/ 1890 w 173200"/>
              <a:gd name="connsiteY38" fmla="*/ 20924 h 246410"/>
              <a:gd name="connsiteX39" fmla="*/ 0 w 173200"/>
              <a:gd name="connsiteY39" fmla="*/ 17120 h 246410"/>
              <a:gd name="connsiteX40" fmla="*/ 0 w 173200"/>
              <a:gd name="connsiteY40" fmla="*/ 13315 h 246410"/>
              <a:gd name="connsiteX41" fmla="*/ 0 w 173200"/>
              <a:gd name="connsiteY41" fmla="*/ 9511 h 246410"/>
              <a:gd name="connsiteX42" fmla="*/ 0 w 173200"/>
              <a:gd name="connsiteY42" fmla="*/ 7609 h 246410"/>
              <a:gd name="connsiteX43" fmla="*/ 0 w 173200"/>
              <a:gd name="connsiteY43" fmla="*/ 3804 h 246410"/>
              <a:gd name="connsiteX44" fmla="*/ 5669 w 173200"/>
              <a:gd name="connsiteY44" fmla="*/ 1902 h 246410"/>
              <a:gd name="connsiteX45" fmla="*/ 11338 w 173200"/>
              <a:gd name="connsiteY45" fmla="*/ 0 h 24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73200" h="246410">
                <a:moveTo>
                  <a:pt x="11338" y="0"/>
                </a:moveTo>
                <a:lnTo>
                  <a:pt x="18896" y="0"/>
                </a:lnTo>
                <a:lnTo>
                  <a:pt x="22675" y="0"/>
                </a:lnTo>
                <a:lnTo>
                  <a:pt x="28344" y="0"/>
                </a:lnTo>
                <a:lnTo>
                  <a:pt x="35903" y="1902"/>
                </a:lnTo>
                <a:lnTo>
                  <a:pt x="45351" y="1902"/>
                </a:lnTo>
                <a:lnTo>
                  <a:pt x="52909" y="3804"/>
                </a:lnTo>
                <a:lnTo>
                  <a:pt x="60467" y="7609"/>
                </a:lnTo>
                <a:lnTo>
                  <a:pt x="69915" y="9511"/>
                </a:lnTo>
                <a:lnTo>
                  <a:pt x="81253" y="13315"/>
                </a:lnTo>
                <a:lnTo>
                  <a:pt x="90701" y="15218"/>
                </a:lnTo>
                <a:lnTo>
                  <a:pt x="102039" y="20924"/>
                </a:lnTo>
                <a:lnTo>
                  <a:pt x="122824" y="28533"/>
                </a:lnTo>
                <a:lnTo>
                  <a:pt x="141720" y="34240"/>
                </a:lnTo>
                <a:lnTo>
                  <a:pt x="158727" y="36142"/>
                </a:lnTo>
                <a:lnTo>
                  <a:pt x="171954" y="38044"/>
                </a:lnTo>
                <a:lnTo>
                  <a:pt x="173200" y="38044"/>
                </a:lnTo>
                <a:lnTo>
                  <a:pt x="173200" y="246410"/>
                </a:lnTo>
                <a:lnTo>
                  <a:pt x="171954" y="243483"/>
                </a:lnTo>
                <a:lnTo>
                  <a:pt x="168175" y="226363"/>
                </a:lnTo>
                <a:lnTo>
                  <a:pt x="158727" y="207341"/>
                </a:lnTo>
                <a:lnTo>
                  <a:pt x="149279" y="186417"/>
                </a:lnTo>
                <a:lnTo>
                  <a:pt x="137941" y="171199"/>
                </a:lnTo>
                <a:lnTo>
                  <a:pt x="128493" y="152177"/>
                </a:lnTo>
                <a:lnTo>
                  <a:pt x="115266" y="136959"/>
                </a:lnTo>
                <a:lnTo>
                  <a:pt x="100149" y="117937"/>
                </a:lnTo>
                <a:lnTo>
                  <a:pt x="83143" y="102719"/>
                </a:lnTo>
                <a:lnTo>
                  <a:pt x="66136" y="83697"/>
                </a:lnTo>
                <a:lnTo>
                  <a:pt x="56688" y="76088"/>
                </a:lnTo>
                <a:lnTo>
                  <a:pt x="49130" y="70382"/>
                </a:lnTo>
                <a:lnTo>
                  <a:pt x="41571" y="62773"/>
                </a:lnTo>
                <a:lnTo>
                  <a:pt x="34013" y="57066"/>
                </a:lnTo>
                <a:lnTo>
                  <a:pt x="28344" y="49457"/>
                </a:lnTo>
                <a:lnTo>
                  <a:pt x="20786" y="43751"/>
                </a:lnTo>
                <a:lnTo>
                  <a:pt x="15117" y="38044"/>
                </a:lnTo>
                <a:lnTo>
                  <a:pt x="13227" y="34240"/>
                </a:lnTo>
                <a:lnTo>
                  <a:pt x="7559" y="30435"/>
                </a:lnTo>
                <a:lnTo>
                  <a:pt x="5669" y="24729"/>
                </a:lnTo>
                <a:lnTo>
                  <a:pt x="1890" y="20924"/>
                </a:lnTo>
                <a:lnTo>
                  <a:pt x="0" y="17120"/>
                </a:lnTo>
                <a:lnTo>
                  <a:pt x="0" y="13315"/>
                </a:lnTo>
                <a:lnTo>
                  <a:pt x="0" y="9511"/>
                </a:lnTo>
                <a:lnTo>
                  <a:pt x="0" y="7609"/>
                </a:lnTo>
                <a:lnTo>
                  <a:pt x="0" y="3804"/>
                </a:lnTo>
                <a:lnTo>
                  <a:pt x="5669" y="1902"/>
                </a:lnTo>
                <a:lnTo>
                  <a:pt x="1133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任意多边形 104"/>
          <p:cNvSpPr/>
          <p:nvPr/>
        </p:nvSpPr>
        <p:spPr>
          <a:xfrm>
            <a:off x="2191955" y="1920612"/>
            <a:ext cx="183291" cy="1820417"/>
          </a:xfrm>
          <a:custGeom>
            <a:avLst/>
            <a:gdLst>
              <a:gd name="connsiteX0" fmla="*/ 20785 w 183291"/>
              <a:gd name="connsiteY0" fmla="*/ 0 h 1820417"/>
              <a:gd name="connsiteX1" fmla="*/ 28344 w 183291"/>
              <a:gd name="connsiteY1" fmla="*/ 0 h 1820417"/>
              <a:gd name="connsiteX2" fmla="*/ 35902 w 183291"/>
              <a:gd name="connsiteY2" fmla="*/ 1902 h 1820417"/>
              <a:gd name="connsiteX3" fmla="*/ 47240 w 183291"/>
              <a:gd name="connsiteY3" fmla="*/ 1902 h 1820417"/>
              <a:gd name="connsiteX4" fmla="*/ 56688 w 183291"/>
              <a:gd name="connsiteY4" fmla="*/ 7609 h 1820417"/>
              <a:gd name="connsiteX5" fmla="*/ 68025 w 183291"/>
              <a:gd name="connsiteY5" fmla="*/ 9511 h 1820417"/>
              <a:gd name="connsiteX6" fmla="*/ 81253 w 183291"/>
              <a:gd name="connsiteY6" fmla="*/ 17120 h 1820417"/>
              <a:gd name="connsiteX7" fmla="*/ 96369 w 183291"/>
              <a:gd name="connsiteY7" fmla="*/ 22827 h 1820417"/>
              <a:gd name="connsiteX8" fmla="*/ 111486 w 183291"/>
              <a:gd name="connsiteY8" fmla="*/ 30435 h 1820417"/>
              <a:gd name="connsiteX9" fmla="*/ 130382 w 183291"/>
              <a:gd name="connsiteY9" fmla="*/ 38044 h 1820417"/>
              <a:gd name="connsiteX10" fmla="*/ 137941 w 183291"/>
              <a:gd name="connsiteY10" fmla="*/ 47555 h 1820417"/>
              <a:gd name="connsiteX11" fmla="*/ 143609 w 183291"/>
              <a:gd name="connsiteY11" fmla="*/ 51360 h 1820417"/>
              <a:gd name="connsiteX12" fmla="*/ 156837 w 183291"/>
              <a:gd name="connsiteY12" fmla="*/ 64675 h 1820417"/>
              <a:gd name="connsiteX13" fmla="*/ 166285 w 183291"/>
              <a:gd name="connsiteY13" fmla="*/ 76089 h 1820417"/>
              <a:gd name="connsiteX14" fmla="*/ 173843 w 183291"/>
              <a:gd name="connsiteY14" fmla="*/ 89404 h 1820417"/>
              <a:gd name="connsiteX15" fmla="*/ 179512 w 183291"/>
              <a:gd name="connsiteY15" fmla="*/ 102720 h 1820417"/>
              <a:gd name="connsiteX16" fmla="*/ 183291 w 183291"/>
              <a:gd name="connsiteY16" fmla="*/ 116035 h 1820417"/>
              <a:gd name="connsiteX17" fmla="*/ 183291 w 183291"/>
              <a:gd name="connsiteY17" fmla="*/ 127448 h 1820417"/>
              <a:gd name="connsiteX18" fmla="*/ 179512 w 183291"/>
              <a:gd name="connsiteY18" fmla="*/ 144568 h 1820417"/>
              <a:gd name="connsiteX19" fmla="*/ 177622 w 183291"/>
              <a:gd name="connsiteY19" fmla="*/ 152177 h 1820417"/>
              <a:gd name="connsiteX20" fmla="*/ 173843 w 183291"/>
              <a:gd name="connsiteY20" fmla="*/ 159786 h 1820417"/>
              <a:gd name="connsiteX21" fmla="*/ 171954 w 183291"/>
              <a:gd name="connsiteY21" fmla="*/ 167395 h 1820417"/>
              <a:gd name="connsiteX22" fmla="*/ 171954 w 183291"/>
              <a:gd name="connsiteY22" fmla="*/ 178808 h 1820417"/>
              <a:gd name="connsiteX23" fmla="*/ 166285 w 183291"/>
              <a:gd name="connsiteY23" fmla="*/ 199732 h 1820417"/>
              <a:gd name="connsiteX24" fmla="*/ 164395 w 183291"/>
              <a:gd name="connsiteY24" fmla="*/ 226363 h 1820417"/>
              <a:gd name="connsiteX25" fmla="*/ 164395 w 183291"/>
              <a:gd name="connsiteY25" fmla="*/ 252994 h 1820417"/>
              <a:gd name="connsiteX26" fmla="*/ 164395 w 183291"/>
              <a:gd name="connsiteY26" fmla="*/ 277723 h 1820417"/>
              <a:gd name="connsiteX27" fmla="*/ 164395 w 183291"/>
              <a:gd name="connsiteY27" fmla="*/ 310061 h 1820417"/>
              <a:gd name="connsiteX28" fmla="*/ 166285 w 183291"/>
              <a:gd name="connsiteY28" fmla="*/ 342398 h 1820417"/>
              <a:gd name="connsiteX29" fmla="*/ 166285 w 183291"/>
              <a:gd name="connsiteY29" fmla="*/ 351909 h 1820417"/>
              <a:gd name="connsiteX30" fmla="*/ 166285 w 183291"/>
              <a:gd name="connsiteY30" fmla="*/ 363323 h 1820417"/>
              <a:gd name="connsiteX31" fmla="*/ 166285 w 183291"/>
              <a:gd name="connsiteY31" fmla="*/ 372834 h 1820417"/>
              <a:gd name="connsiteX32" fmla="*/ 166285 w 183291"/>
              <a:gd name="connsiteY32" fmla="*/ 384247 h 1820417"/>
              <a:gd name="connsiteX33" fmla="*/ 166285 w 183291"/>
              <a:gd name="connsiteY33" fmla="*/ 397562 h 1820417"/>
              <a:gd name="connsiteX34" fmla="*/ 166285 w 183291"/>
              <a:gd name="connsiteY34" fmla="*/ 410878 h 1820417"/>
              <a:gd name="connsiteX35" fmla="*/ 166285 w 183291"/>
              <a:gd name="connsiteY35" fmla="*/ 422291 h 1820417"/>
              <a:gd name="connsiteX36" fmla="*/ 166285 w 183291"/>
              <a:gd name="connsiteY36" fmla="*/ 439411 h 1820417"/>
              <a:gd name="connsiteX37" fmla="*/ 166285 w 183291"/>
              <a:gd name="connsiteY37" fmla="*/ 454629 h 1820417"/>
              <a:gd name="connsiteX38" fmla="*/ 166285 w 183291"/>
              <a:gd name="connsiteY38" fmla="*/ 469847 h 1820417"/>
              <a:gd name="connsiteX39" fmla="*/ 166285 w 183291"/>
              <a:gd name="connsiteY39" fmla="*/ 488869 h 1820417"/>
              <a:gd name="connsiteX40" fmla="*/ 166285 w 183291"/>
              <a:gd name="connsiteY40" fmla="*/ 507891 h 1820417"/>
              <a:gd name="connsiteX41" fmla="*/ 166285 w 183291"/>
              <a:gd name="connsiteY41" fmla="*/ 525011 h 1820417"/>
              <a:gd name="connsiteX42" fmla="*/ 166285 w 183291"/>
              <a:gd name="connsiteY42" fmla="*/ 544033 h 1820417"/>
              <a:gd name="connsiteX43" fmla="*/ 166285 w 183291"/>
              <a:gd name="connsiteY43" fmla="*/ 564957 h 1820417"/>
              <a:gd name="connsiteX44" fmla="*/ 166285 w 183291"/>
              <a:gd name="connsiteY44" fmla="*/ 585881 h 1820417"/>
              <a:gd name="connsiteX45" fmla="*/ 166285 w 183291"/>
              <a:gd name="connsiteY45" fmla="*/ 610610 h 1820417"/>
              <a:gd name="connsiteX46" fmla="*/ 166285 w 183291"/>
              <a:gd name="connsiteY46" fmla="*/ 631535 h 1820417"/>
              <a:gd name="connsiteX47" fmla="*/ 166285 w 183291"/>
              <a:gd name="connsiteY47" fmla="*/ 654361 h 1820417"/>
              <a:gd name="connsiteX48" fmla="*/ 166285 w 183291"/>
              <a:gd name="connsiteY48" fmla="*/ 680992 h 1820417"/>
              <a:gd name="connsiteX49" fmla="*/ 166285 w 183291"/>
              <a:gd name="connsiteY49" fmla="*/ 705721 h 1820417"/>
              <a:gd name="connsiteX50" fmla="*/ 170064 w 183291"/>
              <a:gd name="connsiteY50" fmla="*/ 730450 h 1820417"/>
              <a:gd name="connsiteX51" fmla="*/ 170064 w 183291"/>
              <a:gd name="connsiteY51" fmla="*/ 760885 h 1820417"/>
              <a:gd name="connsiteX52" fmla="*/ 170064 w 183291"/>
              <a:gd name="connsiteY52" fmla="*/ 785614 h 1820417"/>
              <a:gd name="connsiteX53" fmla="*/ 170064 w 183291"/>
              <a:gd name="connsiteY53" fmla="*/ 816049 h 1820417"/>
              <a:gd name="connsiteX54" fmla="*/ 170064 w 183291"/>
              <a:gd name="connsiteY54" fmla="*/ 846485 h 1820417"/>
              <a:gd name="connsiteX55" fmla="*/ 170064 w 183291"/>
              <a:gd name="connsiteY55" fmla="*/ 876920 h 1820417"/>
              <a:gd name="connsiteX56" fmla="*/ 170064 w 183291"/>
              <a:gd name="connsiteY56" fmla="*/ 907355 h 1820417"/>
              <a:gd name="connsiteX57" fmla="*/ 171954 w 183291"/>
              <a:gd name="connsiteY57" fmla="*/ 939693 h 1820417"/>
              <a:gd name="connsiteX58" fmla="*/ 171954 w 183291"/>
              <a:gd name="connsiteY58" fmla="*/ 973933 h 1820417"/>
              <a:gd name="connsiteX59" fmla="*/ 171954 w 183291"/>
              <a:gd name="connsiteY59" fmla="*/ 1008173 h 1820417"/>
              <a:gd name="connsiteX60" fmla="*/ 171954 w 183291"/>
              <a:gd name="connsiteY60" fmla="*/ 1042412 h 1820417"/>
              <a:gd name="connsiteX61" fmla="*/ 173843 w 183291"/>
              <a:gd name="connsiteY61" fmla="*/ 1076652 h 1820417"/>
              <a:gd name="connsiteX62" fmla="*/ 173843 w 183291"/>
              <a:gd name="connsiteY62" fmla="*/ 1110892 h 1820417"/>
              <a:gd name="connsiteX63" fmla="*/ 173843 w 183291"/>
              <a:gd name="connsiteY63" fmla="*/ 1141327 h 1820417"/>
              <a:gd name="connsiteX64" fmla="*/ 173843 w 183291"/>
              <a:gd name="connsiteY64" fmla="*/ 1173665 h 1820417"/>
              <a:gd name="connsiteX65" fmla="*/ 173843 w 183291"/>
              <a:gd name="connsiteY65" fmla="*/ 1206003 h 1820417"/>
              <a:gd name="connsiteX66" fmla="*/ 173843 w 183291"/>
              <a:gd name="connsiteY66" fmla="*/ 1234536 h 1820417"/>
              <a:gd name="connsiteX67" fmla="*/ 173843 w 183291"/>
              <a:gd name="connsiteY67" fmla="*/ 1264971 h 1820417"/>
              <a:gd name="connsiteX68" fmla="*/ 173843 w 183291"/>
              <a:gd name="connsiteY68" fmla="*/ 1291602 h 1820417"/>
              <a:gd name="connsiteX69" fmla="*/ 173843 w 183291"/>
              <a:gd name="connsiteY69" fmla="*/ 1320135 h 1820417"/>
              <a:gd name="connsiteX70" fmla="*/ 173843 w 183291"/>
              <a:gd name="connsiteY70" fmla="*/ 1346766 h 1820417"/>
              <a:gd name="connsiteX71" fmla="*/ 171954 w 183291"/>
              <a:gd name="connsiteY71" fmla="*/ 1373397 h 1820417"/>
              <a:gd name="connsiteX72" fmla="*/ 171954 w 183291"/>
              <a:gd name="connsiteY72" fmla="*/ 1398126 h 1820417"/>
              <a:gd name="connsiteX73" fmla="*/ 171954 w 183291"/>
              <a:gd name="connsiteY73" fmla="*/ 1420953 h 1820417"/>
              <a:gd name="connsiteX74" fmla="*/ 170064 w 183291"/>
              <a:gd name="connsiteY74" fmla="*/ 1445681 h 1820417"/>
              <a:gd name="connsiteX75" fmla="*/ 170064 w 183291"/>
              <a:gd name="connsiteY75" fmla="*/ 1466606 h 1820417"/>
              <a:gd name="connsiteX76" fmla="*/ 166285 w 183291"/>
              <a:gd name="connsiteY76" fmla="*/ 1487530 h 1820417"/>
              <a:gd name="connsiteX77" fmla="*/ 166285 w 183291"/>
              <a:gd name="connsiteY77" fmla="*/ 1508454 h 1820417"/>
              <a:gd name="connsiteX78" fmla="*/ 164395 w 183291"/>
              <a:gd name="connsiteY78" fmla="*/ 1529379 h 1820417"/>
              <a:gd name="connsiteX79" fmla="*/ 160616 w 183291"/>
              <a:gd name="connsiteY79" fmla="*/ 1546499 h 1820417"/>
              <a:gd name="connsiteX80" fmla="*/ 160616 w 183291"/>
              <a:gd name="connsiteY80" fmla="*/ 1563619 h 1820417"/>
              <a:gd name="connsiteX81" fmla="*/ 158726 w 183291"/>
              <a:gd name="connsiteY81" fmla="*/ 1580738 h 1820417"/>
              <a:gd name="connsiteX82" fmla="*/ 156837 w 183291"/>
              <a:gd name="connsiteY82" fmla="*/ 1597858 h 1820417"/>
              <a:gd name="connsiteX83" fmla="*/ 153057 w 183291"/>
              <a:gd name="connsiteY83" fmla="*/ 1613076 h 1820417"/>
              <a:gd name="connsiteX84" fmla="*/ 151168 w 183291"/>
              <a:gd name="connsiteY84" fmla="*/ 1626392 h 1820417"/>
              <a:gd name="connsiteX85" fmla="*/ 151168 w 183291"/>
              <a:gd name="connsiteY85" fmla="*/ 1639707 h 1820417"/>
              <a:gd name="connsiteX86" fmla="*/ 149278 w 183291"/>
              <a:gd name="connsiteY86" fmla="*/ 1653023 h 1820417"/>
              <a:gd name="connsiteX87" fmla="*/ 145499 w 183291"/>
              <a:gd name="connsiteY87" fmla="*/ 1662534 h 1820417"/>
              <a:gd name="connsiteX88" fmla="*/ 143609 w 183291"/>
              <a:gd name="connsiteY88" fmla="*/ 1673947 h 1820417"/>
              <a:gd name="connsiteX89" fmla="*/ 137941 w 183291"/>
              <a:gd name="connsiteY89" fmla="*/ 1683458 h 1820417"/>
              <a:gd name="connsiteX90" fmla="*/ 136051 w 183291"/>
              <a:gd name="connsiteY90" fmla="*/ 1692969 h 1820417"/>
              <a:gd name="connsiteX91" fmla="*/ 132272 w 183291"/>
              <a:gd name="connsiteY91" fmla="*/ 1700578 h 1820417"/>
              <a:gd name="connsiteX92" fmla="*/ 130382 w 183291"/>
              <a:gd name="connsiteY92" fmla="*/ 1708187 h 1820417"/>
              <a:gd name="connsiteX93" fmla="*/ 122824 w 183291"/>
              <a:gd name="connsiteY93" fmla="*/ 1721502 h 1820417"/>
              <a:gd name="connsiteX94" fmla="*/ 117155 w 183291"/>
              <a:gd name="connsiteY94" fmla="*/ 1734818 h 1820417"/>
              <a:gd name="connsiteX95" fmla="*/ 111486 w 183291"/>
              <a:gd name="connsiteY95" fmla="*/ 1744329 h 1820417"/>
              <a:gd name="connsiteX96" fmla="*/ 103928 w 183291"/>
              <a:gd name="connsiteY96" fmla="*/ 1755742 h 1820417"/>
              <a:gd name="connsiteX97" fmla="*/ 98259 w 183291"/>
              <a:gd name="connsiteY97" fmla="*/ 1765253 h 1820417"/>
              <a:gd name="connsiteX98" fmla="*/ 92590 w 183291"/>
              <a:gd name="connsiteY98" fmla="*/ 1776666 h 1820417"/>
              <a:gd name="connsiteX99" fmla="*/ 90701 w 183291"/>
              <a:gd name="connsiteY99" fmla="*/ 1784275 h 1820417"/>
              <a:gd name="connsiteX100" fmla="*/ 85032 w 183291"/>
              <a:gd name="connsiteY100" fmla="*/ 1791884 h 1820417"/>
              <a:gd name="connsiteX101" fmla="*/ 81253 w 183291"/>
              <a:gd name="connsiteY101" fmla="*/ 1797591 h 1820417"/>
              <a:gd name="connsiteX102" fmla="*/ 77473 w 183291"/>
              <a:gd name="connsiteY102" fmla="*/ 1803297 h 1820417"/>
              <a:gd name="connsiteX103" fmla="*/ 71805 w 183291"/>
              <a:gd name="connsiteY103" fmla="*/ 1809004 h 1820417"/>
              <a:gd name="connsiteX104" fmla="*/ 69915 w 183291"/>
              <a:gd name="connsiteY104" fmla="*/ 1812808 h 1820417"/>
              <a:gd name="connsiteX105" fmla="*/ 64246 w 183291"/>
              <a:gd name="connsiteY105" fmla="*/ 1816613 h 1820417"/>
              <a:gd name="connsiteX106" fmla="*/ 62357 w 183291"/>
              <a:gd name="connsiteY106" fmla="*/ 1818515 h 1820417"/>
              <a:gd name="connsiteX107" fmla="*/ 60467 w 183291"/>
              <a:gd name="connsiteY107" fmla="*/ 1818515 h 1820417"/>
              <a:gd name="connsiteX108" fmla="*/ 56688 w 183291"/>
              <a:gd name="connsiteY108" fmla="*/ 1820417 h 1820417"/>
              <a:gd name="connsiteX109" fmla="*/ 51019 w 183291"/>
              <a:gd name="connsiteY109" fmla="*/ 1818515 h 1820417"/>
              <a:gd name="connsiteX110" fmla="*/ 47240 w 183291"/>
              <a:gd name="connsiteY110" fmla="*/ 1816613 h 1820417"/>
              <a:gd name="connsiteX111" fmla="*/ 41571 w 183291"/>
              <a:gd name="connsiteY111" fmla="*/ 1810906 h 1820417"/>
              <a:gd name="connsiteX112" fmla="*/ 35902 w 183291"/>
              <a:gd name="connsiteY112" fmla="*/ 1803297 h 1820417"/>
              <a:gd name="connsiteX113" fmla="*/ 28344 w 183291"/>
              <a:gd name="connsiteY113" fmla="*/ 1791884 h 1820417"/>
              <a:gd name="connsiteX114" fmla="*/ 22675 w 183291"/>
              <a:gd name="connsiteY114" fmla="*/ 1778569 h 1820417"/>
              <a:gd name="connsiteX115" fmla="*/ 18252 w 183291"/>
              <a:gd name="connsiteY115" fmla="*/ 1768180 h 1820417"/>
              <a:gd name="connsiteX116" fmla="*/ 18252 w 183291"/>
              <a:gd name="connsiteY116" fmla="*/ 1559814 h 1820417"/>
              <a:gd name="connsiteX117" fmla="*/ 28344 w 183291"/>
              <a:gd name="connsiteY117" fmla="*/ 1559814 h 1820417"/>
              <a:gd name="connsiteX118" fmla="*/ 37792 w 183291"/>
              <a:gd name="connsiteY118" fmla="*/ 1557912 h 1820417"/>
              <a:gd name="connsiteX119" fmla="*/ 41571 w 183291"/>
              <a:gd name="connsiteY119" fmla="*/ 1557912 h 1820417"/>
              <a:gd name="connsiteX120" fmla="*/ 47240 w 183291"/>
              <a:gd name="connsiteY120" fmla="*/ 1556010 h 1820417"/>
              <a:gd name="connsiteX121" fmla="*/ 47240 w 183291"/>
              <a:gd name="connsiteY121" fmla="*/ 1552205 h 1820417"/>
              <a:gd name="connsiteX122" fmla="*/ 49129 w 183291"/>
              <a:gd name="connsiteY122" fmla="*/ 1550303 h 1820417"/>
              <a:gd name="connsiteX123" fmla="*/ 51019 w 183291"/>
              <a:gd name="connsiteY123" fmla="*/ 1544596 h 1820417"/>
              <a:gd name="connsiteX124" fmla="*/ 51019 w 183291"/>
              <a:gd name="connsiteY124" fmla="*/ 1538890 h 1820417"/>
              <a:gd name="connsiteX125" fmla="*/ 54798 w 183291"/>
              <a:gd name="connsiteY125" fmla="*/ 1531281 h 1820417"/>
              <a:gd name="connsiteX126" fmla="*/ 54798 w 183291"/>
              <a:gd name="connsiteY126" fmla="*/ 1521770 h 1820417"/>
              <a:gd name="connsiteX127" fmla="*/ 56688 w 183291"/>
              <a:gd name="connsiteY127" fmla="*/ 1508454 h 1820417"/>
              <a:gd name="connsiteX128" fmla="*/ 56688 w 183291"/>
              <a:gd name="connsiteY128" fmla="*/ 1491334 h 1820417"/>
              <a:gd name="connsiteX129" fmla="*/ 60467 w 183291"/>
              <a:gd name="connsiteY129" fmla="*/ 1474215 h 1820417"/>
              <a:gd name="connsiteX130" fmla="*/ 60467 w 183291"/>
              <a:gd name="connsiteY130" fmla="*/ 1455192 h 1820417"/>
              <a:gd name="connsiteX131" fmla="*/ 62357 w 183291"/>
              <a:gd name="connsiteY131" fmla="*/ 1434268 h 1820417"/>
              <a:gd name="connsiteX132" fmla="*/ 62357 w 183291"/>
              <a:gd name="connsiteY132" fmla="*/ 1411442 h 1820417"/>
              <a:gd name="connsiteX133" fmla="*/ 64246 w 183291"/>
              <a:gd name="connsiteY133" fmla="*/ 1384811 h 1820417"/>
              <a:gd name="connsiteX134" fmla="*/ 64246 w 183291"/>
              <a:gd name="connsiteY134" fmla="*/ 1354375 h 1820417"/>
              <a:gd name="connsiteX135" fmla="*/ 68025 w 183291"/>
              <a:gd name="connsiteY135" fmla="*/ 1325842 h 1820417"/>
              <a:gd name="connsiteX136" fmla="*/ 68025 w 183291"/>
              <a:gd name="connsiteY136" fmla="*/ 1295407 h 1820417"/>
              <a:gd name="connsiteX137" fmla="*/ 69915 w 183291"/>
              <a:gd name="connsiteY137" fmla="*/ 1261167 h 1820417"/>
              <a:gd name="connsiteX138" fmla="*/ 71805 w 183291"/>
              <a:gd name="connsiteY138" fmla="*/ 1223123 h 1820417"/>
              <a:gd name="connsiteX139" fmla="*/ 71805 w 183291"/>
              <a:gd name="connsiteY139" fmla="*/ 1148936 h 1820417"/>
              <a:gd name="connsiteX140" fmla="*/ 75584 w 183291"/>
              <a:gd name="connsiteY140" fmla="*/ 1078554 h 1820417"/>
              <a:gd name="connsiteX141" fmla="*/ 77473 w 183291"/>
              <a:gd name="connsiteY141" fmla="*/ 1008173 h 1820417"/>
              <a:gd name="connsiteX142" fmla="*/ 77473 w 183291"/>
              <a:gd name="connsiteY142" fmla="*/ 935889 h 1820417"/>
              <a:gd name="connsiteX143" fmla="*/ 77473 w 183291"/>
              <a:gd name="connsiteY143" fmla="*/ 871213 h 1820417"/>
              <a:gd name="connsiteX144" fmla="*/ 77473 w 183291"/>
              <a:gd name="connsiteY144" fmla="*/ 804636 h 1820417"/>
              <a:gd name="connsiteX145" fmla="*/ 77473 w 183291"/>
              <a:gd name="connsiteY145" fmla="*/ 739961 h 1820417"/>
              <a:gd name="connsiteX146" fmla="*/ 77473 w 183291"/>
              <a:gd name="connsiteY146" fmla="*/ 675285 h 1820417"/>
              <a:gd name="connsiteX147" fmla="*/ 77473 w 183291"/>
              <a:gd name="connsiteY147" fmla="*/ 644850 h 1820417"/>
              <a:gd name="connsiteX148" fmla="*/ 75584 w 183291"/>
              <a:gd name="connsiteY148" fmla="*/ 616317 h 1820417"/>
              <a:gd name="connsiteX149" fmla="*/ 75584 w 183291"/>
              <a:gd name="connsiteY149" fmla="*/ 583979 h 1820417"/>
              <a:gd name="connsiteX150" fmla="*/ 75584 w 183291"/>
              <a:gd name="connsiteY150" fmla="*/ 557348 h 1820417"/>
              <a:gd name="connsiteX151" fmla="*/ 71805 w 183291"/>
              <a:gd name="connsiteY151" fmla="*/ 528815 h 1820417"/>
              <a:gd name="connsiteX152" fmla="*/ 71805 w 183291"/>
              <a:gd name="connsiteY152" fmla="*/ 502184 h 1820417"/>
              <a:gd name="connsiteX153" fmla="*/ 71805 w 183291"/>
              <a:gd name="connsiteY153" fmla="*/ 475553 h 1820417"/>
              <a:gd name="connsiteX154" fmla="*/ 69915 w 183291"/>
              <a:gd name="connsiteY154" fmla="*/ 448922 h 1820417"/>
              <a:gd name="connsiteX155" fmla="*/ 69915 w 183291"/>
              <a:gd name="connsiteY155" fmla="*/ 426096 h 1820417"/>
              <a:gd name="connsiteX156" fmla="*/ 69915 w 183291"/>
              <a:gd name="connsiteY156" fmla="*/ 401367 h 1820417"/>
              <a:gd name="connsiteX157" fmla="*/ 69915 w 183291"/>
              <a:gd name="connsiteY157" fmla="*/ 378540 h 1820417"/>
              <a:gd name="connsiteX158" fmla="*/ 68025 w 183291"/>
              <a:gd name="connsiteY158" fmla="*/ 357616 h 1820417"/>
              <a:gd name="connsiteX159" fmla="*/ 68025 w 183291"/>
              <a:gd name="connsiteY159" fmla="*/ 336692 h 1820417"/>
              <a:gd name="connsiteX160" fmla="*/ 68025 w 183291"/>
              <a:gd name="connsiteY160" fmla="*/ 315767 h 1820417"/>
              <a:gd name="connsiteX161" fmla="*/ 64246 w 183291"/>
              <a:gd name="connsiteY161" fmla="*/ 296745 h 1820417"/>
              <a:gd name="connsiteX162" fmla="*/ 64246 w 183291"/>
              <a:gd name="connsiteY162" fmla="*/ 277723 h 1820417"/>
              <a:gd name="connsiteX163" fmla="*/ 62357 w 183291"/>
              <a:gd name="connsiteY163" fmla="*/ 260603 h 1820417"/>
              <a:gd name="connsiteX164" fmla="*/ 62357 w 183291"/>
              <a:gd name="connsiteY164" fmla="*/ 243483 h 1820417"/>
              <a:gd name="connsiteX165" fmla="*/ 60467 w 183291"/>
              <a:gd name="connsiteY165" fmla="*/ 228266 h 1820417"/>
              <a:gd name="connsiteX166" fmla="*/ 56688 w 183291"/>
              <a:gd name="connsiteY166" fmla="*/ 213048 h 1820417"/>
              <a:gd name="connsiteX167" fmla="*/ 54798 w 183291"/>
              <a:gd name="connsiteY167" fmla="*/ 199732 h 1820417"/>
              <a:gd name="connsiteX168" fmla="*/ 54798 w 183291"/>
              <a:gd name="connsiteY168" fmla="*/ 184515 h 1820417"/>
              <a:gd name="connsiteX169" fmla="*/ 51019 w 183291"/>
              <a:gd name="connsiteY169" fmla="*/ 173101 h 1820417"/>
              <a:gd name="connsiteX170" fmla="*/ 49129 w 183291"/>
              <a:gd name="connsiteY170" fmla="*/ 159786 h 1820417"/>
              <a:gd name="connsiteX171" fmla="*/ 47240 w 183291"/>
              <a:gd name="connsiteY171" fmla="*/ 150275 h 1820417"/>
              <a:gd name="connsiteX172" fmla="*/ 43460 w 183291"/>
              <a:gd name="connsiteY172" fmla="*/ 138862 h 1820417"/>
              <a:gd name="connsiteX173" fmla="*/ 41571 w 183291"/>
              <a:gd name="connsiteY173" fmla="*/ 127448 h 1820417"/>
              <a:gd name="connsiteX174" fmla="*/ 37792 w 183291"/>
              <a:gd name="connsiteY174" fmla="*/ 119839 h 1820417"/>
              <a:gd name="connsiteX175" fmla="*/ 35902 w 183291"/>
              <a:gd name="connsiteY175" fmla="*/ 112231 h 1820417"/>
              <a:gd name="connsiteX176" fmla="*/ 34012 w 183291"/>
              <a:gd name="connsiteY176" fmla="*/ 106524 h 1820417"/>
              <a:gd name="connsiteX177" fmla="*/ 30233 w 183291"/>
              <a:gd name="connsiteY177" fmla="*/ 98915 h 1820417"/>
              <a:gd name="connsiteX178" fmla="*/ 28344 w 183291"/>
              <a:gd name="connsiteY178" fmla="*/ 97013 h 1820417"/>
              <a:gd name="connsiteX179" fmla="*/ 20785 w 183291"/>
              <a:gd name="connsiteY179" fmla="*/ 85600 h 1820417"/>
              <a:gd name="connsiteX180" fmla="*/ 15116 w 183291"/>
              <a:gd name="connsiteY180" fmla="*/ 77991 h 1820417"/>
              <a:gd name="connsiteX181" fmla="*/ 9448 w 183291"/>
              <a:gd name="connsiteY181" fmla="*/ 70382 h 1820417"/>
              <a:gd name="connsiteX182" fmla="*/ 3779 w 183291"/>
              <a:gd name="connsiteY182" fmla="*/ 62773 h 1820417"/>
              <a:gd name="connsiteX183" fmla="*/ 1889 w 183291"/>
              <a:gd name="connsiteY183" fmla="*/ 57066 h 1820417"/>
              <a:gd name="connsiteX184" fmla="*/ 0 w 183291"/>
              <a:gd name="connsiteY184" fmla="*/ 49458 h 1820417"/>
              <a:gd name="connsiteX185" fmla="*/ 0 w 183291"/>
              <a:gd name="connsiteY185" fmla="*/ 41849 h 1820417"/>
              <a:gd name="connsiteX186" fmla="*/ 0 w 183291"/>
              <a:gd name="connsiteY186" fmla="*/ 30435 h 1820417"/>
              <a:gd name="connsiteX187" fmla="*/ 0 w 183291"/>
              <a:gd name="connsiteY187" fmla="*/ 22827 h 1820417"/>
              <a:gd name="connsiteX188" fmla="*/ 0 w 183291"/>
              <a:gd name="connsiteY188" fmla="*/ 17120 h 1820417"/>
              <a:gd name="connsiteX189" fmla="*/ 1889 w 183291"/>
              <a:gd name="connsiteY189" fmla="*/ 13316 h 1820417"/>
              <a:gd name="connsiteX190" fmla="*/ 3779 w 183291"/>
              <a:gd name="connsiteY190" fmla="*/ 7609 h 1820417"/>
              <a:gd name="connsiteX191" fmla="*/ 9448 w 183291"/>
              <a:gd name="connsiteY191" fmla="*/ 3804 h 1820417"/>
              <a:gd name="connsiteX192" fmla="*/ 15116 w 183291"/>
              <a:gd name="connsiteY192" fmla="*/ 1902 h 1820417"/>
              <a:gd name="connsiteX193" fmla="*/ 20785 w 183291"/>
              <a:gd name="connsiteY193" fmla="*/ 0 h 1820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</a:cxnLst>
            <a:rect l="l" t="t" r="r" b="b"/>
            <a:pathLst>
              <a:path w="183291" h="1820417">
                <a:moveTo>
                  <a:pt x="20785" y="0"/>
                </a:moveTo>
                <a:lnTo>
                  <a:pt x="28344" y="0"/>
                </a:lnTo>
                <a:lnTo>
                  <a:pt x="35902" y="1902"/>
                </a:lnTo>
                <a:lnTo>
                  <a:pt x="47240" y="1902"/>
                </a:lnTo>
                <a:lnTo>
                  <a:pt x="56688" y="7609"/>
                </a:lnTo>
                <a:lnTo>
                  <a:pt x="68025" y="9511"/>
                </a:lnTo>
                <a:lnTo>
                  <a:pt x="81253" y="17120"/>
                </a:lnTo>
                <a:lnTo>
                  <a:pt x="96369" y="22827"/>
                </a:lnTo>
                <a:lnTo>
                  <a:pt x="111486" y="30435"/>
                </a:lnTo>
                <a:lnTo>
                  <a:pt x="130382" y="38044"/>
                </a:lnTo>
                <a:lnTo>
                  <a:pt x="137941" y="47555"/>
                </a:lnTo>
                <a:lnTo>
                  <a:pt x="143609" y="51360"/>
                </a:lnTo>
                <a:lnTo>
                  <a:pt x="156837" y="64675"/>
                </a:lnTo>
                <a:lnTo>
                  <a:pt x="166285" y="76089"/>
                </a:lnTo>
                <a:lnTo>
                  <a:pt x="173843" y="89404"/>
                </a:lnTo>
                <a:lnTo>
                  <a:pt x="179512" y="102720"/>
                </a:lnTo>
                <a:lnTo>
                  <a:pt x="183291" y="116035"/>
                </a:lnTo>
                <a:lnTo>
                  <a:pt x="183291" y="127448"/>
                </a:lnTo>
                <a:lnTo>
                  <a:pt x="179512" y="144568"/>
                </a:lnTo>
                <a:lnTo>
                  <a:pt x="177622" y="152177"/>
                </a:lnTo>
                <a:lnTo>
                  <a:pt x="173843" y="159786"/>
                </a:lnTo>
                <a:lnTo>
                  <a:pt x="171954" y="167395"/>
                </a:lnTo>
                <a:lnTo>
                  <a:pt x="171954" y="178808"/>
                </a:lnTo>
                <a:lnTo>
                  <a:pt x="166285" y="199732"/>
                </a:lnTo>
                <a:lnTo>
                  <a:pt x="164395" y="226363"/>
                </a:lnTo>
                <a:lnTo>
                  <a:pt x="164395" y="252994"/>
                </a:lnTo>
                <a:lnTo>
                  <a:pt x="164395" y="277723"/>
                </a:lnTo>
                <a:lnTo>
                  <a:pt x="164395" y="310061"/>
                </a:lnTo>
                <a:lnTo>
                  <a:pt x="166285" y="342398"/>
                </a:lnTo>
                <a:lnTo>
                  <a:pt x="166285" y="351909"/>
                </a:lnTo>
                <a:lnTo>
                  <a:pt x="166285" y="363323"/>
                </a:lnTo>
                <a:lnTo>
                  <a:pt x="166285" y="372834"/>
                </a:lnTo>
                <a:lnTo>
                  <a:pt x="166285" y="384247"/>
                </a:lnTo>
                <a:lnTo>
                  <a:pt x="166285" y="397562"/>
                </a:lnTo>
                <a:lnTo>
                  <a:pt x="166285" y="410878"/>
                </a:lnTo>
                <a:lnTo>
                  <a:pt x="166285" y="422291"/>
                </a:lnTo>
                <a:lnTo>
                  <a:pt x="166285" y="439411"/>
                </a:lnTo>
                <a:lnTo>
                  <a:pt x="166285" y="454629"/>
                </a:lnTo>
                <a:lnTo>
                  <a:pt x="166285" y="469847"/>
                </a:lnTo>
                <a:lnTo>
                  <a:pt x="166285" y="488869"/>
                </a:lnTo>
                <a:lnTo>
                  <a:pt x="166285" y="507891"/>
                </a:lnTo>
                <a:lnTo>
                  <a:pt x="166285" y="525011"/>
                </a:lnTo>
                <a:lnTo>
                  <a:pt x="166285" y="544033"/>
                </a:lnTo>
                <a:lnTo>
                  <a:pt x="166285" y="564957"/>
                </a:lnTo>
                <a:lnTo>
                  <a:pt x="166285" y="585881"/>
                </a:lnTo>
                <a:lnTo>
                  <a:pt x="166285" y="610610"/>
                </a:lnTo>
                <a:lnTo>
                  <a:pt x="166285" y="631535"/>
                </a:lnTo>
                <a:lnTo>
                  <a:pt x="166285" y="654361"/>
                </a:lnTo>
                <a:lnTo>
                  <a:pt x="166285" y="680992"/>
                </a:lnTo>
                <a:lnTo>
                  <a:pt x="166285" y="705721"/>
                </a:lnTo>
                <a:lnTo>
                  <a:pt x="170064" y="730450"/>
                </a:lnTo>
                <a:lnTo>
                  <a:pt x="170064" y="760885"/>
                </a:lnTo>
                <a:lnTo>
                  <a:pt x="170064" y="785614"/>
                </a:lnTo>
                <a:lnTo>
                  <a:pt x="170064" y="816049"/>
                </a:lnTo>
                <a:lnTo>
                  <a:pt x="170064" y="846485"/>
                </a:lnTo>
                <a:lnTo>
                  <a:pt x="170064" y="876920"/>
                </a:lnTo>
                <a:lnTo>
                  <a:pt x="170064" y="907355"/>
                </a:lnTo>
                <a:lnTo>
                  <a:pt x="171954" y="939693"/>
                </a:lnTo>
                <a:lnTo>
                  <a:pt x="171954" y="973933"/>
                </a:lnTo>
                <a:lnTo>
                  <a:pt x="171954" y="1008173"/>
                </a:lnTo>
                <a:lnTo>
                  <a:pt x="171954" y="1042412"/>
                </a:lnTo>
                <a:lnTo>
                  <a:pt x="173843" y="1076652"/>
                </a:lnTo>
                <a:lnTo>
                  <a:pt x="173843" y="1110892"/>
                </a:lnTo>
                <a:lnTo>
                  <a:pt x="173843" y="1141327"/>
                </a:lnTo>
                <a:lnTo>
                  <a:pt x="173843" y="1173665"/>
                </a:lnTo>
                <a:lnTo>
                  <a:pt x="173843" y="1206003"/>
                </a:lnTo>
                <a:lnTo>
                  <a:pt x="173843" y="1234536"/>
                </a:lnTo>
                <a:lnTo>
                  <a:pt x="173843" y="1264971"/>
                </a:lnTo>
                <a:lnTo>
                  <a:pt x="173843" y="1291602"/>
                </a:lnTo>
                <a:lnTo>
                  <a:pt x="173843" y="1320135"/>
                </a:lnTo>
                <a:lnTo>
                  <a:pt x="173843" y="1346766"/>
                </a:lnTo>
                <a:lnTo>
                  <a:pt x="171954" y="1373397"/>
                </a:lnTo>
                <a:lnTo>
                  <a:pt x="171954" y="1398126"/>
                </a:lnTo>
                <a:lnTo>
                  <a:pt x="171954" y="1420953"/>
                </a:lnTo>
                <a:lnTo>
                  <a:pt x="170064" y="1445681"/>
                </a:lnTo>
                <a:lnTo>
                  <a:pt x="170064" y="1466606"/>
                </a:lnTo>
                <a:lnTo>
                  <a:pt x="166285" y="1487530"/>
                </a:lnTo>
                <a:lnTo>
                  <a:pt x="166285" y="1508454"/>
                </a:lnTo>
                <a:lnTo>
                  <a:pt x="164395" y="1529379"/>
                </a:lnTo>
                <a:lnTo>
                  <a:pt x="160616" y="1546499"/>
                </a:lnTo>
                <a:lnTo>
                  <a:pt x="160616" y="1563619"/>
                </a:lnTo>
                <a:lnTo>
                  <a:pt x="158726" y="1580738"/>
                </a:lnTo>
                <a:lnTo>
                  <a:pt x="156837" y="1597858"/>
                </a:lnTo>
                <a:lnTo>
                  <a:pt x="153057" y="1613076"/>
                </a:lnTo>
                <a:lnTo>
                  <a:pt x="151168" y="1626392"/>
                </a:lnTo>
                <a:lnTo>
                  <a:pt x="151168" y="1639707"/>
                </a:lnTo>
                <a:lnTo>
                  <a:pt x="149278" y="1653023"/>
                </a:lnTo>
                <a:lnTo>
                  <a:pt x="145499" y="1662534"/>
                </a:lnTo>
                <a:lnTo>
                  <a:pt x="143609" y="1673947"/>
                </a:lnTo>
                <a:lnTo>
                  <a:pt x="137941" y="1683458"/>
                </a:lnTo>
                <a:lnTo>
                  <a:pt x="136051" y="1692969"/>
                </a:lnTo>
                <a:lnTo>
                  <a:pt x="132272" y="1700578"/>
                </a:lnTo>
                <a:lnTo>
                  <a:pt x="130382" y="1708187"/>
                </a:lnTo>
                <a:lnTo>
                  <a:pt x="122824" y="1721502"/>
                </a:lnTo>
                <a:lnTo>
                  <a:pt x="117155" y="1734818"/>
                </a:lnTo>
                <a:lnTo>
                  <a:pt x="111486" y="1744329"/>
                </a:lnTo>
                <a:lnTo>
                  <a:pt x="103928" y="1755742"/>
                </a:lnTo>
                <a:lnTo>
                  <a:pt x="98259" y="1765253"/>
                </a:lnTo>
                <a:lnTo>
                  <a:pt x="92590" y="1776666"/>
                </a:lnTo>
                <a:lnTo>
                  <a:pt x="90701" y="1784275"/>
                </a:lnTo>
                <a:lnTo>
                  <a:pt x="85032" y="1791884"/>
                </a:lnTo>
                <a:lnTo>
                  <a:pt x="81253" y="1797591"/>
                </a:lnTo>
                <a:lnTo>
                  <a:pt x="77473" y="1803297"/>
                </a:lnTo>
                <a:lnTo>
                  <a:pt x="71805" y="1809004"/>
                </a:lnTo>
                <a:lnTo>
                  <a:pt x="69915" y="1812808"/>
                </a:lnTo>
                <a:lnTo>
                  <a:pt x="64246" y="1816613"/>
                </a:lnTo>
                <a:lnTo>
                  <a:pt x="62357" y="1818515"/>
                </a:lnTo>
                <a:lnTo>
                  <a:pt x="60467" y="1818515"/>
                </a:lnTo>
                <a:lnTo>
                  <a:pt x="56688" y="1820417"/>
                </a:lnTo>
                <a:lnTo>
                  <a:pt x="51019" y="1818515"/>
                </a:lnTo>
                <a:lnTo>
                  <a:pt x="47240" y="1816613"/>
                </a:lnTo>
                <a:lnTo>
                  <a:pt x="41571" y="1810906"/>
                </a:lnTo>
                <a:lnTo>
                  <a:pt x="35902" y="1803297"/>
                </a:lnTo>
                <a:lnTo>
                  <a:pt x="28344" y="1791884"/>
                </a:lnTo>
                <a:lnTo>
                  <a:pt x="22675" y="1778569"/>
                </a:lnTo>
                <a:lnTo>
                  <a:pt x="18252" y="1768180"/>
                </a:lnTo>
                <a:lnTo>
                  <a:pt x="18252" y="1559814"/>
                </a:lnTo>
                <a:lnTo>
                  <a:pt x="28344" y="1559814"/>
                </a:lnTo>
                <a:lnTo>
                  <a:pt x="37792" y="1557912"/>
                </a:lnTo>
                <a:lnTo>
                  <a:pt x="41571" y="1557912"/>
                </a:lnTo>
                <a:lnTo>
                  <a:pt x="47240" y="1556010"/>
                </a:lnTo>
                <a:lnTo>
                  <a:pt x="47240" y="1552205"/>
                </a:lnTo>
                <a:lnTo>
                  <a:pt x="49129" y="1550303"/>
                </a:lnTo>
                <a:lnTo>
                  <a:pt x="51019" y="1544596"/>
                </a:lnTo>
                <a:lnTo>
                  <a:pt x="51019" y="1538890"/>
                </a:lnTo>
                <a:lnTo>
                  <a:pt x="54798" y="1531281"/>
                </a:lnTo>
                <a:lnTo>
                  <a:pt x="54798" y="1521770"/>
                </a:lnTo>
                <a:lnTo>
                  <a:pt x="56688" y="1508454"/>
                </a:lnTo>
                <a:lnTo>
                  <a:pt x="56688" y="1491334"/>
                </a:lnTo>
                <a:lnTo>
                  <a:pt x="60467" y="1474215"/>
                </a:lnTo>
                <a:lnTo>
                  <a:pt x="60467" y="1455192"/>
                </a:lnTo>
                <a:lnTo>
                  <a:pt x="62357" y="1434268"/>
                </a:lnTo>
                <a:lnTo>
                  <a:pt x="62357" y="1411442"/>
                </a:lnTo>
                <a:lnTo>
                  <a:pt x="64246" y="1384811"/>
                </a:lnTo>
                <a:lnTo>
                  <a:pt x="64246" y="1354375"/>
                </a:lnTo>
                <a:lnTo>
                  <a:pt x="68025" y="1325842"/>
                </a:lnTo>
                <a:lnTo>
                  <a:pt x="68025" y="1295407"/>
                </a:lnTo>
                <a:lnTo>
                  <a:pt x="69915" y="1261167"/>
                </a:lnTo>
                <a:lnTo>
                  <a:pt x="71805" y="1223123"/>
                </a:lnTo>
                <a:lnTo>
                  <a:pt x="71805" y="1148936"/>
                </a:lnTo>
                <a:lnTo>
                  <a:pt x="75584" y="1078554"/>
                </a:lnTo>
                <a:lnTo>
                  <a:pt x="77473" y="1008173"/>
                </a:lnTo>
                <a:lnTo>
                  <a:pt x="77473" y="935889"/>
                </a:lnTo>
                <a:lnTo>
                  <a:pt x="77473" y="871213"/>
                </a:lnTo>
                <a:lnTo>
                  <a:pt x="77473" y="804636"/>
                </a:lnTo>
                <a:lnTo>
                  <a:pt x="77473" y="739961"/>
                </a:lnTo>
                <a:lnTo>
                  <a:pt x="77473" y="675285"/>
                </a:lnTo>
                <a:lnTo>
                  <a:pt x="77473" y="644850"/>
                </a:lnTo>
                <a:lnTo>
                  <a:pt x="75584" y="616317"/>
                </a:lnTo>
                <a:lnTo>
                  <a:pt x="75584" y="583979"/>
                </a:lnTo>
                <a:lnTo>
                  <a:pt x="75584" y="557348"/>
                </a:lnTo>
                <a:lnTo>
                  <a:pt x="71805" y="528815"/>
                </a:lnTo>
                <a:lnTo>
                  <a:pt x="71805" y="502184"/>
                </a:lnTo>
                <a:lnTo>
                  <a:pt x="71805" y="475553"/>
                </a:lnTo>
                <a:lnTo>
                  <a:pt x="69915" y="448922"/>
                </a:lnTo>
                <a:lnTo>
                  <a:pt x="69915" y="426096"/>
                </a:lnTo>
                <a:lnTo>
                  <a:pt x="69915" y="401367"/>
                </a:lnTo>
                <a:lnTo>
                  <a:pt x="69915" y="378540"/>
                </a:lnTo>
                <a:lnTo>
                  <a:pt x="68025" y="357616"/>
                </a:lnTo>
                <a:lnTo>
                  <a:pt x="68025" y="336692"/>
                </a:lnTo>
                <a:lnTo>
                  <a:pt x="68025" y="315767"/>
                </a:lnTo>
                <a:lnTo>
                  <a:pt x="64246" y="296745"/>
                </a:lnTo>
                <a:lnTo>
                  <a:pt x="64246" y="277723"/>
                </a:lnTo>
                <a:lnTo>
                  <a:pt x="62357" y="260603"/>
                </a:lnTo>
                <a:lnTo>
                  <a:pt x="62357" y="243483"/>
                </a:lnTo>
                <a:lnTo>
                  <a:pt x="60467" y="228266"/>
                </a:lnTo>
                <a:lnTo>
                  <a:pt x="56688" y="213048"/>
                </a:lnTo>
                <a:lnTo>
                  <a:pt x="54798" y="199732"/>
                </a:lnTo>
                <a:lnTo>
                  <a:pt x="54798" y="184515"/>
                </a:lnTo>
                <a:lnTo>
                  <a:pt x="51019" y="173101"/>
                </a:lnTo>
                <a:lnTo>
                  <a:pt x="49129" y="159786"/>
                </a:lnTo>
                <a:lnTo>
                  <a:pt x="47240" y="150275"/>
                </a:lnTo>
                <a:lnTo>
                  <a:pt x="43460" y="138862"/>
                </a:lnTo>
                <a:lnTo>
                  <a:pt x="41571" y="127448"/>
                </a:lnTo>
                <a:lnTo>
                  <a:pt x="37792" y="119839"/>
                </a:lnTo>
                <a:lnTo>
                  <a:pt x="35902" y="112231"/>
                </a:lnTo>
                <a:lnTo>
                  <a:pt x="34012" y="106524"/>
                </a:lnTo>
                <a:lnTo>
                  <a:pt x="30233" y="98915"/>
                </a:lnTo>
                <a:lnTo>
                  <a:pt x="28344" y="97013"/>
                </a:lnTo>
                <a:lnTo>
                  <a:pt x="20785" y="85600"/>
                </a:lnTo>
                <a:lnTo>
                  <a:pt x="15116" y="77991"/>
                </a:lnTo>
                <a:lnTo>
                  <a:pt x="9448" y="70382"/>
                </a:lnTo>
                <a:lnTo>
                  <a:pt x="3779" y="62773"/>
                </a:lnTo>
                <a:lnTo>
                  <a:pt x="1889" y="57066"/>
                </a:lnTo>
                <a:lnTo>
                  <a:pt x="0" y="49458"/>
                </a:lnTo>
                <a:lnTo>
                  <a:pt x="0" y="41849"/>
                </a:lnTo>
                <a:lnTo>
                  <a:pt x="0" y="30435"/>
                </a:lnTo>
                <a:lnTo>
                  <a:pt x="0" y="22827"/>
                </a:lnTo>
                <a:lnTo>
                  <a:pt x="0" y="17120"/>
                </a:lnTo>
                <a:lnTo>
                  <a:pt x="1889" y="13316"/>
                </a:lnTo>
                <a:lnTo>
                  <a:pt x="3779" y="7609"/>
                </a:lnTo>
                <a:lnTo>
                  <a:pt x="9448" y="3804"/>
                </a:lnTo>
                <a:lnTo>
                  <a:pt x="15116" y="1902"/>
                </a:lnTo>
                <a:lnTo>
                  <a:pt x="2078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222352" y="195487"/>
            <a:ext cx="2261416" cy="819783"/>
            <a:chOff x="156323" y="1107604"/>
            <a:chExt cx="2261416" cy="819783"/>
          </a:xfrm>
        </p:grpSpPr>
        <p:sp>
          <p:nvSpPr>
            <p:cNvPr id="42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104" grpId="0" animBg="1"/>
      <p:bldP spid="10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8"/>
          <p:cNvSpPr txBox="1"/>
          <p:nvPr/>
        </p:nvSpPr>
        <p:spPr>
          <a:xfrm>
            <a:off x="3923928" y="1750972"/>
            <a:ext cx="4896544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）左右结构，左窄右宽，左短右长。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）“日”在竖中线左边略偏上。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）“月”竖撇起笔在竖中线，向左下穿插。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6"/>
          <p:cNvSpPr txBox="1"/>
          <p:nvPr/>
        </p:nvSpPr>
        <p:spPr>
          <a:xfrm>
            <a:off x="4572000" y="987574"/>
            <a:ext cx="4320480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天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明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日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6940" y="2407896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6" name="文本框 8"/>
          <p:cNvSpPr txBox="1">
            <a:spLocks noChangeArrowheads="1"/>
          </p:cNvSpPr>
          <p:nvPr/>
        </p:nvSpPr>
        <p:spPr bwMode="auto">
          <a:xfrm>
            <a:off x="350949" y="496292"/>
            <a:ext cx="328494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5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míng</a:t>
            </a:r>
            <a:endParaRPr lang="zh-CN" altLang="en-US" sz="5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868093" y="1613233"/>
            <a:ext cx="2318547" cy="2326669"/>
            <a:chOff x="5534807" y="1672548"/>
            <a:chExt cx="2318547" cy="2326669"/>
          </a:xfrm>
        </p:grpSpPr>
        <p:sp>
          <p:nvSpPr>
            <p:cNvPr id="78" name="矩形 77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1" name="组合 80"/>
          <p:cNvGrpSpPr/>
          <p:nvPr/>
        </p:nvGrpSpPr>
        <p:grpSpPr>
          <a:xfrm>
            <a:off x="1320618" y="1901452"/>
            <a:ext cx="1413497" cy="1750231"/>
            <a:chOff x="3576638" y="3370263"/>
            <a:chExt cx="573087" cy="709612"/>
          </a:xfrm>
        </p:grpSpPr>
        <p:sp>
          <p:nvSpPr>
            <p:cNvPr id="82" name="Freeform 125"/>
            <p:cNvSpPr/>
            <p:nvPr/>
          </p:nvSpPr>
          <p:spPr bwMode="auto">
            <a:xfrm>
              <a:off x="3576638" y="3465513"/>
              <a:ext cx="53975" cy="388938"/>
            </a:xfrm>
            <a:custGeom>
              <a:avLst/>
              <a:gdLst>
                <a:gd name="T0" fmla="*/ 60 w 69"/>
                <a:gd name="T1" fmla="*/ 446 h 490"/>
                <a:gd name="T2" fmla="*/ 57 w 69"/>
                <a:gd name="T3" fmla="*/ 462 h 490"/>
                <a:gd name="T4" fmla="*/ 53 w 69"/>
                <a:gd name="T5" fmla="*/ 475 h 490"/>
                <a:gd name="T6" fmla="*/ 48 w 69"/>
                <a:gd name="T7" fmla="*/ 484 h 490"/>
                <a:gd name="T8" fmla="*/ 44 w 69"/>
                <a:gd name="T9" fmla="*/ 489 h 490"/>
                <a:gd name="T10" fmla="*/ 39 w 69"/>
                <a:gd name="T11" fmla="*/ 490 h 490"/>
                <a:gd name="T12" fmla="*/ 30 w 69"/>
                <a:gd name="T13" fmla="*/ 480 h 490"/>
                <a:gd name="T14" fmla="*/ 24 w 69"/>
                <a:gd name="T15" fmla="*/ 461 h 490"/>
                <a:gd name="T16" fmla="*/ 18 w 69"/>
                <a:gd name="T17" fmla="*/ 437 h 490"/>
                <a:gd name="T18" fmla="*/ 12 w 69"/>
                <a:gd name="T19" fmla="*/ 419 h 490"/>
                <a:gd name="T20" fmla="*/ 11 w 69"/>
                <a:gd name="T21" fmla="*/ 407 h 490"/>
                <a:gd name="T22" fmla="*/ 10 w 69"/>
                <a:gd name="T23" fmla="*/ 392 h 490"/>
                <a:gd name="T24" fmla="*/ 14 w 69"/>
                <a:gd name="T25" fmla="*/ 367 h 490"/>
                <a:gd name="T26" fmla="*/ 19 w 69"/>
                <a:gd name="T27" fmla="*/ 338 h 490"/>
                <a:gd name="T28" fmla="*/ 21 w 69"/>
                <a:gd name="T29" fmla="*/ 317 h 490"/>
                <a:gd name="T30" fmla="*/ 24 w 69"/>
                <a:gd name="T31" fmla="*/ 289 h 490"/>
                <a:gd name="T32" fmla="*/ 24 w 69"/>
                <a:gd name="T33" fmla="*/ 256 h 490"/>
                <a:gd name="T34" fmla="*/ 24 w 69"/>
                <a:gd name="T35" fmla="*/ 217 h 490"/>
                <a:gd name="T36" fmla="*/ 22 w 69"/>
                <a:gd name="T37" fmla="*/ 173 h 490"/>
                <a:gd name="T38" fmla="*/ 21 w 69"/>
                <a:gd name="T39" fmla="*/ 132 h 490"/>
                <a:gd name="T40" fmla="*/ 18 w 69"/>
                <a:gd name="T41" fmla="*/ 96 h 490"/>
                <a:gd name="T42" fmla="*/ 15 w 69"/>
                <a:gd name="T43" fmla="*/ 68 h 490"/>
                <a:gd name="T44" fmla="*/ 14 w 69"/>
                <a:gd name="T45" fmla="*/ 47 h 490"/>
                <a:gd name="T46" fmla="*/ 11 w 69"/>
                <a:gd name="T47" fmla="*/ 33 h 490"/>
                <a:gd name="T48" fmla="*/ 6 w 69"/>
                <a:gd name="T49" fmla="*/ 22 h 490"/>
                <a:gd name="T50" fmla="*/ 1 w 69"/>
                <a:gd name="T51" fmla="*/ 11 h 490"/>
                <a:gd name="T52" fmla="*/ 0 w 69"/>
                <a:gd name="T53" fmla="*/ 1 h 490"/>
                <a:gd name="T54" fmla="*/ 1 w 69"/>
                <a:gd name="T55" fmla="*/ 0 h 490"/>
                <a:gd name="T56" fmla="*/ 10 w 69"/>
                <a:gd name="T57" fmla="*/ 0 h 490"/>
                <a:gd name="T58" fmla="*/ 21 w 69"/>
                <a:gd name="T59" fmla="*/ 3 h 490"/>
                <a:gd name="T60" fmla="*/ 39 w 69"/>
                <a:gd name="T61" fmla="*/ 6 h 490"/>
                <a:gd name="T62" fmla="*/ 60 w 69"/>
                <a:gd name="T63" fmla="*/ 11 h 490"/>
                <a:gd name="T64" fmla="*/ 68 w 69"/>
                <a:gd name="T65" fmla="*/ 58 h 490"/>
                <a:gd name="T66" fmla="*/ 68 w 69"/>
                <a:gd name="T67" fmla="*/ 118 h 490"/>
                <a:gd name="T68" fmla="*/ 68 w 69"/>
                <a:gd name="T69" fmla="*/ 174 h 490"/>
                <a:gd name="T70" fmla="*/ 68 w 69"/>
                <a:gd name="T71" fmla="*/ 224 h 490"/>
                <a:gd name="T72" fmla="*/ 66 w 69"/>
                <a:gd name="T73" fmla="*/ 270 h 490"/>
                <a:gd name="T74" fmla="*/ 66 w 69"/>
                <a:gd name="T75" fmla="*/ 309 h 490"/>
                <a:gd name="T76" fmla="*/ 65 w 69"/>
                <a:gd name="T77" fmla="*/ 345 h 490"/>
                <a:gd name="T78" fmla="*/ 64 w 69"/>
                <a:gd name="T79" fmla="*/ 374 h 490"/>
                <a:gd name="T80" fmla="*/ 62 w 69"/>
                <a:gd name="T81" fmla="*/ 399 h 490"/>
                <a:gd name="T82" fmla="*/ 62 w 69"/>
                <a:gd name="T83" fmla="*/ 418 h 490"/>
                <a:gd name="T84" fmla="*/ 61 w 69"/>
                <a:gd name="T85" fmla="*/ 432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69" h="490">
                  <a:moveTo>
                    <a:pt x="61" y="432"/>
                  </a:moveTo>
                  <a:lnTo>
                    <a:pt x="60" y="439"/>
                  </a:lnTo>
                  <a:lnTo>
                    <a:pt x="60" y="446"/>
                  </a:lnTo>
                  <a:lnTo>
                    <a:pt x="58" y="451"/>
                  </a:lnTo>
                  <a:lnTo>
                    <a:pt x="57" y="457"/>
                  </a:lnTo>
                  <a:lnTo>
                    <a:pt x="57" y="462"/>
                  </a:lnTo>
                  <a:lnTo>
                    <a:pt x="55" y="466"/>
                  </a:lnTo>
                  <a:lnTo>
                    <a:pt x="54" y="471"/>
                  </a:lnTo>
                  <a:lnTo>
                    <a:pt x="53" y="475"/>
                  </a:lnTo>
                  <a:lnTo>
                    <a:pt x="51" y="479"/>
                  </a:lnTo>
                  <a:lnTo>
                    <a:pt x="50" y="482"/>
                  </a:lnTo>
                  <a:lnTo>
                    <a:pt x="48" y="484"/>
                  </a:lnTo>
                  <a:lnTo>
                    <a:pt x="47" y="486"/>
                  </a:lnTo>
                  <a:lnTo>
                    <a:pt x="46" y="489"/>
                  </a:lnTo>
                  <a:lnTo>
                    <a:pt x="44" y="489"/>
                  </a:lnTo>
                  <a:lnTo>
                    <a:pt x="43" y="490"/>
                  </a:lnTo>
                  <a:lnTo>
                    <a:pt x="42" y="490"/>
                  </a:lnTo>
                  <a:lnTo>
                    <a:pt x="39" y="490"/>
                  </a:lnTo>
                  <a:lnTo>
                    <a:pt x="36" y="487"/>
                  </a:lnTo>
                  <a:lnTo>
                    <a:pt x="33" y="484"/>
                  </a:lnTo>
                  <a:lnTo>
                    <a:pt x="30" y="480"/>
                  </a:lnTo>
                  <a:lnTo>
                    <a:pt x="28" y="476"/>
                  </a:lnTo>
                  <a:lnTo>
                    <a:pt x="26" y="469"/>
                  </a:lnTo>
                  <a:lnTo>
                    <a:pt x="24" y="461"/>
                  </a:lnTo>
                  <a:lnTo>
                    <a:pt x="22" y="453"/>
                  </a:lnTo>
                  <a:lnTo>
                    <a:pt x="19" y="446"/>
                  </a:lnTo>
                  <a:lnTo>
                    <a:pt x="18" y="437"/>
                  </a:lnTo>
                  <a:lnTo>
                    <a:pt x="15" y="430"/>
                  </a:lnTo>
                  <a:lnTo>
                    <a:pt x="14" y="425"/>
                  </a:lnTo>
                  <a:lnTo>
                    <a:pt x="12" y="419"/>
                  </a:lnTo>
                  <a:lnTo>
                    <a:pt x="11" y="414"/>
                  </a:lnTo>
                  <a:lnTo>
                    <a:pt x="11" y="410"/>
                  </a:lnTo>
                  <a:lnTo>
                    <a:pt x="11" y="407"/>
                  </a:lnTo>
                  <a:lnTo>
                    <a:pt x="10" y="403"/>
                  </a:lnTo>
                  <a:lnTo>
                    <a:pt x="10" y="399"/>
                  </a:lnTo>
                  <a:lnTo>
                    <a:pt x="10" y="392"/>
                  </a:lnTo>
                  <a:lnTo>
                    <a:pt x="11" y="385"/>
                  </a:lnTo>
                  <a:lnTo>
                    <a:pt x="12" y="377"/>
                  </a:lnTo>
                  <a:lnTo>
                    <a:pt x="14" y="367"/>
                  </a:lnTo>
                  <a:lnTo>
                    <a:pt x="17" y="356"/>
                  </a:lnTo>
                  <a:lnTo>
                    <a:pt x="18" y="345"/>
                  </a:lnTo>
                  <a:lnTo>
                    <a:pt x="19" y="338"/>
                  </a:lnTo>
                  <a:lnTo>
                    <a:pt x="19" y="332"/>
                  </a:lnTo>
                  <a:lnTo>
                    <a:pt x="21" y="324"/>
                  </a:lnTo>
                  <a:lnTo>
                    <a:pt x="21" y="317"/>
                  </a:lnTo>
                  <a:lnTo>
                    <a:pt x="22" y="309"/>
                  </a:lnTo>
                  <a:lnTo>
                    <a:pt x="22" y="299"/>
                  </a:lnTo>
                  <a:lnTo>
                    <a:pt x="24" y="289"/>
                  </a:lnTo>
                  <a:lnTo>
                    <a:pt x="24" y="278"/>
                  </a:lnTo>
                  <a:lnTo>
                    <a:pt x="24" y="267"/>
                  </a:lnTo>
                  <a:lnTo>
                    <a:pt x="24" y="256"/>
                  </a:lnTo>
                  <a:lnTo>
                    <a:pt x="24" y="244"/>
                  </a:lnTo>
                  <a:lnTo>
                    <a:pt x="24" y="231"/>
                  </a:lnTo>
                  <a:lnTo>
                    <a:pt x="24" y="217"/>
                  </a:lnTo>
                  <a:lnTo>
                    <a:pt x="24" y="203"/>
                  </a:lnTo>
                  <a:lnTo>
                    <a:pt x="24" y="188"/>
                  </a:lnTo>
                  <a:lnTo>
                    <a:pt x="22" y="173"/>
                  </a:lnTo>
                  <a:lnTo>
                    <a:pt x="22" y="158"/>
                  </a:lnTo>
                  <a:lnTo>
                    <a:pt x="21" y="144"/>
                  </a:lnTo>
                  <a:lnTo>
                    <a:pt x="21" y="132"/>
                  </a:lnTo>
                  <a:lnTo>
                    <a:pt x="19" y="119"/>
                  </a:lnTo>
                  <a:lnTo>
                    <a:pt x="19" y="107"/>
                  </a:lnTo>
                  <a:lnTo>
                    <a:pt x="18" y="96"/>
                  </a:lnTo>
                  <a:lnTo>
                    <a:pt x="18" y="86"/>
                  </a:lnTo>
                  <a:lnTo>
                    <a:pt x="17" y="76"/>
                  </a:lnTo>
                  <a:lnTo>
                    <a:pt x="15" y="68"/>
                  </a:lnTo>
                  <a:lnTo>
                    <a:pt x="15" y="60"/>
                  </a:lnTo>
                  <a:lnTo>
                    <a:pt x="14" y="53"/>
                  </a:lnTo>
                  <a:lnTo>
                    <a:pt x="14" y="47"/>
                  </a:lnTo>
                  <a:lnTo>
                    <a:pt x="12" y="42"/>
                  </a:lnTo>
                  <a:lnTo>
                    <a:pt x="12" y="37"/>
                  </a:lnTo>
                  <a:lnTo>
                    <a:pt x="11" y="33"/>
                  </a:lnTo>
                  <a:lnTo>
                    <a:pt x="11" y="30"/>
                  </a:lnTo>
                  <a:lnTo>
                    <a:pt x="8" y="26"/>
                  </a:lnTo>
                  <a:lnTo>
                    <a:pt x="6" y="22"/>
                  </a:lnTo>
                  <a:lnTo>
                    <a:pt x="4" y="18"/>
                  </a:lnTo>
                  <a:lnTo>
                    <a:pt x="3" y="15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4"/>
                  </a:lnTo>
                  <a:lnTo>
                    <a:pt x="0" y="1"/>
                  </a:lnTo>
                  <a:lnTo>
                    <a:pt x="0" y="1"/>
                  </a:lnTo>
                  <a:lnTo>
                    <a:pt x="0" y="0"/>
                  </a:lnTo>
                  <a:lnTo>
                    <a:pt x="1" y="0"/>
                  </a:lnTo>
                  <a:lnTo>
                    <a:pt x="4" y="0"/>
                  </a:lnTo>
                  <a:lnTo>
                    <a:pt x="6" y="0"/>
                  </a:lnTo>
                  <a:lnTo>
                    <a:pt x="10" y="0"/>
                  </a:lnTo>
                  <a:lnTo>
                    <a:pt x="12" y="0"/>
                  </a:lnTo>
                  <a:lnTo>
                    <a:pt x="17" y="1"/>
                  </a:lnTo>
                  <a:lnTo>
                    <a:pt x="21" y="3"/>
                  </a:lnTo>
                  <a:lnTo>
                    <a:pt x="26" y="3"/>
                  </a:lnTo>
                  <a:lnTo>
                    <a:pt x="32" y="4"/>
                  </a:lnTo>
                  <a:lnTo>
                    <a:pt x="39" y="6"/>
                  </a:lnTo>
                  <a:lnTo>
                    <a:pt x="46" y="8"/>
                  </a:lnTo>
                  <a:lnTo>
                    <a:pt x="53" y="10"/>
                  </a:lnTo>
                  <a:lnTo>
                    <a:pt x="60" y="11"/>
                  </a:lnTo>
                  <a:lnTo>
                    <a:pt x="69" y="14"/>
                  </a:lnTo>
                  <a:lnTo>
                    <a:pt x="69" y="36"/>
                  </a:lnTo>
                  <a:lnTo>
                    <a:pt x="68" y="58"/>
                  </a:lnTo>
                  <a:lnTo>
                    <a:pt x="68" y="79"/>
                  </a:lnTo>
                  <a:lnTo>
                    <a:pt x="68" y="98"/>
                  </a:lnTo>
                  <a:lnTo>
                    <a:pt x="68" y="118"/>
                  </a:lnTo>
                  <a:lnTo>
                    <a:pt x="68" y="137"/>
                  </a:lnTo>
                  <a:lnTo>
                    <a:pt x="68" y="156"/>
                  </a:lnTo>
                  <a:lnTo>
                    <a:pt x="68" y="174"/>
                  </a:lnTo>
                  <a:lnTo>
                    <a:pt x="68" y="191"/>
                  </a:lnTo>
                  <a:lnTo>
                    <a:pt x="68" y="208"/>
                  </a:lnTo>
                  <a:lnTo>
                    <a:pt x="68" y="224"/>
                  </a:lnTo>
                  <a:lnTo>
                    <a:pt x="66" y="239"/>
                  </a:lnTo>
                  <a:lnTo>
                    <a:pt x="66" y="255"/>
                  </a:lnTo>
                  <a:lnTo>
                    <a:pt x="66" y="270"/>
                  </a:lnTo>
                  <a:lnTo>
                    <a:pt x="66" y="284"/>
                  </a:lnTo>
                  <a:lnTo>
                    <a:pt x="66" y="296"/>
                  </a:lnTo>
                  <a:lnTo>
                    <a:pt x="66" y="309"/>
                  </a:lnTo>
                  <a:lnTo>
                    <a:pt x="65" y="321"/>
                  </a:lnTo>
                  <a:lnTo>
                    <a:pt x="65" y="334"/>
                  </a:lnTo>
                  <a:lnTo>
                    <a:pt x="65" y="345"/>
                  </a:lnTo>
                  <a:lnTo>
                    <a:pt x="65" y="354"/>
                  </a:lnTo>
                  <a:lnTo>
                    <a:pt x="64" y="364"/>
                  </a:lnTo>
                  <a:lnTo>
                    <a:pt x="64" y="374"/>
                  </a:lnTo>
                  <a:lnTo>
                    <a:pt x="64" y="382"/>
                  </a:lnTo>
                  <a:lnTo>
                    <a:pt x="64" y="390"/>
                  </a:lnTo>
                  <a:lnTo>
                    <a:pt x="62" y="399"/>
                  </a:lnTo>
                  <a:lnTo>
                    <a:pt x="62" y="406"/>
                  </a:lnTo>
                  <a:lnTo>
                    <a:pt x="62" y="411"/>
                  </a:lnTo>
                  <a:lnTo>
                    <a:pt x="62" y="418"/>
                  </a:lnTo>
                  <a:lnTo>
                    <a:pt x="62" y="424"/>
                  </a:lnTo>
                  <a:lnTo>
                    <a:pt x="61" y="428"/>
                  </a:lnTo>
                  <a:lnTo>
                    <a:pt x="61" y="432"/>
                  </a:lnTo>
                  <a:lnTo>
                    <a:pt x="61" y="43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26"/>
            <p:cNvSpPr/>
            <p:nvPr/>
          </p:nvSpPr>
          <p:spPr bwMode="auto">
            <a:xfrm>
              <a:off x="3611563" y="3432175"/>
              <a:ext cx="201612" cy="428625"/>
            </a:xfrm>
            <a:custGeom>
              <a:avLst/>
              <a:gdLst>
                <a:gd name="T0" fmla="*/ 159 w 253"/>
                <a:gd name="T1" fmla="*/ 7 h 540"/>
                <a:gd name="T2" fmla="*/ 167 w 253"/>
                <a:gd name="T3" fmla="*/ 1 h 540"/>
                <a:gd name="T4" fmla="*/ 177 w 253"/>
                <a:gd name="T5" fmla="*/ 0 h 540"/>
                <a:gd name="T6" fmla="*/ 185 w 253"/>
                <a:gd name="T7" fmla="*/ 7 h 540"/>
                <a:gd name="T8" fmla="*/ 203 w 253"/>
                <a:gd name="T9" fmla="*/ 18 h 540"/>
                <a:gd name="T10" fmla="*/ 227 w 253"/>
                <a:gd name="T11" fmla="*/ 36 h 540"/>
                <a:gd name="T12" fmla="*/ 245 w 253"/>
                <a:gd name="T13" fmla="*/ 54 h 540"/>
                <a:gd name="T14" fmla="*/ 253 w 253"/>
                <a:gd name="T15" fmla="*/ 65 h 540"/>
                <a:gd name="T16" fmla="*/ 250 w 253"/>
                <a:gd name="T17" fmla="*/ 70 h 540"/>
                <a:gd name="T18" fmla="*/ 241 w 253"/>
                <a:gd name="T19" fmla="*/ 82 h 540"/>
                <a:gd name="T20" fmla="*/ 235 w 253"/>
                <a:gd name="T21" fmla="*/ 87 h 540"/>
                <a:gd name="T22" fmla="*/ 232 w 253"/>
                <a:gd name="T23" fmla="*/ 97 h 540"/>
                <a:gd name="T24" fmla="*/ 229 w 253"/>
                <a:gd name="T25" fmla="*/ 112 h 540"/>
                <a:gd name="T26" fmla="*/ 227 w 253"/>
                <a:gd name="T27" fmla="*/ 131 h 540"/>
                <a:gd name="T28" fmla="*/ 227 w 253"/>
                <a:gd name="T29" fmla="*/ 156 h 540"/>
                <a:gd name="T30" fmla="*/ 225 w 253"/>
                <a:gd name="T31" fmla="*/ 196 h 540"/>
                <a:gd name="T32" fmla="*/ 223 w 253"/>
                <a:gd name="T33" fmla="*/ 260 h 540"/>
                <a:gd name="T34" fmla="*/ 223 w 253"/>
                <a:gd name="T35" fmla="*/ 331 h 540"/>
                <a:gd name="T36" fmla="*/ 223 w 253"/>
                <a:gd name="T37" fmla="*/ 379 h 540"/>
                <a:gd name="T38" fmla="*/ 221 w 253"/>
                <a:gd name="T39" fmla="*/ 411 h 540"/>
                <a:gd name="T40" fmla="*/ 220 w 253"/>
                <a:gd name="T41" fmla="*/ 440 h 540"/>
                <a:gd name="T42" fmla="*/ 217 w 253"/>
                <a:gd name="T43" fmla="*/ 465 h 540"/>
                <a:gd name="T44" fmla="*/ 214 w 253"/>
                <a:gd name="T45" fmla="*/ 486 h 540"/>
                <a:gd name="T46" fmla="*/ 207 w 253"/>
                <a:gd name="T47" fmla="*/ 508 h 540"/>
                <a:gd name="T48" fmla="*/ 202 w 253"/>
                <a:gd name="T49" fmla="*/ 520 h 540"/>
                <a:gd name="T50" fmla="*/ 196 w 253"/>
                <a:gd name="T51" fmla="*/ 530 h 540"/>
                <a:gd name="T52" fmla="*/ 191 w 253"/>
                <a:gd name="T53" fmla="*/ 537 h 540"/>
                <a:gd name="T54" fmla="*/ 187 w 253"/>
                <a:gd name="T55" fmla="*/ 540 h 540"/>
                <a:gd name="T56" fmla="*/ 182 w 253"/>
                <a:gd name="T57" fmla="*/ 538 h 540"/>
                <a:gd name="T58" fmla="*/ 177 w 253"/>
                <a:gd name="T59" fmla="*/ 533 h 540"/>
                <a:gd name="T60" fmla="*/ 173 w 253"/>
                <a:gd name="T61" fmla="*/ 522 h 540"/>
                <a:gd name="T62" fmla="*/ 171 w 253"/>
                <a:gd name="T63" fmla="*/ 504 h 540"/>
                <a:gd name="T64" fmla="*/ 171 w 253"/>
                <a:gd name="T65" fmla="*/ 480 h 540"/>
                <a:gd name="T66" fmla="*/ 173 w 253"/>
                <a:gd name="T67" fmla="*/ 451 h 540"/>
                <a:gd name="T68" fmla="*/ 173 w 253"/>
                <a:gd name="T69" fmla="*/ 418 h 540"/>
                <a:gd name="T70" fmla="*/ 173 w 253"/>
                <a:gd name="T71" fmla="*/ 381 h 540"/>
                <a:gd name="T72" fmla="*/ 173 w 253"/>
                <a:gd name="T73" fmla="*/ 339 h 540"/>
                <a:gd name="T74" fmla="*/ 173 w 253"/>
                <a:gd name="T75" fmla="*/ 293 h 540"/>
                <a:gd name="T76" fmla="*/ 173 w 253"/>
                <a:gd name="T77" fmla="*/ 243 h 540"/>
                <a:gd name="T78" fmla="*/ 173 w 253"/>
                <a:gd name="T79" fmla="*/ 192 h 540"/>
                <a:gd name="T80" fmla="*/ 171 w 253"/>
                <a:gd name="T81" fmla="*/ 151 h 540"/>
                <a:gd name="T82" fmla="*/ 169 w 253"/>
                <a:gd name="T83" fmla="*/ 119 h 540"/>
                <a:gd name="T84" fmla="*/ 166 w 253"/>
                <a:gd name="T85" fmla="*/ 94 h 540"/>
                <a:gd name="T86" fmla="*/ 162 w 253"/>
                <a:gd name="T87" fmla="*/ 77 h 540"/>
                <a:gd name="T88" fmla="*/ 152 w 253"/>
                <a:gd name="T89" fmla="*/ 68 h 540"/>
                <a:gd name="T90" fmla="*/ 133 w 253"/>
                <a:gd name="T91" fmla="*/ 65 h 540"/>
                <a:gd name="T92" fmla="*/ 103 w 253"/>
                <a:gd name="T93" fmla="*/ 68 h 540"/>
                <a:gd name="T94" fmla="*/ 79 w 253"/>
                <a:gd name="T95" fmla="*/ 73 h 540"/>
                <a:gd name="T96" fmla="*/ 43 w 253"/>
                <a:gd name="T97" fmla="*/ 80 h 540"/>
                <a:gd name="T98" fmla="*/ 9 w 253"/>
                <a:gd name="T99" fmla="*/ 83 h 540"/>
                <a:gd name="T100" fmla="*/ 2 w 253"/>
                <a:gd name="T101" fmla="*/ 54 h 540"/>
                <a:gd name="T102" fmla="*/ 12 w 253"/>
                <a:gd name="T103" fmla="*/ 54 h 540"/>
                <a:gd name="T104" fmla="*/ 25 w 253"/>
                <a:gd name="T105" fmla="*/ 51 h 540"/>
                <a:gd name="T106" fmla="*/ 41 w 253"/>
                <a:gd name="T107" fmla="*/ 48 h 540"/>
                <a:gd name="T108" fmla="*/ 84 w 253"/>
                <a:gd name="T109" fmla="*/ 37 h 540"/>
                <a:gd name="T110" fmla="*/ 106 w 253"/>
                <a:gd name="T111" fmla="*/ 33 h 540"/>
                <a:gd name="T112" fmla="*/ 123 w 253"/>
                <a:gd name="T113" fmla="*/ 28 h 540"/>
                <a:gd name="T114" fmla="*/ 137 w 253"/>
                <a:gd name="T115" fmla="*/ 23 h 540"/>
                <a:gd name="T116" fmla="*/ 146 w 253"/>
                <a:gd name="T117" fmla="*/ 18 h 540"/>
                <a:gd name="T118" fmla="*/ 152 w 253"/>
                <a:gd name="T119" fmla="*/ 14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53" h="540">
                  <a:moveTo>
                    <a:pt x="153" y="12"/>
                  </a:moveTo>
                  <a:lnTo>
                    <a:pt x="156" y="10"/>
                  </a:lnTo>
                  <a:lnTo>
                    <a:pt x="159" y="7"/>
                  </a:lnTo>
                  <a:lnTo>
                    <a:pt x="162" y="4"/>
                  </a:lnTo>
                  <a:lnTo>
                    <a:pt x="164" y="3"/>
                  </a:lnTo>
                  <a:lnTo>
                    <a:pt x="167" y="1"/>
                  </a:lnTo>
                  <a:lnTo>
                    <a:pt x="170" y="0"/>
                  </a:lnTo>
                  <a:lnTo>
                    <a:pt x="174" y="0"/>
                  </a:lnTo>
                  <a:lnTo>
                    <a:pt x="177" y="0"/>
                  </a:lnTo>
                  <a:lnTo>
                    <a:pt x="178" y="1"/>
                  </a:lnTo>
                  <a:lnTo>
                    <a:pt x="181" y="4"/>
                  </a:lnTo>
                  <a:lnTo>
                    <a:pt x="185" y="7"/>
                  </a:lnTo>
                  <a:lnTo>
                    <a:pt x="191" y="10"/>
                  </a:lnTo>
                  <a:lnTo>
                    <a:pt x="196" y="14"/>
                  </a:lnTo>
                  <a:lnTo>
                    <a:pt x="203" y="18"/>
                  </a:lnTo>
                  <a:lnTo>
                    <a:pt x="210" y="23"/>
                  </a:lnTo>
                  <a:lnTo>
                    <a:pt x="218" y="29"/>
                  </a:lnTo>
                  <a:lnTo>
                    <a:pt x="227" y="36"/>
                  </a:lnTo>
                  <a:lnTo>
                    <a:pt x="234" y="43"/>
                  </a:lnTo>
                  <a:lnTo>
                    <a:pt x="239" y="50"/>
                  </a:lnTo>
                  <a:lnTo>
                    <a:pt x="245" y="54"/>
                  </a:lnTo>
                  <a:lnTo>
                    <a:pt x="249" y="58"/>
                  </a:lnTo>
                  <a:lnTo>
                    <a:pt x="252" y="62"/>
                  </a:lnTo>
                  <a:lnTo>
                    <a:pt x="253" y="65"/>
                  </a:lnTo>
                  <a:lnTo>
                    <a:pt x="253" y="66"/>
                  </a:lnTo>
                  <a:lnTo>
                    <a:pt x="252" y="68"/>
                  </a:lnTo>
                  <a:lnTo>
                    <a:pt x="250" y="70"/>
                  </a:lnTo>
                  <a:lnTo>
                    <a:pt x="247" y="75"/>
                  </a:lnTo>
                  <a:lnTo>
                    <a:pt x="243" y="79"/>
                  </a:lnTo>
                  <a:lnTo>
                    <a:pt x="241" y="82"/>
                  </a:lnTo>
                  <a:lnTo>
                    <a:pt x="238" y="83"/>
                  </a:lnTo>
                  <a:lnTo>
                    <a:pt x="236" y="86"/>
                  </a:lnTo>
                  <a:lnTo>
                    <a:pt x="235" y="87"/>
                  </a:lnTo>
                  <a:lnTo>
                    <a:pt x="234" y="90"/>
                  </a:lnTo>
                  <a:lnTo>
                    <a:pt x="232" y="94"/>
                  </a:lnTo>
                  <a:lnTo>
                    <a:pt x="232" y="97"/>
                  </a:lnTo>
                  <a:lnTo>
                    <a:pt x="231" y="102"/>
                  </a:lnTo>
                  <a:lnTo>
                    <a:pt x="229" y="106"/>
                  </a:lnTo>
                  <a:lnTo>
                    <a:pt x="229" y="112"/>
                  </a:lnTo>
                  <a:lnTo>
                    <a:pt x="228" y="118"/>
                  </a:lnTo>
                  <a:lnTo>
                    <a:pt x="228" y="124"/>
                  </a:lnTo>
                  <a:lnTo>
                    <a:pt x="227" y="131"/>
                  </a:lnTo>
                  <a:lnTo>
                    <a:pt x="227" y="140"/>
                  </a:lnTo>
                  <a:lnTo>
                    <a:pt x="227" y="147"/>
                  </a:lnTo>
                  <a:lnTo>
                    <a:pt x="227" y="156"/>
                  </a:lnTo>
                  <a:lnTo>
                    <a:pt x="227" y="165"/>
                  </a:lnTo>
                  <a:lnTo>
                    <a:pt x="227" y="176"/>
                  </a:lnTo>
                  <a:lnTo>
                    <a:pt x="225" y="196"/>
                  </a:lnTo>
                  <a:lnTo>
                    <a:pt x="224" y="217"/>
                  </a:lnTo>
                  <a:lnTo>
                    <a:pt x="224" y="238"/>
                  </a:lnTo>
                  <a:lnTo>
                    <a:pt x="223" y="260"/>
                  </a:lnTo>
                  <a:lnTo>
                    <a:pt x="223" y="282"/>
                  </a:lnTo>
                  <a:lnTo>
                    <a:pt x="223" y="306"/>
                  </a:lnTo>
                  <a:lnTo>
                    <a:pt x="223" y="331"/>
                  </a:lnTo>
                  <a:lnTo>
                    <a:pt x="223" y="354"/>
                  </a:lnTo>
                  <a:lnTo>
                    <a:pt x="223" y="367"/>
                  </a:lnTo>
                  <a:lnTo>
                    <a:pt x="223" y="379"/>
                  </a:lnTo>
                  <a:lnTo>
                    <a:pt x="223" y="390"/>
                  </a:lnTo>
                  <a:lnTo>
                    <a:pt x="221" y="401"/>
                  </a:lnTo>
                  <a:lnTo>
                    <a:pt x="221" y="411"/>
                  </a:lnTo>
                  <a:lnTo>
                    <a:pt x="221" y="422"/>
                  </a:lnTo>
                  <a:lnTo>
                    <a:pt x="220" y="430"/>
                  </a:lnTo>
                  <a:lnTo>
                    <a:pt x="220" y="440"/>
                  </a:lnTo>
                  <a:lnTo>
                    <a:pt x="218" y="448"/>
                  </a:lnTo>
                  <a:lnTo>
                    <a:pt x="218" y="457"/>
                  </a:lnTo>
                  <a:lnTo>
                    <a:pt x="217" y="465"/>
                  </a:lnTo>
                  <a:lnTo>
                    <a:pt x="216" y="472"/>
                  </a:lnTo>
                  <a:lnTo>
                    <a:pt x="214" y="479"/>
                  </a:lnTo>
                  <a:lnTo>
                    <a:pt x="214" y="486"/>
                  </a:lnTo>
                  <a:lnTo>
                    <a:pt x="213" y="491"/>
                  </a:lnTo>
                  <a:lnTo>
                    <a:pt x="211" y="497"/>
                  </a:lnTo>
                  <a:lnTo>
                    <a:pt x="207" y="508"/>
                  </a:lnTo>
                  <a:lnTo>
                    <a:pt x="205" y="512"/>
                  </a:lnTo>
                  <a:lnTo>
                    <a:pt x="203" y="516"/>
                  </a:lnTo>
                  <a:lnTo>
                    <a:pt x="202" y="520"/>
                  </a:lnTo>
                  <a:lnTo>
                    <a:pt x="199" y="524"/>
                  </a:lnTo>
                  <a:lnTo>
                    <a:pt x="198" y="527"/>
                  </a:lnTo>
                  <a:lnTo>
                    <a:pt x="196" y="530"/>
                  </a:lnTo>
                  <a:lnTo>
                    <a:pt x="195" y="533"/>
                  </a:lnTo>
                  <a:lnTo>
                    <a:pt x="193" y="536"/>
                  </a:lnTo>
                  <a:lnTo>
                    <a:pt x="191" y="537"/>
                  </a:lnTo>
                  <a:lnTo>
                    <a:pt x="189" y="538"/>
                  </a:lnTo>
                  <a:lnTo>
                    <a:pt x="188" y="538"/>
                  </a:lnTo>
                  <a:lnTo>
                    <a:pt x="187" y="540"/>
                  </a:lnTo>
                  <a:lnTo>
                    <a:pt x="185" y="540"/>
                  </a:lnTo>
                  <a:lnTo>
                    <a:pt x="184" y="538"/>
                  </a:lnTo>
                  <a:lnTo>
                    <a:pt x="182" y="538"/>
                  </a:lnTo>
                  <a:lnTo>
                    <a:pt x="180" y="537"/>
                  </a:lnTo>
                  <a:lnTo>
                    <a:pt x="178" y="536"/>
                  </a:lnTo>
                  <a:lnTo>
                    <a:pt x="177" y="533"/>
                  </a:lnTo>
                  <a:lnTo>
                    <a:pt x="175" y="530"/>
                  </a:lnTo>
                  <a:lnTo>
                    <a:pt x="174" y="526"/>
                  </a:lnTo>
                  <a:lnTo>
                    <a:pt x="173" y="522"/>
                  </a:lnTo>
                  <a:lnTo>
                    <a:pt x="173" y="516"/>
                  </a:lnTo>
                  <a:lnTo>
                    <a:pt x="171" y="511"/>
                  </a:lnTo>
                  <a:lnTo>
                    <a:pt x="171" y="504"/>
                  </a:lnTo>
                  <a:lnTo>
                    <a:pt x="171" y="497"/>
                  </a:lnTo>
                  <a:lnTo>
                    <a:pt x="171" y="490"/>
                  </a:lnTo>
                  <a:lnTo>
                    <a:pt x="171" y="480"/>
                  </a:lnTo>
                  <a:lnTo>
                    <a:pt x="171" y="472"/>
                  </a:lnTo>
                  <a:lnTo>
                    <a:pt x="171" y="461"/>
                  </a:lnTo>
                  <a:lnTo>
                    <a:pt x="173" y="451"/>
                  </a:lnTo>
                  <a:lnTo>
                    <a:pt x="173" y="440"/>
                  </a:lnTo>
                  <a:lnTo>
                    <a:pt x="173" y="429"/>
                  </a:lnTo>
                  <a:lnTo>
                    <a:pt x="173" y="418"/>
                  </a:lnTo>
                  <a:lnTo>
                    <a:pt x="173" y="407"/>
                  </a:lnTo>
                  <a:lnTo>
                    <a:pt x="173" y="394"/>
                  </a:lnTo>
                  <a:lnTo>
                    <a:pt x="173" y="381"/>
                  </a:lnTo>
                  <a:lnTo>
                    <a:pt x="173" y="368"/>
                  </a:lnTo>
                  <a:lnTo>
                    <a:pt x="173" y="354"/>
                  </a:lnTo>
                  <a:lnTo>
                    <a:pt x="173" y="339"/>
                  </a:lnTo>
                  <a:lnTo>
                    <a:pt x="173" y="325"/>
                  </a:lnTo>
                  <a:lnTo>
                    <a:pt x="173" y="310"/>
                  </a:lnTo>
                  <a:lnTo>
                    <a:pt x="173" y="293"/>
                  </a:lnTo>
                  <a:lnTo>
                    <a:pt x="173" y="277"/>
                  </a:lnTo>
                  <a:lnTo>
                    <a:pt x="173" y="260"/>
                  </a:lnTo>
                  <a:lnTo>
                    <a:pt x="173" y="243"/>
                  </a:lnTo>
                  <a:lnTo>
                    <a:pt x="173" y="226"/>
                  </a:lnTo>
                  <a:lnTo>
                    <a:pt x="173" y="209"/>
                  </a:lnTo>
                  <a:lnTo>
                    <a:pt x="173" y="192"/>
                  </a:lnTo>
                  <a:lnTo>
                    <a:pt x="171" y="178"/>
                  </a:lnTo>
                  <a:lnTo>
                    <a:pt x="171" y="165"/>
                  </a:lnTo>
                  <a:lnTo>
                    <a:pt x="171" y="151"/>
                  </a:lnTo>
                  <a:lnTo>
                    <a:pt x="170" y="140"/>
                  </a:lnTo>
                  <a:lnTo>
                    <a:pt x="170" y="129"/>
                  </a:lnTo>
                  <a:lnTo>
                    <a:pt x="169" y="119"/>
                  </a:lnTo>
                  <a:lnTo>
                    <a:pt x="169" y="109"/>
                  </a:lnTo>
                  <a:lnTo>
                    <a:pt x="167" y="101"/>
                  </a:lnTo>
                  <a:lnTo>
                    <a:pt x="166" y="94"/>
                  </a:lnTo>
                  <a:lnTo>
                    <a:pt x="164" y="87"/>
                  </a:lnTo>
                  <a:lnTo>
                    <a:pt x="163" y="82"/>
                  </a:lnTo>
                  <a:lnTo>
                    <a:pt x="162" y="77"/>
                  </a:lnTo>
                  <a:lnTo>
                    <a:pt x="159" y="73"/>
                  </a:lnTo>
                  <a:lnTo>
                    <a:pt x="157" y="70"/>
                  </a:lnTo>
                  <a:lnTo>
                    <a:pt x="152" y="68"/>
                  </a:lnTo>
                  <a:lnTo>
                    <a:pt x="146" y="66"/>
                  </a:lnTo>
                  <a:lnTo>
                    <a:pt x="141" y="65"/>
                  </a:lnTo>
                  <a:lnTo>
                    <a:pt x="133" y="65"/>
                  </a:lnTo>
                  <a:lnTo>
                    <a:pt x="124" y="65"/>
                  </a:lnTo>
                  <a:lnTo>
                    <a:pt x="115" y="66"/>
                  </a:lnTo>
                  <a:lnTo>
                    <a:pt x="103" y="68"/>
                  </a:lnTo>
                  <a:lnTo>
                    <a:pt x="98" y="69"/>
                  </a:lnTo>
                  <a:lnTo>
                    <a:pt x="92" y="70"/>
                  </a:lnTo>
                  <a:lnTo>
                    <a:pt x="79" y="73"/>
                  </a:lnTo>
                  <a:lnTo>
                    <a:pt x="66" y="76"/>
                  </a:lnTo>
                  <a:lnTo>
                    <a:pt x="55" y="79"/>
                  </a:lnTo>
                  <a:lnTo>
                    <a:pt x="43" y="80"/>
                  </a:lnTo>
                  <a:lnTo>
                    <a:pt x="32" y="82"/>
                  </a:lnTo>
                  <a:lnTo>
                    <a:pt x="20" y="83"/>
                  </a:lnTo>
                  <a:lnTo>
                    <a:pt x="9" y="83"/>
                  </a:lnTo>
                  <a:lnTo>
                    <a:pt x="0" y="83"/>
                  </a:lnTo>
                  <a:lnTo>
                    <a:pt x="0" y="54"/>
                  </a:lnTo>
                  <a:lnTo>
                    <a:pt x="2" y="54"/>
                  </a:lnTo>
                  <a:lnTo>
                    <a:pt x="5" y="54"/>
                  </a:lnTo>
                  <a:lnTo>
                    <a:pt x="8" y="54"/>
                  </a:lnTo>
                  <a:lnTo>
                    <a:pt x="12" y="54"/>
                  </a:lnTo>
                  <a:lnTo>
                    <a:pt x="16" y="52"/>
                  </a:lnTo>
                  <a:lnTo>
                    <a:pt x="20" y="52"/>
                  </a:lnTo>
                  <a:lnTo>
                    <a:pt x="25" y="51"/>
                  </a:lnTo>
                  <a:lnTo>
                    <a:pt x="30" y="51"/>
                  </a:lnTo>
                  <a:lnTo>
                    <a:pt x="36" y="50"/>
                  </a:lnTo>
                  <a:lnTo>
                    <a:pt x="41" y="48"/>
                  </a:lnTo>
                  <a:lnTo>
                    <a:pt x="55" y="46"/>
                  </a:lnTo>
                  <a:lnTo>
                    <a:pt x="69" y="41"/>
                  </a:lnTo>
                  <a:lnTo>
                    <a:pt x="84" y="37"/>
                  </a:lnTo>
                  <a:lnTo>
                    <a:pt x="92" y="36"/>
                  </a:lnTo>
                  <a:lnTo>
                    <a:pt x="99" y="34"/>
                  </a:lnTo>
                  <a:lnTo>
                    <a:pt x="106" y="33"/>
                  </a:lnTo>
                  <a:lnTo>
                    <a:pt x="112" y="30"/>
                  </a:lnTo>
                  <a:lnTo>
                    <a:pt x="119" y="29"/>
                  </a:lnTo>
                  <a:lnTo>
                    <a:pt x="123" y="28"/>
                  </a:lnTo>
                  <a:lnTo>
                    <a:pt x="128" y="26"/>
                  </a:lnTo>
                  <a:lnTo>
                    <a:pt x="133" y="25"/>
                  </a:lnTo>
                  <a:lnTo>
                    <a:pt x="137" y="23"/>
                  </a:lnTo>
                  <a:lnTo>
                    <a:pt x="141" y="22"/>
                  </a:lnTo>
                  <a:lnTo>
                    <a:pt x="144" y="21"/>
                  </a:lnTo>
                  <a:lnTo>
                    <a:pt x="146" y="18"/>
                  </a:lnTo>
                  <a:lnTo>
                    <a:pt x="149" y="17"/>
                  </a:lnTo>
                  <a:lnTo>
                    <a:pt x="151" y="15"/>
                  </a:lnTo>
                  <a:lnTo>
                    <a:pt x="152" y="14"/>
                  </a:lnTo>
                  <a:lnTo>
                    <a:pt x="153" y="12"/>
                  </a:lnTo>
                  <a:lnTo>
                    <a:pt x="153" y="1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27"/>
            <p:cNvSpPr/>
            <p:nvPr/>
          </p:nvSpPr>
          <p:spPr bwMode="auto">
            <a:xfrm>
              <a:off x="3611563" y="3602038"/>
              <a:ext cx="114300" cy="42863"/>
            </a:xfrm>
            <a:custGeom>
              <a:avLst/>
              <a:gdLst>
                <a:gd name="T0" fmla="*/ 65 w 142"/>
                <a:gd name="T1" fmla="*/ 8 h 54"/>
                <a:gd name="T2" fmla="*/ 72 w 142"/>
                <a:gd name="T3" fmla="*/ 7 h 54"/>
                <a:gd name="T4" fmla="*/ 77 w 142"/>
                <a:gd name="T5" fmla="*/ 6 h 54"/>
                <a:gd name="T6" fmla="*/ 83 w 142"/>
                <a:gd name="T7" fmla="*/ 4 h 54"/>
                <a:gd name="T8" fmla="*/ 88 w 142"/>
                <a:gd name="T9" fmla="*/ 3 h 54"/>
                <a:gd name="T10" fmla="*/ 92 w 142"/>
                <a:gd name="T11" fmla="*/ 1 h 54"/>
                <a:gd name="T12" fmla="*/ 97 w 142"/>
                <a:gd name="T13" fmla="*/ 0 h 54"/>
                <a:gd name="T14" fmla="*/ 101 w 142"/>
                <a:gd name="T15" fmla="*/ 0 h 54"/>
                <a:gd name="T16" fmla="*/ 103 w 142"/>
                <a:gd name="T17" fmla="*/ 0 h 54"/>
                <a:gd name="T18" fmla="*/ 105 w 142"/>
                <a:gd name="T19" fmla="*/ 0 h 54"/>
                <a:gd name="T20" fmla="*/ 106 w 142"/>
                <a:gd name="T21" fmla="*/ 0 h 54"/>
                <a:gd name="T22" fmla="*/ 109 w 142"/>
                <a:gd name="T23" fmla="*/ 0 h 54"/>
                <a:gd name="T24" fmla="*/ 112 w 142"/>
                <a:gd name="T25" fmla="*/ 0 h 54"/>
                <a:gd name="T26" fmla="*/ 115 w 142"/>
                <a:gd name="T27" fmla="*/ 1 h 54"/>
                <a:gd name="T28" fmla="*/ 119 w 142"/>
                <a:gd name="T29" fmla="*/ 1 h 54"/>
                <a:gd name="T30" fmla="*/ 123 w 142"/>
                <a:gd name="T31" fmla="*/ 3 h 54"/>
                <a:gd name="T32" fmla="*/ 127 w 142"/>
                <a:gd name="T33" fmla="*/ 4 h 54"/>
                <a:gd name="T34" fmla="*/ 130 w 142"/>
                <a:gd name="T35" fmla="*/ 6 h 54"/>
                <a:gd name="T36" fmla="*/ 134 w 142"/>
                <a:gd name="T37" fmla="*/ 8 h 54"/>
                <a:gd name="T38" fmla="*/ 137 w 142"/>
                <a:gd name="T39" fmla="*/ 10 h 54"/>
                <a:gd name="T40" fmla="*/ 138 w 142"/>
                <a:gd name="T41" fmla="*/ 13 h 54"/>
                <a:gd name="T42" fmla="*/ 139 w 142"/>
                <a:gd name="T43" fmla="*/ 15 h 54"/>
                <a:gd name="T44" fmla="*/ 141 w 142"/>
                <a:gd name="T45" fmla="*/ 17 h 54"/>
                <a:gd name="T46" fmla="*/ 142 w 142"/>
                <a:gd name="T47" fmla="*/ 19 h 54"/>
                <a:gd name="T48" fmla="*/ 142 w 142"/>
                <a:gd name="T49" fmla="*/ 21 h 54"/>
                <a:gd name="T50" fmla="*/ 141 w 142"/>
                <a:gd name="T51" fmla="*/ 24 h 54"/>
                <a:gd name="T52" fmla="*/ 139 w 142"/>
                <a:gd name="T53" fmla="*/ 26 h 54"/>
                <a:gd name="T54" fmla="*/ 137 w 142"/>
                <a:gd name="T55" fmla="*/ 29 h 54"/>
                <a:gd name="T56" fmla="*/ 133 w 142"/>
                <a:gd name="T57" fmla="*/ 33 h 54"/>
                <a:gd name="T58" fmla="*/ 128 w 142"/>
                <a:gd name="T59" fmla="*/ 35 h 54"/>
                <a:gd name="T60" fmla="*/ 123 w 142"/>
                <a:gd name="T61" fmla="*/ 37 h 54"/>
                <a:gd name="T62" fmla="*/ 115 w 142"/>
                <a:gd name="T63" fmla="*/ 40 h 54"/>
                <a:gd name="T64" fmla="*/ 108 w 142"/>
                <a:gd name="T65" fmla="*/ 42 h 54"/>
                <a:gd name="T66" fmla="*/ 98 w 142"/>
                <a:gd name="T67" fmla="*/ 44 h 54"/>
                <a:gd name="T68" fmla="*/ 88 w 142"/>
                <a:gd name="T69" fmla="*/ 47 h 54"/>
                <a:gd name="T70" fmla="*/ 76 w 142"/>
                <a:gd name="T71" fmla="*/ 50 h 54"/>
                <a:gd name="T72" fmla="*/ 63 w 142"/>
                <a:gd name="T73" fmla="*/ 51 h 54"/>
                <a:gd name="T74" fmla="*/ 50 w 142"/>
                <a:gd name="T75" fmla="*/ 53 h 54"/>
                <a:gd name="T76" fmla="*/ 34 w 142"/>
                <a:gd name="T77" fmla="*/ 53 h 54"/>
                <a:gd name="T78" fmla="*/ 26 w 142"/>
                <a:gd name="T79" fmla="*/ 54 h 54"/>
                <a:gd name="T80" fmla="*/ 18 w 142"/>
                <a:gd name="T81" fmla="*/ 54 h 54"/>
                <a:gd name="T82" fmla="*/ 8 w 142"/>
                <a:gd name="T83" fmla="*/ 54 h 54"/>
                <a:gd name="T84" fmla="*/ 0 w 142"/>
                <a:gd name="T85" fmla="*/ 54 h 54"/>
                <a:gd name="T86" fmla="*/ 0 w 142"/>
                <a:gd name="T87" fmla="*/ 21 h 54"/>
                <a:gd name="T88" fmla="*/ 9 w 142"/>
                <a:gd name="T89" fmla="*/ 19 h 54"/>
                <a:gd name="T90" fmla="*/ 18 w 142"/>
                <a:gd name="T91" fmla="*/ 18 h 54"/>
                <a:gd name="T92" fmla="*/ 27 w 142"/>
                <a:gd name="T93" fmla="*/ 15 h 54"/>
                <a:gd name="T94" fmla="*/ 36 w 142"/>
                <a:gd name="T95" fmla="*/ 14 h 54"/>
                <a:gd name="T96" fmla="*/ 43 w 142"/>
                <a:gd name="T97" fmla="*/ 13 h 54"/>
                <a:gd name="T98" fmla="*/ 51 w 142"/>
                <a:gd name="T99" fmla="*/ 11 h 54"/>
                <a:gd name="T100" fmla="*/ 65 w 142"/>
                <a:gd name="T101" fmla="*/ 8 h 54"/>
                <a:gd name="T102" fmla="*/ 65 w 142"/>
                <a:gd name="T103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2" h="54">
                  <a:moveTo>
                    <a:pt x="65" y="8"/>
                  </a:moveTo>
                  <a:lnTo>
                    <a:pt x="72" y="7"/>
                  </a:lnTo>
                  <a:lnTo>
                    <a:pt x="77" y="6"/>
                  </a:lnTo>
                  <a:lnTo>
                    <a:pt x="83" y="4"/>
                  </a:lnTo>
                  <a:lnTo>
                    <a:pt x="88" y="3"/>
                  </a:lnTo>
                  <a:lnTo>
                    <a:pt x="92" y="1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3" y="0"/>
                  </a:lnTo>
                  <a:lnTo>
                    <a:pt x="105" y="0"/>
                  </a:lnTo>
                  <a:lnTo>
                    <a:pt x="106" y="0"/>
                  </a:lnTo>
                  <a:lnTo>
                    <a:pt x="109" y="0"/>
                  </a:lnTo>
                  <a:lnTo>
                    <a:pt x="112" y="0"/>
                  </a:lnTo>
                  <a:lnTo>
                    <a:pt x="115" y="1"/>
                  </a:lnTo>
                  <a:lnTo>
                    <a:pt x="119" y="1"/>
                  </a:lnTo>
                  <a:lnTo>
                    <a:pt x="123" y="3"/>
                  </a:lnTo>
                  <a:lnTo>
                    <a:pt x="127" y="4"/>
                  </a:lnTo>
                  <a:lnTo>
                    <a:pt x="130" y="6"/>
                  </a:lnTo>
                  <a:lnTo>
                    <a:pt x="134" y="8"/>
                  </a:lnTo>
                  <a:lnTo>
                    <a:pt x="137" y="10"/>
                  </a:lnTo>
                  <a:lnTo>
                    <a:pt x="138" y="13"/>
                  </a:lnTo>
                  <a:lnTo>
                    <a:pt x="139" y="15"/>
                  </a:lnTo>
                  <a:lnTo>
                    <a:pt x="141" y="17"/>
                  </a:lnTo>
                  <a:lnTo>
                    <a:pt x="142" y="19"/>
                  </a:lnTo>
                  <a:lnTo>
                    <a:pt x="142" y="21"/>
                  </a:lnTo>
                  <a:lnTo>
                    <a:pt x="141" y="24"/>
                  </a:lnTo>
                  <a:lnTo>
                    <a:pt x="139" y="26"/>
                  </a:lnTo>
                  <a:lnTo>
                    <a:pt x="137" y="29"/>
                  </a:lnTo>
                  <a:lnTo>
                    <a:pt x="133" y="33"/>
                  </a:lnTo>
                  <a:lnTo>
                    <a:pt x="128" y="35"/>
                  </a:lnTo>
                  <a:lnTo>
                    <a:pt x="123" y="37"/>
                  </a:lnTo>
                  <a:lnTo>
                    <a:pt x="115" y="40"/>
                  </a:lnTo>
                  <a:lnTo>
                    <a:pt x="108" y="42"/>
                  </a:lnTo>
                  <a:lnTo>
                    <a:pt x="98" y="44"/>
                  </a:lnTo>
                  <a:lnTo>
                    <a:pt x="88" y="47"/>
                  </a:lnTo>
                  <a:lnTo>
                    <a:pt x="76" y="50"/>
                  </a:lnTo>
                  <a:lnTo>
                    <a:pt x="63" y="51"/>
                  </a:lnTo>
                  <a:lnTo>
                    <a:pt x="50" y="53"/>
                  </a:lnTo>
                  <a:lnTo>
                    <a:pt x="34" y="53"/>
                  </a:lnTo>
                  <a:lnTo>
                    <a:pt x="26" y="54"/>
                  </a:lnTo>
                  <a:lnTo>
                    <a:pt x="18" y="54"/>
                  </a:lnTo>
                  <a:lnTo>
                    <a:pt x="8" y="54"/>
                  </a:lnTo>
                  <a:lnTo>
                    <a:pt x="0" y="54"/>
                  </a:lnTo>
                  <a:lnTo>
                    <a:pt x="0" y="21"/>
                  </a:lnTo>
                  <a:lnTo>
                    <a:pt x="9" y="19"/>
                  </a:lnTo>
                  <a:lnTo>
                    <a:pt x="18" y="18"/>
                  </a:lnTo>
                  <a:lnTo>
                    <a:pt x="27" y="15"/>
                  </a:lnTo>
                  <a:lnTo>
                    <a:pt x="36" y="14"/>
                  </a:lnTo>
                  <a:lnTo>
                    <a:pt x="43" y="13"/>
                  </a:lnTo>
                  <a:lnTo>
                    <a:pt x="51" y="11"/>
                  </a:lnTo>
                  <a:lnTo>
                    <a:pt x="65" y="8"/>
                  </a:lnTo>
                  <a:lnTo>
                    <a:pt x="65" y="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28"/>
            <p:cNvSpPr/>
            <p:nvPr/>
          </p:nvSpPr>
          <p:spPr bwMode="auto">
            <a:xfrm>
              <a:off x="3603625" y="3754438"/>
              <a:ext cx="161925" cy="42863"/>
            </a:xfrm>
            <a:custGeom>
              <a:avLst/>
              <a:gdLst>
                <a:gd name="T0" fmla="*/ 203 w 203"/>
                <a:gd name="T1" fmla="*/ 42 h 54"/>
                <a:gd name="T2" fmla="*/ 198 w 203"/>
                <a:gd name="T3" fmla="*/ 42 h 54"/>
                <a:gd name="T4" fmla="*/ 191 w 203"/>
                <a:gd name="T5" fmla="*/ 42 h 54"/>
                <a:gd name="T6" fmla="*/ 184 w 203"/>
                <a:gd name="T7" fmla="*/ 42 h 54"/>
                <a:gd name="T8" fmla="*/ 175 w 203"/>
                <a:gd name="T9" fmla="*/ 42 h 54"/>
                <a:gd name="T10" fmla="*/ 166 w 203"/>
                <a:gd name="T11" fmla="*/ 43 h 54"/>
                <a:gd name="T12" fmla="*/ 156 w 203"/>
                <a:gd name="T13" fmla="*/ 43 h 54"/>
                <a:gd name="T14" fmla="*/ 145 w 203"/>
                <a:gd name="T15" fmla="*/ 45 h 54"/>
                <a:gd name="T16" fmla="*/ 132 w 203"/>
                <a:gd name="T17" fmla="*/ 45 h 54"/>
                <a:gd name="T18" fmla="*/ 120 w 203"/>
                <a:gd name="T19" fmla="*/ 46 h 54"/>
                <a:gd name="T20" fmla="*/ 105 w 203"/>
                <a:gd name="T21" fmla="*/ 46 h 54"/>
                <a:gd name="T22" fmla="*/ 90 w 203"/>
                <a:gd name="T23" fmla="*/ 47 h 54"/>
                <a:gd name="T24" fmla="*/ 74 w 203"/>
                <a:gd name="T25" fmla="*/ 49 h 54"/>
                <a:gd name="T26" fmla="*/ 56 w 203"/>
                <a:gd name="T27" fmla="*/ 50 h 54"/>
                <a:gd name="T28" fmla="*/ 38 w 203"/>
                <a:gd name="T29" fmla="*/ 52 h 54"/>
                <a:gd name="T30" fmla="*/ 19 w 203"/>
                <a:gd name="T31" fmla="*/ 53 h 54"/>
                <a:gd name="T32" fmla="*/ 0 w 203"/>
                <a:gd name="T33" fmla="*/ 54 h 54"/>
                <a:gd name="T34" fmla="*/ 0 w 203"/>
                <a:gd name="T35" fmla="*/ 13 h 54"/>
                <a:gd name="T36" fmla="*/ 101 w 203"/>
                <a:gd name="T37" fmla="*/ 6 h 54"/>
                <a:gd name="T38" fmla="*/ 203 w 203"/>
                <a:gd name="T39" fmla="*/ 0 h 54"/>
                <a:gd name="T40" fmla="*/ 203 w 203"/>
                <a:gd name="T41" fmla="*/ 42 h 54"/>
                <a:gd name="T42" fmla="*/ 203 w 203"/>
                <a:gd name="T43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3" h="54">
                  <a:moveTo>
                    <a:pt x="203" y="42"/>
                  </a:moveTo>
                  <a:lnTo>
                    <a:pt x="198" y="42"/>
                  </a:lnTo>
                  <a:lnTo>
                    <a:pt x="191" y="42"/>
                  </a:lnTo>
                  <a:lnTo>
                    <a:pt x="184" y="42"/>
                  </a:lnTo>
                  <a:lnTo>
                    <a:pt x="175" y="42"/>
                  </a:lnTo>
                  <a:lnTo>
                    <a:pt x="166" y="43"/>
                  </a:lnTo>
                  <a:lnTo>
                    <a:pt x="156" y="43"/>
                  </a:lnTo>
                  <a:lnTo>
                    <a:pt x="145" y="45"/>
                  </a:lnTo>
                  <a:lnTo>
                    <a:pt x="132" y="45"/>
                  </a:lnTo>
                  <a:lnTo>
                    <a:pt x="120" y="46"/>
                  </a:lnTo>
                  <a:lnTo>
                    <a:pt x="105" y="46"/>
                  </a:lnTo>
                  <a:lnTo>
                    <a:pt x="90" y="47"/>
                  </a:lnTo>
                  <a:lnTo>
                    <a:pt x="74" y="49"/>
                  </a:lnTo>
                  <a:lnTo>
                    <a:pt x="56" y="50"/>
                  </a:lnTo>
                  <a:lnTo>
                    <a:pt x="38" y="52"/>
                  </a:lnTo>
                  <a:lnTo>
                    <a:pt x="19" y="53"/>
                  </a:lnTo>
                  <a:lnTo>
                    <a:pt x="0" y="54"/>
                  </a:lnTo>
                  <a:lnTo>
                    <a:pt x="0" y="13"/>
                  </a:lnTo>
                  <a:lnTo>
                    <a:pt x="101" y="6"/>
                  </a:lnTo>
                  <a:lnTo>
                    <a:pt x="203" y="0"/>
                  </a:lnTo>
                  <a:lnTo>
                    <a:pt x="203" y="42"/>
                  </a:lnTo>
                  <a:lnTo>
                    <a:pt x="203" y="4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29"/>
            <p:cNvSpPr/>
            <p:nvPr/>
          </p:nvSpPr>
          <p:spPr bwMode="auto">
            <a:xfrm>
              <a:off x="3711575" y="3400425"/>
              <a:ext cx="233362" cy="679450"/>
            </a:xfrm>
            <a:custGeom>
              <a:avLst/>
              <a:gdLst>
                <a:gd name="T0" fmla="*/ 206 w 293"/>
                <a:gd name="T1" fmla="*/ 654 h 857"/>
                <a:gd name="T2" fmla="*/ 180 w 293"/>
                <a:gd name="T3" fmla="*/ 701 h 857"/>
                <a:gd name="T4" fmla="*/ 150 w 293"/>
                <a:gd name="T5" fmla="*/ 739 h 857"/>
                <a:gd name="T6" fmla="*/ 119 w 293"/>
                <a:gd name="T7" fmla="*/ 775 h 857"/>
                <a:gd name="T8" fmla="*/ 83 w 293"/>
                <a:gd name="T9" fmla="*/ 807 h 857"/>
                <a:gd name="T10" fmla="*/ 52 w 293"/>
                <a:gd name="T11" fmla="*/ 832 h 857"/>
                <a:gd name="T12" fmla="*/ 36 w 293"/>
                <a:gd name="T13" fmla="*/ 843 h 857"/>
                <a:gd name="T14" fmla="*/ 22 w 293"/>
                <a:gd name="T15" fmla="*/ 852 h 857"/>
                <a:gd name="T16" fmla="*/ 11 w 293"/>
                <a:gd name="T17" fmla="*/ 856 h 857"/>
                <a:gd name="T18" fmla="*/ 4 w 293"/>
                <a:gd name="T19" fmla="*/ 857 h 857"/>
                <a:gd name="T20" fmla="*/ 1 w 293"/>
                <a:gd name="T21" fmla="*/ 856 h 857"/>
                <a:gd name="T22" fmla="*/ 0 w 293"/>
                <a:gd name="T23" fmla="*/ 852 h 857"/>
                <a:gd name="T24" fmla="*/ 4 w 293"/>
                <a:gd name="T25" fmla="*/ 845 h 857"/>
                <a:gd name="T26" fmla="*/ 12 w 293"/>
                <a:gd name="T27" fmla="*/ 835 h 857"/>
                <a:gd name="T28" fmla="*/ 23 w 293"/>
                <a:gd name="T29" fmla="*/ 823 h 857"/>
                <a:gd name="T30" fmla="*/ 37 w 293"/>
                <a:gd name="T31" fmla="*/ 807 h 857"/>
                <a:gd name="T32" fmla="*/ 66 w 293"/>
                <a:gd name="T33" fmla="*/ 775 h 857"/>
                <a:gd name="T34" fmla="*/ 99 w 293"/>
                <a:gd name="T35" fmla="*/ 734 h 857"/>
                <a:gd name="T36" fmla="*/ 131 w 293"/>
                <a:gd name="T37" fmla="*/ 685 h 857"/>
                <a:gd name="T38" fmla="*/ 159 w 293"/>
                <a:gd name="T39" fmla="*/ 634 h 857"/>
                <a:gd name="T40" fmla="*/ 182 w 293"/>
                <a:gd name="T41" fmla="*/ 579 h 857"/>
                <a:gd name="T42" fmla="*/ 202 w 293"/>
                <a:gd name="T43" fmla="*/ 518 h 857"/>
                <a:gd name="T44" fmla="*/ 217 w 293"/>
                <a:gd name="T45" fmla="*/ 454 h 857"/>
                <a:gd name="T46" fmla="*/ 228 w 293"/>
                <a:gd name="T47" fmla="*/ 387 h 857"/>
                <a:gd name="T48" fmla="*/ 234 w 293"/>
                <a:gd name="T49" fmla="*/ 316 h 857"/>
                <a:gd name="T50" fmla="*/ 239 w 293"/>
                <a:gd name="T51" fmla="*/ 193 h 857"/>
                <a:gd name="T52" fmla="*/ 239 w 293"/>
                <a:gd name="T53" fmla="*/ 143 h 857"/>
                <a:gd name="T54" fmla="*/ 238 w 293"/>
                <a:gd name="T55" fmla="*/ 111 h 857"/>
                <a:gd name="T56" fmla="*/ 236 w 293"/>
                <a:gd name="T57" fmla="*/ 86 h 857"/>
                <a:gd name="T58" fmla="*/ 235 w 293"/>
                <a:gd name="T59" fmla="*/ 64 h 857"/>
                <a:gd name="T60" fmla="*/ 232 w 293"/>
                <a:gd name="T61" fmla="*/ 49 h 857"/>
                <a:gd name="T62" fmla="*/ 228 w 293"/>
                <a:gd name="T63" fmla="*/ 36 h 857"/>
                <a:gd name="T64" fmla="*/ 222 w 293"/>
                <a:gd name="T65" fmla="*/ 20 h 857"/>
                <a:gd name="T66" fmla="*/ 220 w 293"/>
                <a:gd name="T67" fmla="*/ 10 h 857"/>
                <a:gd name="T68" fmla="*/ 220 w 293"/>
                <a:gd name="T69" fmla="*/ 6 h 857"/>
                <a:gd name="T70" fmla="*/ 225 w 293"/>
                <a:gd name="T71" fmla="*/ 2 h 857"/>
                <a:gd name="T72" fmla="*/ 235 w 293"/>
                <a:gd name="T73" fmla="*/ 0 h 857"/>
                <a:gd name="T74" fmla="*/ 252 w 293"/>
                <a:gd name="T75" fmla="*/ 2 h 857"/>
                <a:gd name="T76" fmla="*/ 274 w 293"/>
                <a:gd name="T77" fmla="*/ 7 h 857"/>
                <a:gd name="T78" fmla="*/ 293 w 293"/>
                <a:gd name="T79" fmla="*/ 18 h 857"/>
                <a:gd name="T80" fmla="*/ 293 w 293"/>
                <a:gd name="T81" fmla="*/ 41 h 857"/>
                <a:gd name="T82" fmla="*/ 293 w 293"/>
                <a:gd name="T83" fmla="*/ 70 h 857"/>
                <a:gd name="T84" fmla="*/ 293 w 293"/>
                <a:gd name="T85" fmla="*/ 106 h 857"/>
                <a:gd name="T86" fmla="*/ 293 w 293"/>
                <a:gd name="T87" fmla="*/ 147 h 857"/>
                <a:gd name="T88" fmla="*/ 293 w 293"/>
                <a:gd name="T89" fmla="*/ 197 h 857"/>
                <a:gd name="T90" fmla="*/ 290 w 293"/>
                <a:gd name="T91" fmla="*/ 294 h 857"/>
                <a:gd name="T92" fmla="*/ 285 w 293"/>
                <a:gd name="T93" fmla="*/ 382 h 857"/>
                <a:gd name="T94" fmla="*/ 272 w 293"/>
                <a:gd name="T95" fmla="*/ 460 h 857"/>
                <a:gd name="T96" fmla="*/ 254 w 293"/>
                <a:gd name="T97" fmla="*/ 532 h 857"/>
                <a:gd name="T98" fmla="*/ 232 w 293"/>
                <a:gd name="T99" fmla="*/ 597 h 8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93" h="857">
                  <a:moveTo>
                    <a:pt x="224" y="618"/>
                  </a:moveTo>
                  <a:lnTo>
                    <a:pt x="214" y="637"/>
                  </a:lnTo>
                  <a:lnTo>
                    <a:pt x="206" y="654"/>
                  </a:lnTo>
                  <a:lnTo>
                    <a:pt x="198" y="670"/>
                  </a:lnTo>
                  <a:lnTo>
                    <a:pt x="188" y="687"/>
                  </a:lnTo>
                  <a:lnTo>
                    <a:pt x="180" y="701"/>
                  </a:lnTo>
                  <a:lnTo>
                    <a:pt x="170" y="715"/>
                  </a:lnTo>
                  <a:lnTo>
                    <a:pt x="160" y="728"/>
                  </a:lnTo>
                  <a:lnTo>
                    <a:pt x="150" y="739"/>
                  </a:lnTo>
                  <a:lnTo>
                    <a:pt x="139" y="752"/>
                  </a:lnTo>
                  <a:lnTo>
                    <a:pt x="130" y="764"/>
                  </a:lnTo>
                  <a:lnTo>
                    <a:pt x="119" y="775"/>
                  </a:lnTo>
                  <a:lnTo>
                    <a:pt x="108" y="787"/>
                  </a:lnTo>
                  <a:lnTo>
                    <a:pt x="95" y="798"/>
                  </a:lnTo>
                  <a:lnTo>
                    <a:pt x="83" y="807"/>
                  </a:lnTo>
                  <a:lnTo>
                    <a:pt x="70" y="817"/>
                  </a:lnTo>
                  <a:lnTo>
                    <a:pt x="58" y="827"/>
                  </a:lnTo>
                  <a:lnTo>
                    <a:pt x="52" y="832"/>
                  </a:lnTo>
                  <a:lnTo>
                    <a:pt x="45" y="836"/>
                  </a:lnTo>
                  <a:lnTo>
                    <a:pt x="40" y="839"/>
                  </a:lnTo>
                  <a:lnTo>
                    <a:pt x="36" y="843"/>
                  </a:lnTo>
                  <a:lnTo>
                    <a:pt x="30" y="846"/>
                  </a:lnTo>
                  <a:lnTo>
                    <a:pt x="26" y="849"/>
                  </a:lnTo>
                  <a:lnTo>
                    <a:pt x="22" y="852"/>
                  </a:lnTo>
                  <a:lnTo>
                    <a:pt x="18" y="853"/>
                  </a:lnTo>
                  <a:lnTo>
                    <a:pt x="15" y="854"/>
                  </a:lnTo>
                  <a:lnTo>
                    <a:pt x="11" y="856"/>
                  </a:lnTo>
                  <a:lnTo>
                    <a:pt x="8" y="857"/>
                  </a:lnTo>
                  <a:lnTo>
                    <a:pt x="7" y="857"/>
                  </a:lnTo>
                  <a:lnTo>
                    <a:pt x="4" y="857"/>
                  </a:lnTo>
                  <a:lnTo>
                    <a:pt x="2" y="857"/>
                  </a:lnTo>
                  <a:lnTo>
                    <a:pt x="1" y="857"/>
                  </a:lnTo>
                  <a:lnTo>
                    <a:pt x="1" y="856"/>
                  </a:lnTo>
                  <a:lnTo>
                    <a:pt x="0" y="856"/>
                  </a:lnTo>
                  <a:lnTo>
                    <a:pt x="0" y="854"/>
                  </a:lnTo>
                  <a:lnTo>
                    <a:pt x="0" y="852"/>
                  </a:lnTo>
                  <a:lnTo>
                    <a:pt x="1" y="850"/>
                  </a:lnTo>
                  <a:lnTo>
                    <a:pt x="2" y="847"/>
                  </a:lnTo>
                  <a:lnTo>
                    <a:pt x="4" y="845"/>
                  </a:lnTo>
                  <a:lnTo>
                    <a:pt x="7" y="842"/>
                  </a:lnTo>
                  <a:lnTo>
                    <a:pt x="8" y="839"/>
                  </a:lnTo>
                  <a:lnTo>
                    <a:pt x="12" y="835"/>
                  </a:lnTo>
                  <a:lnTo>
                    <a:pt x="15" y="831"/>
                  </a:lnTo>
                  <a:lnTo>
                    <a:pt x="19" y="827"/>
                  </a:lnTo>
                  <a:lnTo>
                    <a:pt x="23" y="823"/>
                  </a:lnTo>
                  <a:lnTo>
                    <a:pt x="27" y="817"/>
                  </a:lnTo>
                  <a:lnTo>
                    <a:pt x="31" y="813"/>
                  </a:lnTo>
                  <a:lnTo>
                    <a:pt x="37" y="807"/>
                  </a:lnTo>
                  <a:lnTo>
                    <a:pt x="43" y="802"/>
                  </a:lnTo>
                  <a:lnTo>
                    <a:pt x="54" y="789"/>
                  </a:lnTo>
                  <a:lnTo>
                    <a:pt x="66" y="775"/>
                  </a:lnTo>
                  <a:lnTo>
                    <a:pt x="77" y="762"/>
                  </a:lnTo>
                  <a:lnTo>
                    <a:pt x="88" y="748"/>
                  </a:lnTo>
                  <a:lnTo>
                    <a:pt x="99" y="734"/>
                  </a:lnTo>
                  <a:lnTo>
                    <a:pt x="110" y="719"/>
                  </a:lnTo>
                  <a:lnTo>
                    <a:pt x="121" y="702"/>
                  </a:lnTo>
                  <a:lnTo>
                    <a:pt x="131" y="685"/>
                  </a:lnTo>
                  <a:lnTo>
                    <a:pt x="141" y="669"/>
                  </a:lnTo>
                  <a:lnTo>
                    <a:pt x="150" y="652"/>
                  </a:lnTo>
                  <a:lnTo>
                    <a:pt x="159" y="634"/>
                  </a:lnTo>
                  <a:lnTo>
                    <a:pt x="167" y="616"/>
                  </a:lnTo>
                  <a:lnTo>
                    <a:pt x="174" y="598"/>
                  </a:lnTo>
                  <a:lnTo>
                    <a:pt x="182" y="579"/>
                  </a:lnTo>
                  <a:lnTo>
                    <a:pt x="189" y="560"/>
                  </a:lnTo>
                  <a:lnTo>
                    <a:pt x="196" y="539"/>
                  </a:lnTo>
                  <a:lnTo>
                    <a:pt x="202" y="518"/>
                  </a:lnTo>
                  <a:lnTo>
                    <a:pt x="207" y="497"/>
                  </a:lnTo>
                  <a:lnTo>
                    <a:pt x="211" y="477"/>
                  </a:lnTo>
                  <a:lnTo>
                    <a:pt x="217" y="454"/>
                  </a:lnTo>
                  <a:lnTo>
                    <a:pt x="221" y="432"/>
                  </a:lnTo>
                  <a:lnTo>
                    <a:pt x="224" y="410"/>
                  </a:lnTo>
                  <a:lnTo>
                    <a:pt x="228" y="387"/>
                  </a:lnTo>
                  <a:lnTo>
                    <a:pt x="231" y="363"/>
                  </a:lnTo>
                  <a:lnTo>
                    <a:pt x="232" y="339"/>
                  </a:lnTo>
                  <a:lnTo>
                    <a:pt x="234" y="316"/>
                  </a:lnTo>
                  <a:lnTo>
                    <a:pt x="236" y="268"/>
                  </a:lnTo>
                  <a:lnTo>
                    <a:pt x="238" y="218"/>
                  </a:lnTo>
                  <a:lnTo>
                    <a:pt x="239" y="193"/>
                  </a:lnTo>
                  <a:lnTo>
                    <a:pt x="239" y="166"/>
                  </a:lnTo>
                  <a:lnTo>
                    <a:pt x="239" y="155"/>
                  </a:lnTo>
                  <a:lnTo>
                    <a:pt x="239" y="143"/>
                  </a:lnTo>
                  <a:lnTo>
                    <a:pt x="238" y="132"/>
                  </a:lnTo>
                  <a:lnTo>
                    <a:pt x="238" y="122"/>
                  </a:lnTo>
                  <a:lnTo>
                    <a:pt x="238" y="111"/>
                  </a:lnTo>
                  <a:lnTo>
                    <a:pt x="238" y="103"/>
                  </a:lnTo>
                  <a:lnTo>
                    <a:pt x="236" y="93"/>
                  </a:lnTo>
                  <a:lnTo>
                    <a:pt x="236" y="86"/>
                  </a:lnTo>
                  <a:lnTo>
                    <a:pt x="236" y="78"/>
                  </a:lnTo>
                  <a:lnTo>
                    <a:pt x="235" y="71"/>
                  </a:lnTo>
                  <a:lnTo>
                    <a:pt x="235" y="64"/>
                  </a:lnTo>
                  <a:lnTo>
                    <a:pt x="234" y="59"/>
                  </a:lnTo>
                  <a:lnTo>
                    <a:pt x="234" y="54"/>
                  </a:lnTo>
                  <a:lnTo>
                    <a:pt x="232" y="49"/>
                  </a:lnTo>
                  <a:lnTo>
                    <a:pt x="232" y="45"/>
                  </a:lnTo>
                  <a:lnTo>
                    <a:pt x="231" y="42"/>
                  </a:lnTo>
                  <a:lnTo>
                    <a:pt x="228" y="36"/>
                  </a:lnTo>
                  <a:lnTo>
                    <a:pt x="227" y="29"/>
                  </a:lnTo>
                  <a:lnTo>
                    <a:pt x="224" y="25"/>
                  </a:lnTo>
                  <a:lnTo>
                    <a:pt x="222" y="20"/>
                  </a:lnTo>
                  <a:lnTo>
                    <a:pt x="221" y="17"/>
                  </a:lnTo>
                  <a:lnTo>
                    <a:pt x="220" y="13"/>
                  </a:lnTo>
                  <a:lnTo>
                    <a:pt x="220" y="10"/>
                  </a:lnTo>
                  <a:lnTo>
                    <a:pt x="220" y="9"/>
                  </a:lnTo>
                  <a:lnTo>
                    <a:pt x="220" y="7"/>
                  </a:lnTo>
                  <a:lnTo>
                    <a:pt x="220" y="6"/>
                  </a:lnTo>
                  <a:lnTo>
                    <a:pt x="221" y="5"/>
                  </a:lnTo>
                  <a:lnTo>
                    <a:pt x="222" y="3"/>
                  </a:lnTo>
                  <a:lnTo>
                    <a:pt x="225" y="2"/>
                  </a:lnTo>
                  <a:lnTo>
                    <a:pt x="228" y="0"/>
                  </a:lnTo>
                  <a:lnTo>
                    <a:pt x="231" y="0"/>
                  </a:lnTo>
                  <a:lnTo>
                    <a:pt x="235" y="0"/>
                  </a:lnTo>
                  <a:lnTo>
                    <a:pt x="239" y="0"/>
                  </a:lnTo>
                  <a:lnTo>
                    <a:pt x="245" y="0"/>
                  </a:lnTo>
                  <a:lnTo>
                    <a:pt x="252" y="2"/>
                  </a:lnTo>
                  <a:lnTo>
                    <a:pt x="258" y="3"/>
                  </a:lnTo>
                  <a:lnTo>
                    <a:pt x="265" y="5"/>
                  </a:lnTo>
                  <a:lnTo>
                    <a:pt x="274" y="7"/>
                  </a:lnTo>
                  <a:lnTo>
                    <a:pt x="283" y="10"/>
                  </a:lnTo>
                  <a:lnTo>
                    <a:pt x="293" y="13"/>
                  </a:lnTo>
                  <a:lnTo>
                    <a:pt x="293" y="18"/>
                  </a:lnTo>
                  <a:lnTo>
                    <a:pt x="293" y="25"/>
                  </a:lnTo>
                  <a:lnTo>
                    <a:pt x="293" y="32"/>
                  </a:lnTo>
                  <a:lnTo>
                    <a:pt x="293" y="41"/>
                  </a:lnTo>
                  <a:lnTo>
                    <a:pt x="293" y="50"/>
                  </a:lnTo>
                  <a:lnTo>
                    <a:pt x="293" y="60"/>
                  </a:lnTo>
                  <a:lnTo>
                    <a:pt x="293" y="70"/>
                  </a:lnTo>
                  <a:lnTo>
                    <a:pt x="293" y="81"/>
                  </a:lnTo>
                  <a:lnTo>
                    <a:pt x="293" y="93"/>
                  </a:lnTo>
                  <a:lnTo>
                    <a:pt x="293" y="106"/>
                  </a:lnTo>
                  <a:lnTo>
                    <a:pt x="293" y="119"/>
                  </a:lnTo>
                  <a:lnTo>
                    <a:pt x="293" y="133"/>
                  </a:lnTo>
                  <a:lnTo>
                    <a:pt x="293" y="147"/>
                  </a:lnTo>
                  <a:lnTo>
                    <a:pt x="293" y="164"/>
                  </a:lnTo>
                  <a:lnTo>
                    <a:pt x="293" y="179"/>
                  </a:lnTo>
                  <a:lnTo>
                    <a:pt x="293" y="197"/>
                  </a:lnTo>
                  <a:lnTo>
                    <a:pt x="293" y="230"/>
                  </a:lnTo>
                  <a:lnTo>
                    <a:pt x="292" y="263"/>
                  </a:lnTo>
                  <a:lnTo>
                    <a:pt x="290" y="294"/>
                  </a:lnTo>
                  <a:lnTo>
                    <a:pt x="289" y="324"/>
                  </a:lnTo>
                  <a:lnTo>
                    <a:pt x="287" y="353"/>
                  </a:lnTo>
                  <a:lnTo>
                    <a:pt x="285" y="382"/>
                  </a:lnTo>
                  <a:lnTo>
                    <a:pt x="281" y="409"/>
                  </a:lnTo>
                  <a:lnTo>
                    <a:pt x="278" y="435"/>
                  </a:lnTo>
                  <a:lnTo>
                    <a:pt x="272" y="460"/>
                  </a:lnTo>
                  <a:lnTo>
                    <a:pt x="267" y="485"/>
                  </a:lnTo>
                  <a:lnTo>
                    <a:pt x="261" y="510"/>
                  </a:lnTo>
                  <a:lnTo>
                    <a:pt x="254" y="532"/>
                  </a:lnTo>
                  <a:lnTo>
                    <a:pt x="247" y="555"/>
                  </a:lnTo>
                  <a:lnTo>
                    <a:pt x="239" y="576"/>
                  </a:lnTo>
                  <a:lnTo>
                    <a:pt x="232" y="597"/>
                  </a:lnTo>
                  <a:lnTo>
                    <a:pt x="224" y="618"/>
                  </a:lnTo>
                  <a:lnTo>
                    <a:pt x="224" y="61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30"/>
            <p:cNvSpPr/>
            <p:nvPr/>
          </p:nvSpPr>
          <p:spPr bwMode="auto">
            <a:xfrm>
              <a:off x="3919538" y="3549650"/>
              <a:ext cx="138112" cy="42863"/>
            </a:xfrm>
            <a:custGeom>
              <a:avLst/>
              <a:gdLst>
                <a:gd name="T0" fmla="*/ 69 w 173"/>
                <a:gd name="T1" fmla="*/ 12 h 54"/>
                <a:gd name="T2" fmla="*/ 82 w 173"/>
                <a:gd name="T3" fmla="*/ 8 h 54"/>
                <a:gd name="T4" fmla="*/ 93 w 173"/>
                <a:gd name="T5" fmla="*/ 7 h 54"/>
                <a:gd name="T6" fmla="*/ 104 w 173"/>
                <a:gd name="T7" fmla="*/ 4 h 54"/>
                <a:gd name="T8" fmla="*/ 112 w 173"/>
                <a:gd name="T9" fmla="*/ 2 h 54"/>
                <a:gd name="T10" fmla="*/ 121 w 173"/>
                <a:gd name="T11" fmla="*/ 1 h 54"/>
                <a:gd name="T12" fmla="*/ 126 w 173"/>
                <a:gd name="T13" fmla="*/ 0 h 54"/>
                <a:gd name="T14" fmla="*/ 129 w 173"/>
                <a:gd name="T15" fmla="*/ 0 h 54"/>
                <a:gd name="T16" fmla="*/ 132 w 173"/>
                <a:gd name="T17" fmla="*/ 0 h 54"/>
                <a:gd name="T18" fmla="*/ 133 w 173"/>
                <a:gd name="T19" fmla="*/ 0 h 54"/>
                <a:gd name="T20" fmla="*/ 136 w 173"/>
                <a:gd name="T21" fmla="*/ 0 h 54"/>
                <a:gd name="T22" fmla="*/ 137 w 173"/>
                <a:gd name="T23" fmla="*/ 0 h 54"/>
                <a:gd name="T24" fmla="*/ 139 w 173"/>
                <a:gd name="T25" fmla="*/ 0 h 54"/>
                <a:gd name="T26" fmla="*/ 141 w 173"/>
                <a:gd name="T27" fmla="*/ 0 h 54"/>
                <a:gd name="T28" fmla="*/ 144 w 173"/>
                <a:gd name="T29" fmla="*/ 0 h 54"/>
                <a:gd name="T30" fmla="*/ 147 w 173"/>
                <a:gd name="T31" fmla="*/ 0 h 54"/>
                <a:gd name="T32" fmla="*/ 151 w 173"/>
                <a:gd name="T33" fmla="*/ 1 h 54"/>
                <a:gd name="T34" fmla="*/ 154 w 173"/>
                <a:gd name="T35" fmla="*/ 1 h 54"/>
                <a:gd name="T36" fmla="*/ 158 w 173"/>
                <a:gd name="T37" fmla="*/ 4 h 54"/>
                <a:gd name="T38" fmla="*/ 162 w 173"/>
                <a:gd name="T39" fmla="*/ 5 h 54"/>
                <a:gd name="T40" fmla="*/ 166 w 173"/>
                <a:gd name="T41" fmla="*/ 7 h 54"/>
                <a:gd name="T42" fmla="*/ 168 w 173"/>
                <a:gd name="T43" fmla="*/ 9 h 54"/>
                <a:gd name="T44" fmla="*/ 170 w 173"/>
                <a:gd name="T45" fmla="*/ 12 h 54"/>
                <a:gd name="T46" fmla="*/ 172 w 173"/>
                <a:gd name="T47" fmla="*/ 13 h 54"/>
                <a:gd name="T48" fmla="*/ 173 w 173"/>
                <a:gd name="T49" fmla="*/ 16 h 54"/>
                <a:gd name="T50" fmla="*/ 173 w 173"/>
                <a:gd name="T51" fmla="*/ 18 h 54"/>
                <a:gd name="T52" fmla="*/ 173 w 173"/>
                <a:gd name="T53" fmla="*/ 20 h 54"/>
                <a:gd name="T54" fmla="*/ 173 w 173"/>
                <a:gd name="T55" fmla="*/ 23 h 54"/>
                <a:gd name="T56" fmla="*/ 172 w 173"/>
                <a:gd name="T57" fmla="*/ 26 h 54"/>
                <a:gd name="T58" fmla="*/ 169 w 173"/>
                <a:gd name="T59" fmla="*/ 29 h 54"/>
                <a:gd name="T60" fmla="*/ 165 w 173"/>
                <a:gd name="T61" fmla="*/ 31 h 54"/>
                <a:gd name="T62" fmla="*/ 161 w 173"/>
                <a:gd name="T63" fmla="*/ 34 h 54"/>
                <a:gd name="T64" fmla="*/ 155 w 173"/>
                <a:gd name="T65" fmla="*/ 37 h 54"/>
                <a:gd name="T66" fmla="*/ 150 w 173"/>
                <a:gd name="T67" fmla="*/ 38 h 54"/>
                <a:gd name="T68" fmla="*/ 143 w 173"/>
                <a:gd name="T69" fmla="*/ 41 h 54"/>
                <a:gd name="T70" fmla="*/ 139 w 173"/>
                <a:gd name="T71" fmla="*/ 43 h 54"/>
                <a:gd name="T72" fmla="*/ 134 w 173"/>
                <a:gd name="T73" fmla="*/ 44 h 54"/>
                <a:gd name="T74" fmla="*/ 129 w 173"/>
                <a:gd name="T75" fmla="*/ 45 h 54"/>
                <a:gd name="T76" fmla="*/ 123 w 173"/>
                <a:gd name="T77" fmla="*/ 47 h 54"/>
                <a:gd name="T78" fmla="*/ 116 w 173"/>
                <a:gd name="T79" fmla="*/ 47 h 54"/>
                <a:gd name="T80" fmla="*/ 108 w 173"/>
                <a:gd name="T81" fmla="*/ 48 h 54"/>
                <a:gd name="T82" fmla="*/ 101 w 173"/>
                <a:gd name="T83" fmla="*/ 49 h 54"/>
                <a:gd name="T84" fmla="*/ 92 w 173"/>
                <a:gd name="T85" fmla="*/ 51 h 54"/>
                <a:gd name="T86" fmla="*/ 83 w 173"/>
                <a:gd name="T87" fmla="*/ 51 h 54"/>
                <a:gd name="T88" fmla="*/ 72 w 173"/>
                <a:gd name="T89" fmla="*/ 51 h 54"/>
                <a:gd name="T90" fmla="*/ 62 w 173"/>
                <a:gd name="T91" fmla="*/ 52 h 54"/>
                <a:gd name="T92" fmla="*/ 51 w 173"/>
                <a:gd name="T93" fmla="*/ 52 h 54"/>
                <a:gd name="T94" fmla="*/ 39 w 173"/>
                <a:gd name="T95" fmla="*/ 52 h 54"/>
                <a:gd name="T96" fmla="*/ 26 w 173"/>
                <a:gd name="T97" fmla="*/ 54 h 54"/>
                <a:gd name="T98" fmla="*/ 14 w 173"/>
                <a:gd name="T99" fmla="*/ 54 h 54"/>
                <a:gd name="T100" fmla="*/ 0 w 173"/>
                <a:gd name="T101" fmla="*/ 54 h 54"/>
                <a:gd name="T102" fmla="*/ 0 w 173"/>
                <a:gd name="T103" fmla="*/ 25 h 54"/>
                <a:gd name="T104" fmla="*/ 6 w 173"/>
                <a:gd name="T105" fmla="*/ 25 h 54"/>
                <a:gd name="T106" fmla="*/ 11 w 173"/>
                <a:gd name="T107" fmla="*/ 23 h 54"/>
                <a:gd name="T108" fmla="*/ 18 w 173"/>
                <a:gd name="T109" fmla="*/ 22 h 54"/>
                <a:gd name="T110" fmla="*/ 26 w 173"/>
                <a:gd name="T111" fmla="*/ 20 h 54"/>
                <a:gd name="T112" fmla="*/ 36 w 173"/>
                <a:gd name="T113" fmla="*/ 19 h 54"/>
                <a:gd name="T114" fmla="*/ 46 w 173"/>
                <a:gd name="T115" fmla="*/ 18 h 54"/>
                <a:gd name="T116" fmla="*/ 57 w 173"/>
                <a:gd name="T117" fmla="*/ 15 h 54"/>
                <a:gd name="T118" fmla="*/ 69 w 173"/>
                <a:gd name="T119" fmla="*/ 12 h 54"/>
                <a:gd name="T120" fmla="*/ 69 w 173"/>
                <a:gd name="T121" fmla="*/ 1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3" h="54">
                  <a:moveTo>
                    <a:pt x="69" y="12"/>
                  </a:moveTo>
                  <a:lnTo>
                    <a:pt x="82" y="8"/>
                  </a:lnTo>
                  <a:lnTo>
                    <a:pt x="93" y="7"/>
                  </a:lnTo>
                  <a:lnTo>
                    <a:pt x="104" y="4"/>
                  </a:lnTo>
                  <a:lnTo>
                    <a:pt x="112" y="2"/>
                  </a:lnTo>
                  <a:lnTo>
                    <a:pt x="121" y="1"/>
                  </a:lnTo>
                  <a:lnTo>
                    <a:pt x="126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33" y="0"/>
                  </a:lnTo>
                  <a:lnTo>
                    <a:pt x="136" y="0"/>
                  </a:lnTo>
                  <a:lnTo>
                    <a:pt x="137" y="0"/>
                  </a:lnTo>
                  <a:lnTo>
                    <a:pt x="139" y="0"/>
                  </a:lnTo>
                  <a:lnTo>
                    <a:pt x="141" y="0"/>
                  </a:lnTo>
                  <a:lnTo>
                    <a:pt x="144" y="0"/>
                  </a:lnTo>
                  <a:lnTo>
                    <a:pt x="147" y="0"/>
                  </a:lnTo>
                  <a:lnTo>
                    <a:pt x="151" y="1"/>
                  </a:lnTo>
                  <a:lnTo>
                    <a:pt x="154" y="1"/>
                  </a:lnTo>
                  <a:lnTo>
                    <a:pt x="158" y="4"/>
                  </a:lnTo>
                  <a:lnTo>
                    <a:pt x="162" y="5"/>
                  </a:lnTo>
                  <a:lnTo>
                    <a:pt x="166" y="7"/>
                  </a:lnTo>
                  <a:lnTo>
                    <a:pt x="168" y="9"/>
                  </a:lnTo>
                  <a:lnTo>
                    <a:pt x="170" y="12"/>
                  </a:lnTo>
                  <a:lnTo>
                    <a:pt x="172" y="13"/>
                  </a:lnTo>
                  <a:lnTo>
                    <a:pt x="173" y="16"/>
                  </a:lnTo>
                  <a:lnTo>
                    <a:pt x="173" y="18"/>
                  </a:lnTo>
                  <a:lnTo>
                    <a:pt x="173" y="20"/>
                  </a:lnTo>
                  <a:lnTo>
                    <a:pt x="173" y="23"/>
                  </a:lnTo>
                  <a:lnTo>
                    <a:pt x="172" y="26"/>
                  </a:lnTo>
                  <a:lnTo>
                    <a:pt x="169" y="29"/>
                  </a:lnTo>
                  <a:lnTo>
                    <a:pt x="165" y="31"/>
                  </a:lnTo>
                  <a:lnTo>
                    <a:pt x="161" y="34"/>
                  </a:lnTo>
                  <a:lnTo>
                    <a:pt x="155" y="37"/>
                  </a:lnTo>
                  <a:lnTo>
                    <a:pt x="150" y="38"/>
                  </a:lnTo>
                  <a:lnTo>
                    <a:pt x="143" y="41"/>
                  </a:lnTo>
                  <a:lnTo>
                    <a:pt x="139" y="43"/>
                  </a:lnTo>
                  <a:lnTo>
                    <a:pt x="134" y="44"/>
                  </a:lnTo>
                  <a:lnTo>
                    <a:pt x="129" y="45"/>
                  </a:lnTo>
                  <a:lnTo>
                    <a:pt x="123" y="47"/>
                  </a:lnTo>
                  <a:lnTo>
                    <a:pt x="116" y="47"/>
                  </a:lnTo>
                  <a:lnTo>
                    <a:pt x="108" y="48"/>
                  </a:lnTo>
                  <a:lnTo>
                    <a:pt x="101" y="49"/>
                  </a:lnTo>
                  <a:lnTo>
                    <a:pt x="92" y="51"/>
                  </a:lnTo>
                  <a:lnTo>
                    <a:pt x="83" y="51"/>
                  </a:lnTo>
                  <a:lnTo>
                    <a:pt x="72" y="51"/>
                  </a:lnTo>
                  <a:lnTo>
                    <a:pt x="62" y="52"/>
                  </a:lnTo>
                  <a:lnTo>
                    <a:pt x="51" y="52"/>
                  </a:lnTo>
                  <a:lnTo>
                    <a:pt x="39" y="52"/>
                  </a:lnTo>
                  <a:lnTo>
                    <a:pt x="26" y="54"/>
                  </a:lnTo>
                  <a:lnTo>
                    <a:pt x="14" y="54"/>
                  </a:lnTo>
                  <a:lnTo>
                    <a:pt x="0" y="54"/>
                  </a:lnTo>
                  <a:lnTo>
                    <a:pt x="0" y="25"/>
                  </a:lnTo>
                  <a:lnTo>
                    <a:pt x="6" y="25"/>
                  </a:lnTo>
                  <a:lnTo>
                    <a:pt x="11" y="23"/>
                  </a:lnTo>
                  <a:lnTo>
                    <a:pt x="18" y="22"/>
                  </a:lnTo>
                  <a:lnTo>
                    <a:pt x="26" y="20"/>
                  </a:lnTo>
                  <a:lnTo>
                    <a:pt x="36" y="19"/>
                  </a:lnTo>
                  <a:lnTo>
                    <a:pt x="46" y="18"/>
                  </a:lnTo>
                  <a:lnTo>
                    <a:pt x="57" y="15"/>
                  </a:lnTo>
                  <a:lnTo>
                    <a:pt x="69" y="12"/>
                  </a:lnTo>
                  <a:lnTo>
                    <a:pt x="69" y="1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31"/>
            <p:cNvSpPr/>
            <p:nvPr/>
          </p:nvSpPr>
          <p:spPr bwMode="auto">
            <a:xfrm>
              <a:off x="3914775" y="3703638"/>
              <a:ext cx="155575" cy="41275"/>
            </a:xfrm>
            <a:custGeom>
              <a:avLst/>
              <a:gdLst>
                <a:gd name="T0" fmla="*/ 169 w 197"/>
                <a:gd name="T1" fmla="*/ 43 h 51"/>
                <a:gd name="T2" fmla="*/ 165 w 197"/>
                <a:gd name="T3" fmla="*/ 43 h 51"/>
                <a:gd name="T4" fmla="*/ 161 w 197"/>
                <a:gd name="T5" fmla="*/ 44 h 51"/>
                <a:gd name="T6" fmla="*/ 155 w 197"/>
                <a:gd name="T7" fmla="*/ 44 h 51"/>
                <a:gd name="T8" fmla="*/ 148 w 197"/>
                <a:gd name="T9" fmla="*/ 45 h 51"/>
                <a:gd name="T10" fmla="*/ 141 w 197"/>
                <a:gd name="T11" fmla="*/ 45 h 51"/>
                <a:gd name="T12" fmla="*/ 133 w 197"/>
                <a:gd name="T13" fmla="*/ 47 h 51"/>
                <a:gd name="T14" fmla="*/ 123 w 197"/>
                <a:gd name="T15" fmla="*/ 47 h 51"/>
                <a:gd name="T16" fmla="*/ 114 w 197"/>
                <a:gd name="T17" fmla="*/ 48 h 51"/>
                <a:gd name="T18" fmla="*/ 103 w 197"/>
                <a:gd name="T19" fmla="*/ 48 h 51"/>
                <a:gd name="T20" fmla="*/ 90 w 197"/>
                <a:gd name="T21" fmla="*/ 50 h 51"/>
                <a:gd name="T22" fmla="*/ 78 w 197"/>
                <a:gd name="T23" fmla="*/ 50 h 51"/>
                <a:gd name="T24" fmla="*/ 64 w 197"/>
                <a:gd name="T25" fmla="*/ 50 h 51"/>
                <a:gd name="T26" fmla="*/ 50 w 197"/>
                <a:gd name="T27" fmla="*/ 50 h 51"/>
                <a:gd name="T28" fmla="*/ 33 w 197"/>
                <a:gd name="T29" fmla="*/ 51 h 51"/>
                <a:gd name="T30" fmla="*/ 17 w 197"/>
                <a:gd name="T31" fmla="*/ 51 h 51"/>
                <a:gd name="T32" fmla="*/ 0 w 197"/>
                <a:gd name="T33" fmla="*/ 51 h 51"/>
                <a:gd name="T34" fmla="*/ 0 w 197"/>
                <a:gd name="T35" fmla="*/ 21 h 51"/>
                <a:gd name="T36" fmla="*/ 16 w 197"/>
                <a:gd name="T37" fmla="*/ 19 h 51"/>
                <a:gd name="T38" fmla="*/ 31 w 197"/>
                <a:gd name="T39" fmla="*/ 16 h 51"/>
                <a:gd name="T40" fmla="*/ 46 w 197"/>
                <a:gd name="T41" fmla="*/ 15 h 51"/>
                <a:gd name="T42" fmla="*/ 58 w 197"/>
                <a:gd name="T43" fmla="*/ 12 h 51"/>
                <a:gd name="T44" fmla="*/ 72 w 197"/>
                <a:gd name="T45" fmla="*/ 11 h 51"/>
                <a:gd name="T46" fmla="*/ 83 w 197"/>
                <a:gd name="T47" fmla="*/ 9 h 51"/>
                <a:gd name="T48" fmla="*/ 94 w 197"/>
                <a:gd name="T49" fmla="*/ 8 h 51"/>
                <a:gd name="T50" fmla="*/ 104 w 197"/>
                <a:gd name="T51" fmla="*/ 5 h 51"/>
                <a:gd name="T52" fmla="*/ 112 w 197"/>
                <a:gd name="T53" fmla="*/ 5 h 51"/>
                <a:gd name="T54" fmla="*/ 121 w 197"/>
                <a:gd name="T55" fmla="*/ 4 h 51"/>
                <a:gd name="T56" fmla="*/ 128 w 197"/>
                <a:gd name="T57" fmla="*/ 3 h 51"/>
                <a:gd name="T58" fmla="*/ 135 w 197"/>
                <a:gd name="T59" fmla="*/ 1 h 51"/>
                <a:gd name="T60" fmla="*/ 140 w 197"/>
                <a:gd name="T61" fmla="*/ 1 h 51"/>
                <a:gd name="T62" fmla="*/ 144 w 197"/>
                <a:gd name="T63" fmla="*/ 1 h 51"/>
                <a:gd name="T64" fmla="*/ 147 w 197"/>
                <a:gd name="T65" fmla="*/ 0 h 51"/>
                <a:gd name="T66" fmla="*/ 150 w 197"/>
                <a:gd name="T67" fmla="*/ 0 h 51"/>
                <a:gd name="T68" fmla="*/ 154 w 197"/>
                <a:gd name="T69" fmla="*/ 1 h 51"/>
                <a:gd name="T70" fmla="*/ 158 w 197"/>
                <a:gd name="T71" fmla="*/ 1 h 51"/>
                <a:gd name="T72" fmla="*/ 165 w 197"/>
                <a:gd name="T73" fmla="*/ 3 h 51"/>
                <a:gd name="T74" fmla="*/ 173 w 197"/>
                <a:gd name="T75" fmla="*/ 5 h 51"/>
                <a:gd name="T76" fmla="*/ 176 w 197"/>
                <a:gd name="T77" fmla="*/ 7 h 51"/>
                <a:gd name="T78" fmla="*/ 180 w 197"/>
                <a:gd name="T79" fmla="*/ 8 h 51"/>
                <a:gd name="T80" fmla="*/ 184 w 197"/>
                <a:gd name="T81" fmla="*/ 11 h 51"/>
                <a:gd name="T82" fmla="*/ 189 w 197"/>
                <a:gd name="T83" fmla="*/ 12 h 51"/>
                <a:gd name="T84" fmla="*/ 191 w 197"/>
                <a:gd name="T85" fmla="*/ 15 h 51"/>
                <a:gd name="T86" fmla="*/ 193 w 197"/>
                <a:gd name="T87" fmla="*/ 16 h 51"/>
                <a:gd name="T88" fmla="*/ 194 w 197"/>
                <a:gd name="T89" fmla="*/ 19 h 51"/>
                <a:gd name="T90" fmla="*/ 195 w 197"/>
                <a:gd name="T91" fmla="*/ 22 h 51"/>
                <a:gd name="T92" fmla="*/ 195 w 197"/>
                <a:gd name="T93" fmla="*/ 23 h 51"/>
                <a:gd name="T94" fmla="*/ 197 w 197"/>
                <a:gd name="T95" fmla="*/ 25 h 51"/>
                <a:gd name="T96" fmla="*/ 195 w 197"/>
                <a:gd name="T97" fmla="*/ 27 h 51"/>
                <a:gd name="T98" fmla="*/ 194 w 197"/>
                <a:gd name="T99" fmla="*/ 29 h 51"/>
                <a:gd name="T100" fmla="*/ 193 w 197"/>
                <a:gd name="T101" fmla="*/ 32 h 51"/>
                <a:gd name="T102" fmla="*/ 190 w 197"/>
                <a:gd name="T103" fmla="*/ 33 h 51"/>
                <a:gd name="T104" fmla="*/ 186 w 197"/>
                <a:gd name="T105" fmla="*/ 36 h 51"/>
                <a:gd name="T106" fmla="*/ 182 w 197"/>
                <a:gd name="T107" fmla="*/ 39 h 51"/>
                <a:gd name="T108" fmla="*/ 176 w 197"/>
                <a:gd name="T109" fmla="*/ 40 h 51"/>
                <a:gd name="T110" fmla="*/ 169 w 197"/>
                <a:gd name="T111" fmla="*/ 43 h 51"/>
                <a:gd name="T112" fmla="*/ 169 w 197"/>
                <a:gd name="T113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7" h="51">
                  <a:moveTo>
                    <a:pt x="169" y="43"/>
                  </a:moveTo>
                  <a:lnTo>
                    <a:pt x="165" y="43"/>
                  </a:lnTo>
                  <a:lnTo>
                    <a:pt x="161" y="44"/>
                  </a:lnTo>
                  <a:lnTo>
                    <a:pt x="155" y="44"/>
                  </a:lnTo>
                  <a:lnTo>
                    <a:pt x="148" y="45"/>
                  </a:lnTo>
                  <a:lnTo>
                    <a:pt x="141" y="45"/>
                  </a:lnTo>
                  <a:lnTo>
                    <a:pt x="133" y="47"/>
                  </a:lnTo>
                  <a:lnTo>
                    <a:pt x="123" y="47"/>
                  </a:lnTo>
                  <a:lnTo>
                    <a:pt x="114" y="48"/>
                  </a:lnTo>
                  <a:lnTo>
                    <a:pt x="103" y="48"/>
                  </a:lnTo>
                  <a:lnTo>
                    <a:pt x="90" y="50"/>
                  </a:lnTo>
                  <a:lnTo>
                    <a:pt x="78" y="50"/>
                  </a:lnTo>
                  <a:lnTo>
                    <a:pt x="64" y="50"/>
                  </a:lnTo>
                  <a:lnTo>
                    <a:pt x="50" y="50"/>
                  </a:lnTo>
                  <a:lnTo>
                    <a:pt x="33" y="51"/>
                  </a:lnTo>
                  <a:lnTo>
                    <a:pt x="17" y="51"/>
                  </a:lnTo>
                  <a:lnTo>
                    <a:pt x="0" y="51"/>
                  </a:lnTo>
                  <a:lnTo>
                    <a:pt x="0" y="21"/>
                  </a:lnTo>
                  <a:lnTo>
                    <a:pt x="16" y="19"/>
                  </a:lnTo>
                  <a:lnTo>
                    <a:pt x="31" y="16"/>
                  </a:lnTo>
                  <a:lnTo>
                    <a:pt x="46" y="15"/>
                  </a:lnTo>
                  <a:lnTo>
                    <a:pt x="58" y="12"/>
                  </a:lnTo>
                  <a:lnTo>
                    <a:pt x="72" y="11"/>
                  </a:lnTo>
                  <a:lnTo>
                    <a:pt x="83" y="9"/>
                  </a:lnTo>
                  <a:lnTo>
                    <a:pt x="94" y="8"/>
                  </a:lnTo>
                  <a:lnTo>
                    <a:pt x="104" y="5"/>
                  </a:lnTo>
                  <a:lnTo>
                    <a:pt x="112" y="5"/>
                  </a:lnTo>
                  <a:lnTo>
                    <a:pt x="121" y="4"/>
                  </a:lnTo>
                  <a:lnTo>
                    <a:pt x="128" y="3"/>
                  </a:lnTo>
                  <a:lnTo>
                    <a:pt x="135" y="1"/>
                  </a:lnTo>
                  <a:lnTo>
                    <a:pt x="140" y="1"/>
                  </a:lnTo>
                  <a:lnTo>
                    <a:pt x="144" y="1"/>
                  </a:lnTo>
                  <a:lnTo>
                    <a:pt x="147" y="0"/>
                  </a:lnTo>
                  <a:lnTo>
                    <a:pt x="150" y="0"/>
                  </a:lnTo>
                  <a:lnTo>
                    <a:pt x="154" y="1"/>
                  </a:lnTo>
                  <a:lnTo>
                    <a:pt x="158" y="1"/>
                  </a:lnTo>
                  <a:lnTo>
                    <a:pt x="165" y="3"/>
                  </a:lnTo>
                  <a:lnTo>
                    <a:pt x="173" y="5"/>
                  </a:lnTo>
                  <a:lnTo>
                    <a:pt x="176" y="7"/>
                  </a:lnTo>
                  <a:lnTo>
                    <a:pt x="180" y="8"/>
                  </a:lnTo>
                  <a:lnTo>
                    <a:pt x="184" y="11"/>
                  </a:lnTo>
                  <a:lnTo>
                    <a:pt x="189" y="12"/>
                  </a:lnTo>
                  <a:lnTo>
                    <a:pt x="191" y="15"/>
                  </a:lnTo>
                  <a:lnTo>
                    <a:pt x="193" y="16"/>
                  </a:lnTo>
                  <a:lnTo>
                    <a:pt x="194" y="19"/>
                  </a:lnTo>
                  <a:lnTo>
                    <a:pt x="195" y="22"/>
                  </a:lnTo>
                  <a:lnTo>
                    <a:pt x="195" y="23"/>
                  </a:lnTo>
                  <a:lnTo>
                    <a:pt x="197" y="25"/>
                  </a:lnTo>
                  <a:lnTo>
                    <a:pt x="195" y="27"/>
                  </a:lnTo>
                  <a:lnTo>
                    <a:pt x="194" y="29"/>
                  </a:lnTo>
                  <a:lnTo>
                    <a:pt x="193" y="32"/>
                  </a:lnTo>
                  <a:lnTo>
                    <a:pt x="190" y="33"/>
                  </a:lnTo>
                  <a:lnTo>
                    <a:pt x="186" y="36"/>
                  </a:lnTo>
                  <a:lnTo>
                    <a:pt x="182" y="39"/>
                  </a:lnTo>
                  <a:lnTo>
                    <a:pt x="176" y="40"/>
                  </a:lnTo>
                  <a:lnTo>
                    <a:pt x="169" y="43"/>
                  </a:lnTo>
                  <a:lnTo>
                    <a:pt x="169" y="43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32"/>
            <p:cNvSpPr/>
            <p:nvPr/>
          </p:nvSpPr>
          <p:spPr bwMode="auto">
            <a:xfrm>
              <a:off x="3919538" y="3370263"/>
              <a:ext cx="230187" cy="698500"/>
            </a:xfrm>
            <a:custGeom>
              <a:avLst/>
              <a:gdLst>
                <a:gd name="T0" fmla="*/ 177 w 289"/>
                <a:gd name="T1" fmla="*/ 742 h 880"/>
                <a:gd name="T2" fmla="*/ 204 w 289"/>
                <a:gd name="T3" fmla="*/ 736 h 880"/>
                <a:gd name="T4" fmla="*/ 212 w 289"/>
                <a:gd name="T5" fmla="*/ 716 h 880"/>
                <a:gd name="T6" fmla="*/ 215 w 289"/>
                <a:gd name="T7" fmla="*/ 691 h 880"/>
                <a:gd name="T8" fmla="*/ 217 w 289"/>
                <a:gd name="T9" fmla="*/ 655 h 880"/>
                <a:gd name="T10" fmla="*/ 219 w 289"/>
                <a:gd name="T11" fmla="*/ 597 h 880"/>
                <a:gd name="T12" fmla="*/ 220 w 289"/>
                <a:gd name="T13" fmla="*/ 515 h 880"/>
                <a:gd name="T14" fmla="*/ 220 w 289"/>
                <a:gd name="T15" fmla="*/ 417 h 880"/>
                <a:gd name="T16" fmla="*/ 219 w 289"/>
                <a:gd name="T17" fmla="*/ 325 h 880"/>
                <a:gd name="T18" fmla="*/ 215 w 289"/>
                <a:gd name="T19" fmla="*/ 181 h 880"/>
                <a:gd name="T20" fmla="*/ 212 w 289"/>
                <a:gd name="T21" fmla="*/ 125 h 880"/>
                <a:gd name="T22" fmla="*/ 206 w 289"/>
                <a:gd name="T23" fmla="*/ 89 h 880"/>
                <a:gd name="T24" fmla="*/ 201 w 289"/>
                <a:gd name="T25" fmla="*/ 71 h 880"/>
                <a:gd name="T26" fmla="*/ 186 w 289"/>
                <a:gd name="T27" fmla="*/ 65 h 880"/>
                <a:gd name="T28" fmla="*/ 159 w 289"/>
                <a:gd name="T29" fmla="*/ 64 h 880"/>
                <a:gd name="T30" fmla="*/ 121 w 289"/>
                <a:gd name="T31" fmla="*/ 65 h 880"/>
                <a:gd name="T32" fmla="*/ 62 w 289"/>
                <a:gd name="T33" fmla="*/ 71 h 880"/>
                <a:gd name="T34" fmla="*/ 0 w 289"/>
                <a:gd name="T35" fmla="*/ 79 h 880"/>
                <a:gd name="T36" fmla="*/ 54 w 289"/>
                <a:gd name="T37" fmla="*/ 43 h 880"/>
                <a:gd name="T38" fmla="*/ 119 w 289"/>
                <a:gd name="T39" fmla="*/ 32 h 880"/>
                <a:gd name="T40" fmla="*/ 148 w 289"/>
                <a:gd name="T41" fmla="*/ 26 h 880"/>
                <a:gd name="T42" fmla="*/ 169 w 289"/>
                <a:gd name="T43" fmla="*/ 19 h 880"/>
                <a:gd name="T44" fmla="*/ 177 w 289"/>
                <a:gd name="T45" fmla="*/ 12 h 880"/>
                <a:gd name="T46" fmla="*/ 188 w 289"/>
                <a:gd name="T47" fmla="*/ 1 h 880"/>
                <a:gd name="T48" fmla="*/ 199 w 289"/>
                <a:gd name="T49" fmla="*/ 0 h 880"/>
                <a:gd name="T50" fmla="*/ 229 w 289"/>
                <a:gd name="T51" fmla="*/ 11 h 880"/>
                <a:gd name="T52" fmla="*/ 271 w 289"/>
                <a:gd name="T53" fmla="*/ 37 h 880"/>
                <a:gd name="T54" fmla="*/ 288 w 289"/>
                <a:gd name="T55" fmla="*/ 51 h 880"/>
                <a:gd name="T56" fmla="*/ 287 w 289"/>
                <a:gd name="T57" fmla="*/ 65 h 880"/>
                <a:gd name="T58" fmla="*/ 278 w 289"/>
                <a:gd name="T59" fmla="*/ 79 h 880"/>
                <a:gd name="T60" fmla="*/ 273 w 289"/>
                <a:gd name="T61" fmla="*/ 107 h 880"/>
                <a:gd name="T62" fmla="*/ 270 w 289"/>
                <a:gd name="T63" fmla="*/ 159 h 880"/>
                <a:gd name="T64" fmla="*/ 270 w 289"/>
                <a:gd name="T65" fmla="*/ 238 h 880"/>
                <a:gd name="T66" fmla="*/ 270 w 289"/>
                <a:gd name="T67" fmla="*/ 334 h 880"/>
                <a:gd name="T68" fmla="*/ 271 w 289"/>
                <a:gd name="T69" fmla="*/ 440 h 880"/>
                <a:gd name="T70" fmla="*/ 274 w 289"/>
                <a:gd name="T71" fmla="*/ 559 h 880"/>
                <a:gd name="T72" fmla="*/ 276 w 289"/>
                <a:gd name="T73" fmla="*/ 669 h 880"/>
                <a:gd name="T74" fmla="*/ 273 w 289"/>
                <a:gd name="T75" fmla="*/ 747 h 880"/>
                <a:gd name="T76" fmla="*/ 267 w 289"/>
                <a:gd name="T77" fmla="*/ 796 h 880"/>
                <a:gd name="T78" fmla="*/ 258 w 289"/>
                <a:gd name="T79" fmla="*/ 824 h 880"/>
                <a:gd name="T80" fmla="*/ 240 w 289"/>
                <a:gd name="T81" fmla="*/ 860 h 880"/>
                <a:gd name="T82" fmla="*/ 219 w 289"/>
                <a:gd name="T83" fmla="*/ 878 h 880"/>
                <a:gd name="T84" fmla="*/ 205 w 289"/>
                <a:gd name="T85" fmla="*/ 880 h 880"/>
                <a:gd name="T86" fmla="*/ 193 w 289"/>
                <a:gd name="T87" fmla="*/ 861 h 880"/>
                <a:gd name="T88" fmla="*/ 183 w 289"/>
                <a:gd name="T89" fmla="*/ 829 h 880"/>
                <a:gd name="T90" fmla="*/ 148 w 289"/>
                <a:gd name="T91" fmla="*/ 779 h 880"/>
                <a:gd name="T92" fmla="*/ 119 w 289"/>
                <a:gd name="T93" fmla="*/ 749 h 880"/>
                <a:gd name="T94" fmla="*/ 103 w 289"/>
                <a:gd name="T95" fmla="*/ 734 h 880"/>
                <a:gd name="T96" fmla="*/ 96 w 289"/>
                <a:gd name="T97" fmla="*/ 724 h 880"/>
                <a:gd name="T98" fmla="*/ 98 w 289"/>
                <a:gd name="T99" fmla="*/ 721 h 880"/>
                <a:gd name="T100" fmla="*/ 121 w 289"/>
                <a:gd name="T101" fmla="*/ 727 h 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9" h="880">
                  <a:moveTo>
                    <a:pt x="139" y="735"/>
                  </a:moveTo>
                  <a:lnTo>
                    <a:pt x="150" y="738"/>
                  </a:lnTo>
                  <a:lnTo>
                    <a:pt x="161" y="739"/>
                  </a:lnTo>
                  <a:lnTo>
                    <a:pt x="169" y="740"/>
                  </a:lnTo>
                  <a:lnTo>
                    <a:pt x="177" y="742"/>
                  </a:lnTo>
                  <a:lnTo>
                    <a:pt x="184" y="742"/>
                  </a:lnTo>
                  <a:lnTo>
                    <a:pt x="190" y="740"/>
                  </a:lnTo>
                  <a:lnTo>
                    <a:pt x="195" y="740"/>
                  </a:lnTo>
                  <a:lnTo>
                    <a:pt x="201" y="739"/>
                  </a:lnTo>
                  <a:lnTo>
                    <a:pt x="204" y="736"/>
                  </a:lnTo>
                  <a:lnTo>
                    <a:pt x="205" y="734"/>
                  </a:lnTo>
                  <a:lnTo>
                    <a:pt x="208" y="728"/>
                  </a:lnTo>
                  <a:lnTo>
                    <a:pt x="209" y="722"/>
                  </a:lnTo>
                  <a:lnTo>
                    <a:pt x="211" y="718"/>
                  </a:lnTo>
                  <a:lnTo>
                    <a:pt x="212" y="716"/>
                  </a:lnTo>
                  <a:lnTo>
                    <a:pt x="212" y="711"/>
                  </a:lnTo>
                  <a:lnTo>
                    <a:pt x="213" y="706"/>
                  </a:lnTo>
                  <a:lnTo>
                    <a:pt x="213" y="702"/>
                  </a:lnTo>
                  <a:lnTo>
                    <a:pt x="215" y="696"/>
                  </a:lnTo>
                  <a:lnTo>
                    <a:pt x="215" y="691"/>
                  </a:lnTo>
                  <a:lnTo>
                    <a:pt x="216" y="685"/>
                  </a:lnTo>
                  <a:lnTo>
                    <a:pt x="216" y="678"/>
                  </a:lnTo>
                  <a:lnTo>
                    <a:pt x="217" y="671"/>
                  </a:lnTo>
                  <a:lnTo>
                    <a:pt x="217" y="663"/>
                  </a:lnTo>
                  <a:lnTo>
                    <a:pt x="217" y="655"/>
                  </a:lnTo>
                  <a:lnTo>
                    <a:pt x="219" y="645"/>
                  </a:lnTo>
                  <a:lnTo>
                    <a:pt x="219" y="634"/>
                  </a:lnTo>
                  <a:lnTo>
                    <a:pt x="219" y="623"/>
                  </a:lnTo>
                  <a:lnTo>
                    <a:pt x="219" y="610"/>
                  </a:lnTo>
                  <a:lnTo>
                    <a:pt x="219" y="597"/>
                  </a:lnTo>
                  <a:lnTo>
                    <a:pt x="220" y="581"/>
                  </a:lnTo>
                  <a:lnTo>
                    <a:pt x="220" y="566"/>
                  </a:lnTo>
                  <a:lnTo>
                    <a:pt x="220" y="549"/>
                  </a:lnTo>
                  <a:lnTo>
                    <a:pt x="220" y="533"/>
                  </a:lnTo>
                  <a:lnTo>
                    <a:pt x="220" y="515"/>
                  </a:lnTo>
                  <a:lnTo>
                    <a:pt x="220" y="496"/>
                  </a:lnTo>
                  <a:lnTo>
                    <a:pt x="220" y="476"/>
                  </a:lnTo>
                  <a:lnTo>
                    <a:pt x="220" y="455"/>
                  </a:lnTo>
                  <a:lnTo>
                    <a:pt x="220" y="436"/>
                  </a:lnTo>
                  <a:lnTo>
                    <a:pt x="220" y="417"/>
                  </a:lnTo>
                  <a:lnTo>
                    <a:pt x="220" y="397"/>
                  </a:lnTo>
                  <a:lnTo>
                    <a:pt x="220" y="379"/>
                  </a:lnTo>
                  <a:lnTo>
                    <a:pt x="220" y="360"/>
                  </a:lnTo>
                  <a:lnTo>
                    <a:pt x="219" y="342"/>
                  </a:lnTo>
                  <a:lnTo>
                    <a:pt x="219" y="325"/>
                  </a:lnTo>
                  <a:lnTo>
                    <a:pt x="219" y="291"/>
                  </a:lnTo>
                  <a:lnTo>
                    <a:pt x="217" y="257"/>
                  </a:lnTo>
                  <a:lnTo>
                    <a:pt x="217" y="226"/>
                  </a:lnTo>
                  <a:lnTo>
                    <a:pt x="216" y="195"/>
                  </a:lnTo>
                  <a:lnTo>
                    <a:pt x="215" y="181"/>
                  </a:lnTo>
                  <a:lnTo>
                    <a:pt x="215" y="169"/>
                  </a:lnTo>
                  <a:lnTo>
                    <a:pt x="213" y="156"/>
                  </a:lnTo>
                  <a:lnTo>
                    <a:pt x="213" y="145"/>
                  </a:lnTo>
                  <a:lnTo>
                    <a:pt x="212" y="136"/>
                  </a:lnTo>
                  <a:lnTo>
                    <a:pt x="212" y="125"/>
                  </a:lnTo>
                  <a:lnTo>
                    <a:pt x="211" y="116"/>
                  </a:lnTo>
                  <a:lnTo>
                    <a:pt x="209" y="108"/>
                  </a:lnTo>
                  <a:lnTo>
                    <a:pt x="209" y="101"/>
                  </a:lnTo>
                  <a:lnTo>
                    <a:pt x="208" y="94"/>
                  </a:lnTo>
                  <a:lnTo>
                    <a:pt x="206" y="89"/>
                  </a:lnTo>
                  <a:lnTo>
                    <a:pt x="205" y="83"/>
                  </a:lnTo>
                  <a:lnTo>
                    <a:pt x="205" y="79"/>
                  </a:lnTo>
                  <a:lnTo>
                    <a:pt x="204" y="75"/>
                  </a:lnTo>
                  <a:lnTo>
                    <a:pt x="202" y="72"/>
                  </a:lnTo>
                  <a:lnTo>
                    <a:pt x="201" y="71"/>
                  </a:lnTo>
                  <a:lnTo>
                    <a:pt x="198" y="69"/>
                  </a:lnTo>
                  <a:lnTo>
                    <a:pt x="195" y="68"/>
                  </a:lnTo>
                  <a:lnTo>
                    <a:pt x="193" y="66"/>
                  </a:lnTo>
                  <a:lnTo>
                    <a:pt x="188" y="65"/>
                  </a:lnTo>
                  <a:lnTo>
                    <a:pt x="186" y="65"/>
                  </a:lnTo>
                  <a:lnTo>
                    <a:pt x="180" y="64"/>
                  </a:lnTo>
                  <a:lnTo>
                    <a:pt x="176" y="64"/>
                  </a:lnTo>
                  <a:lnTo>
                    <a:pt x="170" y="64"/>
                  </a:lnTo>
                  <a:lnTo>
                    <a:pt x="165" y="64"/>
                  </a:lnTo>
                  <a:lnTo>
                    <a:pt x="159" y="64"/>
                  </a:lnTo>
                  <a:lnTo>
                    <a:pt x="152" y="64"/>
                  </a:lnTo>
                  <a:lnTo>
                    <a:pt x="146" y="64"/>
                  </a:lnTo>
                  <a:lnTo>
                    <a:pt x="137" y="64"/>
                  </a:lnTo>
                  <a:lnTo>
                    <a:pt x="130" y="65"/>
                  </a:lnTo>
                  <a:lnTo>
                    <a:pt x="121" y="65"/>
                  </a:lnTo>
                  <a:lnTo>
                    <a:pt x="112" y="66"/>
                  </a:lnTo>
                  <a:lnTo>
                    <a:pt x="103" y="66"/>
                  </a:lnTo>
                  <a:lnTo>
                    <a:pt x="94" y="68"/>
                  </a:lnTo>
                  <a:lnTo>
                    <a:pt x="78" y="69"/>
                  </a:lnTo>
                  <a:lnTo>
                    <a:pt x="62" y="71"/>
                  </a:lnTo>
                  <a:lnTo>
                    <a:pt x="47" y="72"/>
                  </a:lnTo>
                  <a:lnTo>
                    <a:pt x="35" y="73"/>
                  </a:lnTo>
                  <a:lnTo>
                    <a:pt x="22" y="76"/>
                  </a:lnTo>
                  <a:lnTo>
                    <a:pt x="11" y="78"/>
                  </a:lnTo>
                  <a:lnTo>
                    <a:pt x="0" y="79"/>
                  </a:lnTo>
                  <a:lnTo>
                    <a:pt x="0" y="46"/>
                  </a:lnTo>
                  <a:lnTo>
                    <a:pt x="14" y="46"/>
                  </a:lnTo>
                  <a:lnTo>
                    <a:pt x="26" y="44"/>
                  </a:lnTo>
                  <a:lnTo>
                    <a:pt x="40" y="43"/>
                  </a:lnTo>
                  <a:lnTo>
                    <a:pt x="54" y="43"/>
                  </a:lnTo>
                  <a:lnTo>
                    <a:pt x="68" y="40"/>
                  </a:lnTo>
                  <a:lnTo>
                    <a:pt x="82" y="39"/>
                  </a:lnTo>
                  <a:lnTo>
                    <a:pt x="97" y="36"/>
                  </a:lnTo>
                  <a:lnTo>
                    <a:pt x="112" y="33"/>
                  </a:lnTo>
                  <a:lnTo>
                    <a:pt x="119" y="32"/>
                  </a:lnTo>
                  <a:lnTo>
                    <a:pt x="126" y="30"/>
                  </a:lnTo>
                  <a:lnTo>
                    <a:pt x="132" y="30"/>
                  </a:lnTo>
                  <a:lnTo>
                    <a:pt x="139" y="29"/>
                  </a:lnTo>
                  <a:lnTo>
                    <a:pt x="144" y="28"/>
                  </a:lnTo>
                  <a:lnTo>
                    <a:pt x="148" y="26"/>
                  </a:lnTo>
                  <a:lnTo>
                    <a:pt x="154" y="25"/>
                  </a:lnTo>
                  <a:lnTo>
                    <a:pt x="158" y="24"/>
                  </a:lnTo>
                  <a:lnTo>
                    <a:pt x="162" y="22"/>
                  </a:lnTo>
                  <a:lnTo>
                    <a:pt x="165" y="21"/>
                  </a:lnTo>
                  <a:lnTo>
                    <a:pt x="169" y="19"/>
                  </a:lnTo>
                  <a:lnTo>
                    <a:pt x="172" y="18"/>
                  </a:lnTo>
                  <a:lnTo>
                    <a:pt x="173" y="17"/>
                  </a:lnTo>
                  <a:lnTo>
                    <a:pt x="175" y="15"/>
                  </a:lnTo>
                  <a:lnTo>
                    <a:pt x="176" y="14"/>
                  </a:lnTo>
                  <a:lnTo>
                    <a:pt x="177" y="12"/>
                  </a:lnTo>
                  <a:lnTo>
                    <a:pt x="179" y="8"/>
                  </a:lnTo>
                  <a:lnTo>
                    <a:pt x="182" y="7"/>
                  </a:lnTo>
                  <a:lnTo>
                    <a:pt x="183" y="4"/>
                  </a:lnTo>
                  <a:lnTo>
                    <a:pt x="186" y="3"/>
                  </a:lnTo>
                  <a:lnTo>
                    <a:pt x="188" y="1"/>
                  </a:lnTo>
                  <a:lnTo>
                    <a:pt x="191" y="0"/>
                  </a:lnTo>
                  <a:lnTo>
                    <a:pt x="194" y="0"/>
                  </a:lnTo>
                  <a:lnTo>
                    <a:pt x="197" y="0"/>
                  </a:lnTo>
                  <a:lnTo>
                    <a:pt x="198" y="0"/>
                  </a:lnTo>
                  <a:lnTo>
                    <a:pt x="199" y="0"/>
                  </a:lnTo>
                  <a:lnTo>
                    <a:pt x="202" y="1"/>
                  </a:lnTo>
                  <a:lnTo>
                    <a:pt x="208" y="3"/>
                  </a:lnTo>
                  <a:lnTo>
                    <a:pt x="213" y="6"/>
                  </a:lnTo>
                  <a:lnTo>
                    <a:pt x="220" y="8"/>
                  </a:lnTo>
                  <a:lnTo>
                    <a:pt x="229" y="11"/>
                  </a:lnTo>
                  <a:lnTo>
                    <a:pt x="237" y="15"/>
                  </a:lnTo>
                  <a:lnTo>
                    <a:pt x="247" y="21"/>
                  </a:lnTo>
                  <a:lnTo>
                    <a:pt x="256" y="26"/>
                  </a:lnTo>
                  <a:lnTo>
                    <a:pt x="265" y="32"/>
                  </a:lnTo>
                  <a:lnTo>
                    <a:pt x="271" y="37"/>
                  </a:lnTo>
                  <a:lnTo>
                    <a:pt x="278" y="42"/>
                  </a:lnTo>
                  <a:lnTo>
                    <a:pt x="283" y="46"/>
                  </a:lnTo>
                  <a:lnTo>
                    <a:pt x="287" y="48"/>
                  </a:lnTo>
                  <a:lnTo>
                    <a:pt x="287" y="50"/>
                  </a:lnTo>
                  <a:lnTo>
                    <a:pt x="288" y="51"/>
                  </a:lnTo>
                  <a:lnTo>
                    <a:pt x="289" y="53"/>
                  </a:lnTo>
                  <a:lnTo>
                    <a:pt x="289" y="54"/>
                  </a:lnTo>
                  <a:lnTo>
                    <a:pt x="289" y="57"/>
                  </a:lnTo>
                  <a:lnTo>
                    <a:pt x="288" y="60"/>
                  </a:lnTo>
                  <a:lnTo>
                    <a:pt x="287" y="65"/>
                  </a:lnTo>
                  <a:lnTo>
                    <a:pt x="284" y="71"/>
                  </a:lnTo>
                  <a:lnTo>
                    <a:pt x="283" y="73"/>
                  </a:lnTo>
                  <a:lnTo>
                    <a:pt x="281" y="75"/>
                  </a:lnTo>
                  <a:lnTo>
                    <a:pt x="280" y="76"/>
                  </a:lnTo>
                  <a:lnTo>
                    <a:pt x="278" y="79"/>
                  </a:lnTo>
                  <a:lnTo>
                    <a:pt x="277" y="82"/>
                  </a:lnTo>
                  <a:lnTo>
                    <a:pt x="277" y="86"/>
                  </a:lnTo>
                  <a:lnTo>
                    <a:pt x="276" y="91"/>
                  </a:lnTo>
                  <a:lnTo>
                    <a:pt x="274" y="98"/>
                  </a:lnTo>
                  <a:lnTo>
                    <a:pt x="273" y="107"/>
                  </a:lnTo>
                  <a:lnTo>
                    <a:pt x="273" y="115"/>
                  </a:lnTo>
                  <a:lnTo>
                    <a:pt x="271" y="125"/>
                  </a:lnTo>
                  <a:lnTo>
                    <a:pt x="271" y="136"/>
                  </a:lnTo>
                  <a:lnTo>
                    <a:pt x="271" y="147"/>
                  </a:lnTo>
                  <a:lnTo>
                    <a:pt x="270" y="159"/>
                  </a:lnTo>
                  <a:lnTo>
                    <a:pt x="270" y="173"/>
                  </a:lnTo>
                  <a:lnTo>
                    <a:pt x="270" y="188"/>
                  </a:lnTo>
                  <a:lnTo>
                    <a:pt x="270" y="203"/>
                  </a:lnTo>
                  <a:lnTo>
                    <a:pt x="270" y="221"/>
                  </a:lnTo>
                  <a:lnTo>
                    <a:pt x="270" y="238"/>
                  </a:lnTo>
                  <a:lnTo>
                    <a:pt x="270" y="256"/>
                  </a:lnTo>
                  <a:lnTo>
                    <a:pt x="270" y="274"/>
                  </a:lnTo>
                  <a:lnTo>
                    <a:pt x="270" y="293"/>
                  </a:lnTo>
                  <a:lnTo>
                    <a:pt x="270" y="313"/>
                  </a:lnTo>
                  <a:lnTo>
                    <a:pt x="270" y="334"/>
                  </a:lnTo>
                  <a:lnTo>
                    <a:pt x="270" y="353"/>
                  </a:lnTo>
                  <a:lnTo>
                    <a:pt x="270" y="374"/>
                  </a:lnTo>
                  <a:lnTo>
                    <a:pt x="270" y="396"/>
                  </a:lnTo>
                  <a:lnTo>
                    <a:pt x="271" y="418"/>
                  </a:lnTo>
                  <a:lnTo>
                    <a:pt x="271" y="440"/>
                  </a:lnTo>
                  <a:lnTo>
                    <a:pt x="271" y="462"/>
                  </a:lnTo>
                  <a:lnTo>
                    <a:pt x="271" y="486"/>
                  </a:lnTo>
                  <a:lnTo>
                    <a:pt x="273" y="509"/>
                  </a:lnTo>
                  <a:lnTo>
                    <a:pt x="273" y="534"/>
                  </a:lnTo>
                  <a:lnTo>
                    <a:pt x="274" y="559"/>
                  </a:lnTo>
                  <a:lnTo>
                    <a:pt x="274" y="584"/>
                  </a:lnTo>
                  <a:lnTo>
                    <a:pt x="274" y="606"/>
                  </a:lnTo>
                  <a:lnTo>
                    <a:pt x="276" y="628"/>
                  </a:lnTo>
                  <a:lnTo>
                    <a:pt x="276" y="649"/>
                  </a:lnTo>
                  <a:lnTo>
                    <a:pt x="276" y="669"/>
                  </a:lnTo>
                  <a:lnTo>
                    <a:pt x="274" y="687"/>
                  </a:lnTo>
                  <a:lnTo>
                    <a:pt x="274" y="703"/>
                  </a:lnTo>
                  <a:lnTo>
                    <a:pt x="274" y="720"/>
                  </a:lnTo>
                  <a:lnTo>
                    <a:pt x="273" y="734"/>
                  </a:lnTo>
                  <a:lnTo>
                    <a:pt x="273" y="747"/>
                  </a:lnTo>
                  <a:lnTo>
                    <a:pt x="271" y="760"/>
                  </a:lnTo>
                  <a:lnTo>
                    <a:pt x="271" y="770"/>
                  </a:lnTo>
                  <a:lnTo>
                    <a:pt x="270" y="779"/>
                  </a:lnTo>
                  <a:lnTo>
                    <a:pt x="269" y="788"/>
                  </a:lnTo>
                  <a:lnTo>
                    <a:pt x="267" y="796"/>
                  </a:lnTo>
                  <a:lnTo>
                    <a:pt x="266" y="801"/>
                  </a:lnTo>
                  <a:lnTo>
                    <a:pt x="265" y="807"/>
                  </a:lnTo>
                  <a:lnTo>
                    <a:pt x="262" y="814"/>
                  </a:lnTo>
                  <a:lnTo>
                    <a:pt x="260" y="818"/>
                  </a:lnTo>
                  <a:lnTo>
                    <a:pt x="258" y="824"/>
                  </a:lnTo>
                  <a:lnTo>
                    <a:pt x="255" y="833"/>
                  </a:lnTo>
                  <a:lnTo>
                    <a:pt x="251" y="840"/>
                  </a:lnTo>
                  <a:lnTo>
                    <a:pt x="247" y="847"/>
                  </a:lnTo>
                  <a:lnTo>
                    <a:pt x="244" y="854"/>
                  </a:lnTo>
                  <a:lnTo>
                    <a:pt x="240" y="860"/>
                  </a:lnTo>
                  <a:lnTo>
                    <a:pt x="235" y="864"/>
                  </a:lnTo>
                  <a:lnTo>
                    <a:pt x="231" y="868"/>
                  </a:lnTo>
                  <a:lnTo>
                    <a:pt x="227" y="872"/>
                  </a:lnTo>
                  <a:lnTo>
                    <a:pt x="223" y="875"/>
                  </a:lnTo>
                  <a:lnTo>
                    <a:pt x="219" y="878"/>
                  </a:lnTo>
                  <a:lnTo>
                    <a:pt x="216" y="879"/>
                  </a:lnTo>
                  <a:lnTo>
                    <a:pt x="212" y="880"/>
                  </a:lnTo>
                  <a:lnTo>
                    <a:pt x="211" y="880"/>
                  </a:lnTo>
                  <a:lnTo>
                    <a:pt x="208" y="880"/>
                  </a:lnTo>
                  <a:lnTo>
                    <a:pt x="205" y="880"/>
                  </a:lnTo>
                  <a:lnTo>
                    <a:pt x="202" y="879"/>
                  </a:lnTo>
                  <a:lnTo>
                    <a:pt x="199" y="876"/>
                  </a:lnTo>
                  <a:lnTo>
                    <a:pt x="197" y="872"/>
                  </a:lnTo>
                  <a:lnTo>
                    <a:pt x="195" y="866"/>
                  </a:lnTo>
                  <a:lnTo>
                    <a:pt x="193" y="861"/>
                  </a:lnTo>
                  <a:lnTo>
                    <a:pt x="191" y="855"/>
                  </a:lnTo>
                  <a:lnTo>
                    <a:pt x="190" y="847"/>
                  </a:lnTo>
                  <a:lnTo>
                    <a:pt x="188" y="843"/>
                  </a:lnTo>
                  <a:lnTo>
                    <a:pt x="187" y="837"/>
                  </a:lnTo>
                  <a:lnTo>
                    <a:pt x="183" y="829"/>
                  </a:lnTo>
                  <a:lnTo>
                    <a:pt x="179" y="819"/>
                  </a:lnTo>
                  <a:lnTo>
                    <a:pt x="173" y="810"/>
                  </a:lnTo>
                  <a:lnTo>
                    <a:pt x="166" y="800"/>
                  </a:lnTo>
                  <a:lnTo>
                    <a:pt x="158" y="789"/>
                  </a:lnTo>
                  <a:lnTo>
                    <a:pt x="148" y="779"/>
                  </a:lnTo>
                  <a:lnTo>
                    <a:pt x="139" y="768"/>
                  </a:lnTo>
                  <a:lnTo>
                    <a:pt x="133" y="763"/>
                  </a:lnTo>
                  <a:lnTo>
                    <a:pt x="129" y="757"/>
                  </a:lnTo>
                  <a:lnTo>
                    <a:pt x="123" y="753"/>
                  </a:lnTo>
                  <a:lnTo>
                    <a:pt x="119" y="749"/>
                  </a:lnTo>
                  <a:lnTo>
                    <a:pt x="115" y="745"/>
                  </a:lnTo>
                  <a:lnTo>
                    <a:pt x="111" y="742"/>
                  </a:lnTo>
                  <a:lnTo>
                    <a:pt x="108" y="739"/>
                  </a:lnTo>
                  <a:lnTo>
                    <a:pt x="105" y="735"/>
                  </a:lnTo>
                  <a:lnTo>
                    <a:pt x="103" y="734"/>
                  </a:lnTo>
                  <a:lnTo>
                    <a:pt x="100" y="731"/>
                  </a:lnTo>
                  <a:lnTo>
                    <a:pt x="98" y="728"/>
                  </a:lnTo>
                  <a:lnTo>
                    <a:pt x="97" y="727"/>
                  </a:lnTo>
                  <a:lnTo>
                    <a:pt x="97" y="725"/>
                  </a:lnTo>
                  <a:lnTo>
                    <a:pt x="96" y="724"/>
                  </a:lnTo>
                  <a:lnTo>
                    <a:pt x="96" y="722"/>
                  </a:lnTo>
                  <a:lnTo>
                    <a:pt x="97" y="722"/>
                  </a:lnTo>
                  <a:lnTo>
                    <a:pt x="97" y="721"/>
                  </a:lnTo>
                  <a:lnTo>
                    <a:pt x="97" y="721"/>
                  </a:lnTo>
                  <a:lnTo>
                    <a:pt x="98" y="721"/>
                  </a:lnTo>
                  <a:lnTo>
                    <a:pt x="100" y="721"/>
                  </a:lnTo>
                  <a:lnTo>
                    <a:pt x="103" y="721"/>
                  </a:lnTo>
                  <a:lnTo>
                    <a:pt x="108" y="722"/>
                  </a:lnTo>
                  <a:lnTo>
                    <a:pt x="114" y="724"/>
                  </a:lnTo>
                  <a:lnTo>
                    <a:pt x="121" y="727"/>
                  </a:lnTo>
                  <a:lnTo>
                    <a:pt x="130" y="731"/>
                  </a:lnTo>
                  <a:lnTo>
                    <a:pt x="139" y="735"/>
                  </a:lnTo>
                  <a:lnTo>
                    <a:pt x="139" y="735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1" name="Freeform 125"/>
          <p:cNvSpPr/>
          <p:nvPr/>
        </p:nvSpPr>
        <p:spPr bwMode="auto">
          <a:xfrm>
            <a:off x="1320618" y="2136383"/>
            <a:ext cx="133127" cy="959301"/>
          </a:xfrm>
          <a:custGeom>
            <a:avLst/>
            <a:gdLst>
              <a:gd name="T0" fmla="*/ 60 w 69"/>
              <a:gd name="T1" fmla="*/ 446 h 490"/>
              <a:gd name="T2" fmla="*/ 57 w 69"/>
              <a:gd name="T3" fmla="*/ 462 h 490"/>
              <a:gd name="T4" fmla="*/ 53 w 69"/>
              <a:gd name="T5" fmla="*/ 475 h 490"/>
              <a:gd name="T6" fmla="*/ 48 w 69"/>
              <a:gd name="T7" fmla="*/ 484 h 490"/>
              <a:gd name="T8" fmla="*/ 44 w 69"/>
              <a:gd name="T9" fmla="*/ 489 h 490"/>
              <a:gd name="T10" fmla="*/ 39 w 69"/>
              <a:gd name="T11" fmla="*/ 490 h 490"/>
              <a:gd name="T12" fmla="*/ 30 w 69"/>
              <a:gd name="T13" fmla="*/ 480 h 490"/>
              <a:gd name="T14" fmla="*/ 24 w 69"/>
              <a:gd name="T15" fmla="*/ 461 h 490"/>
              <a:gd name="T16" fmla="*/ 18 w 69"/>
              <a:gd name="T17" fmla="*/ 437 h 490"/>
              <a:gd name="T18" fmla="*/ 12 w 69"/>
              <a:gd name="T19" fmla="*/ 419 h 490"/>
              <a:gd name="T20" fmla="*/ 11 w 69"/>
              <a:gd name="T21" fmla="*/ 407 h 490"/>
              <a:gd name="T22" fmla="*/ 10 w 69"/>
              <a:gd name="T23" fmla="*/ 392 h 490"/>
              <a:gd name="T24" fmla="*/ 14 w 69"/>
              <a:gd name="T25" fmla="*/ 367 h 490"/>
              <a:gd name="T26" fmla="*/ 19 w 69"/>
              <a:gd name="T27" fmla="*/ 338 h 490"/>
              <a:gd name="T28" fmla="*/ 21 w 69"/>
              <a:gd name="T29" fmla="*/ 317 h 490"/>
              <a:gd name="T30" fmla="*/ 24 w 69"/>
              <a:gd name="T31" fmla="*/ 289 h 490"/>
              <a:gd name="T32" fmla="*/ 24 w 69"/>
              <a:gd name="T33" fmla="*/ 256 h 490"/>
              <a:gd name="T34" fmla="*/ 24 w 69"/>
              <a:gd name="T35" fmla="*/ 217 h 490"/>
              <a:gd name="T36" fmla="*/ 22 w 69"/>
              <a:gd name="T37" fmla="*/ 173 h 490"/>
              <a:gd name="T38" fmla="*/ 21 w 69"/>
              <a:gd name="T39" fmla="*/ 132 h 490"/>
              <a:gd name="T40" fmla="*/ 18 w 69"/>
              <a:gd name="T41" fmla="*/ 96 h 490"/>
              <a:gd name="T42" fmla="*/ 15 w 69"/>
              <a:gd name="T43" fmla="*/ 68 h 490"/>
              <a:gd name="T44" fmla="*/ 14 w 69"/>
              <a:gd name="T45" fmla="*/ 47 h 490"/>
              <a:gd name="T46" fmla="*/ 11 w 69"/>
              <a:gd name="T47" fmla="*/ 33 h 490"/>
              <a:gd name="T48" fmla="*/ 6 w 69"/>
              <a:gd name="T49" fmla="*/ 22 h 490"/>
              <a:gd name="T50" fmla="*/ 1 w 69"/>
              <a:gd name="T51" fmla="*/ 11 h 490"/>
              <a:gd name="T52" fmla="*/ 0 w 69"/>
              <a:gd name="T53" fmla="*/ 1 h 490"/>
              <a:gd name="T54" fmla="*/ 1 w 69"/>
              <a:gd name="T55" fmla="*/ 0 h 490"/>
              <a:gd name="T56" fmla="*/ 10 w 69"/>
              <a:gd name="T57" fmla="*/ 0 h 490"/>
              <a:gd name="T58" fmla="*/ 21 w 69"/>
              <a:gd name="T59" fmla="*/ 3 h 490"/>
              <a:gd name="T60" fmla="*/ 39 w 69"/>
              <a:gd name="T61" fmla="*/ 6 h 490"/>
              <a:gd name="T62" fmla="*/ 60 w 69"/>
              <a:gd name="T63" fmla="*/ 11 h 490"/>
              <a:gd name="T64" fmla="*/ 68 w 69"/>
              <a:gd name="T65" fmla="*/ 58 h 490"/>
              <a:gd name="T66" fmla="*/ 68 w 69"/>
              <a:gd name="T67" fmla="*/ 118 h 490"/>
              <a:gd name="T68" fmla="*/ 68 w 69"/>
              <a:gd name="T69" fmla="*/ 174 h 490"/>
              <a:gd name="T70" fmla="*/ 68 w 69"/>
              <a:gd name="T71" fmla="*/ 224 h 490"/>
              <a:gd name="T72" fmla="*/ 66 w 69"/>
              <a:gd name="T73" fmla="*/ 270 h 490"/>
              <a:gd name="T74" fmla="*/ 66 w 69"/>
              <a:gd name="T75" fmla="*/ 309 h 490"/>
              <a:gd name="T76" fmla="*/ 65 w 69"/>
              <a:gd name="T77" fmla="*/ 345 h 490"/>
              <a:gd name="T78" fmla="*/ 64 w 69"/>
              <a:gd name="T79" fmla="*/ 374 h 490"/>
              <a:gd name="T80" fmla="*/ 62 w 69"/>
              <a:gd name="T81" fmla="*/ 399 h 490"/>
              <a:gd name="T82" fmla="*/ 62 w 69"/>
              <a:gd name="T83" fmla="*/ 418 h 490"/>
              <a:gd name="T84" fmla="*/ 61 w 69"/>
              <a:gd name="T85" fmla="*/ 432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9" h="490">
                <a:moveTo>
                  <a:pt x="61" y="432"/>
                </a:moveTo>
                <a:lnTo>
                  <a:pt x="60" y="439"/>
                </a:lnTo>
                <a:lnTo>
                  <a:pt x="60" y="446"/>
                </a:lnTo>
                <a:lnTo>
                  <a:pt x="58" y="451"/>
                </a:lnTo>
                <a:lnTo>
                  <a:pt x="57" y="457"/>
                </a:lnTo>
                <a:lnTo>
                  <a:pt x="57" y="462"/>
                </a:lnTo>
                <a:lnTo>
                  <a:pt x="55" y="466"/>
                </a:lnTo>
                <a:lnTo>
                  <a:pt x="54" y="471"/>
                </a:lnTo>
                <a:lnTo>
                  <a:pt x="53" y="475"/>
                </a:lnTo>
                <a:lnTo>
                  <a:pt x="51" y="479"/>
                </a:lnTo>
                <a:lnTo>
                  <a:pt x="50" y="482"/>
                </a:lnTo>
                <a:lnTo>
                  <a:pt x="48" y="484"/>
                </a:lnTo>
                <a:lnTo>
                  <a:pt x="47" y="486"/>
                </a:lnTo>
                <a:lnTo>
                  <a:pt x="46" y="489"/>
                </a:lnTo>
                <a:lnTo>
                  <a:pt x="44" y="489"/>
                </a:lnTo>
                <a:lnTo>
                  <a:pt x="43" y="490"/>
                </a:lnTo>
                <a:lnTo>
                  <a:pt x="42" y="490"/>
                </a:lnTo>
                <a:lnTo>
                  <a:pt x="39" y="490"/>
                </a:lnTo>
                <a:lnTo>
                  <a:pt x="36" y="487"/>
                </a:lnTo>
                <a:lnTo>
                  <a:pt x="33" y="484"/>
                </a:lnTo>
                <a:lnTo>
                  <a:pt x="30" y="480"/>
                </a:lnTo>
                <a:lnTo>
                  <a:pt x="28" y="476"/>
                </a:lnTo>
                <a:lnTo>
                  <a:pt x="26" y="469"/>
                </a:lnTo>
                <a:lnTo>
                  <a:pt x="24" y="461"/>
                </a:lnTo>
                <a:lnTo>
                  <a:pt x="22" y="453"/>
                </a:lnTo>
                <a:lnTo>
                  <a:pt x="19" y="446"/>
                </a:lnTo>
                <a:lnTo>
                  <a:pt x="18" y="437"/>
                </a:lnTo>
                <a:lnTo>
                  <a:pt x="15" y="430"/>
                </a:lnTo>
                <a:lnTo>
                  <a:pt x="14" y="425"/>
                </a:lnTo>
                <a:lnTo>
                  <a:pt x="12" y="419"/>
                </a:lnTo>
                <a:lnTo>
                  <a:pt x="11" y="414"/>
                </a:lnTo>
                <a:lnTo>
                  <a:pt x="11" y="410"/>
                </a:lnTo>
                <a:lnTo>
                  <a:pt x="11" y="407"/>
                </a:lnTo>
                <a:lnTo>
                  <a:pt x="10" y="403"/>
                </a:lnTo>
                <a:lnTo>
                  <a:pt x="10" y="399"/>
                </a:lnTo>
                <a:lnTo>
                  <a:pt x="10" y="392"/>
                </a:lnTo>
                <a:lnTo>
                  <a:pt x="11" y="385"/>
                </a:lnTo>
                <a:lnTo>
                  <a:pt x="12" y="377"/>
                </a:lnTo>
                <a:lnTo>
                  <a:pt x="14" y="367"/>
                </a:lnTo>
                <a:lnTo>
                  <a:pt x="17" y="356"/>
                </a:lnTo>
                <a:lnTo>
                  <a:pt x="18" y="345"/>
                </a:lnTo>
                <a:lnTo>
                  <a:pt x="19" y="338"/>
                </a:lnTo>
                <a:lnTo>
                  <a:pt x="19" y="332"/>
                </a:lnTo>
                <a:lnTo>
                  <a:pt x="21" y="324"/>
                </a:lnTo>
                <a:lnTo>
                  <a:pt x="21" y="317"/>
                </a:lnTo>
                <a:lnTo>
                  <a:pt x="22" y="309"/>
                </a:lnTo>
                <a:lnTo>
                  <a:pt x="22" y="299"/>
                </a:lnTo>
                <a:lnTo>
                  <a:pt x="24" y="289"/>
                </a:lnTo>
                <a:lnTo>
                  <a:pt x="24" y="278"/>
                </a:lnTo>
                <a:lnTo>
                  <a:pt x="24" y="267"/>
                </a:lnTo>
                <a:lnTo>
                  <a:pt x="24" y="256"/>
                </a:lnTo>
                <a:lnTo>
                  <a:pt x="24" y="244"/>
                </a:lnTo>
                <a:lnTo>
                  <a:pt x="24" y="231"/>
                </a:lnTo>
                <a:lnTo>
                  <a:pt x="24" y="217"/>
                </a:lnTo>
                <a:lnTo>
                  <a:pt x="24" y="203"/>
                </a:lnTo>
                <a:lnTo>
                  <a:pt x="24" y="188"/>
                </a:lnTo>
                <a:lnTo>
                  <a:pt x="22" y="173"/>
                </a:lnTo>
                <a:lnTo>
                  <a:pt x="22" y="158"/>
                </a:lnTo>
                <a:lnTo>
                  <a:pt x="21" y="144"/>
                </a:lnTo>
                <a:lnTo>
                  <a:pt x="21" y="132"/>
                </a:lnTo>
                <a:lnTo>
                  <a:pt x="19" y="119"/>
                </a:lnTo>
                <a:lnTo>
                  <a:pt x="19" y="107"/>
                </a:lnTo>
                <a:lnTo>
                  <a:pt x="18" y="96"/>
                </a:lnTo>
                <a:lnTo>
                  <a:pt x="18" y="86"/>
                </a:lnTo>
                <a:lnTo>
                  <a:pt x="17" y="76"/>
                </a:lnTo>
                <a:lnTo>
                  <a:pt x="15" y="68"/>
                </a:lnTo>
                <a:lnTo>
                  <a:pt x="15" y="60"/>
                </a:lnTo>
                <a:lnTo>
                  <a:pt x="14" y="53"/>
                </a:lnTo>
                <a:lnTo>
                  <a:pt x="14" y="47"/>
                </a:lnTo>
                <a:lnTo>
                  <a:pt x="12" y="42"/>
                </a:lnTo>
                <a:lnTo>
                  <a:pt x="12" y="37"/>
                </a:lnTo>
                <a:lnTo>
                  <a:pt x="11" y="33"/>
                </a:lnTo>
                <a:lnTo>
                  <a:pt x="11" y="30"/>
                </a:lnTo>
                <a:lnTo>
                  <a:pt x="8" y="26"/>
                </a:lnTo>
                <a:lnTo>
                  <a:pt x="6" y="22"/>
                </a:lnTo>
                <a:lnTo>
                  <a:pt x="4" y="18"/>
                </a:lnTo>
                <a:lnTo>
                  <a:pt x="3" y="15"/>
                </a:lnTo>
                <a:lnTo>
                  <a:pt x="1" y="11"/>
                </a:lnTo>
                <a:lnTo>
                  <a:pt x="0" y="8"/>
                </a:lnTo>
                <a:lnTo>
                  <a:pt x="0" y="4"/>
                </a:lnTo>
                <a:lnTo>
                  <a:pt x="0" y="1"/>
                </a:lnTo>
                <a:lnTo>
                  <a:pt x="0" y="1"/>
                </a:lnTo>
                <a:lnTo>
                  <a:pt x="0" y="0"/>
                </a:lnTo>
                <a:lnTo>
                  <a:pt x="1" y="0"/>
                </a:lnTo>
                <a:lnTo>
                  <a:pt x="4" y="0"/>
                </a:lnTo>
                <a:lnTo>
                  <a:pt x="6" y="0"/>
                </a:lnTo>
                <a:lnTo>
                  <a:pt x="10" y="0"/>
                </a:lnTo>
                <a:lnTo>
                  <a:pt x="12" y="0"/>
                </a:lnTo>
                <a:lnTo>
                  <a:pt x="17" y="1"/>
                </a:lnTo>
                <a:lnTo>
                  <a:pt x="21" y="3"/>
                </a:lnTo>
                <a:lnTo>
                  <a:pt x="26" y="3"/>
                </a:lnTo>
                <a:lnTo>
                  <a:pt x="32" y="4"/>
                </a:lnTo>
                <a:lnTo>
                  <a:pt x="39" y="6"/>
                </a:lnTo>
                <a:lnTo>
                  <a:pt x="46" y="8"/>
                </a:lnTo>
                <a:lnTo>
                  <a:pt x="53" y="10"/>
                </a:lnTo>
                <a:lnTo>
                  <a:pt x="60" y="11"/>
                </a:lnTo>
                <a:lnTo>
                  <a:pt x="69" y="14"/>
                </a:lnTo>
                <a:lnTo>
                  <a:pt x="69" y="36"/>
                </a:lnTo>
                <a:lnTo>
                  <a:pt x="68" y="58"/>
                </a:lnTo>
                <a:lnTo>
                  <a:pt x="68" y="79"/>
                </a:lnTo>
                <a:lnTo>
                  <a:pt x="68" y="98"/>
                </a:lnTo>
                <a:lnTo>
                  <a:pt x="68" y="118"/>
                </a:lnTo>
                <a:lnTo>
                  <a:pt x="68" y="137"/>
                </a:lnTo>
                <a:lnTo>
                  <a:pt x="68" y="156"/>
                </a:lnTo>
                <a:lnTo>
                  <a:pt x="68" y="174"/>
                </a:lnTo>
                <a:lnTo>
                  <a:pt x="68" y="191"/>
                </a:lnTo>
                <a:lnTo>
                  <a:pt x="68" y="208"/>
                </a:lnTo>
                <a:lnTo>
                  <a:pt x="68" y="224"/>
                </a:lnTo>
                <a:lnTo>
                  <a:pt x="66" y="239"/>
                </a:lnTo>
                <a:lnTo>
                  <a:pt x="66" y="255"/>
                </a:lnTo>
                <a:lnTo>
                  <a:pt x="66" y="270"/>
                </a:lnTo>
                <a:lnTo>
                  <a:pt x="66" y="284"/>
                </a:lnTo>
                <a:lnTo>
                  <a:pt x="66" y="296"/>
                </a:lnTo>
                <a:lnTo>
                  <a:pt x="66" y="309"/>
                </a:lnTo>
                <a:lnTo>
                  <a:pt x="65" y="321"/>
                </a:lnTo>
                <a:lnTo>
                  <a:pt x="65" y="334"/>
                </a:lnTo>
                <a:lnTo>
                  <a:pt x="65" y="345"/>
                </a:lnTo>
                <a:lnTo>
                  <a:pt x="65" y="354"/>
                </a:lnTo>
                <a:lnTo>
                  <a:pt x="64" y="364"/>
                </a:lnTo>
                <a:lnTo>
                  <a:pt x="64" y="374"/>
                </a:lnTo>
                <a:lnTo>
                  <a:pt x="64" y="382"/>
                </a:lnTo>
                <a:lnTo>
                  <a:pt x="64" y="390"/>
                </a:lnTo>
                <a:lnTo>
                  <a:pt x="62" y="399"/>
                </a:lnTo>
                <a:lnTo>
                  <a:pt x="62" y="406"/>
                </a:lnTo>
                <a:lnTo>
                  <a:pt x="62" y="411"/>
                </a:lnTo>
                <a:lnTo>
                  <a:pt x="62" y="418"/>
                </a:lnTo>
                <a:lnTo>
                  <a:pt x="62" y="424"/>
                </a:lnTo>
                <a:lnTo>
                  <a:pt x="61" y="428"/>
                </a:lnTo>
                <a:lnTo>
                  <a:pt x="61" y="432"/>
                </a:lnTo>
                <a:lnTo>
                  <a:pt x="61" y="43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2" name="Freeform 127"/>
          <p:cNvSpPr/>
          <p:nvPr/>
        </p:nvSpPr>
        <p:spPr bwMode="auto">
          <a:xfrm>
            <a:off x="1406759" y="2473116"/>
            <a:ext cx="281917" cy="105720"/>
          </a:xfrm>
          <a:custGeom>
            <a:avLst/>
            <a:gdLst>
              <a:gd name="T0" fmla="*/ 65 w 142"/>
              <a:gd name="T1" fmla="*/ 8 h 54"/>
              <a:gd name="T2" fmla="*/ 72 w 142"/>
              <a:gd name="T3" fmla="*/ 7 h 54"/>
              <a:gd name="T4" fmla="*/ 77 w 142"/>
              <a:gd name="T5" fmla="*/ 6 h 54"/>
              <a:gd name="T6" fmla="*/ 83 w 142"/>
              <a:gd name="T7" fmla="*/ 4 h 54"/>
              <a:gd name="T8" fmla="*/ 88 w 142"/>
              <a:gd name="T9" fmla="*/ 3 h 54"/>
              <a:gd name="T10" fmla="*/ 92 w 142"/>
              <a:gd name="T11" fmla="*/ 1 h 54"/>
              <a:gd name="T12" fmla="*/ 97 w 142"/>
              <a:gd name="T13" fmla="*/ 0 h 54"/>
              <a:gd name="T14" fmla="*/ 101 w 142"/>
              <a:gd name="T15" fmla="*/ 0 h 54"/>
              <a:gd name="T16" fmla="*/ 103 w 142"/>
              <a:gd name="T17" fmla="*/ 0 h 54"/>
              <a:gd name="T18" fmla="*/ 105 w 142"/>
              <a:gd name="T19" fmla="*/ 0 h 54"/>
              <a:gd name="T20" fmla="*/ 106 w 142"/>
              <a:gd name="T21" fmla="*/ 0 h 54"/>
              <a:gd name="T22" fmla="*/ 109 w 142"/>
              <a:gd name="T23" fmla="*/ 0 h 54"/>
              <a:gd name="T24" fmla="*/ 112 w 142"/>
              <a:gd name="T25" fmla="*/ 0 h 54"/>
              <a:gd name="T26" fmla="*/ 115 w 142"/>
              <a:gd name="T27" fmla="*/ 1 h 54"/>
              <a:gd name="T28" fmla="*/ 119 w 142"/>
              <a:gd name="T29" fmla="*/ 1 h 54"/>
              <a:gd name="T30" fmla="*/ 123 w 142"/>
              <a:gd name="T31" fmla="*/ 3 h 54"/>
              <a:gd name="T32" fmla="*/ 127 w 142"/>
              <a:gd name="T33" fmla="*/ 4 h 54"/>
              <a:gd name="T34" fmla="*/ 130 w 142"/>
              <a:gd name="T35" fmla="*/ 6 h 54"/>
              <a:gd name="T36" fmla="*/ 134 w 142"/>
              <a:gd name="T37" fmla="*/ 8 h 54"/>
              <a:gd name="T38" fmla="*/ 137 w 142"/>
              <a:gd name="T39" fmla="*/ 10 h 54"/>
              <a:gd name="T40" fmla="*/ 138 w 142"/>
              <a:gd name="T41" fmla="*/ 13 h 54"/>
              <a:gd name="T42" fmla="*/ 139 w 142"/>
              <a:gd name="T43" fmla="*/ 15 h 54"/>
              <a:gd name="T44" fmla="*/ 141 w 142"/>
              <a:gd name="T45" fmla="*/ 17 h 54"/>
              <a:gd name="T46" fmla="*/ 142 w 142"/>
              <a:gd name="T47" fmla="*/ 19 h 54"/>
              <a:gd name="T48" fmla="*/ 142 w 142"/>
              <a:gd name="T49" fmla="*/ 21 h 54"/>
              <a:gd name="T50" fmla="*/ 141 w 142"/>
              <a:gd name="T51" fmla="*/ 24 h 54"/>
              <a:gd name="T52" fmla="*/ 139 w 142"/>
              <a:gd name="T53" fmla="*/ 26 h 54"/>
              <a:gd name="T54" fmla="*/ 137 w 142"/>
              <a:gd name="T55" fmla="*/ 29 h 54"/>
              <a:gd name="T56" fmla="*/ 133 w 142"/>
              <a:gd name="T57" fmla="*/ 33 h 54"/>
              <a:gd name="T58" fmla="*/ 128 w 142"/>
              <a:gd name="T59" fmla="*/ 35 h 54"/>
              <a:gd name="T60" fmla="*/ 123 w 142"/>
              <a:gd name="T61" fmla="*/ 37 h 54"/>
              <a:gd name="T62" fmla="*/ 115 w 142"/>
              <a:gd name="T63" fmla="*/ 40 h 54"/>
              <a:gd name="T64" fmla="*/ 108 w 142"/>
              <a:gd name="T65" fmla="*/ 42 h 54"/>
              <a:gd name="T66" fmla="*/ 98 w 142"/>
              <a:gd name="T67" fmla="*/ 44 h 54"/>
              <a:gd name="T68" fmla="*/ 88 w 142"/>
              <a:gd name="T69" fmla="*/ 47 h 54"/>
              <a:gd name="T70" fmla="*/ 76 w 142"/>
              <a:gd name="T71" fmla="*/ 50 h 54"/>
              <a:gd name="T72" fmla="*/ 63 w 142"/>
              <a:gd name="T73" fmla="*/ 51 h 54"/>
              <a:gd name="T74" fmla="*/ 50 w 142"/>
              <a:gd name="T75" fmla="*/ 53 h 54"/>
              <a:gd name="T76" fmla="*/ 34 w 142"/>
              <a:gd name="T77" fmla="*/ 53 h 54"/>
              <a:gd name="T78" fmla="*/ 26 w 142"/>
              <a:gd name="T79" fmla="*/ 54 h 54"/>
              <a:gd name="T80" fmla="*/ 18 w 142"/>
              <a:gd name="T81" fmla="*/ 54 h 54"/>
              <a:gd name="T82" fmla="*/ 8 w 142"/>
              <a:gd name="T83" fmla="*/ 54 h 54"/>
              <a:gd name="T84" fmla="*/ 0 w 142"/>
              <a:gd name="T85" fmla="*/ 54 h 54"/>
              <a:gd name="T86" fmla="*/ 0 w 142"/>
              <a:gd name="T87" fmla="*/ 21 h 54"/>
              <a:gd name="T88" fmla="*/ 9 w 142"/>
              <a:gd name="T89" fmla="*/ 19 h 54"/>
              <a:gd name="T90" fmla="*/ 18 w 142"/>
              <a:gd name="T91" fmla="*/ 18 h 54"/>
              <a:gd name="T92" fmla="*/ 27 w 142"/>
              <a:gd name="T93" fmla="*/ 15 h 54"/>
              <a:gd name="T94" fmla="*/ 36 w 142"/>
              <a:gd name="T95" fmla="*/ 14 h 54"/>
              <a:gd name="T96" fmla="*/ 43 w 142"/>
              <a:gd name="T97" fmla="*/ 13 h 54"/>
              <a:gd name="T98" fmla="*/ 51 w 142"/>
              <a:gd name="T99" fmla="*/ 11 h 54"/>
              <a:gd name="T100" fmla="*/ 65 w 142"/>
              <a:gd name="T101" fmla="*/ 8 h 54"/>
              <a:gd name="T102" fmla="*/ 65 w 142"/>
              <a:gd name="T103" fmla="*/ 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42" h="54">
                <a:moveTo>
                  <a:pt x="65" y="8"/>
                </a:moveTo>
                <a:lnTo>
                  <a:pt x="72" y="7"/>
                </a:lnTo>
                <a:lnTo>
                  <a:pt x="77" y="6"/>
                </a:lnTo>
                <a:lnTo>
                  <a:pt x="83" y="4"/>
                </a:lnTo>
                <a:lnTo>
                  <a:pt x="88" y="3"/>
                </a:lnTo>
                <a:lnTo>
                  <a:pt x="92" y="1"/>
                </a:lnTo>
                <a:lnTo>
                  <a:pt x="97" y="0"/>
                </a:lnTo>
                <a:lnTo>
                  <a:pt x="101" y="0"/>
                </a:lnTo>
                <a:lnTo>
                  <a:pt x="103" y="0"/>
                </a:lnTo>
                <a:lnTo>
                  <a:pt x="105" y="0"/>
                </a:lnTo>
                <a:lnTo>
                  <a:pt x="106" y="0"/>
                </a:lnTo>
                <a:lnTo>
                  <a:pt x="109" y="0"/>
                </a:lnTo>
                <a:lnTo>
                  <a:pt x="112" y="0"/>
                </a:lnTo>
                <a:lnTo>
                  <a:pt x="115" y="1"/>
                </a:lnTo>
                <a:lnTo>
                  <a:pt x="119" y="1"/>
                </a:lnTo>
                <a:lnTo>
                  <a:pt x="123" y="3"/>
                </a:lnTo>
                <a:lnTo>
                  <a:pt x="127" y="4"/>
                </a:lnTo>
                <a:lnTo>
                  <a:pt x="130" y="6"/>
                </a:lnTo>
                <a:lnTo>
                  <a:pt x="134" y="8"/>
                </a:lnTo>
                <a:lnTo>
                  <a:pt x="137" y="10"/>
                </a:lnTo>
                <a:lnTo>
                  <a:pt x="138" y="13"/>
                </a:lnTo>
                <a:lnTo>
                  <a:pt x="139" y="15"/>
                </a:lnTo>
                <a:lnTo>
                  <a:pt x="141" y="17"/>
                </a:lnTo>
                <a:lnTo>
                  <a:pt x="142" y="19"/>
                </a:lnTo>
                <a:lnTo>
                  <a:pt x="142" y="21"/>
                </a:lnTo>
                <a:lnTo>
                  <a:pt x="141" y="24"/>
                </a:lnTo>
                <a:lnTo>
                  <a:pt x="139" y="26"/>
                </a:lnTo>
                <a:lnTo>
                  <a:pt x="137" y="29"/>
                </a:lnTo>
                <a:lnTo>
                  <a:pt x="133" y="33"/>
                </a:lnTo>
                <a:lnTo>
                  <a:pt x="128" y="35"/>
                </a:lnTo>
                <a:lnTo>
                  <a:pt x="123" y="37"/>
                </a:lnTo>
                <a:lnTo>
                  <a:pt x="115" y="40"/>
                </a:lnTo>
                <a:lnTo>
                  <a:pt x="108" y="42"/>
                </a:lnTo>
                <a:lnTo>
                  <a:pt x="98" y="44"/>
                </a:lnTo>
                <a:lnTo>
                  <a:pt x="88" y="47"/>
                </a:lnTo>
                <a:lnTo>
                  <a:pt x="76" y="50"/>
                </a:lnTo>
                <a:lnTo>
                  <a:pt x="63" y="51"/>
                </a:lnTo>
                <a:lnTo>
                  <a:pt x="50" y="53"/>
                </a:lnTo>
                <a:lnTo>
                  <a:pt x="34" y="53"/>
                </a:lnTo>
                <a:lnTo>
                  <a:pt x="26" y="54"/>
                </a:lnTo>
                <a:lnTo>
                  <a:pt x="18" y="54"/>
                </a:lnTo>
                <a:lnTo>
                  <a:pt x="8" y="54"/>
                </a:lnTo>
                <a:lnTo>
                  <a:pt x="0" y="54"/>
                </a:lnTo>
                <a:lnTo>
                  <a:pt x="0" y="21"/>
                </a:lnTo>
                <a:lnTo>
                  <a:pt x="9" y="19"/>
                </a:lnTo>
                <a:lnTo>
                  <a:pt x="18" y="18"/>
                </a:lnTo>
                <a:lnTo>
                  <a:pt x="27" y="15"/>
                </a:lnTo>
                <a:lnTo>
                  <a:pt x="36" y="14"/>
                </a:lnTo>
                <a:lnTo>
                  <a:pt x="43" y="13"/>
                </a:lnTo>
                <a:lnTo>
                  <a:pt x="51" y="11"/>
                </a:lnTo>
                <a:lnTo>
                  <a:pt x="65" y="8"/>
                </a:lnTo>
                <a:lnTo>
                  <a:pt x="65" y="8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" name="Freeform 128"/>
          <p:cNvSpPr/>
          <p:nvPr/>
        </p:nvSpPr>
        <p:spPr bwMode="auto">
          <a:xfrm>
            <a:off x="1387180" y="2849005"/>
            <a:ext cx="399382" cy="105720"/>
          </a:xfrm>
          <a:custGeom>
            <a:avLst/>
            <a:gdLst>
              <a:gd name="T0" fmla="*/ 203 w 203"/>
              <a:gd name="T1" fmla="*/ 42 h 54"/>
              <a:gd name="T2" fmla="*/ 198 w 203"/>
              <a:gd name="T3" fmla="*/ 42 h 54"/>
              <a:gd name="T4" fmla="*/ 191 w 203"/>
              <a:gd name="T5" fmla="*/ 42 h 54"/>
              <a:gd name="T6" fmla="*/ 184 w 203"/>
              <a:gd name="T7" fmla="*/ 42 h 54"/>
              <a:gd name="T8" fmla="*/ 175 w 203"/>
              <a:gd name="T9" fmla="*/ 42 h 54"/>
              <a:gd name="T10" fmla="*/ 166 w 203"/>
              <a:gd name="T11" fmla="*/ 43 h 54"/>
              <a:gd name="T12" fmla="*/ 156 w 203"/>
              <a:gd name="T13" fmla="*/ 43 h 54"/>
              <a:gd name="T14" fmla="*/ 145 w 203"/>
              <a:gd name="T15" fmla="*/ 45 h 54"/>
              <a:gd name="T16" fmla="*/ 132 w 203"/>
              <a:gd name="T17" fmla="*/ 45 h 54"/>
              <a:gd name="T18" fmla="*/ 120 w 203"/>
              <a:gd name="T19" fmla="*/ 46 h 54"/>
              <a:gd name="T20" fmla="*/ 105 w 203"/>
              <a:gd name="T21" fmla="*/ 46 h 54"/>
              <a:gd name="T22" fmla="*/ 90 w 203"/>
              <a:gd name="T23" fmla="*/ 47 h 54"/>
              <a:gd name="T24" fmla="*/ 74 w 203"/>
              <a:gd name="T25" fmla="*/ 49 h 54"/>
              <a:gd name="T26" fmla="*/ 56 w 203"/>
              <a:gd name="T27" fmla="*/ 50 h 54"/>
              <a:gd name="T28" fmla="*/ 38 w 203"/>
              <a:gd name="T29" fmla="*/ 52 h 54"/>
              <a:gd name="T30" fmla="*/ 19 w 203"/>
              <a:gd name="T31" fmla="*/ 53 h 54"/>
              <a:gd name="T32" fmla="*/ 0 w 203"/>
              <a:gd name="T33" fmla="*/ 54 h 54"/>
              <a:gd name="T34" fmla="*/ 0 w 203"/>
              <a:gd name="T35" fmla="*/ 13 h 54"/>
              <a:gd name="T36" fmla="*/ 101 w 203"/>
              <a:gd name="T37" fmla="*/ 6 h 54"/>
              <a:gd name="T38" fmla="*/ 203 w 203"/>
              <a:gd name="T39" fmla="*/ 0 h 54"/>
              <a:gd name="T40" fmla="*/ 203 w 203"/>
              <a:gd name="T41" fmla="*/ 42 h 54"/>
              <a:gd name="T42" fmla="*/ 203 w 203"/>
              <a:gd name="T43" fmla="*/ 4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3" h="54">
                <a:moveTo>
                  <a:pt x="203" y="42"/>
                </a:moveTo>
                <a:lnTo>
                  <a:pt x="198" y="42"/>
                </a:lnTo>
                <a:lnTo>
                  <a:pt x="191" y="42"/>
                </a:lnTo>
                <a:lnTo>
                  <a:pt x="184" y="42"/>
                </a:lnTo>
                <a:lnTo>
                  <a:pt x="175" y="42"/>
                </a:lnTo>
                <a:lnTo>
                  <a:pt x="166" y="43"/>
                </a:lnTo>
                <a:lnTo>
                  <a:pt x="156" y="43"/>
                </a:lnTo>
                <a:lnTo>
                  <a:pt x="145" y="45"/>
                </a:lnTo>
                <a:lnTo>
                  <a:pt x="132" y="45"/>
                </a:lnTo>
                <a:lnTo>
                  <a:pt x="120" y="46"/>
                </a:lnTo>
                <a:lnTo>
                  <a:pt x="105" y="46"/>
                </a:lnTo>
                <a:lnTo>
                  <a:pt x="90" y="47"/>
                </a:lnTo>
                <a:lnTo>
                  <a:pt x="74" y="49"/>
                </a:lnTo>
                <a:lnTo>
                  <a:pt x="56" y="50"/>
                </a:lnTo>
                <a:lnTo>
                  <a:pt x="38" y="52"/>
                </a:lnTo>
                <a:lnTo>
                  <a:pt x="19" y="53"/>
                </a:lnTo>
                <a:lnTo>
                  <a:pt x="0" y="54"/>
                </a:lnTo>
                <a:lnTo>
                  <a:pt x="0" y="13"/>
                </a:lnTo>
                <a:lnTo>
                  <a:pt x="101" y="6"/>
                </a:lnTo>
                <a:lnTo>
                  <a:pt x="203" y="0"/>
                </a:lnTo>
                <a:lnTo>
                  <a:pt x="203" y="42"/>
                </a:lnTo>
                <a:lnTo>
                  <a:pt x="203" y="4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4" name="Freeform 129"/>
          <p:cNvSpPr/>
          <p:nvPr/>
        </p:nvSpPr>
        <p:spPr bwMode="auto">
          <a:xfrm>
            <a:off x="1653435" y="1975845"/>
            <a:ext cx="575578" cy="1675838"/>
          </a:xfrm>
          <a:custGeom>
            <a:avLst/>
            <a:gdLst>
              <a:gd name="T0" fmla="*/ 206 w 293"/>
              <a:gd name="T1" fmla="*/ 654 h 857"/>
              <a:gd name="T2" fmla="*/ 180 w 293"/>
              <a:gd name="T3" fmla="*/ 701 h 857"/>
              <a:gd name="T4" fmla="*/ 150 w 293"/>
              <a:gd name="T5" fmla="*/ 739 h 857"/>
              <a:gd name="T6" fmla="*/ 119 w 293"/>
              <a:gd name="T7" fmla="*/ 775 h 857"/>
              <a:gd name="T8" fmla="*/ 83 w 293"/>
              <a:gd name="T9" fmla="*/ 807 h 857"/>
              <a:gd name="T10" fmla="*/ 52 w 293"/>
              <a:gd name="T11" fmla="*/ 832 h 857"/>
              <a:gd name="T12" fmla="*/ 36 w 293"/>
              <a:gd name="T13" fmla="*/ 843 h 857"/>
              <a:gd name="T14" fmla="*/ 22 w 293"/>
              <a:gd name="T15" fmla="*/ 852 h 857"/>
              <a:gd name="T16" fmla="*/ 11 w 293"/>
              <a:gd name="T17" fmla="*/ 856 h 857"/>
              <a:gd name="T18" fmla="*/ 4 w 293"/>
              <a:gd name="T19" fmla="*/ 857 h 857"/>
              <a:gd name="T20" fmla="*/ 1 w 293"/>
              <a:gd name="T21" fmla="*/ 856 h 857"/>
              <a:gd name="T22" fmla="*/ 0 w 293"/>
              <a:gd name="T23" fmla="*/ 852 h 857"/>
              <a:gd name="T24" fmla="*/ 4 w 293"/>
              <a:gd name="T25" fmla="*/ 845 h 857"/>
              <a:gd name="T26" fmla="*/ 12 w 293"/>
              <a:gd name="T27" fmla="*/ 835 h 857"/>
              <a:gd name="T28" fmla="*/ 23 w 293"/>
              <a:gd name="T29" fmla="*/ 823 h 857"/>
              <a:gd name="T30" fmla="*/ 37 w 293"/>
              <a:gd name="T31" fmla="*/ 807 h 857"/>
              <a:gd name="T32" fmla="*/ 66 w 293"/>
              <a:gd name="T33" fmla="*/ 775 h 857"/>
              <a:gd name="T34" fmla="*/ 99 w 293"/>
              <a:gd name="T35" fmla="*/ 734 h 857"/>
              <a:gd name="T36" fmla="*/ 131 w 293"/>
              <a:gd name="T37" fmla="*/ 685 h 857"/>
              <a:gd name="T38" fmla="*/ 159 w 293"/>
              <a:gd name="T39" fmla="*/ 634 h 857"/>
              <a:gd name="T40" fmla="*/ 182 w 293"/>
              <a:gd name="T41" fmla="*/ 579 h 857"/>
              <a:gd name="T42" fmla="*/ 202 w 293"/>
              <a:gd name="T43" fmla="*/ 518 h 857"/>
              <a:gd name="T44" fmla="*/ 217 w 293"/>
              <a:gd name="T45" fmla="*/ 454 h 857"/>
              <a:gd name="T46" fmla="*/ 228 w 293"/>
              <a:gd name="T47" fmla="*/ 387 h 857"/>
              <a:gd name="T48" fmla="*/ 234 w 293"/>
              <a:gd name="T49" fmla="*/ 316 h 857"/>
              <a:gd name="T50" fmla="*/ 239 w 293"/>
              <a:gd name="T51" fmla="*/ 193 h 857"/>
              <a:gd name="T52" fmla="*/ 239 w 293"/>
              <a:gd name="T53" fmla="*/ 143 h 857"/>
              <a:gd name="T54" fmla="*/ 238 w 293"/>
              <a:gd name="T55" fmla="*/ 111 h 857"/>
              <a:gd name="T56" fmla="*/ 236 w 293"/>
              <a:gd name="T57" fmla="*/ 86 h 857"/>
              <a:gd name="T58" fmla="*/ 235 w 293"/>
              <a:gd name="T59" fmla="*/ 64 h 857"/>
              <a:gd name="T60" fmla="*/ 232 w 293"/>
              <a:gd name="T61" fmla="*/ 49 h 857"/>
              <a:gd name="T62" fmla="*/ 228 w 293"/>
              <a:gd name="T63" fmla="*/ 36 h 857"/>
              <a:gd name="T64" fmla="*/ 222 w 293"/>
              <a:gd name="T65" fmla="*/ 20 h 857"/>
              <a:gd name="T66" fmla="*/ 220 w 293"/>
              <a:gd name="T67" fmla="*/ 10 h 857"/>
              <a:gd name="T68" fmla="*/ 220 w 293"/>
              <a:gd name="T69" fmla="*/ 6 h 857"/>
              <a:gd name="T70" fmla="*/ 225 w 293"/>
              <a:gd name="T71" fmla="*/ 2 h 857"/>
              <a:gd name="T72" fmla="*/ 235 w 293"/>
              <a:gd name="T73" fmla="*/ 0 h 857"/>
              <a:gd name="T74" fmla="*/ 252 w 293"/>
              <a:gd name="T75" fmla="*/ 2 h 857"/>
              <a:gd name="T76" fmla="*/ 274 w 293"/>
              <a:gd name="T77" fmla="*/ 7 h 857"/>
              <a:gd name="T78" fmla="*/ 293 w 293"/>
              <a:gd name="T79" fmla="*/ 18 h 857"/>
              <a:gd name="T80" fmla="*/ 293 w 293"/>
              <a:gd name="T81" fmla="*/ 41 h 857"/>
              <a:gd name="T82" fmla="*/ 293 w 293"/>
              <a:gd name="T83" fmla="*/ 70 h 857"/>
              <a:gd name="T84" fmla="*/ 293 w 293"/>
              <a:gd name="T85" fmla="*/ 106 h 857"/>
              <a:gd name="T86" fmla="*/ 293 w 293"/>
              <a:gd name="T87" fmla="*/ 147 h 857"/>
              <a:gd name="T88" fmla="*/ 293 w 293"/>
              <a:gd name="T89" fmla="*/ 197 h 857"/>
              <a:gd name="T90" fmla="*/ 290 w 293"/>
              <a:gd name="T91" fmla="*/ 294 h 857"/>
              <a:gd name="T92" fmla="*/ 285 w 293"/>
              <a:gd name="T93" fmla="*/ 382 h 857"/>
              <a:gd name="T94" fmla="*/ 272 w 293"/>
              <a:gd name="T95" fmla="*/ 460 h 857"/>
              <a:gd name="T96" fmla="*/ 254 w 293"/>
              <a:gd name="T97" fmla="*/ 532 h 857"/>
              <a:gd name="T98" fmla="*/ 232 w 293"/>
              <a:gd name="T99" fmla="*/ 597 h 8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93" h="857">
                <a:moveTo>
                  <a:pt x="224" y="618"/>
                </a:moveTo>
                <a:lnTo>
                  <a:pt x="214" y="637"/>
                </a:lnTo>
                <a:lnTo>
                  <a:pt x="206" y="654"/>
                </a:lnTo>
                <a:lnTo>
                  <a:pt x="198" y="670"/>
                </a:lnTo>
                <a:lnTo>
                  <a:pt x="188" y="687"/>
                </a:lnTo>
                <a:lnTo>
                  <a:pt x="180" y="701"/>
                </a:lnTo>
                <a:lnTo>
                  <a:pt x="170" y="715"/>
                </a:lnTo>
                <a:lnTo>
                  <a:pt x="160" y="728"/>
                </a:lnTo>
                <a:lnTo>
                  <a:pt x="150" y="739"/>
                </a:lnTo>
                <a:lnTo>
                  <a:pt x="139" y="752"/>
                </a:lnTo>
                <a:lnTo>
                  <a:pt x="130" y="764"/>
                </a:lnTo>
                <a:lnTo>
                  <a:pt x="119" y="775"/>
                </a:lnTo>
                <a:lnTo>
                  <a:pt x="108" y="787"/>
                </a:lnTo>
                <a:lnTo>
                  <a:pt x="95" y="798"/>
                </a:lnTo>
                <a:lnTo>
                  <a:pt x="83" y="807"/>
                </a:lnTo>
                <a:lnTo>
                  <a:pt x="70" y="817"/>
                </a:lnTo>
                <a:lnTo>
                  <a:pt x="58" y="827"/>
                </a:lnTo>
                <a:lnTo>
                  <a:pt x="52" y="832"/>
                </a:lnTo>
                <a:lnTo>
                  <a:pt x="45" y="836"/>
                </a:lnTo>
                <a:lnTo>
                  <a:pt x="40" y="839"/>
                </a:lnTo>
                <a:lnTo>
                  <a:pt x="36" y="843"/>
                </a:lnTo>
                <a:lnTo>
                  <a:pt x="30" y="846"/>
                </a:lnTo>
                <a:lnTo>
                  <a:pt x="26" y="849"/>
                </a:lnTo>
                <a:lnTo>
                  <a:pt x="22" y="852"/>
                </a:lnTo>
                <a:lnTo>
                  <a:pt x="18" y="853"/>
                </a:lnTo>
                <a:lnTo>
                  <a:pt x="15" y="854"/>
                </a:lnTo>
                <a:lnTo>
                  <a:pt x="11" y="856"/>
                </a:lnTo>
                <a:lnTo>
                  <a:pt x="8" y="857"/>
                </a:lnTo>
                <a:lnTo>
                  <a:pt x="7" y="857"/>
                </a:lnTo>
                <a:lnTo>
                  <a:pt x="4" y="857"/>
                </a:lnTo>
                <a:lnTo>
                  <a:pt x="2" y="857"/>
                </a:lnTo>
                <a:lnTo>
                  <a:pt x="1" y="857"/>
                </a:lnTo>
                <a:lnTo>
                  <a:pt x="1" y="856"/>
                </a:lnTo>
                <a:lnTo>
                  <a:pt x="0" y="856"/>
                </a:lnTo>
                <a:lnTo>
                  <a:pt x="0" y="854"/>
                </a:lnTo>
                <a:lnTo>
                  <a:pt x="0" y="852"/>
                </a:lnTo>
                <a:lnTo>
                  <a:pt x="1" y="850"/>
                </a:lnTo>
                <a:lnTo>
                  <a:pt x="2" y="847"/>
                </a:lnTo>
                <a:lnTo>
                  <a:pt x="4" y="845"/>
                </a:lnTo>
                <a:lnTo>
                  <a:pt x="7" y="842"/>
                </a:lnTo>
                <a:lnTo>
                  <a:pt x="8" y="839"/>
                </a:lnTo>
                <a:lnTo>
                  <a:pt x="12" y="835"/>
                </a:lnTo>
                <a:lnTo>
                  <a:pt x="15" y="831"/>
                </a:lnTo>
                <a:lnTo>
                  <a:pt x="19" y="827"/>
                </a:lnTo>
                <a:lnTo>
                  <a:pt x="23" y="823"/>
                </a:lnTo>
                <a:lnTo>
                  <a:pt x="27" y="817"/>
                </a:lnTo>
                <a:lnTo>
                  <a:pt x="31" y="813"/>
                </a:lnTo>
                <a:lnTo>
                  <a:pt x="37" y="807"/>
                </a:lnTo>
                <a:lnTo>
                  <a:pt x="43" y="802"/>
                </a:lnTo>
                <a:lnTo>
                  <a:pt x="54" y="789"/>
                </a:lnTo>
                <a:lnTo>
                  <a:pt x="66" y="775"/>
                </a:lnTo>
                <a:lnTo>
                  <a:pt x="77" y="762"/>
                </a:lnTo>
                <a:lnTo>
                  <a:pt x="88" y="748"/>
                </a:lnTo>
                <a:lnTo>
                  <a:pt x="99" y="734"/>
                </a:lnTo>
                <a:lnTo>
                  <a:pt x="110" y="719"/>
                </a:lnTo>
                <a:lnTo>
                  <a:pt x="121" y="702"/>
                </a:lnTo>
                <a:lnTo>
                  <a:pt x="131" y="685"/>
                </a:lnTo>
                <a:lnTo>
                  <a:pt x="141" y="669"/>
                </a:lnTo>
                <a:lnTo>
                  <a:pt x="150" y="652"/>
                </a:lnTo>
                <a:lnTo>
                  <a:pt x="159" y="634"/>
                </a:lnTo>
                <a:lnTo>
                  <a:pt x="167" y="616"/>
                </a:lnTo>
                <a:lnTo>
                  <a:pt x="174" y="598"/>
                </a:lnTo>
                <a:lnTo>
                  <a:pt x="182" y="579"/>
                </a:lnTo>
                <a:lnTo>
                  <a:pt x="189" y="560"/>
                </a:lnTo>
                <a:lnTo>
                  <a:pt x="196" y="539"/>
                </a:lnTo>
                <a:lnTo>
                  <a:pt x="202" y="518"/>
                </a:lnTo>
                <a:lnTo>
                  <a:pt x="207" y="497"/>
                </a:lnTo>
                <a:lnTo>
                  <a:pt x="211" y="477"/>
                </a:lnTo>
                <a:lnTo>
                  <a:pt x="217" y="454"/>
                </a:lnTo>
                <a:lnTo>
                  <a:pt x="221" y="432"/>
                </a:lnTo>
                <a:lnTo>
                  <a:pt x="224" y="410"/>
                </a:lnTo>
                <a:lnTo>
                  <a:pt x="228" y="387"/>
                </a:lnTo>
                <a:lnTo>
                  <a:pt x="231" y="363"/>
                </a:lnTo>
                <a:lnTo>
                  <a:pt x="232" y="339"/>
                </a:lnTo>
                <a:lnTo>
                  <a:pt x="234" y="316"/>
                </a:lnTo>
                <a:lnTo>
                  <a:pt x="236" y="268"/>
                </a:lnTo>
                <a:lnTo>
                  <a:pt x="238" y="218"/>
                </a:lnTo>
                <a:lnTo>
                  <a:pt x="239" y="193"/>
                </a:lnTo>
                <a:lnTo>
                  <a:pt x="239" y="166"/>
                </a:lnTo>
                <a:lnTo>
                  <a:pt x="239" y="155"/>
                </a:lnTo>
                <a:lnTo>
                  <a:pt x="239" y="143"/>
                </a:lnTo>
                <a:lnTo>
                  <a:pt x="238" y="132"/>
                </a:lnTo>
                <a:lnTo>
                  <a:pt x="238" y="122"/>
                </a:lnTo>
                <a:lnTo>
                  <a:pt x="238" y="111"/>
                </a:lnTo>
                <a:lnTo>
                  <a:pt x="238" y="103"/>
                </a:lnTo>
                <a:lnTo>
                  <a:pt x="236" y="93"/>
                </a:lnTo>
                <a:lnTo>
                  <a:pt x="236" y="86"/>
                </a:lnTo>
                <a:lnTo>
                  <a:pt x="236" y="78"/>
                </a:lnTo>
                <a:lnTo>
                  <a:pt x="235" y="71"/>
                </a:lnTo>
                <a:lnTo>
                  <a:pt x="235" y="64"/>
                </a:lnTo>
                <a:lnTo>
                  <a:pt x="234" y="59"/>
                </a:lnTo>
                <a:lnTo>
                  <a:pt x="234" y="54"/>
                </a:lnTo>
                <a:lnTo>
                  <a:pt x="232" y="49"/>
                </a:lnTo>
                <a:lnTo>
                  <a:pt x="232" y="45"/>
                </a:lnTo>
                <a:lnTo>
                  <a:pt x="231" y="42"/>
                </a:lnTo>
                <a:lnTo>
                  <a:pt x="228" y="36"/>
                </a:lnTo>
                <a:lnTo>
                  <a:pt x="227" y="29"/>
                </a:lnTo>
                <a:lnTo>
                  <a:pt x="224" y="25"/>
                </a:lnTo>
                <a:lnTo>
                  <a:pt x="222" y="20"/>
                </a:lnTo>
                <a:lnTo>
                  <a:pt x="221" y="17"/>
                </a:lnTo>
                <a:lnTo>
                  <a:pt x="220" y="13"/>
                </a:lnTo>
                <a:lnTo>
                  <a:pt x="220" y="10"/>
                </a:lnTo>
                <a:lnTo>
                  <a:pt x="220" y="9"/>
                </a:lnTo>
                <a:lnTo>
                  <a:pt x="220" y="7"/>
                </a:lnTo>
                <a:lnTo>
                  <a:pt x="220" y="6"/>
                </a:lnTo>
                <a:lnTo>
                  <a:pt x="221" y="5"/>
                </a:lnTo>
                <a:lnTo>
                  <a:pt x="222" y="3"/>
                </a:lnTo>
                <a:lnTo>
                  <a:pt x="225" y="2"/>
                </a:lnTo>
                <a:lnTo>
                  <a:pt x="228" y="0"/>
                </a:lnTo>
                <a:lnTo>
                  <a:pt x="231" y="0"/>
                </a:lnTo>
                <a:lnTo>
                  <a:pt x="235" y="0"/>
                </a:lnTo>
                <a:lnTo>
                  <a:pt x="239" y="0"/>
                </a:lnTo>
                <a:lnTo>
                  <a:pt x="245" y="0"/>
                </a:lnTo>
                <a:lnTo>
                  <a:pt x="252" y="2"/>
                </a:lnTo>
                <a:lnTo>
                  <a:pt x="258" y="3"/>
                </a:lnTo>
                <a:lnTo>
                  <a:pt x="265" y="5"/>
                </a:lnTo>
                <a:lnTo>
                  <a:pt x="274" y="7"/>
                </a:lnTo>
                <a:lnTo>
                  <a:pt x="283" y="10"/>
                </a:lnTo>
                <a:lnTo>
                  <a:pt x="293" y="13"/>
                </a:lnTo>
                <a:lnTo>
                  <a:pt x="293" y="18"/>
                </a:lnTo>
                <a:lnTo>
                  <a:pt x="293" y="25"/>
                </a:lnTo>
                <a:lnTo>
                  <a:pt x="293" y="32"/>
                </a:lnTo>
                <a:lnTo>
                  <a:pt x="293" y="41"/>
                </a:lnTo>
                <a:lnTo>
                  <a:pt x="293" y="50"/>
                </a:lnTo>
                <a:lnTo>
                  <a:pt x="293" y="60"/>
                </a:lnTo>
                <a:lnTo>
                  <a:pt x="293" y="70"/>
                </a:lnTo>
                <a:lnTo>
                  <a:pt x="293" y="81"/>
                </a:lnTo>
                <a:lnTo>
                  <a:pt x="293" y="93"/>
                </a:lnTo>
                <a:lnTo>
                  <a:pt x="293" y="106"/>
                </a:lnTo>
                <a:lnTo>
                  <a:pt x="293" y="119"/>
                </a:lnTo>
                <a:lnTo>
                  <a:pt x="293" y="133"/>
                </a:lnTo>
                <a:lnTo>
                  <a:pt x="293" y="147"/>
                </a:lnTo>
                <a:lnTo>
                  <a:pt x="293" y="164"/>
                </a:lnTo>
                <a:lnTo>
                  <a:pt x="293" y="179"/>
                </a:lnTo>
                <a:lnTo>
                  <a:pt x="293" y="197"/>
                </a:lnTo>
                <a:lnTo>
                  <a:pt x="293" y="230"/>
                </a:lnTo>
                <a:lnTo>
                  <a:pt x="292" y="263"/>
                </a:lnTo>
                <a:lnTo>
                  <a:pt x="290" y="294"/>
                </a:lnTo>
                <a:lnTo>
                  <a:pt x="289" y="324"/>
                </a:lnTo>
                <a:lnTo>
                  <a:pt x="287" y="353"/>
                </a:lnTo>
                <a:lnTo>
                  <a:pt x="285" y="382"/>
                </a:lnTo>
                <a:lnTo>
                  <a:pt x="281" y="409"/>
                </a:lnTo>
                <a:lnTo>
                  <a:pt x="278" y="435"/>
                </a:lnTo>
                <a:lnTo>
                  <a:pt x="272" y="460"/>
                </a:lnTo>
                <a:lnTo>
                  <a:pt x="267" y="485"/>
                </a:lnTo>
                <a:lnTo>
                  <a:pt x="261" y="510"/>
                </a:lnTo>
                <a:lnTo>
                  <a:pt x="254" y="532"/>
                </a:lnTo>
                <a:lnTo>
                  <a:pt x="247" y="555"/>
                </a:lnTo>
                <a:lnTo>
                  <a:pt x="239" y="576"/>
                </a:lnTo>
                <a:lnTo>
                  <a:pt x="232" y="597"/>
                </a:lnTo>
                <a:lnTo>
                  <a:pt x="224" y="618"/>
                </a:lnTo>
                <a:lnTo>
                  <a:pt x="224" y="618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5" name="Freeform 130"/>
          <p:cNvSpPr/>
          <p:nvPr/>
        </p:nvSpPr>
        <p:spPr bwMode="auto">
          <a:xfrm>
            <a:off x="2166368" y="2343903"/>
            <a:ext cx="340648" cy="105720"/>
          </a:xfrm>
          <a:custGeom>
            <a:avLst/>
            <a:gdLst>
              <a:gd name="T0" fmla="*/ 69 w 173"/>
              <a:gd name="T1" fmla="*/ 12 h 54"/>
              <a:gd name="T2" fmla="*/ 82 w 173"/>
              <a:gd name="T3" fmla="*/ 8 h 54"/>
              <a:gd name="T4" fmla="*/ 93 w 173"/>
              <a:gd name="T5" fmla="*/ 7 h 54"/>
              <a:gd name="T6" fmla="*/ 104 w 173"/>
              <a:gd name="T7" fmla="*/ 4 h 54"/>
              <a:gd name="T8" fmla="*/ 112 w 173"/>
              <a:gd name="T9" fmla="*/ 2 h 54"/>
              <a:gd name="T10" fmla="*/ 121 w 173"/>
              <a:gd name="T11" fmla="*/ 1 h 54"/>
              <a:gd name="T12" fmla="*/ 126 w 173"/>
              <a:gd name="T13" fmla="*/ 0 h 54"/>
              <a:gd name="T14" fmla="*/ 129 w 173"/>
              <a:gd name="T15" fmla="*/ 0 h 54"/>
              <a:gd name="T16" fmla="*/ 132 w 173"/>
              <a:gd name="T17" fmla="*/ 0 h 54"/>
              <a:gd name="T18" fmla="*/ 133 w 173"/>
              <a:gd name="T19" fmla="*/ 0 h 54"/>
              <a:gd name="T20" fmla="*/ 136 w 173"/>
              <a:gd name="T21" fmla="*/ 0 h 54"/>
              <a:gd name="T22" fmla="*/ 137 w 173"/>
              <a:gd name="T23" fmla="*/ 0 h 54"/>
              <a:gd name="T24" fmla="*/ 139 w 173"/>
              <a:gd name="T25" fmla="*/ 0 h 54"/>
              <a:gd name="T26" fmla="*/ 141 w 173"/>
              <a:gd name="T27" fmla="*/ 0 h 54"/>
              <a:gd name="T28" fmla="*/ 144 w 173"/>
              <a:gd name="T29" fmla="*/ 0 h 54"/>
              <a:gd name="T30" fmla="*/ 147 w 173"/>
              <a:gd name="T31" fmla="*/ 0 h 54"/>
              <a:gd name="T32" fmla="*/ 151 w 173"/>
              <a:gd name="T33" fmla="*/ 1 h 54"/>
              <a:gd name="T34" fmla="*/ 154 w 173"/>
              <a:gd name="T35" fmla="*/ 1 h 54"/>
              <a:gd name="T36" fmla="*/ 158 w 173"/>
              <a:gd name="T37" fmla="*/ 4 h 54"/>
              <a:gd name="T38" fmla="*/ 162 w 173"/>
              <a:gd name="T39" fmla="*/ 5 h 54"/>
              <a:gd name="T40" fmla="*/ 166 w 173"/>
              <a:gd name="T41" fmla="*/ 7 h 54"/>
              <a:gd name="T42" fmla="*/ 168 w 173"/>
              <a:gd name="T43" fmla="*/ 9 h 54"/>
              <a:gd name="T44" fmla="*/ 170 w 173"/>
              <a:gd name="T45" fmla="*/ 12 h 54"/>
              <a:gd name="T46" fmla="*/ 172 w 173"/>
              <a:gd name="T47" fmla="*/ 13 h 54"/>
              <a:gd name="T48" fmla="*/ 173 w 173"/>
              <a:gd name="T49" fmla="*/ 16 h 54"/>
              <a:gd name="T50" fmla="*/ 173 w 173"/>
              <a:gd name="T51" fmla="*/ 18 h 54"/>
              <a:gd name="T52" fmla="*/ 173 w 173"/>
              <a:gd name="T53" fmla="*/ 20 h 54"/>
              <a:gd name="T54" fmla="*/ 173 w 173"/>
              <a:gd name="T55" fmla="*/ 23 h 54"/>
              <a:gd name="T56" fmla="*/ 172 w 173"/>
              <a:gd name="T57" fmla="*/ 26 h 54"/>
              <a:gd name="T58" fmla="*/ 169 w 173"/>
              <a:gd name="T59" fmla="*/ 29 h 54"/>
              <a:gd name="T60" fmla="*/ 165 w 173"/>
              <a:gd name="T61" fmla="*/ 31 h 54"/>
              <a:gd name="T62" fmla="*/ 161 w 173"/>
              <a:gd name="T63" fmla="*/ 34 h 54"/>
              <a:gd name="T64" fmla="*/ 155 w 173"/>
              <a:gd name="T65" fmla="*/ 37 h 54"/>
              <a:gd name="T66" fmla="*/ 150 w 173"/>
              <a:gd name="T67" fmla="*/ 38 h 54"/>
              <a:gd name="T68" fmla="*/ 143 w 173"/>
              <a:gd name="T69" fmla="*/ 41 h 54"/>
              <a:gd name="T70" fmla="*/ 139 w 173"/>
              <a:gd name="T71" fmla="*/ 43 h 54"/>
              <a:gd name="T72" fmla="*/ 134 w 173"/>
              <a:gd name="T73" fmla="*/ 44 h 54"/>
              <a:gd name="T74" fmla="*/ 129 w 173"/>
              <a:gd name="T75" fmla="*/ 45 h 54"/>
              <a:gd name="T76" fmla="*/ 123 w 173"/>
              <a:gd name="T77" fmla="*/ 47 h 54"/>
              <a:gd name="T78" fmla="*/ 116 w 173"/>
              <a:gd name="T79" fmla="*/ 47 h 54"/>
              <a:gd name="T80" fmla="*/ 108 w 173"/>
              <a:gd name="T81" fmla="*/ 48 h 54"/>
              <a:gd name="T82" fmla="*/ 101 w 173"/>
              <a:gd name="T83" fmla="*/ 49 h 54"/>
              <a:gd name="T84" fmla="*/ 92 w 173"/>
              <a:gd name="T85" fmla="*/ 51 h 54"/>
              <a:gd name="T86" fmla="*/ 83 w 173"/>
              <a:gd name="T87" fmla="*/ 51 h 54"/>
              <a:gd name="T88" fmla="*/ 72 w 173"/>
              <a:gd name="T89" fmla="*/ 51 h 54"/>
              <a:gd name="T90" fmla="*/ 62 w 173"/>
              <a:gd name="T91" fmla="*/ 52 h 54"/>
              <a:gd name="T92" fmla="*/ 51 w 173"/>
              <a:gd name="T93" fmla="*/ 52 h 54"/>
              <a:gd name="T94" fmla="*/ 39 w 173"/>
              <a:gd name="T95" fmla="*/ 52 h 54"/>
              <a:gd name="T96" fmla="*/ 26 w 173"/>
              <a:gd name="T97" fmla="*/ 54 h 54"/>
              <a:gd name="T98" fmla="*/ 14 w 173"/>
              <a:gd name="T99" fmla="*/ 54 h 54"/>
              <a:gd name="T100" fmla="*/ 0 w 173"/>
              <a:gd name="T101" fmla="*/ 54 h 54"/>
              <a:gd name="T102" fmla="*/ 0 w 173"/>
              <a:gd name="T103" fmla="*/ 25 h 54"/>
              <a:gd name="T104" fmla="*/ 6 w 173"/>
              <a:gd name="T105" fmla="*/ 25 h 54"/>
              <a:gd name="T106" fmla="*/ 11 w 173"/>
              <a:gd name="T107" fmla="*/ 23 h 54"/>
              <a:gd name="T108" fmla="*/ 18 w 173"/>
              <a:gd name="T109" fmla="*/ 22 h 54"/>
              <a:gd name="T110" fmla="*/ 26 w 173"/>
              <a:gd name="T111" fmla="*/ 20 h 54"/>
              <a:gd name="T112" fmla="*/ 36 w 173"/>
              <a:gd name="T113" fmla="*/ 19 h 54"/>
              <a:gd name="T114" fmla="*/ 46 w 173"/>
              <a:gd name="T115" fmla="*/ 18 h 54"/>
              <a:gd name="T116" fmla="*/ 57 w 173"/>
              <a:gd name="T117" fmla="*/ 15 h 54"/>
              <a:gd name="T118" fmla="*/ 69 w 173"/>
              <a:gd name="T119" fmla="*/ 12 h 54"/>
              <a:gd name="T120" fmla="*/ 69 w 173"/>
              <a:gd name="T121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73" h="54">
                <a:moveTo>
                  <a:pt x="69" y="12"/>
                </a:moveTo>
                <a:lnTo>
                  <a:pt x="82" y="8"/>
                </a:lnTo>
                <a:lnTo>
                  <a:pt x="93" y="7"/>
                </a:lnTo>
                <a:lnTo>
                  <a:pt x="104" y="4"/>
                </a:lnTo>
                <a:lnTo>
                  <a:pt x="112" y="2"/>
                </a:lnTo>
                <a:lnTo>
                  <a:pt x="121" y="1"/>
                </a:lnTo>
                <a:lnTo>
                  <a:pt x="126" y="0"/>
                </a:lnTo>
                <a:lnTo>
                  <a:pt x="129" y="0"/>
                </a:lnTo>
                <a:lnTo>
                  <a:pt x="132" y="0"/>
                </a:lnTo>
                <a:lnTo>
                  <a:pt x="133" y="0"/>
                </a:lnTo>
                <a:lnTo>
                  <a:pt x="136" y="0"/>
                </a:lnTo>
                <a:lnTo>
                  <a:pt x="137" y="0"/>
                </a:lnTo>
                <a:lnTo>
                  <a:pt x="139" y="0"/>
                </a:lnTo>
                <a:lnTo>
                  <a:pt x="141" y="0"/>
                </a:lnTo>
                <a:lnTo>
                  <a:pt x="144" y="0"/>
                </a:lnTo>
                <a:lnTo>
                  <a:pt x="147" y="0"/>
                </a:lnTo>
                <a:lnTo>
                  <a:pt x="151" y="1"/>
                </a:lnTo>
                <a:lnTo>
                  <a:pt x="154" y="1"/>
                </a:lnTo>
                <a:lnTo>
                  <a:pt x="158" y="4"/>
                </a:lnTo>
                <a:lnTo>
                  <a:pt x="162" y="5"/>
                </a:lnTo>
                <a:lnTo>
                  <a:pt x="166" y="7"/>
                </a:lnTo>
                <a:lnTo>
                  <a:pt x="168" y="9"/>
                </a:lnTo>
                <a:lnTo>
                  <a:pt x="170" y="12"/>
                </a:lnTo>
                <a:lnTo>
                  <a:pt x="172" y="13"/>
                </a:lnTo>
                <a:lnTo>
                  <a:pt x="173" y="16"/>
                </a:lnTo>
                <a:lnTo>
                  <a:pt x="173" y="18"/>
                </a:lnTo>
                <a:lnTo>
                  <a:pt x="173" y="20"/>
                </a:lnTo>
                <a:lnTo>
                  <a:pt x="173" y="23"/>
                </a:lnTo>
                <a:lnTo>
                  <a:pt x="172" y="26"/>
                </a:lnTo>
                <a:lnTo>
                  <a:pt x="169" y="29"/>
                </a:lnTo>
                <a:lnTo>
                  <a:pt x="165" y="31"/>
                </a:lnTo>
                <a:lnTo>
                  <a:pt x="161" y="34"/>
                </a:lnTo>
                <a:lnTo>
                  <a:pt x="155" y="37"/>
                </a:lnTo>
                <a:lnTo>
                  <a:pt x="150" y="38"/>
                </a:lnTo>
                <a:lnTo>
                  <a:pt x="143" y="41"/>
                </a:lnTo>
                <a:lnTo>
                  <a:pt x="139" y="43"/>
                </a:lnTo>
                <a:lnTo>
                  <a:pt x="134" y="44"/>
                </a:lnTo>
                <a:lnTo>
                  <a:pt x="129" y="45"/>
                </a:lnTo>
                <a:lnTo>
                  <a:pt x="123" y="47"/>
                </a:lnTo>
                <a:lnTo>
                  <a:pt x="116" y="47"/>
                </a:lnTo>
                <a:lnTo>
                  <a:pt x="108" y="48"/>
                </a:lnTo>
                <a:lnTo>
                  <a:pt x="101" y="49"/>
                </a:lnTo>
                <a:lnTo>
                  <a:pt x="92" y="51"/>
                </a:lnTo>
                <a:lnTo>
                  <a:pt x="83" y="51"/>
                </a:lnTo>
                <a:lnTo>
                  <a:pt x="72" y="51"/>
                </a:lnTo>
                <a:lnTo>
                  <a:pt x="62" y="52"/>
                </a:lnTo>
                <a:lnTo>
                  <a:pt x="51" y="52"/>
                </a:lnTo>
                <a:lnTo>
                  <a:pt x="39" y="52"/>
                </a:lnTo>
                <a:lnTo>
                  <a:pt x="26" y="54"/>
                </a:lnTo>
                <a:lnTo>
                  <a:pt x="14" y="54"/>
                </a:lnTo>
                <a:lnTo>
                  <a:pt x="0" y="54"/>
                </a:lnTo>
                <a:lnTo>
                  <a:pt x="0" y="25"/>
                </a:lnTo>
                <a:lnTo>
                  <a:pt x="6" y="25"/>
                </a:lnTo>
                <a:lnTo>
                  <a:pt x="11" y="23"/>
                </a:lnTo>
                <a:lnTo>
                  <a:pt x="18" y="22"/>
                </a:lnTo>
                <a:lnTo>
                  <a:pt x="26" y="20"/>
                </a:lnTo>
                <a:lnTo>
                  <a:pt x="36" y="19"/>
                </a:lnTo>
                <a:lnTo>
                  <a:pt x="46" y="18"/>
                </a:lnTo>
                <a:lnTo>
                  <a:pt x="57" y="15"/>
                </a:lnTo>
                <a:lnTo>
                  <a:pt x="69" y="12"/>
                </a:lnTo>
                <a:lnTo>
                  <a:pt x="69" y="1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6" name="Freeform 131"/>
          <p:cNvSpPr/>
          <p:nvPr/>
        </p:nvSpPr>
        <p:spPr bwMode="auto">
          <a:xfrm>
            <a:off x="2154620" y="2723709"/>
            <a:ext cx="383720" cy="101803"/>
          </a:xfrm>
          <a:custGeom>
            <a:avLst/>
            <a:gdLst>
              <a:gd name="T0" fmla="*/ 169 w 197"/>
              <a:gd name="T1" fmla="*/ 43 h 51"/>
              <a:gd name="T2" fmla="*/ 165 w 197"/>
              <a:gd name="T3" fmla="*/ 43 h 51"/>
              <a:gd name="T4" fmla="*/ 161 w 197"/>
              <a:gd name="T5" fmla="*/ 44 h 51"/>
              <a:gd name="T6" fmla="*/ 155 w 197"/>
              <a:gd name="T7" fmla="*/ 44 h 51"/>
              <a:gd name="T8" fmla="*/ 148 w 197"/>
              <a:gd name="T9" fmla="*/ 45 h 51"/>
              <a:gd name="T10" fmla="*/ 141 w 197"/>
              <a:gd name="T11" fmla="*/ 45 h 51"/>
              <a:gd name="T12" fmla="*/ 133 w 197"/>
              <a:gd name="T13" fmla="*/ 47 h 51"/>
              <a:gd name="T14" fmla="*/ 123 w 197"/>
              <a:gd name="T15" fmla="*/ 47 h 51"/>
              <a:gd name="T16" fmla="*/ 114 w 197"/>
              <a:gd name="T17" fmla="*/ 48 h 51"/>
              <a:gd name="T18" fmla="*/ 103 w 197"/>
              <a:gd name="T19" fmla="*/ 48 h 51"/>
              <a:gd name="T20" fmla="*/ 90 w 197"/>
              <a:gd name="T21" fmla="*/ 50 h 51"/>
              <a:gd name="T22" fmla="*/ 78 w 197"/>
              <a:gd name="T23" fmla="*/ 50 h 51"/>
              <a:gd name="T24" fmla="*/ 64 w 197"/>
              <a:gd name="T25" fmla="*/ 50 h 51"/>
              <a:gd name="T26" fmla="*/ 50 w 197"/>
              <a:gd name="T27" fmla="*/ 50 h 51"/>
              <a:gd name="T28" fmla="*/ 33 w 197"/>
              <a:gd name="T29" fmla="*/ 51 h 51"/>
              <a:gd name="T30" fmla="*/ 17 w 197"/>
              <a:gd name="T31" fmla="*/ 51 h 51"/>
              <a:gd name="T32" fmla="*/ 0 w 197"/>
              <a:gd name="T33" fmla="*/ 51 h 51"/>
              <a:gd name="T34" fmla="*/ 0 w 197"/>
              <a:gd name="T35" fmla="*/ 21 h 51"/>
              <a:gd name="T36" fmla="*/ 16 w 197"/>
              <a:gd name="T37" fmla="*/ 19 h 51"/>
              <a:gd name="T38" fmla="*/ 31 w 197"/>
              <a:gd name="T39" fmla="*/ 16 h 51"/>
              <a:gd name="T40" fmla="*/ 46 w 197"/>
              <a:gd name="T41" fmla="*/ 15 h 51"/>
              <a:gd name="T42" fmla="*/ 58 w 197"/>
              <a:gd name="T43" fmla="*/ 12 h 51"/>
              <a:gd name="T44" fmla="*/ 72 w 197"/>
              <a:gd name="T45" fmla="*/ 11 h 51"/>
              <a:gd name="T46" fmla="*/ 83 w 197"/>
              <a:gd name="T47" fmla="*/ 9 h 51"/>
              <a:gd name="T48" fmla="*/ 94 w 197"/>
              <a:gd name="T49" fmla="*/ 8 h 51"/>
              <a:gd name="T50" fmla="*/ 104 w 197"/>
              <a:gd name="T51" fmla="*/ 5 h 51"/>
              <a:gd name="T52" fmla="*/ 112 w 197"/>
              <a:gd name="T53" fmla="*/ 5 h 51"/>
              <a:gd name="T54" fmla="*/ 121 w 197"/>
              <a:gd name="T55" fmla="*/ 4 h 51"/>
              <a:gd name="T56" fmla="*/ 128 w 197"/>
              <a:gd name="T57" fmla="*/ 3 h 51"/>
              <a:gd name="T58" fmla="*/ 135 w 197"/>
              <a:gd name="T59" fmla="*/ 1 h 51"/>
              <a:gd name="T60" fmla="*/ 140 w 197"/>
              <a:gd name="T61" fmla="*/ 1 h 51"/>
              <a:gd name="T62" fmla="*/ 144 w 197"/>
              <a:gd name="T63" fmla="*/ 1 h 51"/>
              <a:gd name="T64" fmla="*/ 147 w 197"/>
              <a:gd name="T65" fmla="*/ 0 h 51"/>
              <a:gd name="T66" fmla="*/ 150 w 197"/>
              <a:gd name="T67" fmla="*/ 0 h 51"/>
              <a:gd name="T68" fmla="*/ 154 w 197"/>
              <a:gd name="T69" fmla="*/ 1 h 51"/>
              <a:gd name="T70" fmla="*/ 158 w 197"/>
              <a:gd name="T71" fmla="*/ 1 h 51"/>
              <a:gd name="T72" fmla="*/ 165 w 197"/>
              <a:gd name="T73" fmla="*/ 3 h 51"/>
              <a:gd name="T74" fmla="*/ 173 w 197"/>
              <a:gd name="T75" fmla="*/ 5 h 51"/>
              <a:gd name="T76" fmla="*/ 176 w 197"/>
              <a:gd name="T77" fmla="*/ 7 h 51"/>
              <a:gd name="T78" fmla="*/ 180 w 197"/>
              <a:gd name="T79" fmla="*/ 8 h 51"/>
              <a:gd name="T80" fmla="*/ 184 w 197"/>
              <a:gd name="T81" fmla="*/ 11 h 51"/>
              <a:gd name="T82" fmla="*/ 189 w 197"/>
              <a:gd name="T83" fmla="*/ 12 h 51"/>
              <a:gd name="T84" fmla="*/ 191 w 197"/>
              <a:gd name="T85" fmla="*/ 15 h 51"/>
              <a:gd name="T86" fmla="*/ 193 w 197"/>
              <a:gd name="T87" fmla="*/ 16 h 51"/>
              <a:gd name="T88" fmla="*/ 194 w 197"/>
              <a:gd name="T89" fmla="*/ 19 h 51"/>
              <a:gd name="T90" fmla="*/ 195 w 197"/>
              <a:gd name="T91" fmla="*/ 22 h 51"/>
              <a:gd name="T92" fmla="*/ 195 w 197"/>
              <a:gd name="T93" fmla="*/ 23 h 51"/>
              <a:gd name="T94" fmla="*/ 197 w 197"/>
              <a:gd name="T95" fmla="*/ 25 h 51"/>
              <a:gd name="T96" fmla="*/ 195 w 197"/>
              <a:gd name="T97" fmla="*/ 27 h 51"/>
              <a:gd name="T98" fmla="*/ 194 w 197"/>
              <a:gd name="T99" fmla="*/ 29 h 51"/>
              <a:gd name="T100" fmla="*/ 193 w 197"/>
              <a:gd name="T101" fmla="*/ 32 h 51"/>
              <a:gd name="T102" fmla="*/ 190 w 197"/>
              <a:gd name="T103" fmla="*/ 33 h 51"/>
              <a:gd name="T104" fmla="*/ 186 w 197"/>
              <a:gd name="T105" fmla="*/ 36 h 51"/>
              <a:gd name="T106" fmla="*/ 182 w 197"/>
              <a:gd name="T107" fmla="*/ 39 h 51"/>
              <a:gd name="T108" fmla="*/ 176 w 197"/>
              <a:gd name="T109" fmla="*/ 40 h 51"/>
              <a:gd name="T110" fmla="*/ 169 w 197"/>
              <a:gd name="T111" fmla="*/ 43 h 51"/>
              <a:gd name="T112" fmla="*/ 169 w 197"/>
              <a:gd name="T113" fmla="*/ 4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97" h="51">
                <a:moveTo>
                  <a:pt x="169" y="43"/>
                </a:moveTo>
                <a:lnTo>
                  <a:pt x="165" y="43"/>
                </a:lnTo>
                <a:lnTo>
                  <a:pt x="161" y="44"/>
                </a:lnTo>
                <a:lnTo>
                  <a:pt x="155" y="44"/>
                </a:lnTo>
                <a:lnTo>
                  <a:pt x="148" y="45"/>
                </a:lnTo>
                <a:lnTo>
                  <a:pt x="141" y="45"/>
                </a:lnTo>
                <a:lnTo>
                  <a:pt x="133" y="47"/>
                </a:lnTo>
                <a:lnTo>
                  <a:pt x="123" y="47"/>
                </a:lnTo>
                <a:lnTo>
                  <a:pt x="114" y="48"/>
                </a:lnTo>
                <a:lnTo>
                  <a:pt x="103" y="48"/>
                </a:lnTo>
                <a:lnTo>
                  <a:pt x="90" y="50"/>
                </a:lnTo>
                <a:lnTo>
                  <a:pt x="78" y="50"/>
                </a:lnTo>
                <a:lnTo>
                  <a:pt x="64" y="50"/>
                </a:lnTo>
                <a:lnTo>
                  <a:pt x="50" y="50"/>
                </a:lnTo>
                <a:lnTo>
                  <a:pt x="33" y="51"/>
                </a:lnTo>
                <a:lnTo>
                  <a:pt x="17" y="51"/>
                </a:lnTo>
                <a:lnTo>
                  <a:pt x="0" y="51"/>
                </a:lnTo>
                <a:lnTo>
                  <a:pt x="0" y="21"/>
                </a:lnTo>
                <a:lnTo>
                  <a:pt x="16" y="19"/>
                </a:lnTo>
                <a:lnTo>
                  <a:pt x="31" y="16"/>
                </a:lnTo>
                <a:lnTo>
                  <a:pt x="46" y="15"/>
                </a:lnTo>
                <a:lnTo>
                  <a:pt x="58" y="12"/>
                </a:lnTo>
                <a:lnTo>
                  <a:pt x="72" y="11"/>
                </a:lnTo>
                <a:lnTo>
                  <a:pt x="83" y="9"/>
                </a:lnTo>
                <a:lnTo>
                  <a:pt x="94" y="8"/>
                </a:lnTo>
                <a:lnTo>
                  <a:pt x="104" y="5"/>
                </a:lnTo>
                <a:lnTo>
                  <a:pt x="112" y="5"/>
                </a:lnTo>
                <a:lnTo>
                  <a:pt x="121" y="4"/>
                </a:lnTo>
                <a:lnTo>
                  <a:pt x="128" y="3"/>
                </a:lnTo>
                <a:lnTo>
                  <a:pt x="135" y="1"/>
                </a:lnTo>
                <a:lnTo>
                  <a:pt x="140" y="1"/>
                </a:lnTo>
                <a:lnTo>
                  <a:pt x="144" y="1"/>
                </a:lnTo>
                <a:lnTo>
                  <a:pt x="147" y="0"/>
                </a:lnTo>
                <a:lnTo>
                  <a:pt x="150" y="0"/>
                </a:lnTo>
                <a:lnTo>
                  <a:pt x="154" y="1"/>
                </a:lnTo>
                <a:lnTo>
                  <a:pt x="158" y="1"/>
                </a:lnTo>
                <a:lnTo>
                  <a:pt x="165" y="3"/>
                </a:lnTo>
                <a:lnTo>
                  <a:pt x="173" y="5"/>
                </a:lnTo>
                <a:lnTo>
                  <a:pt x="176" y="7"/>
                </a:lnTo>
                <a:lnTo>
                  <a:pt x="180" y="8"/>
                </a:lnTo>
                <a:lnTo>
                  <a:pt x="184" y="11"/>
                </a:lnTo>
                <a:lnTo>
                  <a:pt x="189" y="12"/>
                </a:lnTo>
                <a:lnTo>
                  <a:pt x="191" y="15"/>
                </a:lnTo>
                <a:lnTo>
                  <a:pt x="193" y="16"/>
                </a:lnTo>
                <a:lnTo>
                  <a:pt x="194" y="19"/>
                </a:lnTo>
                <a:lnTo>
                  <a:pt x="195" y="22"/>
                </a:lnTo>
                <a:lnTo>
                  <a:pt x="195" y="23"/>
                </a:lnTo>
                <a:lnTo>
                  <a:pt x="197" y="25"/>
                </a:lnTo>
                <a:lnTo>
                  <a:pt x="195" y="27"/>
                </a:lnTo>
                <a:lnTo>
                  <a:pt x="194" y="29"/>
                </a:lnTo>
                <a:lnTo>
                  <a:pt x="193" y="32"/>
                </a:lnTo>
                <a:lnTo>
                  <a:pt x="190" y="33"/>
                </a:lnTo>
                <a:lnTo>
                  <a:pt x="186" y="36"/>
                </a:lnTo>
                <a:lnTo>
                  <a:pt x="182" y="39"/>
                </a:lnTo>
                <a:lnTo>
                  <a:pt x="176" y="40"/>
                </a:lnTo>
                <a:lnTo>
                  <a:pt x="169" y="43"/>
                </a:lnTo>
                <a:lnTo>
                  <a:pt x="169" y="43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67" name="组合 166"/>
          <p:cNvGrpSpPr/>
          <p:nvPr/>
        </p:nvGrpSpPr>
        <p:grpSpPr>
          <a:xfrm>
            <a:off x="304749" y="4227934"/>
            <a:ext cx="4483275" cy="648071"/>
            <a:chOff x="663842" y="4038365"/>
            <a:chExt cx="4051350" cy="509905"/>
          </a:xfrm>
        </p:grpSpPr>
        <p:grpSp>
          <p:nvGrpSpPr>
            <p:cNvPr id="168" name="组合 167"/>
            <p:cNvGrpSpPr/>
            <p:nvPr/>
          </p:nvGrpSpPr>
          <p:grpSpPr>
            <a:xfrm>
              <a:off x="4207827" y="4038365"/>
              <a:ext cx="507365" cy="509905"/>
              <a:chOff x="2333210" y="3495075"/>
              <a:chExt cx="507365" cy="509905"/>
            </a:xfrm>
          </p:grpSpPr>
          <p:pic>
            <p:nvPicPr>
              <p:cNvPr id="217" name="图片 216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218" name="组合 217"/>
              <p:cNvGrpSpPr/>
              <p:nvPr/>
            </p:nvGrpSpPr>
            <p:grpSpPr>
              <a:xfrm>
                <a:off x="2454922" y="3586618"/>
                <a:ext cx="263940" cy="326818"/>
                <a:chOff x="3576638" y="3370263"/>
                <a:chExt cx="573087" cy="709612"/>
              </a:xfrm>
              <a:solidFill>
                <a:srgbClr val="FF0000"/>
              </a:solidFill>
            </p:grpSpPr>
            <p:sp>
              <p:nvSpPr>
                <p:cNvPr id="219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0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1" name="Freeform 127"/>
                <p:cNvSpPr/>
                <p:nvPr/>
              </p:nvSpPr>
              <p:spPr bwMode="auto">
                <a:xfrm>
                  <a:off x="3611563" y="3602038"/>
                  <a:ext cx="114300" cy="42863"/>
                </a:xfrm>
                <a:custGeom>
                  <a:avLst/>
                  <a:gdLst>
                    <a:gd name="T0" fmla="*/ 65 w 142"/>
                    <a:gd name="T1" fmla="*/ 8 h 54"/>
                    <a:gd name="T2" fmla="*/ 72 w 142"/>
                    <a:gd name="T3" fmla="*/ 7 h 54"/>
                    <a:gd name="T4" fmla="*/ 77 w 142"/>
                    <a:gd name="T5" fmla="*/ 6 h 54"/>
                    <a:gd name="T6" fmla="*/ 83 w 142"/>
                    <a:gd name="T7" fmla="*/ 4 h 54"/>
                    <a:gd name="T8" fmla="*/ 88 w 142"/>
                    <a:gd name="T9" fmla="*/ 3 h 54"/>
                    <a:gd name="T10" fmla="*/ 92 w 142"/>
                    <a:gd name="T11" fmla="*/ 1 h 54"/>
                    <a:gd name="T12" fmla="*/ 97 w 142"/>
                    <a:gd name="T13" fmla="*/ 0 h 54"/>
                    <a:gd name="T14" fmla="*/ 101 w 142"/>
                    <a:gd name="T15" fmla="*/ 0 h 54"/>
                    <a:gd name="T16" fmla="*/ 103 w 142"/>
                    <a:gd name="T17" fmla="*/ 0 h 54"/>
                    <a:gd name="T18" fmla="*/ 105 w 142"/>
                    <a:gd name="T19" fmla="*/ 0 h 54"/>
                    <a:gd name="T20" fmla="*/ 106 w 142"/>
                    <a:gd name="T21" fmla="*/ 0 h 54"/>
                    <a:gd name="T22" fmla="*/ 109 w 142"/>
                    <a:gd name="T23" fmla="*/ 0 h 54"/>
                    <a:gd name="T24" fmla="*/ 112 w 142"/>
                    <a:gd name="T25" fmla="*/ 0 h 54"/>
                    <a:gd name="T26" fmla="*/ 115 w 142"/>
                    <a:gd name="T27" fmla="*/ 1 h 54"/>
                    <a:gd name="T28" fmla="*/ 119 w 142"/>
                    <a:gd name="T29" fmla="*/ 1 h 54"/>
                    <a:gd name="T30" fmla="*/ 123 w 142"/>
                    <a:gd name="T31" fmla="*/ 3 h 54"/>
                    <a:gd name="T32" fmla="*/ 127 w 142"/>
                    <a:gd name="T33" fmla="*/ 4 h 54"/>
                    <a:gd name="T34" fmla="*/ 130 w 142"/>
                    <a:gd name="T35" fmla="*/ 6 h 54"/>
                    <a:gd name="T36" fmla="*/ 134 w 142"/>
                    <a:gd name="T37" fmla="*/ 8 h 54"/>
                    <a:gd name="T38" fmla="*/ 137 w 142"/>
                    <a:gd name="T39" fmla="*/ 10 h 54"/>
                    <a:gd name="T40" fmla="*/ 138 w 142"/>
                    <a:gd name="T41" fmla="*/ 13 h 54"/>
                    <a:gd name="T42" fmla="*/ 139 w 142"/>
                    <a:gd name="T43" fmla="*/ 15 h 54"/>
                    <a:gd name="T44" fmla="*/ 141 w 142"/>
                    <a:gd name="T45" fmla="*/ 17 h 54"/>
                    <a:gd name="T46" fmla="*/ 142 w 142"/>
                    <a:gd name="T47" fmla="*/ 19 h 54"/>
                    <a:gd name="T48" fmla="*/ 142 w 142"/>
                    <a:gd name="T49" fmla="*/ 21 h 54"/>
                    <a:gd name="T50" fmla="*/ 141 w 142"/>
                    <a:gd name="T51" fmla="*/ 24 h 54"/>
                    <a:gd name="T52" fmla="*/ 139 w 142"/>
                    <a:gd name="T53" fmla="*/ 26 h 54"/>
                    <a:gd name="T54" fmla="*/ 137 w 142"/>
                    <a:gd name="T55" fmla="*/ 29 h 54"/>
                    <a:gd name="T56" fmla="*/ 133 w 142"/>
                    <a:gd name="T57" fmla="*/ 33 h 54"/>
                    <a:gd name="T58" fmla="*/ 128 w 142"/>
                    <a:gd name="T59" fmla="*/ 35 h 54"/>
                    <a:gd name="T60" fmla="*/ 123 w 142"/>
                    <a:gd name="T61" fmla="*/ 37 h 54"/>
                    <a:gd name="T62" fmla="*/ 115 w 142"/>
                    <a:gd name="T63" fmla="*/ 40 h 54"/>
                    <a:gd name="T64" fmla="*/ 108 w 142"/>
                    <a:gd name="T65" fmla="*/ 42 h 54"/>
                    <a:gd name="T66" fmla="*/ 98 w 142"/>
                    <a:gd name="T67" fmla="*/ 44 h 54"/>
                    <a:gd name="T68" fmla="*/ 88 w 142"/>
                    <a:gd name="T69" fmla="*/ 47 h 54"/>
                    <a:gd name="T70" fmla="*/ 76 w 142"/>
                    <a:gd name="T71" fmla="*/ 50 h 54"/>
                    <a:gd name="T72" fmla="*/ 63 w 142"/>
                    <a:gd name="T73" fmla="*/ 51 h 54"/>
                    <a:gd name="T74" fmla="*/ 50 w 142"/>
                    <a:gd name="T75" fmla="*/ 53 h 54"/>
                    <a:gd name="T76" fmla="*/ 34 w 142"/>
                    <a:gd name="T77" fmla="*/ 53 h 54"/>
                    <a:gd name="T78" fmla="*/ 26 w 142"/>
                    <a:gd name="T79" fmla="*/ 54 h 54"/>
                    <a:gd name="T80" fmla="*/ 18 w 142"/>
                    <a:gd name="T81" fmla="*/ 54 h 54"/>
                    <a:gd name="T82" fmla="*/ 8 w 142"/>
                    <a:gd name="T83" fmla="*/ 54 h 54"/>
                    <a:gd name="T84" fmla="*/ 0 w 142"/>
                    <a:gd name="T85" fmla="*/ 54 h 54"/>
                    <a:gd name="T86" fmla="*/ 0 w 142"/>
                    <a:gd name="T87" fmla="*/ 21 h 54"/>
                    <a:gd name="T88" fmla="*/ 9 w 142"/>
                    <a:gd name="T89" fmla="*/ 19 h 54"/>
                    <a:gd name="T90" fmla="*/ 18 w 142"/>
                    <a:gd name="T91" fmla="*/ 18 h 54"/>
                    <a:gd name="T92" fmla="*/ 27 w 142"/>
                    <a:gd name="T93" fmla="*/ 15 h 54"/>
                    <a:gd name="T94" fmla="*/ 36 w 142"/>
                    <a:gd name="T95" fmla="*/ 14 h 54"/>
                    <a:gd name="T96" fmla="*/ 43 w 142"/>
                    <a:gd name="T97" fmla="*/ 13 h 54"/>
                    <a:gd name="T98" fmla="*/ 51 w 142"/>
                    <a:gd name="T99" fmla="*/ 11 h 54"/>
                    <a:gd name="T100" fmla="*/ 65 w 142"/>
                    <a:gd name="T101" fmla="*/ 8 h 54"/>
                    <a:gd name="T102" fmla="*/ 65 w 142"/>
                    <a:gd name="T103" fmla="*/ 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2" h="54">
                      <a:moveTo>
                        <a:pt x="65" y="8"/>
                      </a:moveTo>
                      <a:lnTo>
                        <a:pt x="72" y="7"/>
                      </a:lnTo>
                      <a:lnTo>
                        <a:pt x="77" y="6"/>
                      </a:lnTo>
                      <a:lnTo>
                        <a:pt x="83" y="4"/>
                      </a:lnTo>
                      <a:lnTo>
                        <a:pt x="88" y="3"/>
                      </a:lnTo>
                      <a:lnTo>
                        <a:pt x="92" y="1"/>
                      </a:lnTo>
                      <a:lnTo>
                        <a:pt x="97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5" y="0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2" y="0"/>
                      </a:lnTo>
                      <a:lnTo>
                        <a:pt x="115" y="1"/>
                      </a:lnTo>
                      <a:lnTo>
                        <a:pt x="119" y="1"/>
                      </a:lnTo>
                      <a:lnTo>
                        <a:pt x="123" y="3"/>
                      </a:lnTo>
                      <a:lnTo>
                        <a:pt x="127" y="4"/>
                      </a:lnTo>
                      <a:lnTo>
                        <a:pt x="130" y="6"/>
                      </a:lnTo>
                      <a:lnTo>
                        <a:pt x="134" y="8"/>
                      </a:lnTo>
                      <a:lnTo>
                        <a:pt x="137" y="10"/>
                      </a:lnTo>
                      <a:lnTo>
                        <a:pt x="138" y="13"/>
                      </a:lnTo>
                      <a:lnTo>
                        <a:pt x="139" y="15"/>
                      </a:lnTo>
                      <a:lnTo>
                        <a:pt x="141" y="17"/>
                      </a:lnTo>
                      <a:lnTo>
                        <a:pt x="142" y="19"/>
                      </a:lnTo>
                      <a:lnTo>
                        <a:pt x="142" y="21"/>
                      </a:lnTo>
                      <a:lnTo>
                        <a:pt x="141" y="24"/>
                      </a:lnTo>
                      <a:lnTo>
                        <a:pt x="139" y="26"/>
                      </a:lnTo>
                      <a:lnTo>
                        <a:pt x="137" y="29"/>
                      </a:lnTo>
                      <a:lnTo>
                        <a:pt x="133" y="33"/>
                      </a:lnTo>
                      <a:lnTo>
                        <a:pt x="128" y="35"/>
                      </a:lnTo>
                      <a:lnTo>
                        <a:pt x="123" y="37"/>
                      </a:lnTo>
                      <a:lnTo>
                        <a:pt x="115" y="40"/>
                      </a:lnTo>
                      <a:lnTo>
                        <a:pt x="108" y="42"/>
                      </a:lnTo>
                      <a:lnTo>
                        <a:pt x="98" y="44"/>
                      </a:lnTo>
                      <a:lnTo>
                        <a:pt x="88" y="47"/>
                      </a:lnTo>
                      <a:lnTo>
                        <a:pt x="76" y="50"/>
                      </a:lnTo>
                      <a:lnTo>
                        <a:pt x="63" y="51"/>
                      </a:lnTo>
                      <a:lnTo>
                        <a:pt x="50" y="53"/>
                      </a:lnTo>
                      <a:lnTo>
                        <a:pt x="34" y="53"/>
                      </a:lnTo>
                      <a:lnTo>
                        <a:pt x="26" y="54"/>
                      </a:lnTo>
                      <a:lnTo>
                        <a:pt x="18" y="54"/>
                      </a:lnTo>
                      <a:lnTo>
                        <a:pt x="8" y="54"/>
                      </a:lnTo>
                      <a:lnTo>
                        <a:pt x="0" y="54"/>
                      </a:lnTo>
                      <a:lnTo>
                        <a:pt x="0" y="21"/>
                      </a:lnTo>
                      <a:lnTo>
                        <a:pt x="9" y="19"/>
                      </a:lnTo>
                      <a:lnTo>
                        <a:pt x="18" y="18"/>
                      </a:lnTo>
                      <a:lnTo>
                        <a:pt x="27" y="15"/>
                      </a:lnTo>
                      <a:lnTo>
                        <a:pt x="36" y="14"/>
                      </a:lnTo>
                      <a:lnTo>
                        <a:pt x="43" y="13"/>
                      </a:lnTo>
                      <a:lnTo>
                        <a:pt x="51" y="11"/>
                      </a:lnTo>
                      <a:lnTo>
                        <a:pt x="65" y="8"/>
                      </a:lnTo>
                      <a:lnTo>
                        <a:pt x="65" y="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2" name="Freeform 128"/>
                <p:cNvSpPr/>
                <p:nvPr/>
              </p:nvSpPr>
              <p:spPr bwMode="auto">
                <a:xfrm>
                  <a:off x="3603625" y="3754438"/>
                  <a:ext cx="161925" cy="42863"/>
                </a:xfrm>
                <a:custGeom>
                  <a:avLst/>
                  <a:gdLst>
                    <a:gd name="T0" fmla="*/ 203 w 203"/>
                    <a:gd name="T1" fmla="*/ 42 h 54"/>
                    <a:gd name="T2" fmla="*/ 198 w 203"/>
                    <a:gd name="T3" fmla="*/ 42 h 54"/>
                    <a:gd name="T4" fmla="*/ 191 w 203"/>
                    <a:gd name="T5" fmla="*/ 42 h 54"/>
                    <a:gd name="T6" fmla="*/ 184 w 203"/>
                    <a:gd name="T7" fmla="*/ 42 h 54"/>
                    <a:gd name="T8" fmla="*/ 175 w 203"/>
                    <a:gd name="T9" fmla="*/ 42 h 54"/>
                    <a:gd name="T10" fmla="*/ 166 w 203"/>
                    <a:gd name="T11" fmla="*/ 43 h 54"/>
                    <a:gd name="T12" fmla="*/ 156 w 203"/>
                    <a:gd name="T13" fmla="*/ 43 h 54"/>
                    <a:gd name="T14" fmla="*/ 145 w 203"/>
                    <a:gd name="T15" fmla="*/ 45 h 54"/>
                    <a:gd name="T16" fmla="*/ 132 w 203"/>
                    <a:gd name="T17" fmla="*/ 45 h 54"/>
                    <a:gd name="T18" fmla="*/ 120 w 203"/>
                    <a:gd name="T19" fmla="*/ 46 h 54"/>
                    <a:gd name="T20" fmla="*/ 105 w 203"/>
                    <a:gd name="T21" fmla="*/ 46 h 54"/>
                    <a:gd name="T22" fmla="*/ 90 w 203"/>
                    <a:gd name="T23" fmla="*/ 47 h 54"/>
                    <a:gd name="T24" fmla="*/ 74 w 203"/>
                    <a:gd name="T25" fmla="*/ 49 h 54"/>
                    <a:gd name="T26" fmla="*/ 56 w 203"/>
                    <a:gd name="T27" fmla="*/ 50 h 54"/>
                    <a:gd name="T28" fmla="*/ 38 w 203"/>
                    <a:gd name="T29" fmla="*/ 52 h 54"/>
                    <a:gd name="T30" fmla="*/ 19 w 203"/>
                    <a:gd name="T31" fmla="*/ 53 h 54"/>
                    <a:gd name="T32" fmla="*/ 0 w 203"/>
                    <a:gd name="T33" fmla="*/ 54 h 54"/>
                    <a:gd name="T34" fmla="*/ 0 w 203"/>
                    <a:gd name="T35" fmla="*/ 13 h 54"/>
                    <a:gd name="T36" fmla="*/ 101 w 203"/>
                    <a:gd name="T37" fmla="*/ 6 h 54"/>
                    <a:gd name="T38" fmla="*/ 203 w 203"/>
                    <a:gd name="T39" fmla="*/ 0 h 54"/>
                    <a:gd name="T40" fmla="*/ 203 w 203"/>
                    <a:gd name="T41" fmla="*/ 42 h 54"/>
                    <a:gd name="T42" fmla="*/ 203 w 203"/>
                    <a:gd name="T43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3" h="54">
                      <a:moveTo>
                        <a:pt x="203" y="42"/>
                      </a:moveTo>
                      <a:lnTo>
                        <a:pt x="198" y="42"/>
                      </a:lnTo>
                      <a:lnTo>
                        <a:pt x="191" y="42"/>
                      </a:lnTo>
                      <a:lnTo>
                        <a:pt x="184" y="42"/>
                      </a:lnTo>
                      <a:lnTo>
                        <a:pt x="175" y="42"/>
                      </a:lnTo>
                      <a:lnTo>
                        <a:pt x="166" y="43"/>
                      </a:lnTo>
                      <a:lnTo>
                        <a:pt x="156" y="43"/>
                      </a:lnTo>
                      <a:lnTo>
                        <a:pt x="145" y="45"/>
                      </a:lnTo>
                      <a:lnTo>
                        <a:pt x="132" y="45"/>
                      </a:lnTo>
                      <a:lnTo>
                        <a:pt x="120" y="46"/>
                      </a:lnTo>
                      <a:lnTo>
                        <a:pt x="105" y="46"/>
                      </a:lnTo>
                      <a:lnTo>
                        <a:pt x="90" y="47"/>
                      </a:lnTo>
                      <a:lnTo>
                        <a:pt x="74" y="49"/>
                      </a:lnTo>
                      <a:lnTo>
                        <a:pt x="56" y="50"/>
                      </a:lnTo>
                      <a:lnTo>
                        <a:pt x="38" y="52"/>
                      </a:lnTo>
                      <a:lnTo>
                        <a:pt x="19" y="53"/>
                      </a:lnTo>
                      <a:lnTo>
                        <a:pt x="0" y="54"/>
                      </a:lnTo>
                      <a:lnTo>
                        <a:pt x="0" y="13"/>
                      </a:lnTo>
                      <a:lnTo>
                        <a:pt x="101" y="6"/>
                      </a:lnTo>
                      <a:lnTo>
                        <a:pt x="203" y="0"/>
                      </a:lnTo>
                      <a:lnTo>
                        <a:pt x="203" y="42"/>
                      </a:lnTo>
                      <a:lnTo>
                        <a:pt x="203" y="4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3" name="Freeform 129"/>
                <p:cNvSpPr/>
                <p:nvPr/>
              </p:nvSpPr>
              <p:spPr bwMode="auto">
                <a:xfrm>
                  <a:off x="3711575" y="3400425"/>
                  <a:ext cx="233362" cy="679450"/>
                </a:xfrm>
                <a:custGeom>
                  <a:avLst/>
                  <a:gdLst>
                    <a:gd name="T0" fmla="*/ 206 w 293"/>
                    <a:gd name="T1" fmla="*/ 654 h 857"/>
                    <a:gd name="T2" fmla="*/ 180 w 293"/>
                    <a:gd name="T3" fmla="*/ 701 h 857"/>
                    <a:gd name="T4" fmla="*/ 150 w 293"/>
                    <a:gd name="T5" fmla="*/ 739 h 857"/>
                    <a:gd name="T6" fmla="*/ 119 w 293"/>
                    <a:gd name="T7" fmla="*/ 775 h 857"/>
                    <a:gd name="T8" fmla="*/ 83 w 293"/>
                    <a:gd name="T9" fmla="*/ 807 h 857"/>
                    <a:gd name="T10" fmla="*/ 52 w 293"/>
                    <a:gd name="T11" fmla="*/ 832 h 857"/>
                    <a:gd name="T12" fmla="*/ 36 w 293"/>
                    <a:gd name="T13" fmla="*/ 843 h 857"/>
                    <a:gd name="T14" fmla="*/ 22 w 293"/>
                    <a:gd name="T15" fmla="*/ 852 h 857"/>
                    <a:gd name="T16" fmla="*/ 11 w 293"/>
                    <a:gd name="T17" fmla="*/ 856 h 857"/>
                    <a:gd name="T18" fmla="*/ 4 w 293"/>
                    <a:gd name="T19" fmla="*/ 857 h 857"/>
                    <a:gd name="T20" fmla="*/ 1 w 293"/>
                    <a:gd name="T21" fmla="*/ 856 h 857"/>
                    <a:gd name="T22" fmla="*/ 0 w 293"/>
                    <a:gd name="T23" fmla="*/ 852 h 857"/>
                    <a:gd name="T24" fmla="*/ 4 w 293"/>
                    <a:gd name="T25" fmla="*/ 845 h 857"/>
                    <a:gd name="T26" fmla="*/ 12 w 293"/>
                    <a:gd name="T27" fmla="*/ 835 h 857"/>
                    <a:gd name="T28" fmla="*/ 23 w 293"/>
                    <a:gd name="T29" fmla="*/ 823 h 857"/>
                    <a:gd name="T30" fmla="*/ 37 w 293"/>
                    <a:gd name="T31" fmla="*/ 807 h 857"/>
                    <a:gd name="T32" fmla="*/ 66 w 293"/>
                    <a:gd name="T33" fmla="*/ 775 h 857"/>
                    <a:gd name="T34" fmla="*/ 99 w 293"/>
                    <a:gd name="T35" fmla="*/ 734 h 857"/>
                    <a:gd name="T36" fmla="*/ 131 w 293"/>
                    <a:gd name="T37" fmla="*/ 685 h 857"/>
                    <a:gd name="T38" fmla="*/ 159 w 293"/>
                    <a:gd name="T39" fmla="*/ 634 h 857"/>
                    <a:gd name="T40" fmla="*/ 182 w 293"/>
                    <a:gd name="T41" fmla="*/ 579 h 857"/>
                    <a:gd name="T42" fmla="*/ 202 w 293"/>
                    <a:gd name="T43" fmla="*/ 518 h 857"/>
                    <a:gd name="T44" fmla="*/ 217 w 293"/>
                    <a:gd name="T45" fmla="*/ 454 h 857"/>
                    <a:gd name="T46" fmla="*/ 228 w 293"/>
                    <a:gd name="T47" fmla="*/ 387 h 857"/>
                    <a:gd name="T48" fmla="*/ 234 w 293"/>
                    <a:gd name="T49" fmla="*/ 316 h 857"/>
                    <a:gd name="T50" fmla="*/ 239 w 293"/>
                    <a:gd name="T51" fmla="*/ 193 h 857"/>
                    <a:gd name="T52" fmla="*/ 239 w 293"/>
                    <a:gd name="T53" fmla="*/ 143 h 857"/>
                    <a:gd name="T54" fmla="*/ 238 w 293"/>
                    <a:gd name="T55" fmla="*/ 111 h 857"/>
                    <a:gd name="T56" fmla="*/ 236 w 293"/>
                    <a:gd name="T57" fmla="*/ 86 h 857"/>
                    <a:gd name="T58" fmla="*/ 235 w 293"/>
                    <a:gd name="T59" fmla="*/ 64 h 857"/>
                    <a:gd name="T60" fmla="*/ 232 w 293"/>
                    <a:gd name="T61" fmla="*/ 49 h 857"/>
                    <a:gd name="T62" fmla="*/ 228 w 293"/>
                    <a:gd name="T63" fmla="*/ 36 h 857"/>
                    <a:gd name="T64" fmla="*/ 222 w 293"/>
                    <a:gd name="T65" fmla="*/ 20 h 857"/>
                    <a:gd name="T66" fmla="*/ 220 w 293"/>
                    <a:gd name="T67" fmla="*/ 10 h 857"/>
                    <a:gd name="T68" fmla="*/ 220 w 293"/>
                    <a:gd name="T69" fmla="*/ 6 h 857"/>
                    <a:gd name="T70" fmla="*/ 225 w 293"/>
                    <a:gd name="T71" fmla="*/ 2 h 857"/>
                    <a:gd name="T72" fmla="*/ 235 w 293"/>
                    <a:gd name="T73" fmla="*/ 0 h 857"/>
                    <a:gd name="T74" fmla="*/ 252 w 293"/>
                    <a:gd name="T75" fmla="*/ 2 h 857"/>
                    <a:gd name="T76" fmla="*/ 274 w 293"/>
                    <a:gd name="T77" fmla="*/ 7 h 857"/>
                    <a:gd name="T78" fmla="*/ 293 w 293"/>
                    <a:gd name="T79" fmla="*/ 18 h 857"/>
                    <a:gd name="T80" fmla="*/ 293 w 293"/>
                    <a:gd name="T81" fmla="*/ 41 h 857"/>
                    <a:gd name="T82" fmla="*/ 293 w 293"/>
                    <a:gd name="T83" fmla="*/ 70 h 857"/>
                    <a:gd name="T84" fmla="*/ 293 w 293"/>
                    <a:gd name="T85" fmla="*/ 106 h 857"/>
                    <a:gd name="T86" fmla="*/ 293 w 293"/>
                    <a:gd name="T87" fmla="*/ 147 h 857"/>
                    <a:gd name="T88" fmla="*/ 293 w 293"/>
                    <a:gd name="T89" fmla="*/ 197 h 857"/>
                    <a:gd name="T90" fmla="*/ 290 w 293"/>
                    <a:gd name="T91" fmla="*/ 294 h 857"/>
                    <a:gd name="T92" fmla="*/ 285 w 293"/>
                    <a:gd name="T93" fmla="*/ 382 h 857"/>
                    <a:gd name="T94" fmla="*/ 272 w 293"/>
                    <a:gd name="T95" fmla="*/ 460 h 857"/>
                    <a:gd name="T96" fmla="*/ 254 w 293"/>
                    <a:gd name="T97" fmla="*/ 532 h 857"/>
                    <a:gd name="T98" fmla="*/ 232 w 293"/>
                    <a:gd name="T99" fmla="*/ 597 h 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93" h="857">
                      <a:moveTo>
                        <a:pt x="224" y="618"/>
                      </a:moveTo>
                      <a:lnTo>
                        <a:pt x="214" y="637"/>
                      </a:lnTo>
                      <a:lnTo>
                        <a:pt x="206" y="654"/>
                      </a:lnTo>
                      <a:lnTo>
                        <a:pt x="198" y="670"/>
                      </a:lnTo>
                      <a:lnTo>
                        <a:pt x="188" y="687"/>
                      </a:lnTo>
                      <a:lnTo>
                        <a:pt x="180" y="701"/>
                      </a:lnTo>
                      <a:lnTo>
                        <a:pt x="170" y="715"/>
                      </a:lnTo>
                      <a:lnTo>
                        <a:pt x="160" y="728"/>
                      </a:lnTo>
                      <a:lnTo>
                        <a:pt x="150" y="739"/>
                      </a:lnTo>
                      <a:lnTo>
                        <a:pt x="139" y="752"/>
                      </a:lnTo>
                      <a:lnTo>
                        <a:pt x="130" y="764"/>
                      </a:lnTo>
                      <a:lnTo>
                        <a:pt x="119" y="775"/>
                      </a:lnTo>
                      <a:lnTo>
                        <a:pt x="108" y="787"/>
                      </a:lnTo>
                      <a:lnTo>
                        <a:pt x="95" y="798"/>
                      </a:lnTo>
                      <a:lnTo>
                        <a:pt x="83" y="807"/>
                      </a:lnTo>
                      <a:lnTo>
                        <a:pt x="70" y="817"/>
                      </a:lnTo>
                      <a:lnTo>
                        <a:pt x="58" y="827"/>
                      </a:lnTo>
                      <a:lnTo>
                        <a:pt x="52" y="832"/>
                      </a:lnTo>
                      <a:lnTo>
                        <a:pt x="45" y="836"/>
                      </a:lnTo>
                      <a:lnTo>
                        <a:pt x="40" y="839"/>
                      </a:lnTo>
                      <a:lnTo>
                        <a:pt x="36" y="843"/>
                      </a:lnTo>
                      <a:lnTo>
                        <a:pt x="30" y="846"/>
                      </a:lnTo>
                      <a:lnTo>
                        <a:pt x="26" y="849"/>
                      </a:lnTo>
                      <a:lnTo>
                        <a:pt x="22" y="852"/>
                      </a:lnTo>
                      <a:lnTo>
                        <a:pt x="18" y="853"/>
                      </a:lnTo>
                      <a:lnTo>
                        <a:pt x="15" y="854"/>
                      </a:lnTo>
                      <a:lnTo>
                        <a:pt x="11" y="856"/>
                      </a:lnTo>
                      <a:lnTo>
                        <a:pt x="8" y="857"/>
                      </a:lnTo>
                      <a:lnTo>
                        <a:pt x="7" y="857"/>
                      </a:lnTo>
                      <a:lnTo>
                        <a:pt x="4" y="857"/>
                      </a:lnTo>
                      <a:lnTo>
                        <a:pt x="2" y="857"/>
                      </a:lnTo>
                      <a:lnTo>
                        <a:pt x="1" y="857"/>
                      </a:lnTo>
                      <a:lnTo>
                        <a:pt x="1" y="856"/>
                      </a:lnTo>
                      <a:lnTo>
                        <a:pt x="0" y="856"/>
                      </a:lnTo>
                      <a:lnTo>
                        <a:pt x="0" y="854"/>
                      </a:lnTo>
                      <a:lnTo>
                        <a:pt x="0" y="852"/>
                      </a:lnTo>
                      <a:lnTo>
                        <a:pt x="1" y="850"/>
                      </a:lnTo>
                      <a:lnTo>
                        <a:pt x="2" y="847"/>
                      </a:lnTo>
                      <a:lnTo>
                        <a:pt x="4" y="845"/>
                      </a:lnTo>
                      <a:lnTo>
                        <a:pt x="7" y="842"/>
                      </a:lnTo>
                      <a:lnTo>
                        <a:pt x="8" y="839"/>
                      </a:lnTo>
                      <a:lnTo>
                        <a:pt x="12" y="835"/>
                      </a:lnTo>
                      <a:lnTo>
                        <a:pt x="15" y="831"/>
                      </a:lnTo>
                      <a:lnTo>
                        <a:pt x="19" y="827"/>
                      </a:lnTo>
                      <a:lnTo>
                        <a:pt x="23" y="823"/>
                      </a:lnTo>
                      <a:lnTo>
                        <a:pt x="27" y="817"/>
                      </a:lnTo>
                      <a:lnTo>
                        <a:pt x="31" y="813"/>
                      </a:lnTo>
                      <a:lnTo>
                        <a:pt x="37" y="807"/>
                      </a:lnTo>
                      <a:lnTo>
                        <a:pt x="43" y="802"/>
                      </a:lnTo>
                      <a:lnTo>
                        <a:pt x="54" y="789"/>
                      </a:lnTo>
                      <a:lnTo>
                        <a:pt x="66" y="775"/>
                      </a:lnTo>
                      <a:lnTo>
                        <a:pt x="77" y="762"/>
                      </a:lnTo>
                      <a:lnTo>
                        <a:pt x="88" y="748"/>
                      </a:lnTo>
                      <a:lnTo>
                        <a:pt x="99" y="734"/>
                      </a:lnTo>
                      <a:lnTo>
                        <a:pt x="110" y="719"/>
                      </a:lnTo>
                      <a:lnTo>
                        <a:pt x="121" y="702"/>
                      </a:lnTo>
                      <a:lnTo>
                        <a:pt x="131" y="685"/>
                      </a:lnTo>
                      <a:lnTo>
                        <a:pt x="141" y="669"/>
                      </a:lnTo>
                      <a:lnTo>
                        <a:pt x="150" y="652"/>
                      </a:lnTo>
                      <a:lnTo>
                        <a:pt x="159" y="634"/>
                      </a:lnTo>
                      <a:lnTo>
                        <a:pt x="167" y="616"/>
                      </a:lnTo>
                      <a:lnTo>
                        <a:pt x="174" y="598"/>
                      </a:lnTo>
                      <a:lnTo>
                        <a:pt x="182" y="579"/>
                      </a:lnTo>
                      <a:lnTo>
                        <a:pt x="189" y="560"/>
                      </a:lnTo>
                      <a:lnTo>
                        <a:pt x="196" y="539"/>
                      </a:lnTo>
                      <a:lnTo>
                        <a:pt x="202" y="518"/>
                      </a:lnTo>
                      <a:lnTo>
                        <a:pt x="207" y="497"/>
                      </a:lnTo>
                      <a:lnTo>
                        <a:pt x="211" y="477"/>
                      </a:lnTo>
                      <a:lnTo>
                        <a:pt x="217" y="454"/>
                      </a:lnTo>
                      <a:lnTo>
                        <a:pt x="221" y="432"/>
                      </a:lnTo>
                      <a:lnTo>
                        <a:pt x="224" y="410"/>
                      </a:lnTo>
                      <a:lnTo>
                        <a:pt x="228" y="387"/>
                      </a:lnTo>
                      <a:lnTo>
                        <a:pt x="231" y="363"/>
                      </a:lnTo>
                      <a:lnTo>
                        <a:pt x="232" y="339"/>
                      </a:lnTo>
                      <a:lnTo>
                        <a:pt x="234" y="316"/>
                      </a:lnTo>
                      <a:lnTo>
                        <a:pt x="236" y="268"/>
                      </a:lnTo>
                      <a:lnTo>
                        <a:pt x="238" y="218"/>
                      </a:lnTo>
                      <a:lnTo>
                        <a:pt x="239" y="193"/>
                      </a:lnTo>
                      <a:lnTo>
                        <a:pt x="239" y="166"/>
                      </a:lnTo>
                      <a:lnTo>
                        <a:pt x="239" y="155"/>
                      </a:lnTo>
                      <a:lnTo>
                        <a:pt x="239" y="143"/>
                      </a:lnTo>
                      <a:lnTo>
                        <a:pt x="238" y="132"/>
                      </a:lnTo>
                      <a:lnTo>
                        <a:pt x="238" y="122"/>
                      </a:lnTo>
                      <a:lnTo>
                        <a:pt x="238" y="111"/>
                      </a:lnTo>
                      <a:lnTo>
                        <a:pt x="238" y="103"/>
                      </a:lnTo>
                      <a:lnTo>
                        <a:pt x="236" y="93"/>
                      </a:lnTo>
                      <a:lnTo>
                        <a:pt x="236" y="86"/>
                      </a:lnTo>
                      <a:lnTo>
                        <a:pt x="236" y="78"/>
                      </a:lnTo>
                      <a:lnTo>
                        <a:pt x="235" y="71"/>
                      </a:lnTo>
                      <a:lnTo>
                        <a:pt x="235" y="64"/>
                      </a:lnTo>
                      <a:lnTo>
                        <a:pt x="234" y="59"/>
                      </a:lnTo>
                      <a:lnTo>
                        <a:pt x="234" y="54"/>
                      </a:lnTo>
                      <a:lnTo>
                        <a:pt x="232" y="49"/>
                      </a:lnTo>
                      <a:lnTo>
                        <a:pt x="232" y="45"/>
                      </a:lnTo>
                      <a:lnTo>
                        <a:pt x="231" y="42"/>
                      </a:lnTo>
                      <a:lnTo>
                        <a:pt x="228" y="36"/>
                      </a:lnTo>
                      <a:lnTo>
                        <a:pt x="227" y="29"/>
                      </a:lnTo>
                      <a:lnTo>
                        <a:pt x="224" y="25"/>
                      </a:lnTo>
                      <a:lnTo>
                        <a:pt x="222" y="20"/>
                      </a:lnTo>
                      <a:lnTo>
                        <a:pt x="221" y="17"/>
                      </a:lnTo>
                      <a:lnTo>
                        <a:pt x="220" y="13"/>
                      </a:lnTo>
                      <a:lnTo>
                        <a:pt x="220" y="10"/>
                      </a:lnTo>
                      <a:lnTo>
                        <a:pt x="220" y="9"/>
                      </a:lnTo>
                      <a:lnTo>
                        <a:pt x="220" y="7"/>
                      </a:lnTo>
                      <a:lnTo>
                        <a:pt x="220" y="6"/>
                      </a:lnTo>
                      <a:lnTo>
                        <a:pt x="221" y="5"/>
                      </a:lnTo>
                      <a:lnTo>
                        <a:pt x="222" y="3"/>
                      </a:lnTo>
                      <a:lnTo>
                        <a:pt x="225" y="2"/>
                      </a:lnTo>
                      <a:lnTo>
                        <a:pt x="228" y="0"/>
                      </a:lnTo>
                      <a:lnTo>
                        <a:pt x="231" y="0"/>
                      </a:lnTo>
                      <a:lnTo>
                        <a:pt x="235" y="0"/>
                      </a:lnTo>
                      <a:lnTo>
                        <a:pt x="239" y="0"/>
                      </a:lnTo>
                      <a:lnTo>
                        <a:pt x="245" y="0"/>
                      </a:lnTo>
                      <a:lnTo>
                        <a:pt x="252" y="2"/>
                      </a:lnTo>
                      <a:lnTo>
                        <a:pt x="258" y="3"/>
                      </a:lnTo>
                      <a:lnTo>
                        <a:pt x="265" y="5"/>
                      </a:lnTo>
                      <a:lnTo>
                        <a:pt x="274" y="7"/>
                      </a:lnTo>
                      <a:lnTo>
                        <a:pt x="283" y="10"/>
                      </a:lnTo>
                      <a:lnTo>
                        <a:pt x="293" y="13"/>
                      </a:lnTo>
                      <a:lnTo>
                        <a:pt x="293" y="18"/>
                      </a:lnTo>
                      <a:lnTo>
                        <a:pt x="293" y="25"/>
                      </a:lnTo>
                      <a:lnTo>
                        <a:pt x="293" y="32"/>
                      </a:lnTo>
                      <a:lnTo>
                        <a:pt x="293" y="41"/>
                      </a:lnTo>
                      <a:lnTo>
                        <a:pt x="293" y="50"/>
                      </a:lnTo>
                      <a:lnTo>
                        <a:pt x="293" y="60"/>
                      </a:lnTo>
                      <a:lnTo>
                        <a:pt x="293" y="70"/>
                      </a:lnTo>
                      <a:lnTo>
                        <a:pt x="293" y="81"/>
                      </a:lnTo>
                      <a:lnTo>
                        <a:pt x="293" y="93"/>
                      </a:lnTo>
                      <a:lnTo>
                        <a:pt x="293" y="106"/>
                      </a:lnTo>
                      <a:lnTo>
                        <a:pt x="293" y="119"/>
                      </a:lnTo>
                      <a:lnTo>
                        <a:pt x="293" y="133"/>
                      </a:lnTo>
                      <a:lnTo>
                        <a:pt x="293" y="147"/>
                      </a:lnTo>
                      <a:lnTo>
                        <a:pt x="293" y="164"/>
                      </a:lnTo>
                      <a:lnTo>
                        <a:pt x="293" y="179"/>
                      </a:lnTo>
                      <a:lnTo>
                        <a:pt x="293" y="197"/>
                      </a:lnTo>
                      <a:lnTo>
                        <a:pt x="293" y="230"/>
                      </a:lnTo>
                      <a:lnTo>
                        <a:pt x="292" y="263"/>
                      </a:lnTo>
                      <a:lnTo>
                        <a:pt x="290" y="294"/>
                      </a:lnTo>
                      <a:lnTo>
                        <a:pt x="289" y="324"/>
                      </a:lnTo>
                      <a:lnTo>
                        <a:pt x="287" y="353"/>
                      </a:lnTo>
                      <a:lnTo>
                        <a:pt x="285" y="382"/>
                      </a:lnTo>
                      <a:lnTo>
                        <a:pt x="281" y="409"/>
                      </a:lnTo>
                      <a:lnTo>
                        <a:pt x="278" y="435"/>
                      </a:lnTo>
                      <a:lnTo>
                        <a:pt x="272" y="460"/>
                      </a:lnTo>
                      <a:lnTo>
                        <a:pt x="267" y="485"/>
                      </a:lnTo>
                      <a:lnTo>
                        <a:pt x="261" y="510"/>
                      </a:lnTo>
                      <a:lnTo>
                        <a:pt x="254" y="532"/>
                      </a:lnTo>
                      <a:lnTo>
                        <a:pt x="247" y="555"/>
                      </a:lnTo>
                      <a:lnTo>
                        <a:pt x="239" y="576"/>
                      </a:lnTo>
                      <a:lnTo>
                        <a:pt x="232" y="597"/>
                      </a:lnTo>
                      <a:lnTo>
                        <a:pt x="224" y="618"/>
                      </a:lnTo>
                      <a:lnTo>
                        <a:pt x="224" y="6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4" name="Freeform 130"/>
                <p:cNvSpPr/>
                <p:nvPr/>
              </p:nvSpPr>
              <p:spPr bwMode="auto">
                <a:xfrm>
                  <a:off x="3919538" y="3549650"/>
                  <a:ext cx="138112" cy="42863"/>
                </a:xfrm>
                <a:custGeom>
                  <a:avLst/>
                  <a:gdLst>
                    <a:gd name="T0" fmla="*/ 69 w 173"/>
                    <a:gd name="T1" fmla="*/ 12 h 54"/>
                    <a:gd name="T2" fmla="*/ 82 w 173"/>
                    <a:gd name="T3" fmla="*/ 8 h 54"/>
                    <a:gd name="T4" fmla="*/ 93 w 173"/>
                    <a:gd name="T5" fmla="*/ 7 h 54"/>
                    <a:gd name="T6" fmla="*/ 104 w 173"/>
                    <a:gd name="T7" fmla="*/ 4 h 54"/>
                    <a:gd name="T8" fmla="*/ 112 w 173"/>
                    <a:gd name="T9" fmla="*/ 2 h 54"/>
                    <a:gd name="T10" fmla="*/ 121 w 173"/>
                    <a:gd name="T11" fmla="*/ 1 h 54"/>
                    <a:gd name="T12" fmla="*/ 126 w 173"/>
                    <a:gd name="T13" fmla="*/ 0 h 54"/>
                    <a:gd name="T14" fmla="*/ 129 w 173"/>
                    <a:gd name="T15" fmla="*/ 0 h 54"/>
                    <a:gd name="T16" fmla="*/ 132 w 173"/>
                    <a:gd name="T17" fmla="*/ 0 h 54"/>
                    <a:gd name="T18" fmla="*/ 133 w 173"/>
                    <a:gd name="T19" fmla="*/ 0 h 54"/>
                    <a:gd name="T20" fmla="*/ 136 w 173"/>
                    <a:gd name="T21" fmla="*/ 0 h 54"/>
                    <a:gd name="T22" fmla="*/ 137 w 173"/>
                    <a:gd name="T23" fmla="*/ 0 h 54"/>
                    <a:gd name="T24" fmla="*/ 139 w 173"/>
                    <a:gd name="T25" fmla="*/ 0 h 54"/>
                    <a:gd name="T26" fmla="*/ 141 w 173"/>
                    <a:gd name="T27" fmla="*/ 0 h 54"/>
                    <a:gd name="T28" fmla="*/ 144 w 173"/>
                    <a:gd name="T29" fmla="*/ 0 h 54"/>
                    <a:gd name="T30" fmla="*/ 147 w 173"/>
                    <a:gd name="T31" fmla="*/ 0 h 54"/>
                    <a:gd name="T32" fmla="*/ 151 w 173"/>
                    <a:gd name="T33" fmla="*/ 1 h 54"/>
                    <a:gd name="T34" fmla="*/ 154 w 173"/>
                    <a:gd name="T35" fmla="*/ 1 h 54"/>
                    <a:gd name="T36" fmla="*/ 158 w 173"/>
                    <a:gd name="T37" fmla="*/ 4 h 54"/>
                    <a:gd name="T38" fmla="*/ 162 w 173"/>
                    <a:gd name="T39" fmla="*/ 5 h 54"/>
                    <a:gd name="T40" fmla="*/ 166 w 173"/>
                    <a:gd name="T41" fmla="*/ 7 h 54"/>
                    <a:gd name="T42" fmla="*/ 168 w 173"/>
                    <a:gd name="T43" fmla="*/ 9 h 54"/>
                    <a:gd name="T44" fmla="*/ 170 w 173"/>
                    <a:gd name="T45" fmla="*/ 12 h 54"/>
                    <a:gd name="T46" fmla="*/ 172 w 173"/>
                    <a:gd name="T47" fmla="*/ 13 h 54"/>
                    <a:gd name="T48" fmla="*/ 173 w 173"/>
                    <a:gd name="T49" fmla="*/ 16 h 54"/>
                    <a:gd name="T50" fmla="*/ 173 w 173"/>
                    <a:gd name="T51" fmla="*/ 18 h 54"/>
                    <a:gd name="T52" fmla="*/ 173 w 173"/>
                    <a:gd name="T53" fmla="*/ 20 h 54"/>
                    <a:gd name="T54" fmla="*/ 173 w 173"/>
                    <a:gd name="T55" fmla="*/ 23 h 54"/>
                    <a:gd name="T56" fmla="*/ 172 w 173"/>
                    <a:gd name="T57" fmla="*/ 26 h 54"/>
                    <a:gd name="T58" fmla="*/ 169 w 173"/>
                    <a:gd name="T59" fmla="*/ 29 h 54"/>
                    <a:gd name="T60" fmla="*/ 165 w 173"/>
                    <a:gd name="T61" fmla="*/ 31 h 54"/>
                    <a:gd name="T62" fmla="*/ 161 w 173"/>
                    <a:gd name="T63" fmla="*/ 34 h 54"/>
                    <a:gd name="T64" fmla="*/ 155 w 173"/>
                    <a:gd name="T65" fmla="*/ 37 h 54"/>
                    <a:gd name="T66" fmla="*/ 150 w 173"/>
                    <a:gd name="T67" fmla="*/ 38 h 54"/>
                    <a:gd name="T68" fmla="*/ 143 w 173"/>
                    <a:gd name="T69" fmla="*/ 41 h 54"/>
                    <a:gd name="T70" fmla="*/ 139 w 173"/>
                    <a:gd name="T71" fmla="*/ 43 h 54"/>
                    <a:gd name="T72" fmla="*/ 134 w 173"/>
                    <a:gd name="T73" fmla="*/ 44 h 54"/>
                    <a:gd name="T74" fmla="*/ 129 w 173"/>
                    <a:gd name="T75" fmla="*/ 45 h 54"/>
                    <a:gd name="T76" fmla="*/ 123 w 173"/>
                    <a:gd name="T77" fmla="*/ 47 h 54"/>
                    <a:gd name="T78" fmla="*/ 116 w 173"/>
                    <a:gd name="T79" fmla="*/ 47 h 54"/>
                    <a:gd name="T80" fmla="*/ 108 w 173"/>
                    <a:gd name="T81" fmla="*/ 48 h 54"/>
                    <a:gd name="T82" fmla="*/ 101 w 173"/>
                    <a:gd name="T83" fmla="*/ 49 h 54"/>
                    <a:gd name="T84" fmla="*/ 92 w 173"/>
                    <a:gd name="T85" fmla="*/ 51 h 54"/>
                    <a:gd name="T86" fmla="*/ 83 w 173"/>
                    <a:gd name="T87" fmla="*/ 51 h 54"/>
                    <a:gd name="T88" fmla="*/ 72 w 173"/>
                    <a:gd name="T89" fmla="*/ 51 h 54"/>
                    <a:gd name="T90" fmla="*/ 62 w 173"/>
                    <a:gd name="T91" fmla="*/ 52 h 54"/>
                    <a:gd name="T92" fmla="*/ 51 w 173"/>
                    <a:gd name="T93" fmla="*/ 52 h 54"/>
                    <a:gd name="T94" fmla="*/ 39 w 173"/>
                    <a:gd name="T95" fmla="*/ 52 h 54"/>
                    <a:gd name="T96" fmla="*/ 26 w 173"/>
                    <a:gd name="T97" fmla="*/ 54 h 54"/>
                    <a:gd name="T98" fmla="*/ 14 w 173"/>
                    <a:gd name="T99" fmla="*/ 54 h 54"/>
                    <a:gd name="T100" fmla="*/ 0 w 173"/>
                    <a:gd name="T101" fmla="*/ 54 h 54"/>
                    <a:gd name="T102" fmla="*/ 0 w 173"/>
                    <a:gd name="T103" fmla="*/ 25 h 54"/>
                    <a:gd name="T104" fmla="*/ 6 w 173"/>
                    <a:gd name="T105" fmla="*/ 25 h 54"/>
                    <a:gd name="T106" fmla="*/ 11 w 173"/>
                    <a:gd name="T107" fmla="*/ 23 h 54"/>
                    <a:gd name="T108" fmla="*/ 18 w 173"/>
                    <a:gd name="T109" fmla="*/ 22 h 54"/>
                    <a:gd name="T110" fmla="*/ 26 w 173"/>
                    <a:gd name="T111" fmla="*/ 20 h 54"/>
                    <a:gd name="T112" fmla="*/ 36 w 173"/>
                    <a:gd name="T113" fmla="*/ 19 h 54"/>
                    <a:gd name="T114" fmla="*/ 46 w 173"/>
                    <a:gd name="T115" fmla="*/ 18 h 54"/>
                    <a:gd name="T116" fmla="*/ 57 w 173"/>
                    <a:gd name="T117" fmla="*/ 15 h 54"/>
                    <a:gd name="T118" fmla="*/ 69 w 173"/>
                    <a:gd name="T119" fmla="*/ 12 h 54"/>
                    <a:gd name="T120" fmla="*/ 69 w 173"/>
                    <a:gd name="T121" fmla="*/ 1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73" h="54">
                      <a:moveTo>
                        <a:pt x="69" y="12"/>
                      </a:moveTo>
                      <a:lnTo>
                        <a:pt x="82" y="8"/>
                      </a:lnTo>
                      <a:lnTo>
                        <a:pt x="93" y="7"/>
                      </a:lnTo>
                      <a:lnTo>
                        <a:pt x="104" y="4"/>
                      </a:lnTo>
                      <a:lnTo>
                        <a:pt x="112" y="2"/>
                      </a:lnTo>
                      <a:lnTo>
                        <a:pt x="121" y="1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32" y="0"/>
                      </a:lnTo>
                      <a:lnTo>
                        <a:pt x="133" y="0"/>
                      </a:lnTo>
                      <a:lnTo>
                        <a:pt x="136" y="0"/>
                      </a:lnTo>
                      <a:lnTo>
                        <a:pt x="137" y="0"/>
                      </a:lnTo>
                      <a:lnTo>
                        <a:pt x="139" y="0"/>
                      </a:lnTo>
                      <a:lnTo>
                        <a:pt x="141" y="0"/>
                      </a:lnTo>
                      <a:lnTo>
                        <a:pt x="144" y="0"/>
                      </a:lnTo>
                      <a:lnTo>
                        <a:pt x="147" y="0"/>
                      </a:lnTo>
                      <a:lnTo>
                        <a:pt x="151" y="1"/>
                      </a:lnTo>
                      <a:lnTo>
                        <a:pt x="154" y="1"/>
                      </a:lnTo>
                      <a:lnTo>
                        <a:pt x="158" y="4"/>
                      </a:lnTo>
                      <a:lnTo>
                        <a:pt x="162" y="5"/>
                      </a:lnTo>
                      <a:lnTo>
                        <a:pt x="166" y="7"/>
                      </a:lnTo>
                      <a:lnTo>
                        <a:pt x="168" y="9"/>
                      </a:lnTo>
                      <a:lnTo>
                        <a:pt x="170" y="12"/>
                      </a:lnTo>
                      <a:lnTo>
                        <a:pt x="172" y="13"/>
                      </a:lnTo>
                      <a:lnTo>
                        <a:pt x="173" y="16"/>
                      </a:lnTo>
                      <a:lnTo>
                        <a:pt x="173" y="18"/>
                      </a:lnTo>
                      <a:lnTo>
                        <a:pt x="173" y="20"/>
                      </a:lnTo>
                      <a:lnTo>
                        <a:pt x="173" y="23"/>
                      </a:lnTo>
                      <a:lnTo>
                        <a:pt x="172" y="26"/>
                      </a:lnTo>
                      <a:lnTo>
                        <a:pt x="169" y="29"/>
                      </a:lnTo>
                      <a:lnTo>
                        <a:pt x="165" y="31"/>
                      </a:lnTo>
                      <a:lnTo>
                        <a:pt x="161" y="34"/>
                      </a:lnTo>
                      <a:lnTo>
                        <a:pt x="155" y="37"/>
                      </a:lnTo>
                      <a:lnTo>
                        <a:pt x="150" y="38"/>
                      </a:lnTo>
                      <a:lnTo>
                        <a:pt x="143" y="41"/>
                      </a:lnTo>
                      <a:lnTo>
                        <a:pt x="139" y="43"/>
                      </a:lnTo>
                      <a:lnTo>
                        <a:pt x="134" y="44"/>
                      </a:lnTo>
                      <a:lnTo>
                        <a:pt x="129" y="45"/>
                      </a:lnTo>
                      <a:lnTo>
                        <a:pt x="123" y="47"/>
                      </a:lnTo>
                      <a:lnTo>
                        <a:pt x="116" y="47"/>
                      </a:lnTo>
                      <a:lnTo>
                        <a:pt x="108" y="48"/>
                      </a:lnTo>
                      <a:lnTo>
                        <a:pt x="101" y="49"/>
                      </a:lnTo>
                      <a:lnTo>
                        <a:pt x="92" y="51"/>
                      </a:lnTo>
                      <a:lnTo>
                        <a:pt x="83" y="51"/>
                      </a:lnTo>
                      <a:lnTo>
                        <a:pt x="72" y="51"/>
                      </a:lnTo>
                      <a:lnTo>
                        <a:pt x="62" y="52"/>
                      </a:lnTo>
                      <a:lnTo>
                        <a:pt x="51" y="52"/>
                      </a:lnTo>
                      <a:lnTo>
                        <a:pt x="39" y="52"/>
                      </a:lnTo>
                      <a:lnTo>
                        <a:pt x="26" y="54"/>
                      </a:lnTo>
                      <a:lnTo>
                        <a:pt x="14" y="54"/>
                      </a:lnTo>
                      <a:lnTo>
                        <a:pt x="0" y="54"/>
                      </a:lnTo>
                      <a:lnTo>
                        <a:pt x="0" y="25"/>
                      </a:lnTo>
                      <a:lnTo>
                        <a:pt x="6" y="25"/>
                      </a:lnTo>
                      <a:lnTo>
                        <a:pt x="11" y="23"/>
                      </a:lnTo>
                      <a:lnTo>
                        <a:pt x="18" y="22"/>
                      </a:lnTo>
                      <a:lnTo>
                        <a:pt x="26" y="20"/>
                      </a:lnTo>
                      <a:lnTo>
                        <a:pt x="36" y="19"/>
                      </a:lnTo>
                      <a:lnTo>
                        <a:pt x="46" y="18"/>
                      </a:lnTo>
                      <a:lnTo>
                        <a:pt x="57" y="15"/>
                      </a:lnTo>
                      <a:lnTo>
                        <a:pt x="69" y="12"/>
                      </a:lnTo>
                      <a:lnTo>
                        <a:pt x="69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5" name="Freeform 131"/>
                <p:cNvSpPr/>
                <p:nvPr/>
              </p:nvSpPr>
              <p:spPr bwMode="auto">
                <a:xfrm>
                  <a:off x="3914775" y="3703638"/>
                  <a:ext cx="155575" cy="41275"/>
                </a:xfrm>
                <a:custGeom>
                  <a:avLst/>
                  <a:gdLst>
                    <a:gd name="T0" fmla="*/ 169 w 197"/>
                    <a:gd name="T1" fmla="*/ 43 h 51"/>
                    <a:gd name="T2" fmla="*/ 165 w 197"/>
                    <a:gd name="T3" fmla="*/ 43 h 51"/>
                    <a:gd name="T4" fmla="*/ 161 w 197"/>
                    <a:gd name="T5" fmla="*/ 44 h 51"/>
                    <a:gd name="T6" fmla="*/ 155 w 197"/>
                    <a:gd name="T7" fmla="*/ 44 h 51"/>
                    <a:gd name="T8" fmla="*/ 148 w 197"/>
                    <a:gd name="T9" fmla="*/ 45 h 51"/>
                    <a:gd name="T10" fmla="*/ 141 w 197"/>
                    <a:gd name="T11" fmla="*/ 45 h 51"/>
                    <a:gd name="T12" fmla="*/ 133 w 197"/>
                    <a:gd name="T13" fmla="*/ 47 h 51"/>
                    <a:gd name="T14" fmla="*/ 123 w 197"/>
                    <a:gd name="T15" fmla="*/ 47 h 51"/>
                    <a:gd name="T16" fmla="*/ 114 w 197"/>
                    <a:gd name="T17" fmla="*/ 48 h 51"/>
                    <a:gd name="T18" fmla="*/ 103 w 197"/>
                    <a:gd name="T19" fmla="*/ 48 h 51"/>
                    <a:gd name="T20" fmla="*/ 90 w 197"/>
                    <a:gd name="T21" fmla="*/ 50 h 51"/>
                    <a:gd name="T22" fmla="*/ 78 w 197"/>
                    <a:gd name="T23" fmla="*/ 50 h 51"/>
                    <a:gd name="T24" fmla="*/ 64 w 197"/>
                    <a:gd name="T25" fmla="*/ 50 h 51"/>
                    <a:gd name="T26" fmla="*/ 50 w 197"/>
                    <a:gd name="T27" fmla="*/ 50 h 51"/>
                    <a:gd name="T28" fmla="*/ 33 w 197"/>
                    <a:gd name="T29" fmla="*/ 51 h 51"/>
                    <a:gd name="T30" fmla="*/ 17 w 197"/>
                    <a:gd name="T31" fmla="*/ 51 h 51"/>
                    <a:gd name="T32" fmla="*/ 0 w 197"/>
                    <a:gd name="T33" fmla="*/ 51 h 51"/>
                    <a:gd name="T34" fmla="*/ 0 w 197"/>
                    <a:gd name="T35" fmla="*/ 21 h 51"/>
                    <a:gd name="T36" fmla="*/ 16 w 197"/>
                    <a:gd name="T37" fmla="*/ 19 h 51"/>
                    <a:gd name="T38" fmla="*/ 31 w 197"/>
                    <a:gd name="T39" fmla="*/ 16 h 51"/>
                    <a:gd name="T40" fmla="*/ 46 w 197"/>
                    <a:gd name="T41" fmla="*/ 15 h 51"/>
                    <a:gd name="T42" fmla="*/ 58 w 197"/>
                    <a:gd name="T43" fmla="*/ 12 h 51"/>
                    <a:gd name="T44" fmla="*/ 72 w 197"/>
                    <a:gd name="T45" fmla="*/ 11 h 51"/>
                    <a:gd name="T46" fmla="*/ 83 w 197"/>
                    <a:gd name="T47" fmla="*/ 9 h 51"/>
                    <a:gd name="T48" fmla="*/ 94 w 197"/>
                    <a:gd name="T49" fmla="*/ 8 h 51"/>
                    <a:gd name="T50" fmla="*/ 104 w 197"/>
                    <a:gd name="T51" fmla="*/ 5 h 51"/>
                    <a:gd name="T52" fmla="*/ 112 w 197"/>
                    <a:gd name="T53" fmla="*/ 5 h 51"/>
                    <a:gd name="T54" fmla="*/ 121 w 197"/>
                    <a:gd name="T55" fmla="*/ 4 h 51"/>
                    <a:gd name="T56" fmla="*/ 128 w 197"/>
                    <a:gd name="T57" fmla="*/ 3 h 51"/>
                    <a:gd name="T58" fmla="*/ 135 w 197"/>
                    <a:gd name="T59" fmla="*/ 1 h 51"/>
                    <a:gd name="T60" fmla="*/ 140 w 197"/>
                    <a:gd name="T61" fmla="*/ 1 h 51"/>
                    <a:gd name="T62" fmla="*/ 144 w 197"/>
                    <a:gd name="T63" fmla="*/ 1 h 51"/>
                    <a:gd name="T64" fmla="*/ 147 w 197"/>
                    <a:gd name="T65" fmla="*/ 0 h 51"/>
                    <a:gd name="T66" fmla="*/ 150 w 197"/>
                    <a:gd name="T67" fmla="*/ 0 h 51"/>
                    <a:gd name="T68" fmla="*/ 154 w 197"/>
                    <a:gd name="T69" fmla="*/ 1 h 51"/>
                    <a:gd name="T70" fmla="*/ 158 w 197"/>
                    <a:gd name="T71" fmla="*/ 1 h 51"/>
                    <a:gd name="T72" fmla="*/ 165 w 197"/>
                    <a:gd name="T73" fmla="*/ 3 h 51"/>
                    <a:gd name="T74" fmla="*/ 173 w 197"/>
                    <a:gd name="T75" fmla="*/ 5 h 51"/>
                    <a:gd name="T76" fmla="*/ 176 w 197"/>
                    <a:gd name="T77" fmla="*/ 7 h 51"/>
                    <a:gd name="T78" fmla="*/ 180 w 197"/>
                    <a:gd name="T79" fmla="*/ 8 h 51"/>
                    <a:gd name="T80" fmla="*/ 184 w 197"/>
                    <a:gd name="T81" fmla="*/ 11 h 51"/>
                    <a:gd name="T82" fmla="*/ 189 w 197"/>
                    <a:gd name="T83" fmla="*/ 12 h 51"/>
                    <a:gd name="T84" fmla="*/ 191 w 197"/>
                    <a:gd name="T85" fmla="*/ 15 h 51"/>
                    <a:gd name="T86" fmla="*/ 193 w 197"/>
                    <a:gd name="T87" fmla="*/ 16 h 51"/>
                    <a:gd name="T88" fmla="*/ 194 w 197"/>
                    <a:gd name="T89" fmla="*/ 19 h 51"/>
                    <a:gd name="T90" fmla="*/ 195 w 197"/>
                    <a:gd name="T91" fmla="*/ 22 h 51"/>
                    <a:gd name="T92" fmla="*/ 195 w 197"/>
                    <a:gd name="T93" fmla="*/ 23 h 51"/>
                    <a:gd name="T94" fmla="*/ 197 w 197"/>
                    <a:gd name="T95" fmla="*/ 25 h 51"/>
                    <a:gd name="T96" fmla="*/ 195 w 197"/>
                    <a:gd name="T97" fmla="*/ 27 h 51"/>
                    <a:gd name="T98" fmla="*/ 194 w 197"/>
                    <a:gd name="T99" fmla="*/ 29 h 51"/>
                    <a:gd name="T100" fmla="*/ 193 w 197"/>
                    <a:gd name="T101" fmla="*/ 32 h 51"/>
                    <a:gd name="T102" fmla="*/ 190 w 197"/>
                    <a:gd name="T103" fmla="*/ 33 h 51"/>
                    <a:gd name="T104" fmla="*/ 186 w 197"/>
                    <a:gd name="T105" fmla="*/ 36 h 51"/>
                    <a:gd name="T106" fmla="*/ 182 w 197"/>
                    <a:gd name="T107" fmla="*/ 39 h 51"/>
                    <a:gd name="T108" fmla="*/ 176 w 197"/>
                    <a:gd name="T109" fmla="*/ 40 h 51"/>
                    <a:gd name="T110" fmla="*/ 169 w 197"/>
                    <a:gd name="T111" fmla="*/ 43 h 51"/>
                    <a:gd name="T112" fmla="*/ 169 w 197"/>
                    <a:gd name="T113" fmla="*/ 43 h 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97" h="51">
                      <a:moveTo>
                        <a:pt x="169" y="43"/>
                      </a:moveTo>
                      <a:lnTo>
                        <a:pt x="165" y="43"/>
                      </a:lnTo>
                      <a:lnTo>
                        <a:pt x="161" y="44"/>
                      </a:lnTo>
                      <a:lnTo>
                        <a:pt x="155" y="44"/>
                      </a:lnTo>
                      <a:lnTo>
                        <a:pt x="148" y="45"/>
                      </a:lnTo>
                      <a:lnTo>
                        <a:pt x="141" y="45"/>
                      </a:lnTo>
                      <a:lnTo>
                        <a:pt x="133" y="47"/>
                      </a:lnTo>
                      <a:lnTo>
                        <a:pt x="123" y="47"/>
                      </a:lnTo>
                      <a:lnTo>
                        <a:pt x="114" y="48"/>
                      </a:lnTo>
                      <a:lnTo>
                        <a:pt x="103" y="48"/>
                      </a:lnTo>
                      <a:lnTo>
                        <a:pt x="90" y="50"/>
                      </a:lnTo>
                      <a:lnTo>
                        <a:pt x="78" y="50"/>
                      </a:lnTo>
                      <a:lnTo>
                        <a:pt x="64" y="50"/>
                      </a:lnTo>
                      <a:lnTo>
                        <a:pt x="50" y="50"/>
                      </a:lnTo>
                      <a:lnTo>
                        <a:pt x="33" y="51"/>
                      </a:lnTo>
                      <a:lnTo>
                        <a:pt x="17" y="51"/>
                      </a:lnTo>
                      <a:lnTo>
                        <a:pt x="0" y="51"/>
                      </a:lnTo>
                      <a:lnTo>
                        <a:pt x="0" y="21"/>
                      </a:lnTo>
                      <a:lnTo>
                        <a:pt x="16" y="19"/>
                      </a:lnTo>
                      <a:lnTo>
                        <a:pt x="31" y="16"/>
                      </a:lnTo>
                      <a:lnTo>
                        <a:pt x="46" y="15"/>
                      </a:lnTo>
                      <a:lnTo>
                        <a:pt x="58" y="12"/>
                      </a:lnTo>
                      <a:lnTo>
                        <a:pt x="72" y="11"/>
                      </a:lnTo>
                      <a:lnTo>
                        <a:pt x="83" y="9"/>
                      </a:lnTo>
                      <a:lnTo>
                        <a:pt x="94" y="8"/>
                      </a:lnTo>
                      <a:lnTo>
                        <a:pt x="104" y="5"/>
                      </a:lnTo>
                      <a:lnTo>
                        <a:pt x="112" y="5"/>
                      </a:lnTo>
                      <a:lnTo>
                        <a:pt x="121" y="4"/>
                      </a:lnTo>
                      <a:lnTo>
                        <a:pt x="128" y="3"/>
                      </a:lnTo>
                      <a:lnTo>
                        <a:pt x="135" y="1"/>
                      </a:lnTo>
                      <a:lnTo>
                        <a:pt x="140" y="1"/>
                      </a:lnTo>
                      <a:lnTo>
                        <a:pt x="144" y="1"/>
                      </a:lnTo>
                      <a:lnTo>
                        <a:pt x="147" y="0"/>
                      </a:lnTo>
                      <a:lnTo>
                        <a:pt x="150" y="0"/>
                      </a:lnTo>
                      <a:lnTo>
                        <a:pt x="154" y="1"/>
                      </a:lnTo>
                      <a:lnTo>
                        <a:pt x="158" y="1"/>
                      </a:lnTo>
                      <a:lnTo>
                        <a:pt x="165" y="3"/>
                      </a:lnTo>
                      <a:lnTo>
                        <a:pt x="173" y="5"/>
                      </a:lnTo>
                      <a:lnTo>
                        <a:pt x="176" y="7"/>
                      </a:lnTo>
                      <a:lnTo>
                        <a:pt x="180" y="8"/>
                      </a:lnTo>
                      <a:lnTo>
                        <a:pt x="184" y="11"/>
                      </a:lnTo>
                      <a:lnTo>
                        <a:pt x="189" y="12"/>
                      </a:lnTo>
                      <a:lnTo>
                        <a:pt x="191" y="15"/>
                      </a:lnTo>
                      <a:lnTo>
                        <a:pt x="193" y="16"/>
                      </a:lnTo>
                      <a:lnTo>
                        <a:pt x="194" y="19"/>
                      </a:lnTo>
                      <a:lnTo>
                        <a:pt x="195" y="22"/>
                      </a:lnTo>
                      <a:lnTo>
                        <a:pt x="195" y="23"/>
                      </a:lnTo>
                      <a:lnTo>
                        <a:pt x="197" y="25"/>
                      </a:lnTo>
                      <a:lnTo>
                        <a:pt x="195" y="27"/>
                      </a:lnTo>
                      <a:lnTo>
                        <a:pt x="194" y="29"/>
                      </a:lnTo>
                      <a:lnTo>
                        <a:pt x="193" y="32"/>
                      </a:lnTo>
                      <a:lnTo>
                        <a:pt x="190" y="33"/>
                      </a:lnTo>
                      <a:lnTo>
                        <a:pt x="186" y="36"/>
                      </a:lnTo>
                      <a:lnTo>
                        <a:pt x="182" y="39"/>
                      </a:lnTo>
                      <a:lnTo>
                        <a:pt x="176" y="40"/>
                      </a:lnTo>
                      <a:lnTo>
                        <a:pt x="169" y="43"/>
                      </a:lnTo>
                      <a:lnTo>
                        <a:pt x="169" y="43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26" name="Freeform 132"/>
                <p:cNvSpPr/>
                <p:nvPr/>
              </p:nvSpPr>
              <p:spPr bwMode="auto">
                <a:xfrm>
                  <a:off x="3919538" y="3370263"/>
                  <a:ext cx="230187" cy="698500"/>
                </a:xfrm>
                <a:custGeom>
                  <a:avLst/>
                  <a:gdLst>
                    <a:gd name="T0" fmla="*/ 177 w 289"/>
                    <a:gd name="T1" fmla="*/ 742 h 880"/>
                    <a:gd name="T2" fmla="*/ 204 w 289"/>
                    <a:gd name="T3" fmla="*/ 736 h 880"/>
                    <a:gd name="T4" fmla="*/ 212 w 289"/>
                    <a:gd name="T5" fmla="*/ 716 h 880"/>
                    <a:gd name="T6" fmla="*/ 215 w 289"/>
                    <a:gd name="T7" fmla="*/ 691 h 880"/>
                    <a:gd name="T8" fmla="*/ 217 w 289"/>
                    <a:gd name="T9" fmla="*/ 655 h 880"/>
                    <a:gd name="T10" fmla="*/ 219 w 289"/>
                    <a:gd name="T11" fmla="*/ 597 h 880"/>
                    <a:gd name="T12" fmla="*/ 220 w 289"/>
                    <a:gd name="T13" fmla="*/ 515 h 880"/>
                    <a:gd name="T14" fmla="*/ 220 w 289"/>
                    <a:gd name="T15" fmla="*/ 417 h 880"/>
                    <a:gd name="T16" fmla="*/ 219 w 289"/>
                    <a:gd name="T17" fmla="*/ 325 h 880"/>
                    <a:gd name="T18" fmla="*/ 215 w 289"/>
                    <a:gd name="T19" fmla="*/ 181 h 880"/>
                    <a:gd name="T20" fmla="*/ 212 w 289"/>
                    <a:gd name="T21" fmla="*/ 125 h 880"/>
                    <a:gd name="T22" fmla="*/ 206 w 289"/>
                    <a:gd name="T23" fmla="*/ 89 h 880"/>
                    <a:gd name="T24" fmla="*/ 201 w 289"/>
                    <a:gd name="T25" fmla="*/ 71 h 880"/>
                    <a:gd name="T26" fmla="*/ 186 w 289"/>
                    <a:gd name="T27" fmla="*/ 65 h 880"/>
                    <a:gd name="T28" fmla="*/ 159 w 289"/>
                    <a:gd name="T29" fmla="*/ 64 h 880"/>
                    <a:gd name="T30" fmla="*/ 121 w 289"/>
                    <a:gd name="T31" fmla="*/ 65 h 880"/>
                    <a:gd name="T32" fmla="*/ 62 w 289"/>
                    <a:gd name="T33" fmla="*/ 71 h 880"/>
                    <a:gd name="T34" fmla="*/ 0 w 289"/>
                    <a:gd name="T35" fmla="*/ 79 h 880"/>
                    <a:gd name="T36" fmla="*/ 54 w 289"/>
                    <a:gd name="T37" fmla="*/ 43 h 880"/>
                    <a:gd name="T38" fmla="*/ 119 w 289"/>
                    <a:gd name="T39" fmla="*/ 32 h 880"/>
                    <a:gd name="T40" fmla="*/ 148 w 289"/>
                    <a:gd name="T41" fmla="*/ 26 h 880"/>
                    <a:gd name="T42" fmla="*/ 169 w 289"/>
                    <a:gd name="T43" fmla="*/ 19 h 880"/>
                    <a:gd name="T44" fmla="*/ 177 w 289"/>
                    <a:gd name="T45" fmla="*/ 12 h 880"/>
                    <a:gd name="T46" fmla="*/ 188 w 289"/>
                    <a:gd name="T47" fmla="*/ 1 h 880"/>
                    <a:gd name="T48" fmla="*/ 199 w 289"/>
                    <a:gd name="T49" fmla="*/ 0 h 880"/>
                    <a:gd name="T50" fmla="*/ 229 w 289"/>
                    <a:gd name="T51" fmla="*/ 11 h 880"/>
                    <a:gd name="T52" fmla="*/ 271 w 289"/>
                    <a:gd name="T53" fmla="*/ 37 h 880"/>
                    <a:gd name="T54" fmla="*/ 288 w 289"/>
                    <a:gd name="T55" fmla="*/ 51 h 880"/>
                    <a:gd name="T56" fmla="*/ 287 w 289"/>
                    <a:gd name="T57" fmla="*/ 65 h 880"/>
                    <a:gd name="T58" fmla="*/ 278 w 289"/>
                    <a:gd name="T59" fmla="*/ 79 h 880"/>
                    <a:gd name="T60" fmla="*/ 273 w 289"/>
                    <a:gd name="T61" fmla="*/ 107 h 880"/>
                    <a:gd name="T62" fmla="*/ 270 w 289"/>
                    <a:gd name="T63" fmla="*/ 159 h 880"/>
                    <a:gd name="T64" fmla="*/ 270 w 289"/>
                    <a:gd name="T65" fmla="*/ 238 h 880"/>
                    <a:gd name="T66" fmla="*/ 270 w 289"/>
                    <a:gd name="T67" fmla="*/ 334 h 880"/>
                    <a:gd name="T68" fmla="*/ 271 w 289"/>
                    <a:gd name="T69" fmla="*/ 440 h 880"/>
                    <a:gd name="T70" fmla="*/ 274 w 289"/>
                    <a:gd name="T71" fmla="*/ 559 h 880"/>
                    <a:gd name="T72" fmla="*/ 276 w 289"/>
                    <a:gd name="T73" fmla="*/ 669 h 880"/>
                    <a:gd name="T74" fmla="*/ 273 w 289"/>
                    <a:gd name="T75" fmla="*/ 747 h 880"/>
                    <a:gd name="T76" fmla="*/ 267 w 289"/>
                    <a:gd name="T77" fmla="*/ 796 h 880"/>
                    <a:gd name="T78" fmla="*/ 258 w 289"/>
                    <a:gd name="T79" fmla="*/ 824 h 880"/>
                    <a:gd name="T80" fmla="*/ 240 w 289"/>
                    <a:gd name="T81" fmla="*/ 860 h 880"/>
                    <a:gd name="T82" fmla="*/ 219 w 289"/>
                    <a:gd name="T83" fmla="*/ 878 h 880"/>
                    <a:gd name="T84" fmla="*/ 205 w 289"/>
                    <a:gd name="T85" fmla="*/ 880 h 880"/>
                    <a:gd name="T86" fmla="*/ 193 w 289"/>
                    <a:gd name="T87" fmla="*/ 861 h 880"/>
                    <a:gd name="T88" fmla="*/ 183 w 289"/>
                    <a:gd name="T89" fmla="*/ 829 h 880"/>
                    <a:gd name="T90" fmla="*/ 148 w 289"/>
                    <a:gd name="T91" fmla="*/ 779 h 880"/>
                    <a:gd name="T92" fmla="*/ 119 w 289"/>
                    <a:gd name="T93" fmla="*/ 749 h 880"/>
                    <a:gd name="T94" fmla="*/ 103 w 289"/>
                    <a:gd name="T95" fmla="*/ 734 h 880"/>
                    <a:gd name="T96" fmla="*/ 96 w 289"/>
                    <a:gd name="T97" fmla="*/ 724 h 880"/>
                    <a:gd name="T98" fmla="*/ 98 w 289"/>
                    <a:gd name="T99" fmla="*/ 721 h 880"/>
                    <a:gd name="T100" fmla="*/ 121 w 289"/>
                    <a:gd name="T101" fmla="*/ 727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9" h="880">
                      <a:moveTo>
                        <a:pt x="139" y="735"/>
                      </a:moveTo>
                      <a:lnTo>
                        <a:pt x="150" y="738"/>
                      </a:lnTo>
                      <a:lnTo>
                        <a:pt x="161" y="739"/>
                      </a:lnTo>
                      <a:lnTo>
                        <a:pt x="169" y="740"/>
                      </a:lnTo>
                      <a:lnTo>
                        <a:pt x="177" y="742"/>
                      </a:lnTo>
                      <a:lnTo>
                        <a:pt x="184" y="742"/>
                      </a:lnTo>
                      <a:lnTo>
                        <a:pt x="190" y="740"/>
                      </a:lnTo>
                      <a:lnTo>
                        <a:pt x="195" y="740"/>
                      </a:lnTo>
                      <a:lnTo>
                        <a:pt x="201" y="739"/>
                      </a:lnTo>
                      <a:lnTo>
                        <a:pt x="204" y="736"/>
                      </a:lnTo>
                      <a:lnTo>
                        <a:pt x="205" y="734"/>
                      </a:lnTo>
                      <a:lnTo>
                        <a:pt x="208" y="728"/>
                      </a:lnTo>
                      <a:lnTo>
                        <a:pt x="209" y="722"/>
                      </a:lnTo>
                      <a:lnTo>
                        <a:pt x="211" y="718"/>
                      </a:lnTo>
                      <a:lnTo>
                        <a:pt x="212" y="716"/>
                      </a:lnTo>
                      <a:lnTo>
                        <a:pt x="212" y="711"/>
                      </a:lnTo>
                      <a:lnTo>
                        <a:pt x="213" y="706"/>
                      </a:lnTo>
                      <a:lnTo>
                        <a:pt x="213" y="702"/>
                      </a:lnTo>
                      <a:lnTo>
                        <a:pt x="215" y="696"/>
                      </a:lnTo>
                      <a:lnTo>
                        <a:pt x="215" y="691"/>
                      </a:lnTo>
                      <a:lnTo>
                        <a:pt x="216" y="685"/>
                      </a:lnTo>
                      <a:lnTo>
                        <a:pt x="216" y="678"/>
                      </a:lnTo>
                      <a:lnTo>
                        <a:pt x="217" y="671"/>
                      </a:lnTo>
                      <a:lnTo>
                        <a:pt x="217" y="663"/>
                      </a:lnTo>
                      <a:lnTo>
                        <a:pt x="217" y="655"/>
                      </a:lnTo>
                      <a:lnTo>
                        <a:pt x="219" y="645"/>
                      </a:lnTo>
                      <a:lnTo>
                        <a:pt x="219" y="634"/>
                      </a:lnTo>
                      <a:lnTo>
                        <a:pt x="219" y="623"/>
                      </a:lnTo>
                      <a:lnTo>
                        <a:pt x="219" y="610"/>
                      </a:lnTo>
                      <a:lnTo>
                        <a:pt x="219" y="597"/>
                      </a:lnTo>
                      <a:lnTo>
                        <a:pt x="220" y="581"/>
                      </a:lnTo>
                      <a:lnTo>
                        <a:pt x="220" y="566"/>
                      </a:lnTo>
                      <a:lnTo>
                        <a:pt x="220" y="549"/>
                      </a:lnTo>
                      <a:lnTo>
                        <a:pt x="220" y="533"/>
                      </a:lnTo>
                      <a:lnTo>
                        <a:pt x="220" y="515"/>
                      </a:lnTo>
                      <a:lnTo>
                        <a:pt x="220" y="496"/>
                      </a:lnTo>
                      <a:lnTo>
                        <a:pt x="220" y="476"/>
                      </a:lnTo>
                      <a:lnTo>
                        <a:pt x="220" y="455"/>
                      </a:lnTo>
                      <a:lnTo>
                        <a:pt x="220" y="436"/>
                      </a:lnTo>
                      <a:lnTo>
                        <a:pt x="220" y="417"/>
                      </a:lnTo>
                      <a:lnTo>
                        <a:pt x="220" y="397"/>
                      </a:lnTo>
                      <a:lnTo>
                        <a:pt x="220" y="379"/>
                      </a:lnTo>
                      <a:lnTo>
                        <a:pt x="220" y="360"/>
                      </a:lnTo>
                      <a:lnTo>
                        <a:pt x="219" y="342"/>
                      </a:lnTo>
                      <a:lnTo>
                        <a:pt x="219" y="325"/>
                      </a:lnTo>
                      <a:lnTo>
                        <a:pt x="219" y="291"/>
                      </a:lnTo>
                      <a:lnTo>
                        <a:pt x="217" y="257"/>
                      </a:lnTo>
                      <a:lnTo>
                        <a:pt x="217" y="226"/>
                      </a:lnTo>
                      <a:lnTo>
                        <a:pt x="216" y="195"/>
                      </a:lnTo>
                      <a:lnTo>
                        <a:pt x="215" y="181"/>
                      </a:lnTo>
                      <a:lnTo>
                        <a:pt x="215" y="169"/>
                      </a:lnTo>
                      <a:lnTo>
                        <a:pt x="213" y="156"/>
                      </a:lnTo>
                      <a:lnTo>
                        <a:pt x="213" y="145"/>
                      </a:lnTo>
                      <a:lnTo>
                        <a:pt x="212" y="136"/>
                      </a:lnTo>
                      <a:lnTo>
                        <a:pt x="212" y="125"/>
                      </a:lnTo>
                      <a:lnTo>
                        <a:pt x="211" y="116"/>
                      </a:lnTo>
                      <a:lnTo>
                        <a:pt x="209" y="108"/>
                      </a:lnTo>
                      <a:lnTo>
                        <a:pt x="209" y="101"/>
                      </a:lnTo>
                      <a:lnTo>
                        <a:pt x="208" y="94"/>
                      </a:lnTo>
                      <a:lnTo>
                        <a:pt x="206" y="89"/>
                      </a:lnTo>
                      <a:lnTo>
                        <a:pt x="205" y="83"/>
                      </a:lnTo>
                      <a:lnTo>
                        <a:pt x="205" y="79"/>
                      </a:lnTo>
                      <a:lnTo>
                        <a:pt x="204" y="75"/>
                      </a:lnTo>
                      <a:lnTo>
                        <a:pt x="202" y="72"/>
                      </a:lnTo>
                      <a:lnTo>
                        <a:pt x="201" y="71"/>
                      </a:lnTo>
                      <a:lnTo>
                        <a:pt x="198" y="69"/>
                      </a:lnTo>
                      <a:lnTo>
                        <a:pt x="195" y="68"/>
                      </a:lnTo>
                      <a:lnTo>
                        <a:pt x="193" y="66"/>
                      </a:lnTo>
                      <a:lnTo>
                        <a:pt x="188" y="65"/>
                      </a:lnTo>
                      <a:lnTo>
                        <a:pt x="186" y="65"/>
                      </a:lnTo>
                      <a:lnTo>
                        <a:pt x="180" y="64"/>
                      </a:lnTo>
                      <a:lnTo>
                        <a:pt x="176" y="64"/>
                      </a:lnTo>
                      <a:lnTo>
                        <a:pt x="170" y="64"/>
                      </a:lnTo>
                      <a:lnTo>
                        <a:pt x="165" y="64"/>
                      </a:lnTo>
                      <a:lnTo>
                        <a:pt x="159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37" y="64"/>
                      </a:lnTo>
                      <a:lnTo>
                        <a:pt x="130" y="65"/>
                      </a:lnTo>
                      <a:lnTo>
                        <a:pt x="121" y="65"/>
                      </a:lnTo>
                      <a:lnTo>
                        <a:pt x="112" y="66"/>
                      </a:lnTo>
                      <a:lnTo>
                        <a:pt x="103" y="66"/>
                      </a:lnTo>
                      <a:lnTo>
                        <a:pt x="94" y="68"/>
                      </a:lnTo>
                      <a:lnTo>
                        <a:pt x="78" y="69"/>
                      </a:lnTo>
                      <a:lnTo>
                        <a:pt x="62" y="71"/>
                      </a:lnTo>
                      <a:lnTo>
                        <a:pt x="47" y="72"/>
                      </a:lnTo>
                      <a:lnTo>
                        <a:pt x="35" y="73"/>
                      </a:lnTo>
                      <a:lnTo>
                        <a:pt x="22" y="76"/>
                      </a:lnTo>
                      <a:lnTo>
                        <a:pt x="11" y="78"/>
                      </a:lnTo>
                      <a:lnTo>
                        <a:pt x="0" y="79"/>
                      </a:lnTo>
                      <a:lnTo>
                        <a:pt x="0" y="46"/>
                      </a:lnTo>
                      <a:lnTo>
                        <a:pt x="14" y="46"/>
                      </a:lnTo>
                      <a:lnTo>
                        <a:pt x="26" y="44"/>
                      </a:lnTo>
                      <a:lnTo>
                        <a:pt x="40" y="43"/>
                      </a:lnTo>
                      <a:lnTo>
                        <a:pt x="54" y="43"/>
                      </a:lnTo>
                      <a:lnTo>
                        <a:pt x="68" y="40"/>
                      </a:lnTo>
                      <a:lnTo>
                        <a:pt x="82" y="39"/>
                      </a:lnTo>
                      <a:lnTo>
                        <a:pt x="97" y="36"/>
                      </a:lnTo>
                      <a:lnTo>
                        <a:pt x="112" y="33"/>
                      </a:lnTo>
                      <a:lnTo>
                        <a:pt x="119" y="32"/>
                      </a:lnTo>
                      <a:lnTo>
                        <a:pt x="126" y="30"/>
                      </a:lnTo>
                      <a:lnTo>
                        <a:pt x="132" y="30"/>
                      </a:lnTo>
                      <a:lnTo>
                        <a:pt x="139" y="29"/>
                      </a:lnTo>
                      <a:lnTo>
                        <a:pt x="144" y="28"/>
                      </a:lnTo>
                      <a:lnTo>
                        <a:pt x="148" y="26"/>
                      </a:lnTo>
                      <a:lnTo>
                        <a:pt x="154" y="25"/>
                      </a:lnTo>
                      <a:lnTo>
                        <a:pt x="158" y="24"/>
                      </a:lnTo>
                      <a:lnTo>
                        <a:pt x="162" y="22"/>
                      </a:lnTo>
                      <a:lnTo>
                        <a:pt x="165" y="21"/>
                      </a:lnTo>
                      <a:lnTo>
                        <a:pt x="169" y="19"/>
                      </a:lnTo>
                      <a:lnTo>
                        <a:pt x="172" y="18"/>
                      </a:lnTo>
                      <a:lnTo>
                        <a:pt x="173" y="17"/>
                      </a:lnTo>
                      <a:lnTo>
                        <a:pt x="175" y="15"/>
                      </a:lnTo>
                      <a:lnTo>
                        <a:pt x="176" y="14"/>
                      </a:lnTo>
                      <a:lnTo>
                        <a:pt x="177" y="12"/>
                      </a:lnTo>
                      <a:lnTo>
                        <a:pt x="179" y="8"/>
                      </a:lnTo>
                      <a:lnTo>
                        <a:pt x="182" y="7"/>
                      </a:lnTo>
                      <a:lnTo>
                        <a:pt x="183" y="4"/>
                      </a:lnTo>
                      <a:lnTo>
                        <a:pt x="186" y="3"/>
                      </a:lnTo>
                      <a:lnTo>
                        <a:pt x="188" y="1"/>
                      </a:lnTo>
                      <a:lnTo>
                        <a:pt x="191" y="0"/>
                      </a:lnTo>
                      <a:lnTo>
                        <a:pt x="194" y="0"/>
                      </a:lnTo>
                      <a:lnTo>
                        <a:pt x="197" y="0"/>
                      </a:lnTo>
                      <a:lnTo>
                        <a:pt x="198" y="0"/>
                      </a:lnTo>
                      <a:lnTo>
                        <a:pt x="199" y="0"/>
                      </a:lnTo>
                      <a:lnTo>
                        <a:pt x="202" y="1"/>
                      </a:lnTo>
                      <a:lnTo>
                        <a:pt x="208" y="3"/>
                      </a:lnTo>
                      <a:lnTo>
                        <a:pt x="213" y="6"/>
                      </a:lnTo>
                      <a:lnTo>
                        <a:pt x="220" y="8"/>
                      </a:lnTo>
                      <a:lnTo>
                        <a:pt x="229" y="11"/>
                      </a:lnTo>
                      <a:lnTo>
                        <a:pt x="237" y="15"/>
                      </a:lnTo>
                      <a:lnTo>
                        <a:pt x="247" y="21"/>
                      </a:lnTo>
                      <a:lnTo>
                        <a:pt x="256" y="26"/>
                      </a:lnTo>
                      <a:lnTo>
                        <a:pt x="265" y="32"/>
                      </a:lnTo>
                      <a:lnTo>
                        <a:pt x="271" y="37"/>
                      </a:lnTo>
                      <a:lnTo>
                        <a:pt x="278" y="42"/>
                      </a:lnTo>
                      <a:lnTo>
                        <a:pt x="283" y="46"/>
                      </a:lnTo>
                      <a:lnTo>
                        <a:pt x="287" y="48"/>
                      </a:lnTo>
                      <a:lnTo>
                        <a:pt x="287" y="50"/>
                      </a:lnTo>
                      <a:lnTo>
                        <a:pt x="288" y="51"/>
                      </a:lnTo>
                      <a:lnTo>
                        <a:pt x="289" y="53"/>
                      </a:lnTo>
                      <a:lnTo>
                        <a:pt x="289" y="54"/>
                      </a:lnTo>
                      <a:lnTo>
                        <a:pt x="289" y="57"/>
                      </a:lnTo>
                      <a:lnTo>
                        <a:pt x="288" y="60"/>
                      </a:lnTo>
                      <a:lnTo>
                        <a:pt x="287" y="65"/>
                      </a:lnTo>
                      <a:lnTo>
                        <a:pt x="284" y="71"/>
                      </a:lnTo>
                      <a:lnTo>
                        <a:pt x="283" y="73"/>
                      </a:lnTo>
                      <a:lnTo>
                        <a:pt x="281" y="75"/>
                      </a:lnTo>
                      <a:lnTo>
                        <a:pt x="280" y="76"/>
                      </a:lnTo>
                      <a:lnTo>
                        <a:pt x="278" y="79"/>
                      </a:lnTo>
                      <a:lnTo>
                        <a:pt x="277" y="82"/>
                      </a:lnTo>
                      <a:lnTo>
                        <a:pt x="277" y="86"/>
                      </a:lnTo>
                      <a:lnTo>
                        <a:pt x="276" y="91"/>
                      </a:lnTo>
                      <a:lnTo>
                        <a:pt x="274" y="98"/>
                      </a:lnTo>
                      <a:lnTo>
                        <a:pt x="273" y="107"/>
                      </a:lnTo>
                      <a:lnTo>
                        <a:pt x="273" y="115"/>
                      </a:lnTo>
                      <a:lnTo>
                        <a:pt x="271" y="125"/>
                      </a:lnTo>
                      <a:lnTo>
                        <a:pt x="271" y="136"/>
                      </a:lnTo>
                      <a:lnTo>
                        <a:pt x="271" y="147"/>
                      </a:lnTo>
                      <a:lnTo>
                        <a:pt x="270" y="159"/>
                      </a:lnTo>
                      <a:lnTo>
                        <a:pt x="270" y="173"/>
                      </a:lnTo>
                      <a:lnTo>
                        <a:pt x="270" y="188"/>
                      </a:lnTo>
                      <a:lnTo>
                        <a:pt x="270" y="203"/>
                      </a:lnTo>
                      <a:lnTo>
                        <a:pt x="270" y="221"/>
                      </a:lnTo>
                      <a:lnTo>
                        <a:pt x="270" y="238"/>
                      </a:lnTo>
                      <a:lnTo>
                        <a:pt x="270" y="256"/>
                      </a:lnTo>
                      <a:lnTo>
                        <a:pt x="270" y="274"/>
                      </a:lnTo>
                      <a:lnTo>
                        <a:pt x="270" y="293"/>
                      </a:lnTo>
                      <a:lnTo>
                        <a:pt x="270" y="313"/>
                      </a:lnTo>
                      <a:lnTo>
                        <a:pt x="270" y="334"/>
                      </a:lnTo>
                      <a:lnTo>
                        <a:pt x="270" y="353"/>
                      </a:lnTo>
                      <a:lnTo>
                        <a:pt x="270" y="374"/>
                      </a:lnTo>
                      <a:lnTo>
                        <a:pt x="270" y="396"/>
                      </a:lnTo>
                      <a:lnTo>
                        <a:pt x="271" y="418"/>
                      </a:lnTo>
                      <a:lnTo>
                        <a:pt x="271" y="440"/>
                      </a:lnTo>
                      <a:lnTo>
                        <a:pt x="271" y="462"/>
                      </a:lnTo>
                      <a:lnTo>
                        <a:pt x="271" y="486"/>
                      </a:lnTo>
                      <a:lnTo>
                        <a:pt x="273" y="509"/>
                      </a:lnTo>
                      <a:lnTo>
                        <a:pt x="273" y="534"/>
                      </a:lnTo>
                      <a:lnTo>
                        <a:pt x="274" y="559"/>
                      </a:lnTo>
                      <a:lnTo>
                        <a:pt x="274" y="584"/>
                      </a:lnTo>
                      <a:lnTo>
                        <a:pt x="274" y="606"/>
                      </a:lnTo>
                      <a:lnTo>
                        <a:pt x="276" y="628"/>
                      </a:lnTo>
                      <a:lnTo>
                        <a:pt x="276" y="649"/>
                      </a:lnTo>
                      <a:lnTo>
                        <a:pt x="276" y="669"/>
                      </a:lnTo>
                      <a:lnTo>
                        <a:pt x="274" y="687"/>
                      </a:lnTo>
                      <a:lnTo>
                        <a:pt x="274" y="703"/>
                      </a:lnTo>
                      <a:lnTo>
                        <a:pt x="274" y="720"/>
                      </a:lnTo>
                      <a:lnTo>
                        <a:pt x="273" y="734"/>
                      </a:lnTo>
                      <a:lnTo>
                        <a:pt x="273" y="747"/>
                      </a:lnTo>
                      <a:lnTo>
                        <a:pt x="271" y="760"/>
                      </a:lnTo>
                      <a:lnTo>
                        <a:pt x="271" y="770"/>
                      </a:lnTo>
                      <a:lnTo>
                        <a:pt x="270" y="779"/>
                      </a:lnTo>
                      <a:lnTo>
                        <a:pt x="269" y="788"/>
                      </a:lnTo>
                      <a:lnTo>
                        <a:pt x="267" y="796"/>
                      </a:lnTo>
                      <a:lnTo>
                        <a:pt x="266" y="801"/>
                      </a:lnTo>
                      <a:lnTo>
                        <a:pt x="265" y="807"/>
                      </a:lnTo>
                      <a:lnTo>
                        <a:pt x="262" y="814"/>
                      </a:lnTo>
                      <a:lnTo>
                        <a:pt x="260" y="818"/>
                      </a:lnTo>
                      <a:lnTo>
                        <a:pt x="258" y="824"/>
                      </a:lnTo>
                      <a:lnTo>
                        <a:pt x="255" y="833"/>
                      </a:lnTo>
                      <a:lnTo>
                        <a:pt x="251" y="840"/>
                      </a:lnTo>
                      <a:lnTo>
                        <a:pt x="247" y="847"/>
                      </a:lnTo>
                      <a:lnTo>
                        <a:pt x="244" y="854"/>
                      </a:lnTo>
                      <a:lnTo>
                        <a:pt x="240" y="860"/>
                      </a:lnTo>
                      <a:lnTo>
                        <a:pt x="235" y="864"/>
                      </a:lnTo>
                      <a:lnTo>
                        <a:pt x="231" y="868"/>
                      </a:lnTo>
                      <a:lnTo>
                        <a:pt x="227" y="872"/>
                      </a:lnTo>
                      <a:lnTo>
                        <a:pt x="223" y="875"/>
                      </a:lnTo>
                      <a:lnTo>
                        <a:pt x="219" y="878"/>
                      </a:lnTo>
                      <a:lnTo>
                        <a:pt x="216" y="879"/>
                      </a:lnTo>
                      <a:lnTo>
                        <a:pt x="212" y="880"/>
                      </a:lnTo>
                      <a:lnTo>
                        <a:pt x="211" y="880"/>
                      </a:lnTo>
                      <a:lnTo>
                        <a:pt x="208" y="880"/>
                      </a:lnTo>
                      <a:lnTo>
                        <a:pt x="205" y="880"/>
                      </a:lnTo>
                      <a:lnTo>
                        <a:pt x="202" y="879"/>
                      </a:lnTo>
                      <a:lnTo>
                        <a:pt x="199" y="876"/>
                      </a:lnTo>
                      <a:lnTo>
                        <a:pt x="197" y="872"/>
                      </a:lnTo>
                      <a:lnTo>
                        <a:pt x="195" y="866"/>
                      </a:lnTo>
                      <a:lnTo>
                        <a:pt x="193" y="861"/>
                      </a:lnTo>
                      <a:lnTo>
                        <a:pt x="191" y="855"/>
                      </a:lnTo>
                      <a:lnTo>
                        <a:pt x="190" y="847"/>
                      </a:lnTo>
                      <a:lnTo>
                        <a:pt x="188" y="843"/>
                      </a:lnTo>
                      <a:lnTo>
                        <a:pt x="187" y="837"/>
                      </a:lnTo>
                      <a:lnTo>
                        <a:pt x="183" y="829"/>
                      </a:lnTo>
                      <a:lnTo>
                        <a:pt x="179" y="819"/>
                      </a:lnTo>
                      <a:lnTo>
                        <a:pt x="173" y="810"/>
                      </a:lnTo>
                      <a:lnTo>
                        <a:pt x="166" y="800"/>
                      </a:lnTo>
                      <a:lnTo>
                        <a:pt x="158" y="789"/>
                      </a:lnTo>
                      <a:lnTo>
                        <a:pt x="148" y="779"/>
                      </a:lnTo>
                      <a:lnTo>
                        <a:pt x="139" y="768"/>
                      </a:lnTo>
                      <a:lnTo>
                        <a:pt x="133" y="763"/>
                      </a:lnTo>
                      <a:lnTo>
                        <a:pt x="129" y="757"/>
                      </a:lnTo>
                      <a:lnTo>
                        <a:pt x="123" y="753"/>
                      </a:lnTo>
                      <a:lnTo>
                        <a:pt x="119" y="749"/>
                      </a:lnTo>
                      <a:lnTo>
                        <a:pt x="115" y="745"/>
                      </a:lnTo>
                      <a:lnTo>
                        <a:pt x="111" y="742"/>
                      </a:lnTo>
                      <a:lnTo>
                        <a:pt x="108" y="739"/>
                      </a:lnTo>
                      <a:lnTo>
                        <a:pt x="105" y="735"/>
                      </a:lnTo>
                      <a:lnTo>
                        <a:pt x="103" y="734"/>
                      </a:lnTo>
                      <a:lnTo>
                        <a:pt x="100" y="731"/>
                      </a:lnTo>
                      <a:lnTo>
                        <a:pt x="98" y="728"/>
                      </a:lnTo>
                      <a:lnTo>
                        <a:pt x="97" y="727"/>
                      </a:lnTo>
                      <a:lnTo>
                        <a:pt x="97" y="725"/>
                      </a:lnTo>
                      <a:lnTo>
                        <a:pt x="96" y="724"/>
                      </a:lnTo>
                      <a:lnTo>
                        <a:pt x="96" y="722"/>
                      </a:lnTo>
                      <a:lnTo>
                        <a:pt x="97" y="722"/>
                      </a:lnTo>
                      <a:lnTo>
                        <a:pt x="97" y="721"/>
                      </a:lnTo>
                      <a:lnTo>
                        <a:pt x="97" y="721"/>
                      </a:lnTo>
                      <a:lnTo>
                        <a:pt x="98" y="721"/>
                      </a:lnTo>
                      <a:lnTo>
                        <a:pt x="100" y="721"/>
                      </a:lnTo>
                      <a:lnTo>
                        <a:pt x="103" y="721"/>
                      </a:lnTo>
                      <a:lnTo>
                        <a:pt x="108" y="722"/>
                      </a:lnTo>
                      <a:lnTo>
                        <a:pt x="114" y="724"/>
                      </a:lnTo>
                      <a:lnTo>
                        <a:pt x="121" y="727"/>
                      </a:lnTo>
                      <a:lnTo>
                        <a:pt x="130" y="731"/>
                      </a:lnTo>
                      <a:lnTo>
                        <a:pt x="139" y="735"/>
                      </a:lnTo>
                      <a:lnTo>
                        <a:pt x="139" y="73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9" name="组合 168"/>
            <p:cNvGrpSpPr/>
            <p:nvPr/>
          </p:nvGrpSpPr>
          <p:grpSpPr>
            <a:xfrm>
              <a:off x="3701546" y="4038365"/>
              <a:ext cx="507365" cy="509905"/>
              <a:chOff x="2333210" y="3495075"/>
              <a:chExt cx="507365" cy="509905"/>
            </a:xfrm>
          </p:grpSpPr>
          <p:pic>
            <p:nvPicPr>
              <p:cNvPr id="208" name="图片 207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209" name="组合 208"/>
              <p:cNvGrpSpPr/>
              <p:nvPr/>
            </p:nvGrpSpPr>
            <p:grpSpPr>
              <a:xfrm>
                <a:off x="2454922" y="3586618"/>
                <a:ext cx="263940" cy="326818"/>
                <a:chOff x="3576638" y="3370263"/>
                <a:chExt cx="573087" cy="709612"/>
              </a:xfrm>
              <a:solidFill>
                <a:srgbClr val="FF0000"/>
              </a:solidFill>
            </p:grpSpPr>
            <p:sp>
              <p:nvSpPr>
                <p:cNvPr id="210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1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2" name="Freeform 127"/>
                <p:cNvSpPr/>
                <p:nvPr/>
              </p:nvSpPr>
              <p:spPr bwMode="auto">
                <a:xfrm>
                  <a:off x="3611563" y="3602038"/>
                  <a:ext cx="114300" cy="42863"/>
                </a:xfrm>
                <a:custGeom>
                  <a:avLst/>
                  <a:gdLst>
                    <a:gd name="T0" fmla="*/ 65 w 142"/>
                    <a:gd name="T1" fmla="*/ 8 h 54"/>
                    <a:gd name="T2" fmla="*/ 72 w 142"/>
                    <a:gd name="T3" fmla="*/ 7 h 54"/>
                    <a:gd name="T4" fmla="*/ 77 w 142"/>
                    <a:gd name="T5" fmla="*/ 6 h 54"/>
                    <a:gd name="T6" fmla="*/ 83 w 142"/>
                    <a:gd name="T7" fmla="*/ 4 h 54"/>
                    <a:gd name="T8" fmla="*/ 88 w 142"/>
                    <a:gd name="T9" fmla="*/ 3 h 54"/>
                    <a:gd name="T10" fmla="*/ 92 w 142"/>
                    <a:gd name="T11" fmla="*/ 1 h 54"/>
                    <a:gd name="T12" fmla="*/ 97 w 142"/>
                    <a:gd name="T13" fmla="*/ 0 h 54"/>
                    <a:gd name="T14" fmla="*/ 101 w 142"/>
                    <a:gd name="T15" fmla="*/ 0 h 54"/>
                    <a:gd name="T16" fmla="*/ 103 w 142"/>
                    <a:gd name="T17" fmla="*/ 0 h 54"/>
                    <a:gd name="T18" fmla="*/ 105 w 142"/>
                    <a:gd name="T19" fmla="*/ 0 h 54"/>
                    <a:gd name="T20" fmla="*/ 106 w 142"/>
                    <a:gd name="T21" fmla="*/ 0 h 54"/>
                    <a:gd name="T22" fmla="*/ 109 w 142"/>
                    <a:gd name="T23" fmla="*/ 0 h 54"/>
                    <a:gd name="T24" fmla="*/ 112 w 142"/>
                    <a:gd name="T25" fmla="*/ 0 h 54"/>
                    <a:gd name="T26" fmla="*/ 115 w 142"/>
                    <a:gd name="T27" fmla="*/ 1 h 54"/>
                    <a:gd name="T28" fmla="*/ 119 w 142"/>
                    <a:gd name="T29" fmla="*/ 1 h 54"/>
                    <a:gd name="T30" fmla="*/ 123 w 142"/>
                    <a:gd name="T31" fmla="*/ 3 h 54"/>
                    <a:gd name="T32" fmla="*/ 127 w 142"/>
                    <a:gd name="T33" fmla="*/ 4 h 54"/>
                    <a:gd name="T34" fmla="*/ 130 w 142"/>
                    <a:gd name="T35" fmla="*/ 6 h 54"/>
                    <a:gd name="T36" fmla="*/ 134 w 142"/>
                    <a:gd name="T37" fmla="*/ 8 h 54"/>
                    <a:gd name="T38" fmla="*/ 137 w 142"/>
                    <a:gd name="T39" fmla="*/ 10 h 54"/>
                    <a:gd name="T40" fmla="*/ 138 w 142"/>
                    <a:gd name="T41" fmla="*/ 13 h 54"/>
                    <a:gd name="T42" fmla="*/ 139 w 142"/>
                    <a:gd name="T43" fmla="*/ 15 h 54"/>
                    <a:gd name="T44" fmla="*/ 141 w 142"/>
                    <a:gd name="T45" fmla="*/ 17 h 54"/>
                    <a:gd name="T46" fmla="*/ 142 w 142"/>
                    <a:gd name="T47" fmla="*/ 19 h 54"/>
                    <a:gd name="T48" fmla="*/ 142 w 142"/>
                    <a:gd name="T49" fmla="*/ 21 h 54"/>
                    <a:gd name="T50" fmla="*/ 141 w 142"/>
                    <a:gd name="T51" fmla="*/ 24 h 54"/>
                    <a:gd name="T52" fmla="*/ 139 w 142"/>
                    <a:gd name="T53" fmla="*/ 26 h 54"/>
                    <a:gd name="T54" fmla="*/ 137 w 142"/>
                    <a:gd name="T55" fmla="*/ 29 h 54"/>
                    <a:gd name="T56" fmla="*/ 133 w 142"/>
                    <a:gd name="T57" fmla="*/ 33 h 54"/>
                    <a:gd name="T58" fmla="*/ 128 w 142"/>
                    <a:gd name="T59" fmla="*/ 35 h 54"/>
                    <a:gd name="T60" fmla="*/ 123 w 142"/>
                    <a:gd name="T61" fmla="*/ 37 h 54"/>
                    <a:gd name="T62" fmla="*/ 115 w 142"/>
                    <a:gd name="T63" fmla="*/ 40 h 54"/>
                    <a:gd name="T64" fmla="*/ 108 w 142"/>
                    <a:gd name="T65" fmla="*/ 42 h 54"/>
                    <a:gd name="T66" fmla="*/ 98 w 142"/>
                    <a:gd name="T67" fmla="*/ 44 h 54"/>
                    <a:gd name="T68" fmla="*/ 88 w 142"/>
                    <a:gd name="T69" fmla="*/ 47 h 54"/>
                    <a:gd name="T70" fmla="*/ 76 w 142"/>
                    <a:gd name="T71" fmla="*/ 50 h 54"/>
                    <a:gd name="T72" fmla="*/ 63 w 142"/>
                    <a:gd name="T73" fmla="*/ 51 h 54"/>
                    <a:gd name="T74" fmla="*/ 50 w 142"/>
                    <a:gd name="T75" fmla="*/ 53 h 54"/>
                    <a:gd name="T76" fmla="*/ 34 w 142"/>
                    <a:gd name="T77" fmla="*/ 53 h 54"/>
                    <a:gd name="T78" fmla="*/ 26 w 142"/>
                    <a:gd name="T79" fmla="*/ 54 h 54"/>
                    <a:gd name="T80" fmla="*/ 18 w 142"/>
                    <a:gd name="T81" fmla="*/ 54 h 54"/>
                    <a:gd name="T82" fmla="*/ 8 w 142"/>
                    <a:gd name="T83" fmla="*/ 54 h 54"/>
                    <a:gd name="T84" fmla="*/ 0 w 142"/>
                    <a:gd name="T85" fmla="*/ 54 h 54"/>
                    <a:gd name="T86" fmla="*/ 0 w 142"/>
                    <a:gd name="T87" fmla="*/ 21 h 54"/>
                    <a:gd name="T88" fmla="*/ 9 w 142"/>
                    <a:gd name="T89" fmla="*/ 19 h 54"/>
                    <a:gd name="T90" fmla="*/ 18 w 142"/>
                    <a:gd name="T91" fmla="*/ 18 h 54"/>
                    <a:gd name="T92" fmla="*/ 27 w 142"/>
                    <a:gd name="T93" fmla="*/ 15 h 54"/>
                    <a:gd name="T94" fmla="*/ 36 w 142"/>
                    <a:gd name="T95" fmla="*/ 14 h 54"/>
                    <a:gd name="T96" fmla="*/ 43 w 142"/>
                    <a:gd name="T97" fmla="*/ 13 h 54"/>
                    <a:gd name="T98" fmla="*/ 51 w 142"/>
                    <a:gd name="T99" fmla="*/ 11 h 54"/>
                    <a:gd name="T100" fmla="*/ 65 w 142"/>
                    <a:gd name="T101" fmla="*/ 8 h 54"/>
                    <a:gd name="T102" fmla="*/ 65 w 142"/>
                    <a:gd name="T103" fmla="*/ 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2" h="54">
                      <a:moveTo>
                        <a:pt x="65" y="8"/>
                      </a:moveTo>
                      <a:lnTo>
                        <a:pt x="72" y="7"/>
                      </a:lnTo>
                      <a:lnTo>
                        <a:pt x="77" y="6"/>
                      </a:lnTo>
                      <a:lnTo>
                        <a:pt x="83" y="4"/>
                      </a:lnTo>
                      <a:lnTo>
                        <a:pt x="88" y="3"/>
                      </a:lnTo>
                      <a:lnTo>
                        <a:pt x="92" y="1"/>
                      </a:lnTo>
                      <a:lnTo>
                        <a:pt x="97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5" y="0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2" y="0"/>
                      </a:lnTo>
                      <a:lnTo>
                        <a:pt x="115" y="1"/>
                      </a:lnTo>
                      <a:lnTo>
                        <a:pt x="119" y="1"/>
                      </a:lnTo>
                      <a:lnTo>
                        <a:pt x="123" y="3"/>
                      </a:lnTo>
                      <a:lnTo>
                        <a:pt x="127" y="4"/>
                      </a:lnTo>
                      <a:lnTo>
                        <a:pt x="130" y="6"/>
                      </a:lnTo>
                      <a:lnTo>
                        <a:pt x="134" y="8"/>
                      </a:lnTo>
                      <a:lnTo>
                        <a:pt x="137" y="10"/>
                      </a:lnTo>
                      <a:lnTo>
                        <a:pt x="138" y="13"/>
                      </a:lnTo>
                      <a:lnTo>
                        <a:pt x="139" y="15"/>
                      </a:lnTo>
                      <a:lnTo>
                        <a:pt x="141" y="17"/>
                      </a:lnTo>
                      <a:lnTo>
                        <a:pt x="142" y="19"/>
                      </a:lnTo>
                      <a:lnTo>
                        <a:pt x="142" y="21"/>
                      </a:lnTo>
                      <a:lnTo>
                        <a:pt x="141" y="24"/>
                      </a:lnTo>
                      <a:lnTo>
                        <a:pt x="139" y="26"/>
                      </a:lnTo>
                      <a:lnTo>
                        <a:pt x="137" y="29"/>
                      </a:lnTo>
                      <a:lnTo>
                        <a:pt x="133" y="33"/>
                      </a:lnTo>
                      <a:lnTo>
                        <a:pt x="128" y="35"/>
                      </a:lnTo>
                      <a:lnTo>
                        <a:pt x="123" y="37"/>
                      </a:lnTo>
                      <a:lnTo>
                        <a:pt x="115" y="40"/>
                      </a:lnTo>
                      <a:lnTo>
                        <a:pt x="108" y="42"/>
                      </a:lnTo>
                      <a:lnTo>
                        <a:pt x="98" y="44"/>
                      </a:lnTo>
                      <a:lnTo>
                        <a:pt x="88" y="47"/>
                      </a:lnTo>
                      <a:lnTo>
                        <a:pt x="76" y="50"/>
                      </a:lnTo>
                      <a:lnTo>
                        <a:pt x="63" y="51"/>
                      </a:lnTo>
                      <a:lnTo>
                        <a:pt x="50" y="53"/>
                      </a:lnTo>
                      <a:lnTo>
                        <a:pt x="34" y="53"/>
                      </a:lnTo>
                      <a:lnTo>
                        <a:pt x="26" y="54"/>
                      </a:lnTo>
                      <a:lnTo>
                        <a:pt x="18" y="54"/>
                      </a:lnTo>
                      <a:lnTo>
                        <a:pt x="8" y="54"/>
                      </a:lnTo>
                      <a:lnTo>
                        <a:pt x="0" y="54"/>
                      </a:lnTo>
                      <a:lnTo>
                        <a:pt x="0" y="21"/>
                      </a:lnTo>
                      <a:lnTo>
                        <a:pt x="9" y="19"/>
                      </a:lnTo>
                      <a:lnTo>
                        <a:pt x="18" y="18"/>
                      </a:lnTo>
                      <a:lnTo>
                        <a:pt x="27" y="15"/>
                      </a:lnTo>
                      <a:lnTo>
                        <a:pt x="36" y="14"/>
                      </a:lnTo>
                      <a:lnTo>
                        <a:pt x="43" y="13"/>
                      </a:lnTo>
                      <a:lnTo>
                        <a:pt x="51" y="11"/>
                      </a:lnTo>
                      <a:lnTo>
                        <a:pt x="65" y="8"/>
                      </a:lnTo>
                      <a:lnTo>
                        <a:pt x="65" y="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3" name="Freeform 128"/>
                <p:cNvSpPr/>
                <p:nvPr/>
              </p:nvSpPr>
              <p:spPr bwMode="auto">
                <a:xfrm>
                  <a:off x="3603625" y="3754438"/>
                  <a:ext cx="161925" cy="42863"/>
                </a:xfrm>
                <a:custGeom>
                  <a:avLst/>
                  <a:gdLst>
                    <a:gd name="T0" fmla="*/ 203 w 203"/>
                    <a:gd name="T1" fmla="*/ 42 h 54"/>
                    <a:gd name="T2" fmla="*/ 198 w 203"/>
                    <a:gd name="T3" fmla="*/ 42 h 54"/>
                    <a:gd name="T4" fmla="*/ 191 w 203"/>
                    <a:gd name="T5" fmla="*/ 42 h 54"/>
                    <a:gd name="T6" fmla="*/ 184 w 203"/>
                    <a:gd name="T7" fmla="*/ 42 h 54"/>
                    <a:gd name="T8" fmla="*/ 175 w 203"/>
                    <a:gd name="T9" fmla="*/ 42 h 54"/>
                    <a:gd name="T10" fmla="*/ 166 w 203"/>
                    <a:gd name="T11" fmla="*/ 43 h 54"/>
                    <a:gd name="T12" fmla="*/ 156 w 203"/>
                    <a:gd name="T13" fmla="*/ 43 h 54"/>
                    <a:gd name="T14" fmla="*/ 145 w 203"/>
                    <a:gd name="T15" fmla="*/ 45 h 54"/>
                    <a:gd name="T16" fmla="*/ 132 w 203"/>
                    <a:gd name="T17" fmla="*/ 45 h 54"/>
                    <a:gd name="T18" fmla="*/ 120 w 203"/>
                    <a:gd name="T19" fmla="*/ 46 h 54"/>
                    <a:gd name="T20" fmla="*/ 105 w 203"/>
                    <a:gd name="T21" fmla="*/ 46 h 54"/>
                    <a:gd name="T22" fmla="*/ 90 w 203"/>
                    <a:gd name="T23" fmla="*/ 47 h 54"/>
                    <a:gd name="T24" fmla="*/ 74 w 203"/>
                    <a:gd name="T25" fmla="*/ 49 h 54"/>
                    <a:gd name="T26" fmla="*/ 56 w 203"/>
                    <a:gd name="T27" fmla="*/ 50 h 54"/>
                    <a:gd name="T28" fmla="*/ 38 w 203"/>
                    <a:gd name="T29" fmla="*/ 52 h 54"/>
                    <a:gd name="T30" fmla="*/ 19 w 203"/>
                    <a:gd name="T31" fmla="*/ 53 h 54"/>
                    <a:gd name="T32" fmla="*/ 0 w 203"/>
                    <a:gd name="T33" fmla="*/ 54 h 54"/>
                    <a:gd name="T34" fmla="*/ 0 w 203"/>
                    <a:gd name="T35" fmla="*/ 13 h 54"/>
                    <a:gd name="T36" fmla="*/ 101 w 203"/>
                    <a:gd name="T37" fmla="*/ 6 h 54"/>
                    <a:gd name="T38" fmla="*/ 203 w 203"/>
                    <a:gd name="T39" fmla="*/ 0 h 54"/>
                    <a:gd name="T40" fmla="*/ 203 w 203"/>
                    <a:gd name="T41" fmla="*/ 42 h 54"/>
                    <a:gd name="T42" fmla="*/ 203 w 203"/>
                    <a:gd name="T43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3" h="54">
                      <a:moveTo>
                        <a:pt x="203" y="42"/>
                      </a:moveTo>
                      <a:lnTo>
                        <a:pt x="198" y="42"/>
                      </a:lnTo>
                      <a:lnTo>
                        <a:pt x="191" y="42"/>
                      </a:lnTo>
                      <a:lnTo>
                        <a:pt x="184" y="42"/>
                      </a:lnTo>
                      <a:lnTo>
                        <a:pt x="175" y="42"/>
                      </a:lnTo>
                      <a:lnTo>
                        <a:pt x="166" y="43"/>
                      </a:lnTo>
                      <a:lnTo>
                        <a:pt x="156" y="43"/>
                      </a:lnTo>
                      <a:lnTo>
                        <a:pt x="145" y="45"/>
                      </a:lnTo>
                      <a:lnTo>
                        <a:pt x="132" y="45"/>
                      </a:lnTo>
                      <a:lnTo>
                        <a:pt x="120" y="46"/>
                      </a:lnTo>
                      <a:lnTo>
                        <a:pt x="105" y="46"/>
                      </a:lnTo>
                      <a:lnTo>
                        <a:pt x="90" y="47"/>
                      </a:lnTo>
                      <a:lnTo>
                        <a:pt x="74" y="49"/>
                      </a:lnTo>
                      <a:lnTo>
                        <a:pt x="56" y="50"/>
                      </a:lnTo>
                      <a:lnTo>
                        <a:pt x="38" y="52"/>
                      </a:lnTo>
                      <a:lnTo>
                        <a:pt x="19" y="53"/>
                      </a:lnTo>
                      <a:lnTo>
                        <a:pt x="0" y="54"/>
                      </a:lnTo>
                      <a:lnTo>
                        <a:pt x="0" y="13"/>
                      </a:lnTo>
                      <a:lnTo>
                        <a:pt x="101" y="6"/>
                      </a:lnTo>
                      <a:lnTo>
                        <a:pt x="203" y="0"/>
                      </a:lnTo>
                      <a:lnTo>
                        <a:pt x="203" y="42"/>
                      </a:lnTo>
                      <a:lnTo>
                        <a:pt x="203" y="4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4" name="Freeform 129"/>
                <p:cNvSpPr/>
                <p:nvPr/>
              </p:nvSpPr>
              <p:spPr bwMode="auto">
                <a:xfrm>
                  <a:off x="3711575" y="3400425"/>
                  <a:ext cx="233362" cy="679450"/>
                </a:xfrm>
                <a:custGeom>
                  <a:avLst/>
                  <a:gdLst>
                    <a:gd name="T0" fmla="*/ 206 w 293"/>
                    <a:gd name="T1" fmla="*/ 654 h 857"/>
                    <a:gd name="T2" fmla="*/ 180 w 293"/>
                    <a:gd name="T3" fmla="*/ 701 h 857"/>
                    <a:gd name="T4" fmla="*/ 150 w 293"/>
                    <a:gd name="T5" fmla="*/ 739 h 857"/>
                    <a:gd name="T6" fmla="*/ 119 w 293"/>
                    <a:gd name="T7" fmla="*/ 775 h 857"/>
                    <a:gd name="T8" fmla="*/ 83 w 293"/>
                    <a:gd name="T9" fmla="*/ 807 h 857"/>
                    <a:gd name="T10" fmla="*/ 52 w 293"/>
                    <a:gd name="T11" fmla="*/ 832 h 857"/>
                    <a:gd name="T12" fmla="*/ 36 w 293"/>
                    <a:gd name="T13" fmla="*/ 843 h 857"/>
                    <a:gd name="T14" fmla="*/ 22 w 293"/>
                    <a:gd name="T15" fmla="*/ 852 h 857"/>
                    <a:gd name="T16" fmla="*/ 11 w 293"/>
                    <a:gd name="T17" fmla="*/ 856 h 857"/>
                    <a:gd name="T18" fmla="*/ 4 w 293"/>
                    <a:gd name="T19" fmla="*/ 857 h 857"/>
                    <a:gd name="T20" fmla="*/ 1 w 293"/>
                    <a:gd name="T21" fmla="*/ 856 h 857"/>
                    <a:gd name="T22" fmla="*/ 0 w 293"/>
                    <a:gd name="T23" fmla="*/ 852 h 857"/>
                    <a:gd name="T24" fmla="*/ 4 w 293"/>
                    <a:gd name="T25" fmla="*/ 845 h 857"/>
                    <a:gd name="T26" fmla="*/ 12 w 293"/>
                    <a:gd name="T27" fmla="*/ 835 h 857"/>
                    <a:gd name="T28" fmla="*/ 23 w 293"/>
                    <a:gd name="T29" fmla="*/ 823 h 857"/>
                    <a:gd name="T30" fmla="*/ 37 w 293"/>
                    <a:gd name="T31" fmla="*/ 807 h 857"/>
                    <a:gd name="T32" fmla="*/ 66 w 293"/>
                    <a:gd name="T33" fmla="*/ 775 h 857"/>
                    <a:gd name="T34" fmla="*/ 99 w 293"/>
                    <a:gd name="T35" fmla="*/ 734 h 857"/>
                    <a:gd name="T36" fmla="*/ 131 w 293"/>
                    <a:gd name="T37" fmla="*/ 685 h 857"/>
                    <a:gd name="T38" fmla="*/ 159 w 293"/>
                    <a:gd name="T39" fmla="*/ 634 h 857"/>
                    <a:gd name="T40" fmla="*/ 182 w 293"/>
                    <a:gd name="T41" fmla="*/ 579 h 857"/>
                    <a:gd name="T42" fmla="*/ 202 w 293"/>
                    <a:gd name="T43" fmla="*/ 518 h 857"/>
                    <a:gd name="T44" fmla="*/ 217 w 293"/>
                    <a:gd name="T45" fmla="*/ 454 h 857"/>
                    <a:gd name="T46" fmla="*/ 228 w 293"/>
                    <a:gd name="T47" fmla="*/ 387 h 857"/>
                    <a:gd name="T48" fmla="*/ 234 w 293"/>
                    <a:gd name="T49" fmla="*/ 316 h 857"/>
                    <a:gd name="T50" fmla="*/ 239 w 293"/>
                    <a:gd name="T51" fmla="*/ 193 h 857"/>
                    <a:gd name="T52" fmla="*/ 239 w 293"/>
                    <a:gd name="T53" fmla="*/ 143 h 857"/>
                    <a:gd name="T54" fmla="*/ 238 w 293"/>
                    <a:gd name="T55" fmla="*/ 111 h 857"/>
                    <a:gd name="T56" fmla="*/ 236 w 293"/>
                    <a:gd name="T57" fmla="*/ 86 h 857"/>
                    <a:gd name="T58" fmla="*/ 235 w 293"/>
                    <a:gd name="T59" fmla="*/ 64 h 857"/>
                    <a:gd name="T60" fmla="*/ 232 w 293"/>
                    <a:gd name="T61" fmla="*/ 49 h 857"/>
                    <a:gd name="T62" fmla="*/ 228 w 293"/>
                    <a:gd name="T63" fmla="*/ 36 h 857"/>
                    <a:gd name="T64" fmla="*/ 222 w 293"/>
                    <a:gd name="T65" fmla="*/ 20 h 857"/>
                    <a:gd name="T66" fmla="*/ 220 w 293"/>
                    <a:gd name="T67" fmla="*/ 10 h 857"/>
                    <a:gd name="T68" fmla="*/ 220 w 293"/>
                    <a:gd name="T69" fmla="*/ 6 h 857"/>
                    <a:gd name="T70" fmla="*/ 225 w 293"/>
                    <a:gd name="T71" fmla="*/ 2 h 857"/>
                    <a:gd name="T72" fmla="*/ 235 w 293"/>
                    <a:gd name="T73" fmla="*/ 0 h 857"/>
                    <a:gd name="T74" fmla="*/ 252 w 293"/>
                    <a:gd name="T75" fmla="*/ 2 h 857"/>
                    <a:gd name="T76" fmla="*/ 274 w 293"/>
                    <a:gd name="T77" fmla="*/ 7 h 857"/>
                    <a:gd name="T78" fmla="*/ 293 w 293"/>
                    <a:gd name="T79" fmla="*/ 18 h 857"/>
                    <a:gd name="T80" fmla="*/ 293 w 293"/>
                    <a:gd name="T81" fmla="*/ 41 h 857"/>
                    <a:gd name="T82" fmla="*/ 293 w 293"/>
                    <a:gd name="T83" fmla="*/ 70 h 857"/>
                    <a:gd name="T84" fmla="*/ 293 w 293"/>
                    <a:gd name="T85" fmla="*/ 106 h 857"/>
                    <a:gd name="T86" fmla="*/ 293 w 293"/>
                    <a:gd name="T87" fmla="*/ 147 h 857"/>
                    <a:gd name="T88" fmla="*/ 293 w 293"/>
                    <a:gd name="T89" fmla="*/ 197 h 857"/>
                    <a:gd name="T90" fmla="*/ 290 w 293"/>
                    <a:gd name="T91" fmla="*/ 294 h 857"/>
                    <a:gd name="T92" fmla="*/ 285 w 293"/>
                    <a:gd name="T93" fmla="*/ 382 h 857"/>
                    <a:gd name="T94" fmla="*/ 272 w 293"/>
                    <a:gd name="T95" fmla="*/ 460 h 857"/>
                    <a:gd name="T96" fmla="*/ 254 w 293"/>
                    <a:gd name="T97" fmla="*/ 532 h 857"/>
                    <a:gd name="T98" fmla="*/ 232 w 293"/>
                    <a:gd name="T99" fmla="*/ 597 h 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93" h="857">
                      <a:moveTo>
                        <a:pt x="224" y="618"/>
                      </a:moveTo>
                      <a:lnTo>
                        <a:pt x="214" y="637"/>
                      </a:lnTo>
                      <a:lnTo>
                        <a:pt x="206" y="654"/>
                      </a:lnTo>
                      <a:lnTo>
                        <a:pt x="198" y="670"/>
                      </a:lnTo>
                      <a:lnTo>
                        <a:pt x="188" y="687"/>
                      </a:lnTo>
                      <a:lnTo>
                        <a:pt x="180" y="701"/>
                      </a:lnTo>
                      <a:lnTo>
                        <a:pt x="170" y="715"/>
                      </a:lnTo>
                      <a:lnTo>
                        <a:pt x="160" y="728"/>
                      </a:lnTo>
                      <a:lnTo>
                        <a:pt x="150" y="739"/>
                      </a:lnTo>
                      <a:lnTo>
                        <a:pt x="139" y="752"/>
                      </a:lnTo>
                      <a:lnTo>
                        <a:pt x="130" y="764"/>
                      </a:lnTo>
                      <a:lnTo>
                        <a:pt x="119" y="775"/>
                      </a:lnTo>
                      <a:lnTo>
                        <a:pt x="108" y="787"/>
                      </a:lnTo>
                      <a:lnTo>
                        <a:pt x="95" y="798"/>
                      </a:lnTo>
                      <a:lnTo>
                        <a:pt x="83" y="807"/>
                      </a:lnTo>
                      <a:lnTo>
                        <a:pt x="70" y="817"/>
                      </a:lnTo>
                      <a:lnTo>
                        <a:pt x="58" y="827"/>
                      </a:lnTo>
                      <a:lnTo>
                        <a:pt x="52" y="832"/>
                      </a:lnTo>
                      <a:lnTo>
                        <a:pt x="45" y="836"/>
                      </a:lnTo>
                      <a:lnTo>
                        <a:pt x="40" y="839"/>
                      </a:lnTo>
                      <a:lnTo>
                        <a:pt x="36" y="843"/>
                      </a:lnTo>
                      <a:lnTo>
                        <a:pt x="30" y="846"/>
                      </a:lnTo>
                      <a:lnTo>
                        <a:pt x="26" y="849"/>
                      </a:lnTo>
                      <a:lnTo>
                        <a:pt x="22" y="852"/>
                      </a:lnTo>
                      <a:lnTo>
                        <a:pt x="18" y="853"/>
                      </a:lnTo>
                      <a:lnTo>
                        <a:pt x="15" y="854"/>
                      </a:lnTo>
                      <a:lnTo>
                        <a:pt x="11" y="856"/>
                      </a:lnTo>
                      <a:lnTo>
                        <a:pt x="8" y="857"/>
                      </a:lnTo>
                      <a:lnTo>
                        <a:pt x="7" y="857"/>
                      </a:lnTo>
                      <a:lnTo>
                        <a:pt x="4" y="857"/>
                      </a:lnTo>
                      <a:lnTo>
                        <a:pt x="2" y="857"/>
                      </a:lnTo>
                      <a:lnTo>
                        <a:pt x="1" y="857"/>
                      </a:lnTo>
                      <a:lnTo>
                        <a:pt x="1" y="856"/>
                      </a:lnTo>
                      <a:lnTo>
                        <a:pt x="0" y="856"/>
                      </a:lnTo>
                      <a:lnTo>
                        <a:pt x="0" y="854"/>
                      </a:lnTo>
                      <a:lnTo>
                        <a:pt x="0" y="852"/>
                      </a:lnTo>
                      <a:lnTo>
                        <a:pt x="1" y="850"/>
                      </a:lnTo>
                      <a:lnTo>
                        <a:pt x="2" y="847"/>
                      </a:lnTo>
                      <a:lnTo>
                        <a:pt x="4" y="845"/>
                      </a:lnTo>
                      <a:lnTo>
                        <a:pt x="7" y="842"/>
                      </a:lnTo>
                      <a:lnTo>
                        <a:pt x="8" y="839"/>
                      </a:lnTo>
                      <a:lnTo>
                        <a:pt x="12" y="835"/>
                      </a:lnTo>
                      <a:lnTo>
                        <a:pt x="15" y="831"/>
                      </a:lnTo>
                      <a:lnTo>
                        <a:pt x="19" y="827"/>
                      </a:lnTo>
                      <a:lnTo>
                        <a:pt x="23" y="823"/>
                      </a:lnTo>
                      <a:lnTo>
                        <a:pt x="27" y="817"/>
                      </a:lnTo>
                      <a:lnTo>
                        <a:pt x="31" y="813"/>
                      </a:lnTo>
                      <a:lnTo>
                        <a:pt x="37" y="807"/>
                      </a:lnTo>
                      <a:lnTo>
                        <a:pt x="43" y="802"/>
                      </a:lnTo>
                      <a:lnTo>
                        <a:pt x="54" y="789"/>
                      </a:lnTo>
                      <a:lnTo>
                        <a:pt x="66" y="775"/>
                      </a:lnTo>
                      <a:lnTo>
                        <a:pt x="77" y="762"/>
                      </a:lnTo>
                      <a:lnTo>
                        <a:pt x="88" y="748"/>
                      </a:lnTo>
                      <a:lnTo>
                        <a:pt x="99" y="734"/>
                      </a:lnTo>
                      <a:lnTo>
                        <a:pt x="110" y="719"/>
                      </a:lnTo>
                      <a:lnTo>
                        <a:pt x="121" y="702"/>
                      </a:lnTo>
                      <a:lnTo>
                        <a:pt x="131" y="685"/>
                      </a:lnTo>
                      <a:lnTo>
                        <a:pt x="141" y="669"/>
                      </a:lnTo>
                      <a:lnTo>
                        <a:pt x="150" y="652"/>
                      </a:lnTo>
                      <a:lnTo>
                        <a:pt x="159" y="634"/>
                      </a:lnTo>
                      <a:lnTo>
                        <a:pt x="167" y="616"/>
                      </a:lnTo>
                      <a:lnTo>
                        <a:pt x="174" y="598"/>
                      </a:lnTo>
                      <a:lnTo>
                        <a:pt x="182" y="579"/>
                      </a:lnTo>
                      <a:lnTo>
                        <a:pt x="189" y="560"/>
                      </a:lnTo>
                      <a:lnTo>
                        <a:pt x="196" y="539"/>
                      </a:lnTo>
                      <a:lnTo>
                        <a:pt x="202" y="518"/>
                      </a:lnTo>
                      <a:lnTo>
                        <a:pt x="207" y="497"/>
                      </a:lnTo>
                      <a:lnTo>
                        <a:pt x="211" y="477"/>
                      </a:lnTo>
                      <a:lnTo>
                        <a:pt x="217" y="454"/>
                      </a:lnTo>
                      <a:lnTo>
                        <a:pt x="221" y="432"/>
                      </a:lnTo>
                      <a:lnTo>
                        <a:pt x="224" y="410"/>
                      </a:lnTo>
                      <a:lnTo>
                        <a:pt x="228" y="387"/>
                      </a:lnTo>
                      <a:lnTo>
                        <a:pt x="231" y="363"/>
                      </a:lnTo>
                      <a:lnTo>
                        <a:pt x="232" y="339"/>
                      </a:lnTo>
                      <a:lnTo>
                        <a:pt x="234" y="316"/>
                      </a:lnTo>
                      <a:lnTo>
                        <a:pt x="236" y="268"/>
                      </a:lnTo>
                      <a:lnTo>
                        <a:pt x="238" y="218"/>
                      </a:lnTo>
                      <a:lnTo>
                        <a:pt x="239" y="193"/>
                      </a:lnTo>
                      <a:lnTo>
                        <a:pt x="239" y="166"/>
                      </a:lnTo>
                      <a:lnTo>
                        <a:pt x="239" y="155"/>
                      </a:lnTo>
                      <a:lnTo>
                        <a:pt x="239" y="143"/>
                      </a:lnTo>
                      <a:lnTo>
                        <a:pt x="238" y="132"/>
                      </a:lnTo>
                      <a:lnTo>
                        <a:pt x="238" y="122"/>
                      </a:lnTo>
                      <a:lnTo>
                        <a:pt x="238" y="111"/>
                      </a:lnTo>
                      <a:lnTo>
                        <a:pt x="238" y="103"/>
                      </a:lnTo>
                      <a:lnTo>
                        <a:pt x="236" y="93"/>
                      </a:lnTo>
                      <a:lnTo>
                        <a:pt x="236" y="86"/>
                      </a:lnTo>
                      <a:lnTo>
                        <a:pt x="236" y="78"/>
                      </a:lnTo>
                      <a:lnTo>
                        <a:pt x="235" y="71"/>
                      </a:lnTo>
                      <a:lnTo>
                        <a:pt x="235" y="64"/>
                      </a:lnTo>
                      <a:lnTo>
                        <a:pt x="234" y="59"/>
                      </a:lnTo>
                      <a:lnTo>
                        <a:pt x="234" y="54"/>
                      </a:lnTo>
                      <a:lnTo>
                        <a:pt x="232" y="49"/>
                      </a:lnTo>
                      <a:lnTo>
                        <a:pt x="232" y="45"/>
                      </a:lnTo>
                      <a:lnTo>
                        <a:pt x="231" y="42"/>
                      </a:lnTo>
                      <a:lnTo>
                        <a:pt x="228" y="36"/>
                      </a:lnTo>
                      <a:lnTo>
                        <a:pt x="227" y="29"/>
                      </a:lnTo>
                      <a:lnTo>
                        <a:pt x="224" y="25"/>
                      </a:lnTo>
                      <a:lnTo>
                        <a:pt x="222" y="20"/>
                      </a:lnTo>
                      <a:lnTo>
                        <a:pt x="221" y="17"/>
                      </a:lnTo>
                      <a:lnTo>
                        <a:pt x="220" y="13"/>
                      </a:lnTo>
                      <a:lnTo>
                        <a:pt x="220" y="10"/>
                      </a:lnTo>
                      <a:lnTo>
                        <a:pt x="220" y="9"/>
                      </a:lnTo>
                      <a:lnTo>
                        <a:pt x="220" y="7"/>
                      </a:lnTo>
                      <a:lnTo>
                        <a:pt x="220" y="6"/>
                      </a:lnTo>
                      <a:lnTo>
                        <a:pt x="221" y="5"/>
                      </a:lnTo>
                      <a:lnTo>
                        <a:pt x="222" y="3"/>
                      </a:lnTo>
                      <a:lnTo>
                        <a:pt x="225" y="2"/>
                      </a:lnTo>
                      <a:lnTo>
                        <a:pt x="228" y="0"/>
                      </a:lnTo>
                      <a:lnTo>
                        <a:pt x="231" y="0"/>
                      </a:lnTo>
                      <a:lnTo>
                        <a:pt x="235" y="0"/>
                      </a:lnTo>
                      <a:lnTo>
                        <a:pt x="239" y="0"/>
                      </a:lnTo>
                      <a:lnTo>
                        <a:pt x="245" y="0"/>
                      </a:lnTo>
                      <a:lnTo>
                        <a:pt x="252" y="2"/>
                      </a:lnTo>
                      <a:lnTo>
                        <a:pt x="258" y="3"/>
                      </a:lnTo>
                      <a:lnTo>
                        <a:pt x="265" y="5"/>
                      </a:lnTo>
                      <a:lnTo>
                        <a:pt x="274" y="7"/>
                      </a:lnTo>
                      <a:lnTo>
                        <a:pt x="283" y="10"/>
                      </a:lnTo>
                      <a:lnTo>
                        <a:pt x="293" y="13"/>
                      </a:lnTo>
                      <a:lnTo>
                        <a:pt x="293" y="18"/>
                      </a:lnTo>
                      <a:lnTo>
                        <a:pt x="293" y="25"/>
                      </a:lnTo>
                      <a:lnTo>
                        <a:pt x="293" y="32"/>
                      </a:lnTo>
                      <a:lnTo>
                        <a:pt x="293" y="41"/>
                      </a:lnTo>
                      <a:lnTo>
                        <a:pt x="293" y="50"/>
                      </a:lnTo>
                      <a:lnTo>
                        <a:pt x="293" y="60"/>
                      </a:lnTo>
                      <a:lnTo>
                        <a:pt x="293" y="70"/>
                      </a:lnTo>
                      <a:lnTo>
                        <a:pt x="293" y="81"/>
                      </a:lnTo>
                      <a:lnTo>
                        <a:pt x="293" y="93"/>
                      </a:lnTo>
                      <a:lnTo>
                        <a:pt x="293" y="106"/>
                      </a:lnTo>
                      <a:lnTo>
                        <a:pt x="293" y="119"/>
                      </a:lnTo>
                      <a:lnTo>
                        <a:pt x="293" y="133"/>
                      </a:lnTo>
                      <a:lnTo>
                        <a:pt x="293" y="147"/>
                      </a:lnTo>
                      <a:lnTo>
                        <a:pt x="293" y="164"/>
                      </a:lnTo>
                      <a:lnTo>
                        <a:pt x="293" y="179"/>
                      </a:lnTo>
                      <a:lnTo>
                        <a:pt x="293" y="197"/>
                      </a:lnTo>
                      <a:lnTo>
                        <a:pt x="293" y="230"/>
                      </a:lnTo>
                      <a:lnTo>
                        <a:pt x="292" y="263"/>
                      </a:lnTo>
                      <a:lnTo>
                        <a:pt x="290" y="294"/>
                      </a:lnTo>
                      <a:lnTo>
                        <a:pt x="289" y="324"/>
                      </a:lnTo>
                      <a:lnTo>
                        <a:pt x="287" y="353"/>
                      </a:lnTo>
                      <a:lnTo>
                        <a:pt x="285" y="382"/>
                      </a:lnTo>
                      <a:lnTo>
                        <a:pt x="281" y="409"/>
                      </a:lnTo>
                      <a:lnTo>
                        <a:pt x="278" y="435"/>
                      </a:lnTo>
                      <a:lnTo>
                        <a:pt x="272" y="460"/>
                      </a:lnTo>
                      <a:lnTo>
                        <a:pt x="267" y="485"/>
                      </a:lnTo>
                      <a:lnTo>
                        <a:pt x="261" y="510"/>
                      </a:lnTo>
                      <a:lnTo>
                        <a:pt x="254" y="532"/>
                      </a:lnTo>
                      <a:lnTo>
                        <a:pt x="247" y="555"/>
                      </a:lnTo>
                      <a:lnTo>
                        <a:pt x="239" y="576"/>
                      </a:lnTo>
                      <a:lnTo>
                        <a:pt x="232" y="597"/>
                      </a:lnTo>
                      <a:lnTo>
                        <a:pt x="224" y="618"/>
                      </a:lnTo>
                      <a:lnTo>
                        <a:pt x="224" y="6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5" name="Freeform 130"/>
                <p:cNvSpPr/>
                <p:nvPr/>
              </p:nvSpPr>
              <p:spPr bwMode="auto">
                <a:xfrm>
                  <a:off x="3919538" y="3549650"/>
                  <a:ext cx="138112" cy="42863"/>
                </a:xfrm>
                <a:custGeom>
                  <a:avLst/>
                  <a:gdLst>
                    <a:gd name="T0" fmla="*/ 69 w 173"/>
                    <a:gd name="T1" fmla="*/ 12 h 54"/>
                    <a:gd name="T2" fmla="*/ 82 w 173"/>
                    <a:gd name="T3" fmla="*/ 8 h 54"/>
                    <a:gd name="T4" fmla="*/ 93 w 173"/>
                    <a:gd name="T5" fmla="*/ 7 h 54"/>
                    <a:gd name="T6" fmla="*/ 104 w 173"/>
                    <a:gd name="T7" fmla="*/ 4 h 54"/>
                    <a:gd name="T8" fmla="*/ 112 w 173"/>
                    <a:gd name="T9" fmla="*/ 2 h 54"/>
                    <a:gd name="T10" fmla="*/ 121 w 173"/>
                    <a:gd name="T11" fmla="*/ 1 h 54"/>
                    <a:gd name="T12" fmla="*/ 126 w 173"/>
                    <a:gd name="T13" fmla="*/ 0 h 54"/>
                    <a:gd name="T14" fmla="*/ 129 w 173"/>
                    <a:gd name="T15" fmla="*/ 0 h 54"/>
                    <a:gd name="T16" fmla="*/ 132 w 173"/>
                    <a:gd name="T17" fmla="*/ 0 h 54"/>
                    <a:gd name="T18" fmla="*/ 133 w 173"/>
                    <a:gd name="T19" fmla="*/ 0 h 54"/>
                    <a:gd name="T20" fmla="*/ 136 w 173"/>
                    <a:gd name="T21" fmla="*/ 0 h 54"/>
                    <a:gd name="T22" fmla="*/ 137 w 173"/>
                    <a:gd name="T23" fmla="*/ 0 h 54"/>
                    <a:gd name="T24" fmla="*/ 139 w 173"/>
                    <a:gd name="T25" fmla="*/ 0 h 54"/>
                    <a:gd name="T26" fmla="*/ 141 w 173"/>
                    <a:gd name="T27" fmla="*/ 0 h 54"/>
                    <a:gd name="T28" fmla="*/ 144 w 173"/>
                    <a:gd name="T29" fmla="*/ 0 h 54"/>
                    <a:gd name="T30" fmla="*/ 147 w 173"/>
                    <a:gd name="T31" fmla="*/ 0 h 54"/>
                    <a:gd name="T32" fmla="*/ 151 w 173"/>
                    <a:gd name="T33" fmla="*/ 1 h 54"/>
                    <a:gd name="T34" fmla="*/ 154 w 173"/>
                    <a:gd name="T35" fmla="*/ 1 h 54"/>
                    <a:gd name="T36" fmla="*/ 158 w 173"/>
                    <a:gd name="T37" fmla="*/ 4 h 54"/>
                    <a:gd name="T38" fmla="*/ 162 w 173"/>
                    <a:gd name="T39" fmla="*/ 5 h 54"/>
                    <a:gd name="T40" fmla="*/ 166 w 173"/>
                    <a:gd name="T41" fmla="*/ 7 h 54"/>
                    <a:gd name="T42" fmla="*/ 168 w 173"/>
                    <a:gd name="T43" fmla="*/ 9 h 54"/>
                    <a:gd name="T44" fmla="*/ 170 w 173"/>
                    <a:gd name="T45" fmla="*/ 12 h 54"/>
                    <a:gd name="T46" fmla="*/ 172 w 173"/>
                    <a:gd name="T47" fmla="*/ 13 h 54"/>
                    <a:gd name="T48" fmla="*/ 173 w 173"/>
                    <a:gd name="T49" fmla="*/ 16 h 54"/>
                    <a:gd name="T50" fmla="*/ 173 w 173"/>
                    <a:gd name="T51" fmla="*/ 18 h 54"/>
                    <a:gd name="T52" fmla="*/ 173 w 173"/>
                    <a:gd name="T53" fmla="*/ 20 h 54"/>
                    <a:gd name="T54" fmla="*/ 173 w 173"/>
                    <a:gd name="T55" fmla="*/ 23 h 54"/>
                    <a:gd name="T56" fmla="*/ 172 w 173"/>
                    <a:gd name="T57" fmla="*/ 26 h 54"/>
                    <a:gd name="T58" fmla="*/ 169 w 173"/>
                    <a:gd name="T59" fmla="*/ 29 h 54"/>
                    <a:gd name="T60" fmla="*/ 165 w 173"/>
                    <a:gd name="T61" fmla="*/ 31 h 54"/>
                    <a:gd name="T62" fmla="*/ 161 w 173"/>
                    <a:gd name="T63" fmla="*/ 34 h 54"/>
                    <a:gd name="T64" fmla="*/ 155 w 173"/>
                    <a:gd name="T65" fmla="*/ 37 h 54"/>
                    <a:gd name="T66" fmla="*/ 150 w 173"/>
                    <a:gd name="T67" fmla="*/ 38 h 54"/>
                    <a:gd name="T68" fmla="*/ 143 w 173"/>
                    <a:gd name="T69" fmla="*/ 41 h 54"/>
                    <a:gd name="T70" fmla="*/ 139 w 173"/>
                    <a:gd name="T71" fmla="*/ 43 h 54"/>
                    <a:gd name="T72" fmla="*/ 134 w 173"/>
                    <a:gd name="T73" fmla="*/ 44 h 54"/>
                    <a:gd name="T74" fmla="*/ 129 w 173"/>
                    <a:gd name="T75" fmla="*/ 45 h 54"/>
                    <a:gd name="T76" fmla="*/ 123 w 173"/>
                    <a:gd name="T77" fmla="*/ 47 h 54"/>
                    <a:gd name="T78" fmla="*/ 116 w 173"/>
                    <a:gd name="T79" fmla="*/ 47 h 54"/>
                    <a:gd name="T80" fmla="*/ 108 w 173"/>
                    <a:gd name="T81" fmla="*/ 48 h 54"/>
                    <a:gd name="T82" fmla="*/ 101 w 173"/>
                    <a:gd name="T83" fmla="*/ 49 h 54"/>
                    <a:gd name="T84" fmla="*/ 92 w 173"/>
                    <a:gd name="T85" fmla="*/ 51 h 54"/>
                    <a:gd name="T86" fmla="*/ 83 w 173"/>
                    <a:gd name="T87" fmla="*/ 51 h 54"/>
                    <a:gd name="T88" fmla="*/ 72 w 173"/>
                    <a:gd name="T89" fmla="*/ 51 h 54"/>
                    <a:gd name="T90" fmla="*/ 62 w 173"/>
                    <a:gd name="T91" fmla="*/ 52 h 54"/>
                    <a:gd name="T92" fmla="*/ 51 w 173"/>
                    <a:gd name="T93" fmla="*/ 52 h 54"/>
                    <a:gd name="T94" fmla="*/ 39 w 173"/>
                    <a:gd name="T95" fmla="*/ 52 h 54"/>
                    <a:gd name="T96" fmla="*/ 26 w 173"/>
                    <a:gd name="T97" fmla="*/ 54 h 54"/>
                    <a:gd name="T98" fmla="*/ 14 w 173"/>
                    <a:gd name="T99" fmla="*/ 54 h 54"/>
                    <a:gd name="T100" fmla="*/ 0 w 173"/>
                    <a:gd name="T101" fmla="*/ 54 h 54"/>
                    <a:gd name="T102" fmla="*/ 0 w 173"/>
                    <a:gd name="T103" fmla="*/ 25 h 54"/>
                    <a:gd name="T104" fmla="*/ 6 w 173"/>
                    <a:gd name="T105" fmla="*/ 25 h 54"/>
                    <a:gd name="T106" fmla="*/ 11 w 173"/>
                    <a:gd name="T107" fmla="*/ 23 h 54"/>
                    <a:gd name="T108" fmla="*/ 18 w 173"/>
                    <a:gd name="T109" fmla="*/ 22 h 54"/>
                    <a:gd name="T110" fmla="*/ 26 w 173"/>
                    <a:gd name="T111" fmla="*/ 20 h 54"/>
                    <a:gd name="T112" fmla="*/ 36 w 173"/>
                    <a:gd name="T113" fmla="*/ 19 h 54"/>
                    <a:gd name="T114" fmla="*/ 46 w 173"/>
                    <a:gd name="T115" fmla="*/ 18 h 54"/>
                    <a:gd name="T116" fmla="*/ 57 w 173"/>
                    <a:gd name="T117" fmla="*/ 15 h 54"/>
                    <a:gd name="T118" fmla="*/ 69 w 173"/>
                    <a:gd name="T119" fmla="*/ 12 h 54"/>
                    <a:gd name="T120" fmla="*/ 69 w 173"/>
                    <a:gd name="T121" fmla="*/ 1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173" h="54">
                      <a:moveTo>
                        <a:pt x="69" y="12"/>
                      </a:moveTo>
                      <a:lnTo>
                        <a:pt x="82" y="8"/>
                      </a:lnTo>
                      <a:lnTo>
                        <a:pt x="93" y="7"/>
                      </a:lnTo>
                      <a:lnTo>
                        <a:pt x="104" y="4"/>
                      </a:lnTo>
                      <a:lnTo>
                        <a:pt x="112" y="2"/>
                      </a:lnTo>
                      <a:lnTo>
                        <a:pt x="121" y="1"/>
                      </a:lnTo>
                      <a:lnTo>
                        <a:pt x="126" y="0"/>
                      </a:lnTo>
                      <a:lnTo>
                        <a:pt x="129" y="0"/>
                      </a:lnTo>
                      <a:lnTo>
                        <a:pt x="132" y="0"/>
                      </a:lnTo>
                      <a:lnTo>
                        <a:pt x="133" y="0"/>
                      </a:lnTo>
                      <a:lnTo>
                        <a:pt x="136" y="0"/>
                      </a:lnTo>
                      <a:lnTo>
                        <a:pt x="137" y="0"/>
                      </a:lnTo>
                      <a:lnTo>
                        <a:pt x="139" y="0"/>
                      </a:lnTo>
                      <a:lnTo>
                        <a:pt x="141" y="0"/>
                      </a:lnTo>
                      <a:lnTo>
                        <a:pt x="144" y="0"/>
                      </a:lnTo>
                      <a:lnTo>
                        <a:pt x="147" y="0"/>
                      </a:lnTo>
                      <a:lnTo>
                        <a:pt x="151" y="1"/>
                      </a:lnTo>
                      <a:lnTo>
                        <a:pt x="154" y="1"/>
                      </a:lnTo>
                      <a:lnTo>
                        <a:pt x="158" y="4"/>
                      </a:lnTo>
                      <a:lnTo>
                        <a:pt x="162" y="5"/>
                      </a:lnTo>
                      <a:lnTo>
                        <a:pt x="166" y="7"/>
                      </a:lnTo>
                      <a:lnTo>
                        <a:pt x="168" y="9"/>
                      </a:lnTo>
                      <a:lnTo>
                        <a:pt x="170" y="12"/>
                      </a:lnTo>
                      <a:lnTo>
                        <a:pt x="172" y="13"/>
                      </a:lnTo>
                      <a:lnTo>
                        <a:pt x="173" y="16"/>
                      </a:lnTo>
                      <a:lnTo>
                        <a:pt x="173" y="18"/>
                      </a:lnTo>
                      <a:lnTo>
                        <a:pt x="173" y="20"/>
                      </a:lnTo>
                      <a:lnTo>
                        <a:pt x="173" y="23"/>
                      </a:lnTo>
                      <a:lnTo>
                        <a:pt x="172" y="26"/>
                      </a:lnTo>
                      <a:lnTo>
                        <a:pt x="169" y="29"/>
                      </a:lnTo>
                      <a:lnTo>
                        <a:pt x="165" y="31"/>
                      </a:lnTo>
                      <a:lnTo>
                        <a:pt x="161" y="34"/>
                      </a:lnTo>
                      <a:lnTo>
                        <a:pt x="155" y="37"/>
                      </a:lnTo>
                      <a:lnTo>
                        <a:pt x="150" y="38"/>
                      </a:lnTo>
                      <a:lnTo>
                        <a:pt x="143" y="41"/>
                      </a:lnTo>
                      <a:lnTo>
                        <a:pt x="139" y="43"/>
                      </a:lnTo>
                      <a:lnTo>
                        <a:pt x="134" y="44"/>
                      </a:lnTo>
                      <a:lnTo>
                        <a:pt x="129" y="45"/>
                      </a:lnTo>
                      <a:lnTo>
                        <a:pt x="123" y="47"/>
                      </a:lnTo>
                      <a:lnTo>
                        <a:pt x="116" y="47"/>
                      </a:lnTo>
                      <a:lnTo>
                        <a:pt x="108" y="48"/>
                      </a:lnTo>
                      <a:lnTo>
                        <a:pt x="101" y="49"/>
                      </a:lnTo>
                      <a:lnTo>
                        <a:pt x="92" y="51"/>
                      </a:lnTo>
                      <a:lnTo>
                        <a:pt x="83" y="51"/>
                      </a:lnTo>
                      <a:lnTo>
                        <a:pt x="72" y="51"/>
                      </a:lnTo>
                      <a:lnTo>
                        <a:pt x="62" y="52"/>
                      </a:lnTo>
                      <a:lnTo>
                        <a:pt x="51" y="52"/>
                      </a:lnTo>
                      <a:lnTo>
                        <a:pt x="39" y="52"/>
                      </a:lnTo>
                      <a:lnTo>
                        <a:pt x="26" y="54"/>
                      </a:lnTo>
                      <a:lnTo>
                        <a:pt x="14" y="54"/>
                      </a:lnTo>
                      <a:lnTo>
                        <a:pt x="0" y="54"/>
                      </a:lnTo>
                      <a:lnTo>
                        <a:pt x="0" y="25"/>
                      </a:lnTo>
                      <a:lnTo>
                        <a:pt x="6" y="25"/>
                      </a:lnTo>
                      <a:lnTo>
                        <a:pt x="11" y="23"/>
                      </a:lnTo>
                      <a:lnTo>
                        <a:pt x="18" y="22"/>
                      </a:lnTo>
                      <a:lnTo>
                        <a:pt x="26" y="20"/>
                      </a:lnTo>
                      <a:lnTo>
                        <a:pt x="36" y="19"/>
                      </a:lnTo>
                      <a:lnTo>
                        <a:pt x="46" y="18"/>
                      </a:lnTo>
                      <a:lnTo>
                        <a:pt x="57" y="15"/>
                      </a:lnTo>
                      <a:lnTo>
                        <a:pt x="69" y="12"/>
                      </a:lnTo>
                      <a:lnTo>
                        <a:pt x="69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16" name="Freeform 132"/>
                <p:cNvSpPr/>
                <p:nvPr/>
              </p:nvSpPr>
              <p:spPr bwMode="auto">
                <a:xfrm>
                  <a:off x="3919538" y="3370263"/>
                  <a:ext cx="230187" cy="698500"/>
                </a:xfrm>
                <a:custGeom>
                  <a:avLst/>
                  <a:gdLst>
                    <a:gd name="T0" fmla="*/ 177 w 289"/>
                    <a:gd name="T1" fmla="*/ 742 h 880"/>
                    <a:gd name="T2" fmla="*/ 204 w 289"/>
                    <a:gd name="T3" fmla="*/ 736 h 880"/>
                    <a:gd name="T4" fmla="*/ 212 w 289"/>
                    <a:gd name="T5" fmla="*/ 716 h 880"/>
                    <a:gd name="T6" fmla="*/ 215 w 289"/>
                    <a:gd name="T7" fmla="*/ 691 h 880"/>
                    <a:gd name="T8" fmla="*/ 217 w 289"/>
                    <a:gd name="T9" fmla="*/ 655 h 880"/>
                    <a:gd name="T10" fmla="*/ 219 w 289"/>
                    <a:gd name="T11" fmla="*/ 597 h 880"/>
                    <a:gd name="T12" fmla="*/ 220 w 289"/>
                    <a:gd name="T13" fmla="*/ 515 h 880"/>
                    <a:gd name="T14" fmla="*/ 220 w 289"/>
                    <a:gd name="T15" fmla="*/ 417 h 880"/>
                    <a:gd name="T16" fmla="*/ 219 w 289"/>
                    <a:gd name="T17" fmla="*/ 325 h 880"/>
                    <a:gd name="T18" fmla="*/ 215 w 289"/>
                    <a:gd name="T19" fmla="*/ 181 h 880"/>
                    <a:gd name="T20" fmla="*/ 212 w 289"/>
                    <a:gd name="T21" fmla="*/ 125 h 880"/>
                    <a:gd name="T22" fmla="*/ 206 w 289"/>
                    <a:gd name="T23" fmla="*/ 89 h 880"/>
                    <a:gd name="T24" fmla="*/ 201 w 289"/>
                    <a:gd name="T25" fmla="*/ 71 h 880"/>
                    <a:gd name="T26" fmla="*/ 186 w 289"/>
                    <a:gd name="T27" fmla="*/ 65 h 880"/>
                    <a:gd name="T28" fmla="*/ 159 w 289"/>
                    <a:gd name="T29" fmla="*/ 64 h 880"/>
                    <a:gd name="T30" fmla="*/ 121 w 289"/>
                    <a:gd name="T31" fmla="*/ 65 h 880"/>
                    <a:gd name="T32" fmla="*/ 62 w 289"/>
                    <a:gd name="T33" fmla="*/ 71 h 880"/>
                    <a:gd name="T34" fmla="*/ 0 w 289"/>
                    <a:gd name="T35" fmla="*/ 79 h 880"/>
                    <a:gd name="T36" fmla="*/ 54 w 289"/>
                    <a:gd name="T37" fmla="*/ 43 h 880"/>
                    <a:gd name="T38" fmla="*/ 119 w 289"/>
                    <a:gd name="T39" fmla="*/ 32 h 880"/>
                    <a:gd name="T40" fmla="*/ 148 w 289"/>
                    <a:gd name="T41" fmla="*/ 26 h 880"/>
                    <a:gd name="T42" fmla="*/ 169 w 289"/>
                    <a:gd name="T43" fmla="*/ 19 h 880"/>
                    <a:gd name="T44" fmla="*/ 177 w 289"/>
                    <a:gd name="T45" fmla="*/ 12 h 880"/>
                    <a:gd name="T46" fmla="*/ 188 w 289"/>
                    <a:gd name="T47" fmla="*/ 1 h 880"/>
                    <a:gd name="T48" fmla="*/ 199 w 289"/>
                    <a:gd name="T49" fmla="*/ 0 h 880"/>
                    <a:gd name="T50" fmla="*/ 229 w 289"/>
                    <a:gd name="T51" fmla="*/ 11 h 880"/>
                    <a:gd name="T52" fmla="*/ 271 w 289"/>
                    <a:gd name="T53" fmla="*/ 37 h 880"/>
                    <a:gd name="T54" fmla="*/ 288 w 289"/>
                    <a:gd name="T55" fmla="*/ 51 h 880"/>
                    <a:gd name="T56" fmla="*/ 287 w 289"/>
                    <a:gd name="T57" fmla="*/ 65 h 880"/>
                    <a:gd name="T58" fmla="*/ 278 w 289"/>
                    <a:gd name="T59" fmla="*/ 79 h 880"/>
                    <a:gd name="T60" fmla="*/ 273 w 289"/>
                    <a:gd name="T61" fmla="*/ 107 h 880"/>
                    <a:gd name="T62" fmla="*/ 270 w 289"/>
                    <a:gd name="T63" fmla="*/ 159 h 880"/>
                    <a:gd name="T64" fmla="*/ 270 w 289"/>
                    <a:gd name="T65" fmla="*/ 238 h 880"/>
                    <a:gd name="T66" fmla="*/ 270 w 289"/>
                    <a:gd name="T67" fmla="*/ 334 h 880"/>
                    <a:gd name="T68" fmla="*/ 271 w 289"/>
                    <a:gd name="T69" fmla="*/ 440 h 880"/>
                    <a:gd name="T70" fmla="*/ 274 w 289"/>
                    <a:gd name="T71" fmla="*/ 559 h 880"/>
                    <a:gd name="T72" fmla="*/ 276 w 289"/>
                    <a:gd name="T73" fmla="*/ 669 h 880"/>
                    <a:gd name="T74" fmla="*/ 273 w 289"/>
                    <a:gd name="T75" fmla="*/ 747 h 880"/>
                    <a:gd name="T76" fmla="*/ 267 w 289"/>
                    <a:gd name="T77" fmla="*/ 796 h 880"/>
                    <a:gd name="T78" fmla="*/ 258 w 289"/>
                    <a:gd name="T79" fmla="*/ 824 h 880"/>
                    <a:gd name="T80" fmla="*/ 240 w 289"/>
                    <a:gd name="T81" fmla="*/ 860 h 880"/>
                    <a:gd name="T82" fmla="*/ 219 w 289"/>
                    <a:gd name="T83" fmla="*/ 878 h 880"/>
                    <a:gd name="T84" fmla="*/ 205 w 289"/>
                    <a:gd name="T85" fmla="*/ 880 h 880"/>
                    <a:gd name="T86" fmla="*/ 193 w 289"/>
                    <a:gd name="T87" fmla="*/ 861 h 880"/>
                    <a:gd name="T88" fmla="*/ 183 w 289"/>
                    <a:gd name="T89" fmla="*/ 829 h 880"/>
                    <a:gd name="T90" fmla="*/ 148 w 289"/>
                    <a:gd name="T91" fmla="*/ 779 h 880"/>
                    <a:gd name="T92" fmla="*/ 119 w 289"/>
                    <a:gd name="T93" fmla="*/ 749 h 880"/>
                    <a:gd name="T94" fmla="*/ 103 w 289"/>
                    <a:gd name="T95" fmla="*/ 734 h 880"/>
                    <a:gd name="T96" fmla="*/ 96 w 289"/>
                    <a:gd name="T97" fmla="*/ 724 h 880"/>
                    <a:gd name="T98" fmla="*/ 98 w 289"/>
                    <a:gd name="T99" fmla="*/ 721 h 880"/>
                    <a:gd name="T100" fmla="*/ 121 w 289"/>
                    <a:gd name="T101" fmla="*/ 727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9" h="880">
                      <a:moveTo>
                        <a:pt x="139" y="735"/>
                      </a:moveTo>
                      <a:lnTo>
                        <a:pt x="150" y="738"/>
                      </a:lnTo>
                      <a:lnTo>
                        <a:pt x="161" y="739"/>
                      </a:lnTo>
                      <a:lnTo>
                        <a:pt x="169" y="740"/>
                      </a:lnTo>
                      <a:lnTo>
                        <a:pt x="177" y="742"/>
                      </a:lnTo>
                      <a:lnTo>
                        <a:pt x="184" y="742"/>
                      </a:lnTo>
                      <a:lnTo>
                        <a:pt x="190" y="740"/>
                      </a:lnTo>
                      <a:lnTo>
                        <a:pt x="195" y="740"/>
                      </a:lnTo>
                      <a:lnTo>
                        <a:pt x="201" y="739"/>
                      </a:lnTo>
                      <a:lnTo>
                        <a:pt x="204" y="736"/>
                      </a:lnTo>
                      <a:lnTo>
                        <a:pt x="205" y="734"/>
                      </a:lnTo>
                      <a:lnTo>
                        <a:pt x="208" y="728"/>
                      </a:lnTo>
                      <a:lnTo>
                        <a:pt x="209" y="722"/>
                      </a:lnTo>
                      <a:lnTo>
                        <a:pt x="211" y="718"/>
                      </a:lnTo>
                      <a:lnTo>
                        <a:pt x="212" y="716"/>
                      </a:lnTo>
                      <a:lnTo>
                        <a:pt x="212" y="711"/>
                      </a:lnTo>
                      <a:lnTo>
                        <a:pt x="213" y="706"/>
                      </a:lnTo>
                      <a:lnTo>
                        <a:pt x="213" y="702"/>
                      </a:lnTo>
                      <a:lnTo>
                        <a:pt x="215" y="696"/>
                      </a:lnTo>
                      <a:lnTo>
                        <a:pt x="215" y="691"/>
                      </a:lnTo>
                      <a:lnTo>
                        <a:pt x="216" y="685"/>
                      </a:lnTo>
                      <a:lnTo>
                        <a:pt x="216" y="678"/>
                      </a:lnTo>
                      <a:lnTo>
                        <a:pt x="217" y="671"/>
                      </a:lnTo>
                      <a:lnTo>
                        <a:pt x="217" y="663"/>
                      </a:lnTo>
                      <a:lnTo>
                        <a:pt x="217" y="655"/>
                      </a:lnTo>
                      <a:lnTo>
                        <a:pt x="219" y="645"/>
                      </a:lnTo>
                      <a:lnTo>
                        <a:pt x="219" y="634"/>
                      </a:lnTo>
                      <a:lnTo>
                        <a:pt x="219" y="623"/>
                      </a:lnTo>
                      <a:lnTo>
                        <a:pt x="219" y="610"/>
                      </a:lnTo>
                      <a:lnTo>
                        <a:pt x="219" y="597"/>
                      </a:lnTo>
                      <a:lnTo>
                        <a:pt x="220" y="581"/>
                      </a:lnTo>
                      <a:lnTo>
                        <a:pt x="220" y="566"/>
                      </a:lnTo>
                      <a:lnTo>
                        <a:pt x="220" y="549"/>
                      </a:lnTo>
                      <a:lnTo>
                        <a:pt x="220" y="533"/>
                      </a:lnTo>
                      <a:lnTo>
                        <a:pt x="220" y="515"/>
                      </a:lnTo>
                      <a:lnTo>
                        <a:pt x="220" y="496"/>
                      </a:lnTo>
                      <a:lnTo>
                        <a:pt x="220" y="476"/>
                      </a:lnTo>
                      <a:lnTo>
                        <a:pt x="220" y="455"/>
                      </a:lnTo>
                      <a:lnTo>
                        <a:pt x="220" y="436"/>
                      </a:lnTo>
                      <a:lnTo>
                        <a:pt x="220" y="417"/>
                      </a:lnTo>
                      <a:lnTo>
                        <a:pt x="220" y="397"/>
                      </a:lnTo>
                      <a:lnTo>
                        <a:pt x="220" y="379"/>
                      </a:lnTo>
                      <a:lnTo>
                        <a:pt x="220" y="360"/>
                      </a:lnTo>
                      <a:lnTo>
                        <a:pt x="219" y="342"/>
                      </a:lnTo>
                      <a:lnTo>
                        <a:pt x="219" y="325"/>
                      </a:lnTo>
                      <a:lnTo>
                        <a:pt x="219" y="291"/>
                      </a:lnTo>
                      <a:lnTo>
                        <a:pt x="217" y="257"/>
                      </a:lnTo>
                      <a:lnTo>
                        <a:pt x="217" y="226"/>
                      </a:lnTo>
                      <a:lnTo>
                        <a:pt x="216" y="195"/>
                      </a:lnTo>
                      <a:lnTo>
                        <a:pt x="215" y="181"/>
                      </a:lnTo>
                      <a:lnTo>
                        <a:pt x="215" y="169"/>
                      </a:lnTo>
                      <a:lnTo>
                        <a:pt x="213" y="156"/>
                      </a:lnTo>
                      <a:lnTo>
                        <a:pt x="213" y="145"/>
                      </a:lnTo>
                      <a:lnTo>
                        <a:pt x="212" y="136"/>
                      </a:lnTo>
                      <a:lnTo>
                        <a:pt x="212" y="125"/>
                      </a:lnTo>
                      <a:lnTo>
                        <a:pt x="211" y="116"/>
                      </a:lnTo>
                      <a:lnTo>
                        <a:pt x="209" y="108"/>
                      </a:lnTo>
                      <a:lnTo>
                        <a:pt x="209" y="101"/>
                      </a:lnTo>
                      <a:lnTo>
                        <a:pt x="208" y="94"/>
                      </a:lnTo>
                      <a:lnTo>
                        <a:pt x="206" y="89"/>
                      </a:lnTo>
                      <a:lnTo>
                        <a:pt x="205" y="83"/>
                      </a:lnTo>
                      <a:lnTo>
                        <a:pt x="205" y="79"/>
                      </a:lnTo>
                      <a:lnTo>
                        <a:pt x="204" y="75"/>
                      </a:lnTo>
                      <a:lnTo>
                        <a:pt x="202" y="72"/>
                      </a:lnTo>
                      <a:lnTo>
                        <a:pt x="201" y="71"/>
                      </a:lnTo>
                      <a:lnTo>
                        <a:pt x="198" y="69"/>
                      </a:lnTo>
                      <a:lnTo>
                        <a:pt x="195" y="68"/>
                      </a:lnTo>
                      <a:lnTo>
                        <a:pt x="193" y="66"/>
                      </a:lnTo>
                      <a:lnTo>
                        <a:pt x="188" y="65"/>
                      </a:lnTo>
                      <a:lnTo>
                        <a:pt x="186" y="65"/>
                      </a:lnTo>
                      <a:lnTo>
                        <a:pt x="180" y="64"/>
                      </a:lnTo>
                      <a:lnTo>
                        <a:pt x="176" y="64"/>
                      </a:lnTo>
                      <a:lnTo>
                        <a:pt x="170" y="64"/>
                      </a:lnTo>
                      <a:lnTo>
                        <a:pt x="165" y="64"/>
                      </a:lnTo>
                      <a:lnTo>
                        <a:pt x="159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37" y="64"/>
                      </a:lnTo>
                      <a:lnTo>
                        <a:pt x="130" y="65"/>
                      </a:lnTo>
                      <a:lnTo>
                        <a:pt x="121" y="65"/>
                      </a:lnTo>
                      <a:lnTo>
                        <a:pt x="112" y="66"/>
                      </a:lnTo>
                      <a:lnTo>
                        <a:pt x="103" y="66"/>
                      </a:lnTo>
                      <a:lnTo>
                        <a:pt x="94" y="68"/>
                      </a:lnTo>
                      <a:lnTo>
                        <a:pt x="78" y="69"/>
                      </a:lnTo>
                      <a:lnTo>
                        <a:pt x="62" y="71"/>
                      </a:lnTo>
                      <a:lnTo>
                        <a:pt x="47" y="72"/>
                      </a:lnTo>
                      <a:lnTo>
                        <a:pt x="35" y="73"/>
                      </a:lnTo>
                      <a:lnTo>
                        <a:pt x="22" y="76"/>
                      </a:lnTo>
                      <a:lnTo>
                        <a:pt x="11" y="78"/>
                      </a:lnTo>
                      <a:lnTo>
                        <a:pt x="0" y="79"/>
                      </a:lnTo>
                      <a:lnTo>
                        <a:pt x="0" y="46"/>
                      </a:lnTo>
                      <a:lnTo>
                        <a:pt x="14" y="46"/>
                      </a:lnTo>
                      <a:lnTo>
                        <a:pt x="26" y="44"/>
                      </a:lnTo>
                      <a:lnTo>
                        <a:pt x="40" y="43"/>
                      </a:lnTo>
                      <a:lnTo>
                        <a:pt x="54" y="43"/>
                      </a:lnTo>
                      <a:lnTo>
                        <a:pt x="68" y="40"/>
                      </a:lnTo>
                      <a:lnTo>
                        <a:pt x="82" y="39"/>
                      </a:lnTo>
                      <a:lnTo>
                        <a:pt x="97" y="36"/>
                      </a:lnTo>
                      <a:lnTo>
                        <a:pt x="112" y="33"/>
                      </a:lnTo>
                      <a:lnTo>
                        <a:pt x="119" y="32"/>
                      </a:lnTo>
                      <a:lnTo>
                        <a:pt x="126" y="30"/>
                      </a:lnTo>
                      <a:lnTo>
                        <a:pt x="132" y="30"/>
                      </a:lnTo>
                      <a:lnTo>
                        <a:pt x="139" y="29"/>
                      </a:lnTo>
                      <a:lnTo>
                        <a:pt x="144" y="28"/>
                      </a:lnTo>
                      <a:lnTo>
                        <a:pt x="148" y="26"/>
                      </a:lnTo>
                      <a:lnTo>
                        <a:pt x="154" y="25"/>
                      </a:lnTo>
                      <a:lnTo>
                        <a:pt x="158" y="24"/>
                      </a:lnTo>
                      <a:lnTo>
                        <a:pt x="162" y="22"/>
                      </a:lnTo>
                      <a:lnTo>
                        <a:pt x="165" y="21"/>
                      </a:lnTo>
                      <a:lnTo>
                        <a:pt x="169" y="19"/>
                      </a:lnTo>
                      <a:lnTo>
                        <a:pt x="172" y="18"/>
                      </a:lnTo>
                      <a:lnTo>
                        <a:pt x="173" y="17"/>
                      </a:lnTo>
                      <a:lnTo>
                        <a:pt x="175" y="15"/>
                      </a:lnTo>
                      <a:lnTo>
                        <a:pt x="176" y="14"/>
                      </a:lnTo>
                      <a:lnTo>
                        <a:pt x="177" y="12"/>
                      </a:lnTo>
                      <a:lnTo>
                        <a:pt x="179" y="8"/>
                      </a:lnTo>
                      <a:lnTo>
                        <a:pt x="182" y="7"/>
                      </a:lnTo>
                      <a:lnTo>
                        <a:pt x="183" y="4"/>
                      </a:lnTo>
                      <a:lnTo>
                        <a:pt x="186" y="3"/>
                      </a:lnTo>
                      <a:lnTo>
                        <a:pt x="188" y="1"/>
                      </a:lnTo>
                      <a:lnTo>
                        <a:pt x="191" y="0"/>
                      </a:lnTo>
                      <a:lnTo>
                        <a:pt x="194" y="0"/>
                      </a:lnTo>
                      <a:lnTo>
                        <a:pt x="197" y="0"/>
                      </a:lnTo>
                      <a:lnTo>
                        <a:pt x="198" y="0"/>
                      </a:lnTo>
                      <a:lnTo>
                        <a:pt x="199" y="0"/>
                      </a:lnTo>
                      <a:lnTo>
                        <a:pt x="202" y="1"/>
                      </a:lnTo>
                      <a:lnTo>
                        <a:pt x="208" y="3"/>
                      </a:lnTo>
                      <a:lnTo>
                        <a:pt x="213" y="6"/>
                      </a:lnTo>
                      <a:lnTo>
                        <a:pt x="220" y="8"/>
                      </a:lnTo>
                      <a:lnTo>
                        <a:pt x="229" y="11"/>
                      </a:lnTo>
                      <a:lnTo>
                        <a:pt x="237" y="15"/>
                      </a:lnTo>
                      <a:lnTo>
                        <a:pt x="247" y="21"/>
                      </a:lnTo>
                      <a:lnTo>
                        <a:pt x="256" y="26"/>
                      </a:lnTo>
                      <a:lnTo>
                        <a:pt x="265" y="32"/>
                      </a:lnTo>
                      <a:lnTo>
                        <a:pt x="271" y="37"/>
                      </a:lnTo>
                      <a:lnTo>
                        <a:pt x="278" y="42"/>
                      </a:lnTo>
                      <a:lnTo>
                        <a:pt x="283" y="46"/>
                      </a:lnTo>
                      <a:lnTo>
                        <a:pt x="287" y="48"/>
                      </a:lnTo>
                      <a:lnTo>
                        <a:pt x="287" y="50"/>
                      </a:lnTo>
                      <a:lnTo>
                        <a:pt x="288" y="51"/>
                      </a:lnTo>
                      <a:lnTo>
                        <a:pt x="289" y="53"/>
                      </a:lnTo>
                      <a:lnTo>
                        <a:pt x="289" y="54"/>
                      </a:lnTo>
                      <a:lnTo>
                        <a:pt x="289" y="57"/>
                      </a:lnTo>
                      <a:lnTo>
                        <a:pt x="288" y="60"/>
                      </a:lnTo>
                      <a:lnTo>
                        <a:pt x="287" y="65"/>
                      </a:lnTo>
                      <a:lnTo>
                        <a:pt x="284" y="71"/>
                      </a:lnTo>
                      <a:lnTo>
                        <a:pt x="283" y="73"/>
                      </a:lnTo>
                      <a:lnTo>
                        <a:pt x="281" y="75"/>
                      </a:lnTo>
                      <a:lnTo>
                        <a:pt x="280" y="76"/>
                      </a:lnTo>
                      <a:lnTo>
                        <a:pt x="278" y="79"/>
                      </a:lnTo>
                      <a:lnTo>
                        <a:pt x="277" y="82"/>
                      </a:lnTo>
                      <a:lnTo>
                        <a:pt x="277" y="86"/>
                      </a:lnTo>
                      <a:lnTo>
                        <a:pt x="276" y="91"/>
                      </a:lnTo>
                      <a:lnTo>
                        <a:pt x="274" y="98"/>
                      </a:lnTo>
                      <a:lnTo>
                        <a:pt x="273" y="107"/>
                      </a:lnTo>
                      <a:lnTo>
                        <a:pt x="273" y="115"/>
                      </a:lnTo>
                      <a:lnTo>
                        <a:pt x="271" y="125"/>
                      </a:lnTo>
                      <a:lnTo>
                        <a:pt x="271" y="136"/>
                      </a:lnTo>
                      <a:lnTo>
                        <a:pt x="271" y="147"/>
                      </a:lnTo>
                      <a:lnTo>
                        <a:pt x="270" y="159"/>
                      </a:lnTo>
                      <a:lnTo>
                        <a:pt x="270" y="173"/>
                      </a:lnTo>
                      <a:lnTo>
                        <a:pt x="270" y="188"/>
                      </a:lnTo>
                      <a:lnTo>
                        <a:pt x="270" y="203"/>
                      </a:lnTo>
                      <a:lnTo>
                        <a:pt x="270" y="221"/>
                      </a:lnTo>
                      <a:lnTo>
                        <a:pt x="270" y="238"/>
                      </a:lnTo>
                      <a:lnTo>
                        <a:pt x="270" y="256"/>
                      </a:lnTo>
                      <a:lnTo>
                        <a:pt x="270" y="274"/>
                      </a:lnTo>
                      <a:lnTo>
                        <a:pt x="270" y="293"/>
                      </a:lnTo>
                      <a:lnTo>
                        <a:pt x="270" y="313"/>
                      </a:lnTo>
                      <a:lnTo>
                        <a:pt x="270" y="334"/>
                      </a:lnTo>
                      <a:lnTo>
                        <a:pt x="270" y="353"/>
                      </a:lnTo>
                      <a:lnTo>
                        <a:pt x="270" y="374"/>
                      </a:lnTo>
                      <a:lnTo>
                        <a:pt x="270" y="396"/>
                      </a:lnTo>
                      <a:lnTo>
                        <a:pt x="271" y="418"/>
                      </a:lnTo>
                      <a:lnTo>
                        <a:pt x="271" y="440"/>
                      </a:lnTo>
                      <a:lnTo>
                        <a:pt x="271" y="462"/>
                      </a:lnTo>
                      <a:lnTo>
                        <a:pt x="271" y="486"/>
                      </a:lnTo>
                      <a:lnTo>
                        <a:pt x="273" y="509"/>
                      </a:lnTo>
                      <a:lnTo>
                        <a:pt x="273" y="534"/>
                      </a:lnTo>
                      <a:lnTo>
                        <a:pt x="274" y="559"/>
                      </a:lnTo>
                      <a:lnTo>
                        <a:pt x="274" y="584"/>
                      </a:lnTo>
                      <a:lnTo>
                        <a:pt x="274" y="606"/>
                      </a:lnTo>
                      <a:lnTo>
                        <a:pt x="276" y="628"/>
                      </a:lnTo>
                      <a:lnTo>
                        <a:pt x="276" y="649"/>
                      </a:lnTo>
                      <a:lnTo>
                        <a:pt x="276" y="669"/>
                      </a:lnTo>
                      <a:lnTo>
                        <a:pt x="274" y="687"/>
                      </a:lnTo>
                      <a:lnTo>
                        <a:pt x="274" y="703"/>
                      </a:lnTo>
                      <a:lnTo>
                        <a:pt x="274" y="720"/>
                      </a:lnTo>
                      <a:lnTo>
                        <a:pt x="273" y="734"/>
                      </a:lnTo>
                      <a:lnTo>
                        <a:pt x="273" y="747"/>
                      </a:lnTo>
                      <a:lnTo>
                        <a:pt x="271" y="760"/>
                      </a:lnTo>
                      <a:lnTo>
                        <a:pt x="271" y="770"/>
                      </a:lnTo>
                      <a:lnTo>
                        <a:pt x="270" y="779"/>
                      </a:lnTo>
                      <a:lnTo>
                        <a:pt x="269" y="788"/>
                      </a:lnTo>
                      <a:lnTo>
                        <a:pt x="267" y="796"/>
                      </a:lnTo>
                      <a:lnTo>
                        <a:pt x="266" y="801"/>
                      </a:lnTo>
                      <a:lnTo>
                        <a:pt x="265" y="807"/>
                      </a:lnTo>
                      <a:lnTo>
                        <a:pt x="262" y="814"/>
                      </a:lnTo>
                      <a:lnTo>
                        <a:pt x="260" y="818"/>
                      </a:lnTo>
                      <a:lnTo>
                        <a:pt x="258" y="824"/>
                      </a:lnTo>
                      <a:lnTo>
                        <a:pt x="255" y="833"/>
                      </a:lnTo>
                      <a:lnTo>
                        <a:pt x="251" y="840"/>
                      </a:lnTo>
                      <a:lnTo>
                        <a:pt x="247" y="847"/>
                      </a:lnTo>
                      <a:lnTo>
                        <a:pt x="244" y="854"/>
                      </a:lnTo>
                      <a:lnTo>
                        <a:pt x="240" y="860"/>
                      </a:lnTo>
                      <a:lnTo>
                        <a:pt x="235" y="864"/>
                      </a:lnTo>
                      <a:lnTo>
                        <a:pt x="231" y="868"/>
                      </a:lnTo>
                      <a:lnTo>
                        <a:pt x="227" y="872"/>
                      </a:lnTo>
                      <a:lnTo>
                        <a:pt x="223" y="875"/>
                      </a:lnTo>
                      <a:lnTo>
                        <a:pt x="219" y="878"/>
                      </a:lnTo>
                      <a:lnTo>
                        <a:pt x="216" y="879"/>
                      </a:lnTo>
                      <a:lnTo>
                        <a:pt x="212" y="880"/>
                      </a:lnTo>
                      <a:lnTo>
                        <a:pt x="211" y="880"/>
                      </a:lnTo>
                      <a:lnTo>
                        <a:pt x="208" y="880"/>
                      </a:lnTo>
                      <a:lnTo>
                        <a:pt x="205" y="880"/>
                      </a:lnTo>
                      <a:lnTo>
                        <a:pt x="202" y="879"/>
                      </a:lnTo>
                      <a:lnTo>
                        <a:pt x="199" y="876"/>
                      </a:lnTo>
                      <a:lnTo>
                        <a:pt x="197" y="872"/>
                      </a:lnTo>
                      <a:lnTo>
                        <a:pt x="195" y="866"/>
                      </a:lnTo>
                      <a:lnTo>
                        <a:pt x="193" y="861"/>
                      </a:lnTo>
                      <a:lnTo>
                        <a:pt x="191" y="855"/>
                      </a:lnTo>
                      <a:lnTo>
                        <a:pt x="190" y="847"/>
                      </a:lnTo>
                      <a:lnTo>
                        <a:pt x="188" y="843"/>
                      </a:lnTo>
                      <a:lnTo>
                        <a:pt x="187" y="837"/>
                      </a:lnTo>
                      <a:lnTo>
                        <a:pt x="183" y="829"/>
                      </a:lnTo>
                      <a:lnTo>
                        <a:pt x="179" y="819"/>
                      </a:lnTo>
                      <a:lnTo>
                        <a:pt x="173" y="810"/>
                      </a:lnTo>
                      <a:lnTo>
                        <a:pt x="166" y="800"/>
                      </a:lnTo>
                      <a:lnTo>
                        <a:pt x="158" y="789"/>
                      </a:lnTo>
                      <a:lnTo>
                        <a:pt x="148" y="779"/>
                      </a:lnTo>
                      <a:lnTo>
                        <a:pt x="139" y="768"/>
                      </a:lnTo>
                      <a:lnTo>
                        <a:pt x="133" y="763"/>
                      </a:lnTo>
                      <a:lnTo>
                        <a:pt x="129" y="757"/>
                      </a:lnTo>
                      <a:lnTo>
                        <a:pt x="123" y="753"/>
                      </a:lnTo>
                      <a:lnTo>
                        <a:pt x="119" y="749"/>
                      </a:lnTo>
                      <a:lnTo>
                        <a:pt x="115" y="745"/>
                      </a:lnTo>
                      <a:lnTo>
                        <a:pt x="111" y="742"/>
                      </a:lnTo>
                      <a:lnTo>
                        <a:pt x="108" y="739"/>
                      </a:lnTo>
                      <a:lnTo>
                        <a:pt x="105" y="735"/>
                      </a:lnTo>
                      <a:lnTo>
                        <a:pt x="103" y="734"/>
                      </a:lnTo>
                      <a:lnTo>
                        <a:pt x="100" y="731"/>
                      </a:lnTo>
                      <a:lnTo>
                        <a:pt x="98" y="728"/>
                      </a:lnTo>
                      <a:lnTo>
                        <a:pt x="97" y="727"/>
                      </a:lnTo>
                      <a:lnTo>
                        <a:pt x="97" y="725"/>
                      </a:lnTo>
                      <a:lnTo>
                        <a:pt x="96" y="724"/>
                      </a:lnTo>
                      <a:lnTo>
                        <a:pt x="96" y="722"/>
                      </a:lnTo>
                      <a:lnTo>
                        <a:pt x="97" y="722"/>
                      </a:lnTo>
                      <a:lnTo>
                        <a:pt x="97" y="721"/>
                      </a:lnTo>
                      <a:lnTo>
                        <a:pt x="97" y="721"/>
                      </a:lnTo>
                      <a:lnTo>
                        <a:pt x="98" y="721"/>
                      </a:lnTo>
                      <a:lnTo>
                        <a:pt x="100" y="721"/>
                      </a:lnTo>
                      <a:lnTo>
                        <a:pt x="103" y="721"/>
                      </a:lnTo>
                      <a:lnTo>
                        <a:pt x="108" y="722"/>
                      </a:lnTo>
                      <a:lnTo>
                        <a:pt x="114" y="724"/>
                      </a:lnTo>
                      <a:lnTo>
                        <a:pt x="121" y="727"/>
                      </a:lnTo>
                      <a:lnTo>
                        <a:pt x="130" y="731"/>
                      </a:lnTo>
                      <a:lnTo>
                        <a:pt x="139" y="735"/>
                      </a:lnTo>
                      <a:lnTo>
                        <a:pt x="139" y="73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0" name="组合 169"/>
            <p:cNvGrpSpPr/>
            <p:nvPr/>
          </p:nvGrpSpPr>
          <p:grpSpPr>
            <a:xfrm>
              <a:off x="3195262" y="4038365"/>
              <a:ext cx="507365" cy="509905"/>
              <a:chOff x="2333210" y="3495075"/>
              <a:chExt cx="507365" cy="509905"/>
            </a:xfrm>
          </p:grpSpPr>
          <p:pic>
            <p:nvPicPr>
              <p:cNvPr id="200" name="图片 199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201" name="组合 200"/>
              <p:cNvGrpSpPr/>
              <p:nvPr/>
            </p:nvGrpSpPr>
            <p:grpSpPr>
              <a:xfrm>
                <a:off x="2454922" y="3586618"/>
                <a:ext cx="263940" cy="326818"/>
                <a:chOff x="3576638" y="3370263"/>
                <a:chExt cx="573087" cy="709612"/>
              </a:xfrm>
              <a:solidFill>
                <a:srgbClr val="FF0000"/>
              </a:solidFill>
            </p:grpSpPr>
            <p:sp>
              <p:nvSpPr>
                <p:cNvPr id="202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127"/>
                <p:cNvSpPr/>
                <p:nvPr/>
              </p:nvSpPr>
              <p:spPr bwMode="auto">
                <a:xfrm>
                  <a:off x="3611563" y="3602038"/>
                  <a:ext cx="114300" cy="42863"/>
                </a:xfrm>
                <a:custGeom>
                  <a:avLst/>
                  <a:gdLst>
                    <a:gd name="T0" fmla="*/ 65 w 142"/>
                    <a:gd name="T1" fmla="*/ 8 h 54"/>
                    <a:gd name="T2" fmla="*/ 72 w 142"/>
                    <a:gd name="T3" fmla="*/ 7 h 54"/>
                    <a:gd name="T4" fmla="*/ 77 w 142"/>
                    <a:gd name="T5" fmla="*/ 6 h 54"/>
                    <a:gd name="T6" fmla="*/ 83 w 142"/>
                    <a:gd name="T7" fmla="*/ 4 h 54"/>
                    <a:gd name="T8" fmla="*/ 88 w 142"/>
                    <a:gd name="T9" fmla="*/ 3 h 54"/>
                    <a:gd name="T10" fmla="*/ 92 w 142"/>
                    <a:gd name="T11" fmla="*/ 1 h 54"/>
                    <a:gd name="T12" fmla="*/ 97 w 142"/>
                    <a:gd name="T13" fmla="*/ 0 h 54"/>
                    <a:gd name="T14" fmla="*/ 101 w 142"/>
                    <a:gd name="T15" fmla="*/ 0 h 54"/>
                    <a:gd name="T16" fmla="*/ 103 w 142"/>
                    <a:gd name="T17" fmla="*/ 0 h 54"/>
                    <a:gd name="T18" fmla="*/ 105 w 142"/>
                    <a:gd name="T19" fmla="*/ 0 h 54"/>
                    <a:gd name="T20" fmla="*/ 106 w 142"/>
                    <a:gd name="T21" fmla="*/ 0 h 54"/>
                    <a:gd name="T22" fmla="*/ 109 w 142"/>
                    <a:gd name="T23" fmla="*/ 0 h 54"/>
                    <a:gd name="T24" fmla="*/ 112 w 142"/>
                    <a:gd name="T25" fmla="*/ 0 h 54"/>
                    <a:gd name="T26" fmla="*/ 115 w 142"/>
                    <a:gd name="T27" fmla="*/ 1 h 54"/>
                    <a:gd name="T28" fmla="*/ 119 w 142"/>
                    <a:gd name="T29" fmla="*/ 1 h 54"/>
                    <a:gd name="T30" fmla="*/ 123 w 142"/>
                    <a:gd name="T31" fmla="*/ 3 h 54"/>
                    <a:gd name="T32" fmla="*/ 127 w 142"/>
                    <a:gd name="T33" fmla="*/ 4 h 54"/>
                    <a:gd name="T34" fmla="*/ 130 w 142"/>
                    <a:gd name="T35" fmla="*/ 6 h 54"/>
                    <a:gd name="T36" fmla="*/ 134 w 142"/>
                    <a:gd name="T37" fmla="*/ 8 h 54"/>
                    <a:gd name="T38" fmla="*/ 137 w 142"/>
                    <a:gd name="T39" fmla="*/ 10 h 54"/>
                    <a:gd name="T40" fmla="*/ 138 w 142"/>
                    <a:gd name="T41" fmla="*/ 13 h 54"/>
                    <a:gd name="T42" fmla="*/ 139 w 142"/>
                    <a:gd name="T43" fmla="*/ 15 h 54"/>
                    <a:gd name="T44" fmla="*/ 141 w 142"/>
                    <a:gd name="T45" fmla="*/ 17 h 54"/>
                    <a:gd name="T46" fmla="*/ 142 w 142"/>
                    <a:gd name="T47" fmla="*/ 19 h 54"/>
                    <a:gd name="T48" fmla="*/ 142 w 142"/>
                    <a:gd name="T49" fmla="*/ 21 h 54"/>
                    <a:gd name="T50" fmla="*/ 141 w 142"/>
                    <a:gd name="T51" fmla="*/ 24 h 54"/>
                    <a:gd name="T52" fmla="*/ 139 w 142"/>
                    <a:gd name="T53" fmla="*/ 26 h 54"/>
                    <a:gd name="T54" fmla="*/ 137 w 142"/>
                    <a:gd name="T55" fmla="*/ 29 h 54"/>
                    <a:gd name="T56" fmla="*/ 133 w 142"/>
                    <a:gd name="T57" fmla="*/ 33 h 54"/>
                    <a:gd name="T58" fmla="*/ 128 w 142"/>
                    <a:gd name="T59" fmla="*/ 35 h 54"/>
                    <a:gd name="T60" fmla="*/ 123 w 142"/>
                    <a:gd name="T61" fmla="*/ 37 h 54"/>
                    <a:gd name="T62" fmla="*/ 115 w 142"/>
                    <a:gd name="T63" fmla="*/ 40 h 54"/>
                    <a:gd name="T64" fmla="*/ 108 w 142"/>
                    <a:gd name="T65" fmla="*/ 42 h 54"/>
                    <a:gd name="T66" fmla="*/ 98 w 142"/>
                    <a:gd name="T67" fmla="*/ 44 h 54"/>
                    <a:gd name="T68" fmla="*/ 88 w 142"/>
                    <a:gd name="T69" fmla="*/ 47 h 54"/>
                    <a:gd name="T70" fmla="*/ 76 w 142"/>
                    <a:gd name="T71" fmla="*/ 50 h 54"/>
                    <a:gd name="T72" fmla="*/ 63 w 142"/>
                    <a:gd name="T73" fmla="*/ 51 h 54"/>
                    <a:gd name="T74" fmla="*/ 50 w 142"/>
                    <a:gd name="T75" fmla="*/ 53 h 54"/>
                    <a:gd name="T76" fmla="*/ 34 w 142"/>
                    <a:gd name="T77" fmla="*/ 53 h 54"/>
                    <a:gd name="T78" fmla="*/ 26 w 142"/>
                    <a:gd name="T79" fmla="*/ 54 h 54"/>
                    <a:gd name="T80" fmla="*/ 18 w 142"/>
                    <a:gd name="T81" fmla="*/ 54 h 54"/>
                    <a:gd name="T82" fmla="*/ 8 w 142"/>
                    <a:gd name="T83" fmla="*/ 54 h 54"/>
                    <a:gd name="T84" fmla="*/ 0 w 142"/>
                    <a:gd name="T85" fmla="*/ 54 h 54"/>
                    <a:gd name="T86" fmla="*/ 0 w 142"/>
                    <a:gd name="T87" fmla="*/ 21 h 54"/>
                    <a:gd name="T88" fmla="*/ 9 w 142"/>
                    <a:gd name="T89" fmla="*/ 19 h 54"/>
                    <a:gd name="T90" fmla="*/ 18 w 142"/>
                    <a:gd name="T91" fmla="*/ 18 h 54"/>
                    <a:gd name="T92" fmla="*/ 27 w 142"/>
                    <a:gd name="T93" fmla="*/ 15 h 54"/>
                    <a:gd name="T94" fmla="*/ 36 w 142"/>
                    <a:gd name="T95" fmla="*/ 14 h 54"/>
                    <a:gd name="T96" fmla="*/ 43 w 142"/>
                    <a:gd name="T97" fmla="*/ 13 h 54"/>
                    <a:gd name="T98" fmla="*/ 51 w 142"/>
                    <a:gd name="T99" fmla="*/ 11 h 54"/>
                    <a:gd name="T100" fmla="*/ 65 w 142"/>
                    <a:gd name="T101" fmla="*/ 8 h 54"/>
                    <a:gd name="T102" fmla="*/ 65 w 142"/>
                    <a:gd name="T103" fmla="*/ 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2" h="54">
                      <a:moveTo>
                        <a:pt x="65" y="8"/>
                      </a:moveTo>
                      <a:lnTo>
                        <a:pt x="72" y="7"/>
                      </a:lnTo>
                      <a:lnTo>
                        <a:pt x="77" y="6"/>
                      </a:lnTo>
                      <a:lnTo>
                        <a:pt x="83" y="4"/>
                      </a:lnTo>
                      <a:lnTo>
                        <a:pt x="88" y="3"/>
                      </a:lnTo>
                      <a:lnTo>
                        <a:pt x="92" y="1"/>
                      </a:lnTo>
                      <a:lnTo>
                        <a:pt x="97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5" y="0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2" y="0"/>
                      </a:lnTo>
                      <a:lnTo>
                        <a:pt x="115" y="1"/>
                      </a:lnTo>
                      <a:lnTo>
                        <a:pt x="119" y="1"/>
                      </a:lnTo>
                      <a:lnTo>
                        <a:pt x="123" y="3"/>
                      </a:lnTo>
                      <a:lnTo>
                        <a:pt x="127" y="4"/>
                      </a:lnTo>
                      <a:lnTo>
                        <a:pt x="130" y="6"/>
                      </a:lnTo>
                      <a:lnTo>
                        <a:pt x="134" y="8"/>
                      </a:lnTo>
                      <a:lnTo>
                        <a:pt x="137" y="10"/>
                      </a:lnTo>
                      <a:lnTo>
                        <a:pt x="138" y="13"/>
                      </a:lnTo>
                      <a:lnTo>
                        <a:pt x="139" y="15"/>
                      </a:lnTo>
                      <a:lnTo>
                        <a:pt x="141" y="17"/>
                      </a:lnTo>
                      <a:lnTo>
                        <a:pt x="142" y="19"/>
                      </a:lnTo>
                      <a:lnTo>
                        <a:pt x="142" y="21"/>
                      </a:lnTo>
                      <a:lnTo>
                        <a:pt x="141" y="24"/>
                      </a:lnTo>
                      <a:lnTo>
                        <a:pt x="139" y="26"/>
                      </a:lnTo>
                      <a:lnTo>
                        <a:pt x="137" y="29"/>
                      </a:lnTo>
                      <a:lnTo>
                        <a:pt x="133" y="33"/>
                      </a:lnTo>
                      <a:lnTo>
                        <a:pt x="128" y="35"/>
                      </a:lnTo>
                      <a:lnTo>
                        <a:pt x="123" y="37"/>
                      </a:lnTo>
                      <a:lnTo>
                        <a:pt x="115" y="40"/>
                      </a:lnTo>
                      <a:lnTo>
                        <a:pt x="108" y="42"/>
                      </a:lnTo>
                      <a:lnTo>
                        <a:pt x="98" y="44"/>
                      </a:lnTo>
                      <a:lnTo>
                        <a:pt x="88" y="47"/>
                      </a:lnTo>
                      <a:lnTo>
                        <a:pt x="76" y="50"/>
                      </a:lnTo>
                      <a:lnTo>
                        <a:pt x="63" y="51"/>
                      </a:lnTo>
                      <a:lnTo>
                        <a:pt x="50" y="53"/>
                      </a:lnTo>
                      <a:lnTo>
                        <a:pt x="34" y="53"/>
                      </a:lnTo>
                      <a:lnTo>
                        <a:pt x="26" y="54"/>
                      </a:lnTo>
                      <a:lnTo>
                        <a:pt x="18" y="54"/>
                      </a:lnTo>
                      <a:lnTo>
                        <a:pt x="8" y="54"/>
                      </a:lnTo>
                      <a:lnTo>
                        <a:pt x="0" y="54"/>
                      </a:lnTo>
                      <a:lnTo>
                        <a:pt x="0" y="21"/>
                      </a:lnTo>
                      <a:lnTo>
                        <a:pt x="9" y="19"/>
                      </a:lnTo>
                      <a:lnTo>
                        <a:pt x="18" y="18"/>
                      </a:lnTo>
                      <a:lnTo>
                        <a:pt x="27" y="15"/>
                      </a:lnTo>
                      <a:lnTo>
                        <a:pt x="36" y="14"/>
                      </a:lnTo>
                      <a:lnTo>
                        <a:pt x="43" y="13"/>
                      </a:lnTo>
                      <a:lnTo>
                        <a:pt x="51" y="11"/>
                      </a:lnTo>
                      <a:lnTo>
                        <a:pt x="65" y="8"/>
                      </a:lnTo>
                      <a:lnTo>
                        <a:pt x="65" y="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Freeform 128"/>
                <p:cNvSpPr/>
                <p:nvPr/>
              </p:nvSpPr>
              <p:spPr bwMode="auto">
                <a:xfrm>
                  <a:off x="3603625" y="3754438"/>
                  <a:ext cx="161925" cy="42863"/>
                </a:xfrm>
                <a:custGeom>
                  <a:avLst/>
                  <a:gdLst>
                    <a:gd name="T0" fmla="*/ 203 w 203"/>
                    <a:gd name="T1" fmla="*/ 42 h 54"/>
                    <a:gd name="T2" fmla="*/ 198 w 203"/>
                    <a:gd name="T3" fmla="*/ 42 h 54"/>
                    <a:gd name="T4" fmla="*/ 191 w 203"/>
                    <a:gd name="T5" fmla="*/ 42 h 54"/>
                    <a:gd name="T6" fmla="*/ 184 w 203"/>
                    <a:gd name="T7" fmla="*/ 42 h 54"/>
                    <a:gd name="T8" fmla="*/ 175 w 203"/>
                    <a:gd name="T9" fmla="*/ 42 h 54"/>
                    <a:gd name="T10" fmla="*/ 166 w 203"/>
                    <a:gd name="T11" fmla="*/ 43 h 54"/>
                    <a:gd name="T12" fmla="*/ 156 w 203"/>
                    <a:gd name="T13" fmla="*/ 43 h 54"/>
                    <a:gd name="T14" fmla="*/ 145 w 203"/>
                    <a:gd name="T15" fmla="*/ 45 h 54"/>
                    <a:gd name="T16" fmla="*/ 132 w 203"/>
                    <a:gd name="T17" fmla="*/ 45 h 54"/>
                    <a:gd name="T18" fmla="*/ 120 w 203"/>
                    <a:gd name="T19" fmla="*/ 46 h 54"/>
                    <a:gd name="T20" fmla="*/ 105 w 203"/>
                    <a:gd name="T21" fmla="*/ 46 h 54"/>
                    <a:gd name="T22" fmla="*/ 90 w 203"/>
                    <a:gd name="T23" fmla="*/ 47 h 54"/>
                    <a:gd name="T24" fmla="*/ 74 w 203"/>
                    <a:gd name="T25" fmla="*/ 49 h 54"/>
                    <a:gd name="T26" fmla="*/ 56 w 203"/>
                    <a:gd name="T27" fmla="*/ 50 h 54"/>
                    <a:gd name="T28" fmla="*/ 38 w 203"/>
                    <a:gd name="T29" fmla="*/ 52 h 54"/>
                    <a:gd name="T30" fmla="*/ 19 w 203"/>
                    <a:gd name="T31" fmla="*/ 53 h 54"/>
                    <a:gd name="T32" fmla="*/ 0 w 203"/>
                    <a:gd name="T33" fmla="*/ 54 h 54"/>
                    <a:gd name="T34" fmla="*/ 0 w 203"/>
                    <a:gd name="T35" fmla="*/ 13 h 54"/>
                    <a:gd name="T36" fmla="*/ 101 w 203"/>
                    <a:gd name="T37" fmla="*/ 6 h 54"/>
                    <a:gd name="T38" fmla="*/ 203 w 203"/>
                    <a:gd name="T39" fmla="*/ 0 h 54"/>
                    <a:gd name="T40" fmla="*/ 203 w 203"/>
                    <a:gd name="T41" fmla="*/ 42 h 54"/>
                    <a:gd name="T42" fmla="*/ 203 w 203"/>
                    <a:gd name="T43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3" h="54">
                      <a:moveTo>
                        <a:pt x="203" y="42"/>
                      </a:moveTo>
                      <a:lnTo>
                        <a:pt x="198" y="42"/>
                      </a:lnTo>
                      <a:lnTo>
                        <a:pt x="191" y="42"/>
                      </a:lnTo>
                      <a:lnTo>
                        <a:pt x="184" y="42"/>
                      </a:lnTo>
                      <a:lnTo>
                        <a:pt x="175" y="42"/>
                      </a:lnTo>
                      <a:lnTo>
                        <a:pt x="166" y="43"/>
                      </a:lnTo>
                      <a:lnTo>
                        <a:pt x="156" y="43"/>
                      </a:lnTo>
                      <a:lnTo>
                        <a:pt x="145" y="45"/>
                      </a:lnTo>
                      <a:lnTo>
                        <a:pt x="132" y="45"/>
                      </a:lnTo>
                      <a:lnTo>
                        <a:pt x="120" y="46"/>
                      </a:lnTo>
                      <a:lnTo>
                        <a:pt x="105" y="46"/>
                      </a:lnTo>
                      <a:lnTo>
                        <a:pt x="90" y="47"/>
                      </a:lnTo>
                      <a:lnTo>
                        <a:pt x="74" y="49"/>
                      </a:lnTo>
                      <a:lnTo>
                        <a:pt x="56" y="50"/>
                      </a:lnTo>
                      <a:lnTo>
                        <a:pt x="38" y="52"/>
                      </a:lnTo>
                      <a:lnTo>
                        <a:pt x="19" y="53"/>
                      </a:lnTo>
                      <a:lnTo>
                        <a:pt x="0" y="54"/>
                      </a:lnTo>
                      <a:lnTo>
                        <a:pt x="0" y="13"/>
                      </a:lnTo>
                      <a:lnTo>
                        <a:pt x="101" y="6"/>
                      </a:lnTo>
                      <a:lnTo>
                        <a:pt x="203" y="0"/>
                      </a:lnTo>
                      <a:lnTo>
                        <a:pt x="203" y="42"/>
                      </a:lnTo>
                      <a:lnTo>
                        <a:pt x="203" y="4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129"/>
                <p:cNvSpPr/>
                <p:nvPr/>
              </p:nvSpPr>
              <p:spPr bwMode="auto">
                <a:xfrm>
                  <a:off x="3711575" y="3400425"/>
                  <a:ext cx="233362" cy="679450"/>
                </a:xfrm>
                <a:custGeom>
                  <a:avLst/>
                  <a:gdLst>
                    <a:gd name="T0" fmla="*/ 206 w 293"/>
                    <a:gd name="T1" fmla="*/ 654 h 857"/>
                    <a:gd name="T2" fmla="*/ 180 w 293"/>
                    <a:gd name="T3" fmla="*/ 701 h 857"/>
                    <a:gd name="T4" fmla="*/ 150 w 293"/>
                    <a:gd name="T5" fmla="*/ 739 h 857"/>
                    <a:gd name="T6" fmla="*/ 119 w 293"/>
                    <a:gd name="T7" fmla="*/ 775 h 857"/>
                    <a:gd name="T8" fmla="*/ 83 w 293"/>
                    <a:gd name="T9" fmla="*/ 807 h 857"/>
                    <a:gd name="T10" fmla="*/ 52 w 293"/>
                    <a:gd name="T11" fmla="*/ 832 h 857"/>
                    <a:gd name="T12" fmla="*/ 36 w 293"/>
                    <a:gd name="T13" fmla="*/ 843 h 857"/>
                    <a:gd name="T14" fmla="*/ 22 w 293"/>
                    <a:gd name="T15" fmla="*/ 852 h 857"/>
                    <a:gd name="T16" fmla="*/ 11 w 293"/>
                    <a:gd name="T17" fmla="*/ 856 h 857"/>
                    <a:gd name="T18" fmla="*/ 4 w 293"/>
                    <a:gd name="T19" fmla="*/ 857 h 857"/>
                    <a:gd name="T20" fmla="*/ 1 w 293"/>
                    <a:gd name="T21" fmla="*/ 856 h 857"/>
                    <a:gd name="T22" fmla="*/ 0 w 293"/>
                    <a:gd name="T23" fmla="*/ 852 h 857"/>
                    <a:gd name="T24" fmla="*/ 4 w 293"/>
                    <a:gd name="T25" fmla="*/ 845 h 857"/>
                    <a:gd name="T26" fmla="*/ 12 w 293"/>
                    <a:gd name="T27" fmla="*/ 835 h 857"/>
                    <a:gd name="T28" fmla="*/ 23 w 293"/>
                    <a:gd name="T29" fmla="*/ 823 h 857"/>
                    <a:gd name="T30" fmla="*/ 37 w 293"/>
                    <a:gd name="T31" fmla="*/ 807 h 857"/>
                    <a:gd name="T32" fmla="*/ 66 w 293"/>
                    <a:gd name="T33" fmla="*/ 775 h 857"/>
                    <a:gd name="T34" fmla="*/ 99 w 293"/>
                    <a:gd name="T35" fmla="*/ 734 h 857"/>
                    <a:gd name="T36" fmla="*/ 131 w 293"/>
                    <a:gd name="T37" fmla="*/ 685 h 857"/>
                    <a:gd name="T38" fmla="*/ 159 w 293"/>
                    <a:gd name="T39" fmla="*/ 634 h 857"/>
                    <a:gd name="T40" fmla="*/ 182 w 293"/>
                    <a:gd name="T41" fmla="*/ 579 h 857"/>
                    <a:gd name="T42" fmla="*/ 202 w 293"/>
                    <a:gd name="T43" fmla="*/ 518 h 857"/>
                    <a:gd name="T44" fmla="*/ 217 w 293"/>
                    <a:gd name="T45" fmla="*/ 454 h 857"/>
                    <a:gd name="T46" fmla="*/ 228 w 293"/>
                    <a:gd name="T47" fmla="*/ 387 h 857"/>
                    <a:gd name="T48" fmla="*/ 234 w 293"/>
                    <a:gd name="T49" fmla="*/ 316 h 857"/>
                    <a:gd name="T50" fmla="*/ 239 w 293"/>
                    <a:gd name="T51" fmla="*/ 193 h 857"/>
                    <a:gd name="T52" fmla="*/ 239 w 293"/>
                    <a:gd name="T53" fmla="*/ 143 h 857"/>
                    <a:gd name="T54" fmla="*/ 238 w 293"/>
                    <a:gd name="T55" fmla="*/ 111 h 857"/>
                    <a:gd name="T56" fmla="*/ 236 w 293"/>
                    <a:gd name="T57" fmla="*/ 86 h 857"/>
                    <a:gd name="T58" fmla="*/ 235 w 293"/>
                    <a:gd name="T59" fmla="*/ 64 h 857"/>
                    <a:gd name="T60" fmla="*/ 232 w 293"/>
                    <a:gd name="T61" fmla="*/ 49 h 857"/>
                    <a:gd name="T62" fmla="*/ 228 w 293"/>
                    <a:gd name="T63" fmla="*/ 36 h 857"/>
                    <a:gd name="T64" fmla="*/ 222 w 293"/>
                    <a:gd name="T65" fmla="*/ 20 h 857"/>
                    <a:gd name="T66" fmla="*/ 220 w 293"/>
                    <a:gd name="T67" fmla="*/ 10 h 857"/>
                    <a:gd name="T68" fmla="*/ 220 w 293"/>
                    <a:gd name="T69" fmla="*/ 6 h 857"/>
                    <a:gd name="T70" fmla="*/ 225 w 293"/>
                    <a:gd name="T71" fmla="*/ 2 h 857"/>
                    <a:gd name="T72" fmla="*/ 235 w 293"/>
                    <a:gd name="T73" fmla="*/ 0 h 857"/>
                    <a:gd name="T74" fmla="*/ 252 w 293"/>
                    <a:gd name="T75" fmla="*/ 2 h 857"/>
                    <a:gd name="T76" fmla="*/ 274 w 293"/>
                    <a:gd name="T77" fmla="*/ 7 h 857"/>
                    <a:gd name="T78" fmla="*/ 293 w 293"/>
                    <a:gd name="T79" fmla="*/ 18 h 857"/>
                    <a:gd name="T80" fmla="*/ 293 w 293"/>
                    <a:gd name="T81" fmla="*/ 41 h 857"/>
                    <a:gd name="T82" fmla="*/ 293 w 293"/>
                    <a:gd name="T83" fmla="*/ 70 h 857"/>
                    <a:gd name="T84" fmla="*/ 293 w 293"/>
                    <a:gd name="T85" fmla="*/ 106 h 857"/>
                    <a:gd name="T86" fmla="*/ 293 w 293"/>
                    <a:gd name="T87" fmla="*/ 147 h 857"/>
                    <a:gd name="T88" fmla="*/ 293 w 293"/>
                    <a:gd name="T89" fmla="*/ 197 h 857"/>
                    <a:gd name="T90" fmla="*/ 290 w 293"/>
                    <a:gd name="T91" fmla="*/ 294 h 857"/>
                    <a:gd name="T92" fmla="*/ 285 w 293"/>
                    <a:gd name="T93" fmla="*/ 382 h 857"/>
                    <a:gd name="T94" fmla="*/ 272 w 293"/>
                    <a:gd name="T95" fmla="*/ 460 h 857"/>
                    <a:gd name="T96" fmla="*/ 254 w 293"/>
                    <a:gd name="T97" fmla="*/ 532 h 857"/>
                    <a:gd name="T98" fmla="*/ 232 w 293"/>
                    <a:gd name="T99" fmla="*/ 597 h 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93" h="857">
                      <a:moveTo>
                        <a:pt x="224" y="618"/>
                      </a:moveTo>
                      <a:lnTo>
                        <a:pt x="214" y="637"/>
                      </a:lnTo>
                      <a:lnTo>
                        <a:pt x="206" y="654"/>
                      </a:lnTo>
                      <a:lnTo>
                        <a:pt x="198" y="670"/>
                      </a:lnTo>
                      <a:lnTo>
                        <a:pt x="188" y="687"/>
                      </a:lnTo>
                      <a:lnTo>
                        <a:pt x="180" y="701"/>
                      </a:lnTo>
                      <a:lnTo>
                        <a:pt x="170" y="715"/>
                      </a:lnTo>
                      <a:lnTo>
                        <a:pt x="160" y="728"/>
                      </a:lnTo>
                      <a:lnTo>
                        <a:pt x="150" y="739"/>
                      </a:lnTo>
                      <a:lnTo>
                        <a:pt x="139" y="752"/>
                      </a:lnTo>
                      <a:lnTo>
                        <a:pt x="130" y="764"/>
                      </a:lnTo>
                      <a:lnTo>
                        <a:pt x="119" y="775"/>
                      </a:lnTo>
                      <a:lnTo>
                        <a:pt x="108" y="787"/>
                      </a:lnTo>
                      <a:lnTo>
                        <a:pt x="95" y="798"/>
                      </a:lnTo>
                      <a:lnTo>
                        <a:pt x="83" y="807"/>
                      </a:lnTo>
                      <a:lnTo>
                        <a:pt x="70" y="817"/>
                      </a:lnTo>
                      <a:lnTo>
                        <a:pt x="58" y="827"/>
                      </a:lnTo>
                      <a:lnTo>
                        <a:pt x="52" y="832"/>
                      </a:lnTo>
                      <a:lnTo>
                        <a:pt x="45" y="836"/>
                      </a:lnTo>
                      <a:lnTo>
                        <a:pt x="40" y="839"/>
                      </a:lnTo>
                      <a:lnTo>
                        <a:pt x="36" y="843"/>
                      </a:lnTo>
                      <a:lnTo>
                        <a:pt x="30" y="846"/>
                      </a:lnTo>
                      <a:lnTo>
                        <a:pt x="26" y="849"/>
                      </a:lnTo>
                      <a:lnTo>
                        <a:pt x="22" y="852"/>
                      </a:lnTo>
                      <a:lnTo>
                        <a:pt x="18" y="853"/>
                      </a:lnTo>
                      <a:lnTo>
                        <a:pt x="15" y="854"/>
                      </a:lnTo>
                      <a:lnTo>
                        <a:pt x="11" y="856"/>
                      </a:lnTo>
                      <a:lnTo>
                        <a:pt x="8" y="857"/>
                      </a:lnTo>
                      <a:lnTo>
                        <a:pt x="7" y="857"/>
                      </a:lnTo>
                      <a:lnTo>
                        <a:pt x="4" y="857"/>
                      </a:lnTo>
                      <a:lnTo>
                        <a:pt x="2" y="857"/>
                      </a:lnTo>
                      <a:lnTo>
                        <a:pt x="1" y="857"/>
                      </a:lnTo>
                      <a:lnTo>
                        <a:pt x="1" y="856"/>
                      </a:lnTo>
                      <a:lnTo>
                        <a:pt x="0" y="856"/>
                      </a:lnTo>
                      <a:lnTo>
                        <a:pt x="0" y="854"/>
                      </a:lnTo>
                      <a:lnTo>
                        <a:pt x="0" y="852"/>
                      </a:lnTo>
                      <a:lnTo>
                        <a:pt x="1" y="850"/>
                      </a:lnTo>
                      <a:lnTo>
                        <a:pt x="2" y="847"/>
                      </a:lnTo>
                      <a:lnTo>
                        <a:pt x="4" y="845"/>
                      </a:lnTo>
                      <a:lnTo>
                        <a:pt x="7" y="842"/>
                      </a:lnTo>
                      <a:lnTo>
                        <a:pt x="8" y="839"/>
                      </a:lnTo>
                      <a:lnTo>
                        <a:pt x="12" y="835"/>
                      </a:lnTo>
                      <a:lnTo>
                        <a:pt x="15" y="831"/>
                      </a:lnTo>
                      <a:lnTo>
                        <a:pt x="19" y="827"/>
                      </a:lnTo>
                      <a:lnTo>
                        <a:pt x="23" y="823"/>
                      </a:lnTo>
                      <a:lnTo>
                        <a:pt x="27" y="817"/>
                      </a:lnTo>
                      <a:lnTo>
                        <a:pt x="31" y="813"/>
                      </a:lnTo>
                      <a:lnTo>
                        <a:pt x="37" y="807"/>
                      </a:lnTo>
                      <a:lnTo>
                        <a:pt x="43" y="802"/>
                      </a:lnTo>
                      <a:lnTo>
                        <a:pt x="54" y="789"/>
                      </a:lnTo>
                      <a:lnTo>
                        <a:pt x="66" y="775"/>
                      </a:lnTo>
                      <a:lnTo>
                        <a:pt x="77" y="762"/>
                      </a:lnTo>
                      <a:lnTo>
                        <a:pt x="88" y="748"/>
                      </a:lnTo>
                      <a:lnTo>
                        <a:pt x="99" y="734"/>
                      </a:lnTo>
                      <a:lnTo>
                        <a:pt x="110" y="719"/>
                      </a:lnTo>
                      <a:lnTo>
                        <a:pt x="121" y="702"/>
                      </a:lnTo>
                      <a:lnTo>
                        <a:pt x="131" y="685"/>
                      </a:lnTo>
                      <a:lnTo>
                        <a:pt x="141" y="669"/>
                      </a:lnTo>
                      <a:lnTo>
                        <a:pt x="150" y="652"/>
                      </a:lnTo>
                      <a:lnTo>
                        <a:pt x="159" y="634"/>
                      </a:lnTo>
                      <a:lnTo>
                        <a:pt x="167" y="616"/>
                      </a:lnTo>
                      <a:lnTo>
                        <a:pt x="174" y="598"/>
                      </a:lnTo>
                      <a:lnTo>
                        <a:pt x="182" y="579"/>
                      </a:lnTo>
                      <a:lnTo>
                        <a:pt x="189" y="560"/>
                      </a:lnTo>
                      <a:lnTo>
                        <a:pt x="196" y="539"/>
                      </a:lnTo>
                      <a:lnTo>
                        <a:pt x="202" y="518"/>
                      </a:lnTo>
                      <a:lnTo>
                        <a:pt x="207" y="497"/>
                      </a:lnTo>
                      <a:lnTo>
                        <a:pt x="211" y="477"/>
                      </a:lnTo>
                      <a:lnTo>
                        <a:pt x="217" y="454"/>
                      </a:lnTo>
                      <a:lnTo>
                        <a:pt x="221" y="432"/>
                      </a:lnTo>
                      <a:lnTo>
                        <a:pt x="224" y="410"/>
                      </a:lnTo>
                      <a:lnTo>
                        <a:pt x="228" y="387"/>
                      </a:lnTo>
                      <a:lnTo>
                        <a:pt x="231" y="363"/>
                      </a:lnTo>
                      <a:lnTo>
                        <a:pt x="232" y="339"/>
                      </a:lnTo>
                      <a:lnTo>
                        <a:pt x="234" y="316"/>
                      </a:lnTo>
                      <a:lnTo>
                        <a:pt x="236" y="268"/>
                      </a:lnTo>
                      <a:lnTo>
                        <a:pt x="238" y="218"/>
                      </a:lnTo>
                      <a:lnTo>
                        <a:pt x="239" y="193"/>
                      </a:lnTo>
                      <a:lnTo>
                        <a:pt x="239" y="166"/>
                      </a:lnTo>
                      <a:lnTo>
                        <a:pt x="239" y="155"/>
                      </a:lnTo>
                      <a:lnTo>
                        <a:pt x="239" y="143"/>
                      </a:lnTo>
                      <a:lnTo>
                        <a:pt x="238" y="132"/>
                      </a:lnTo>
                      <a:lnTo>
                        <a:pt x="238" y="122"/>
                      </a:lnTo>
                      <a:lnTo>
                        <a:pt x="238" y="111"/>
                      </a:lnTo>
                      <a:lnTo>
                        <a:pt x="238" y="103"/>
                      </a:lnTo>
                      <a:lnTo>
                        <a:pt x="236" y="93"/>
                      </a:lnTo>
                      <a:lnTo>
                        <a:pt x="236" y="86"/>
                      </a:lnTo>
                      <a:lnTo>
                        <a:pt x="236" y="78"/>
                      </a:lnTo>
                      <a:lnTo>
                        <a:pt x="235" y="71"/>
                      </a:lnTo>
                      <a:lnTo>
                        <a:pt x="235" y="64"/>
                      </a:lnTo>
                      <a:lnTo>
                        <a:pt x="234" y="59"/>
                      </a:lnTo>
                      <a:lnTo>
                        <a:pt x="234" y="54"/>
                      </a:lnTo>
                      <a:lnTo>
                        <a:pt x="232" y="49"/>
                      </a:lnTo>
                      <a:lnTo>
                        <a:pt x="232" y="45"/>
                      </a:lnTo>
                      <a:lnTo>
                        <a:pt x="231" y="42"/>
                      </a:lnTo>
                      <a:lnTo>
                        <a:pt x="228" y="36"/>
                      </a:lnTo>
                      <a:lnTo>
                        <a:pt x="227" y="29"/>
                      </a:lnTo>
                      <a:lnTo>
                        <a:pt x="224" y="25"/>
                      </a:lnTo>
                      <a:lnTo>
                        <a:pt x="222" y="20"/>
                      </a:lnTo>
                      <a:lnTo>
                        <a:pt x="221" y="17"/>
                      </a:lnTo>
                      <a:lnTo>
                        <a:pt x="220" y="13"/>
                      </a:lnTo>
                      <a:lnTo>
                        <a:pt x="220" y="10"/>
                      </a:lnTo>
                      <a:lnTo>
                        <a:pt x="220" y="9"/>
                      </a:lnTo>
                      <a:lnTo>
                        <a:pt x="220" y="7"/>
                      </a:lnTo>
                      <a:lnTo>
                        <a:pt x="220" y="6"/>
                      </a:lnTo>
                      <a:lnTo>
                        <a:pt x="221" y="5"/>
                      </a:lnTo>
                      <a:lnTo>
                        <a:pt x="222" y="3"/>
                      </a:lnTo>
                      <a:lnTo>
                        <a:pt x="225" y="2"/>
                      </a:lnTo>
                      <a:lnTo>
                        <a:pt x="228" y="0"/>
                      </a:lnTo>
                      <a:lnTo>
                        <a:pt x="231" y="0"/>
                      </a:lnTo>
                      <a:lnTo>
                        <a:pt x="235" y="0"/>
                      </a:lnTo>
                      <a:lnTo>
                        <a:pt x="239" y="0"/>
                      </a:lnTo>
                      <a:lnTo>
                        <a:pt x="245" y="0"/>
                      </a:lnTo>
                      <a:lnTo>
                        <a:pt x="252" y="2"/>
                      </a:lnTo>
                      <a:lnTo>
                        <a:pt x="258" y="3"/>
                      </a:lnTo>
                      <a:lnTo>
                        <a:pt x="265" y="5"/>
                      </a:lnTo>
                      <a:lnTo>
                        <a:pt x="274" y="7"/>
                      </a:lnTo>
                      <a:lnTo>
                        <a:pt x="283" y="10"/>
                      </a:lnTo>
                      <a:lnTo>
                        <a:pt x="293" y="13"/>
                      </a:lnTo>
                      <a:lnTo>
                        <a:pt x="293" y="18"/>
                      </a:lnTo>
                      <a:lnTo>
                        <a:pt x="293" y="25"/>
                      </a:lnTo>
                      <a:lnTo>
                        <a:pt x="293" y="32"/>
                      </a:lnTo>
                      <a:lnTo>
                        <a:pt x="293" y="41"/>
                      </a:lnTo>
                      <a:lnTo>
                        <a:pt x="293" y="50"/>
                      </a:lnTo>
                      <a:lnTo>
                        <a:pt x="293" y="60"/>
                      </a:lnTo>
                      <a:lnTo>
                        <a:pt x="293" y="70"/>
                      </a:lnTo>
                      <a:lnTo>
                        <a:pt x="293" y="81"/>
                      </a:lnTo>
                      <a:lnTo>
                        <a:pt x="293" y="93"/>
                      </a:lnTo>
                      <a:lnTo>
                        <a:pt x="293" y="106"/>
                      </a:lnTo>
                      <a:lnTo>
                        <a:pt x="293" y="119"/>
                      </a:lnTo>
                      <a:lnTo>
                        <a:pt x="293" y="133"/>
                      </a:lnTo>
                      <a:lnTo>
                        <a:pt x="293" y="147"/>
                      </a:lnTo>
                      <a:lnTo>
                        <a:pt x="293" y="164"/>
                      </a:lnTo>
                      <a:lnTo>
                        <a:pt x="293" y="179"/>
                      </a:lnTo>
                      <a:lnTo>
                        <a:pt x="293" y="197"/>
                      </a:lnTo>
                      <a:lnTo>
                        <a:pt x="293" y="230"/>
                      </a:lnTo>
                      <a:lnTo>
                        <a:pt x="292" y="263"/>
                      </a:lnTo>
                      <a:lnTo>
                        <a:pt x="290" y="294"/>
                      </a:lnTo>
                      <a:lnTo>
                        <a:pt x="289" y="324"/>
                      </a:lnTo>
                      <a:lnTo>
                        <a:pt x="287" y="353"/>
                      </a:lnTo>
                      <a:lnTo>
                        <a:pt x="285" y="382"/>
                      </a:lnTo>
                      <a:lnTo>
                        <a:pt x="281" y="409"/>
                      </a:lnTo>
                      <a:lnTo>
                        <a:pt x="278" y="435"/>
                      </a:lnTo>
                      <a:lnTo>
                        <a:pt x="272" y="460"/>
                      </a:lnTo>
                      <a:lnTo>
                        <a:pt x="267" y="485"/>
                      </a:lnTo>
                      <a:lnTo>
                        <a:pt x="261" y="510"/>
                      </a:lnTo>
                      <a:lnTo>
                        <a:pt x="254" y="532"/>
                      </a:lnTo>
                      <a:lnTo>
                        <a:pt x="247" y="555"/>
                      </a:lnTo>
                      <a:lnTo>
                        <a:pt x="239" y="576"/>
                      </a:lnTo>
                      <a:lnTo>
                        <a:pt x="232" y="597"/>
                      </a:lnTo>
                      <a:lnTo>
                        <a:pt x="224" y="618"/>
                      </a:lnTo>
                      <a:lnTo>
                        <a:pt x="224" y="6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7" name="Freeform 132"/>
                <p:cNvSpPr/>
                <p:nvPr/>
              </p:nvSpPr>
              <p:spPr bwMode="auto">
                <a:xfrm>
                  <a:off x="3919538" y="3370263"/>
                  <a:ext cx="230187" cy="698500"/>
                </a:xfrm>
                <a:custGeom>
                  <a:avLst/>
                  <a:gdLst>
                    <a:gd name="T0" fmla="*/ 177 w 289"/>
                    <a:gd name="T1" fmla="*/ 742 h 880"/>
                    <a:gd name="T2" fmla="*/ 204 w 289"/>
                    <a:gd name="T3" fmla="*/ 736 h 880"/>
                    <a:gd name="T4" fmla="*/ 212 w 289"/>
                    <a:gd name="T5" fmla="*/ 716 h 880"/>
                    <a:gd name="T6" fmla="*/ 215 w 289"/>
                    <a:gd name="T7" fmla="*/ 691 h 880"/>
                    <a:gd name="T8" fmla="*/ 217 w 289"/>
                    <a:gd name="T9" fmla="*/ 655 h 880"/>
                    <a:gd name="T10" fmla="*/ 219 w 289"/>
                    <a:gd name="T11" fmla="*/ 597 h 880"/>
                    <a:gd name="T12" fmla="*/ 220 w 289"/>
                    <a:gd name="T13" fmla="*/ 515 h 880"/>
                    <a:gd name="T14" fmla="*/ 220 w 289"/>
                    <a:gd name="T15" fmla="*/ 417 h 880"/>
                    <a:gd name="T16" fmla="*/ 219 w 289"/>
                    <a:gd name="T17" fmla="*/ 325 h 880"/>
                    <a:gd name="T18" fmla="*/ 215 w 289"/>
                    <a:gd name="T19" fmla="*/ 181 h 880"/>
                    <a:gd name="T20" fmla="*/ 212 w 289"/>
                    <a:gd name="T21" fmla="*/ 125 h 880"/>
                    <a:gd name="T22" fmla="*/ 206 w 289"/>
                    <a:gd name="T23" fmla="*/ 89 h 880"/>
                    <a:gd name="T24" fmla="*/ 201 w 289"/>
                    <a:gd name="T25" fmla="*/ 71 h 880"/>
                    <a:gd name="T26" fmla="*/ 186 w 289"/>
                    <a:gd name="T27" fmla="*/ 65 h 880"/>
                    <a:gd name="T28" fmla="*/ 159 w 289"/>
                    <a:gd name="T29" fmla="*/ 64 h 880"/>
                    <a:gd name="T30" fmla="*/ 121 w 289"/>
                    <a:gd name="T31" fmla="*/ 65 h 880"/>
                    <a:gd name="T32" fmla="*/ 62 w 289"/>
                    <a:gd name="T33" fmla="*/ 71 h 880"/>
                    <a:gd name="T34" fmla="*/ 0 w 289"/>
                    <a:gd name="T35" fmla="*/ 79 h 880"/>
                    <a:gd name="T36" fmla="*/ 54 w 289"/>
                    <a:gd name="T37" fmla="*/ 43 h 880"/>
                    <a:gd name="T38" fmla="*/ 119 w 289"/>
                    <a:gd name="T39" fmla="*/ 32 h 880"/>
                    <a:gd name="T40" fmla="*/ 148 w 289"/>
                    <a:gd name="T41" fmla="*/ 26 h 880"/>
                    <a:gd name="T42" fmla="*/ 169 w 289"/>
                    <a:gd name="T43" fmla="*/ 19 h 880"/>
                    <a:gd name="T44" fmla="*/ 177 w 289"/>
                    <a:gd name="T45" fmla="*/ 12 h 880"/>
                    <a:gd name="T46" fmla="*/ 188 w 289"/>
                    <a:gd name="T47" fmla="*/ 1 h 880"/>
                    <a:gd name="T48" fmla="*/ 199 w 289"/>
                    <a:gd name="T49" fmla="*/ 0 h 880"/>
                    <a:gd name="T50" fmla="*/ 229 w 289"/>
                    <a:gd name="T51" fmla="*/ 11 h 880"/>
                    <a:gd name="T52" fmla="*/ 271 w 289"/>
                    <a:gd name="T53" fmla="*/ 37 h 880"/>
                    <a:gd name="T54" fmla="*/ 288 w 289"/>
                    <a:gd name="T55" fmla="*/ 51 h 880"/>
                    <a:gd name="T56" fmla="*/ 287 w 289"/>
                    <a:gd name="T57" fmla="*/ 65 h 880"/>
                    <a:gd name="T58" fmla="*/ 278 w 289"/>
                    <a:gd name="T59" fmla="*/ 79 h 880"/>
                    <a:gd name="T60" fmla="*/ 273 w 289"/>
                    <a:gd name="T61" fmla="*/ 107 h 880"/>
                    <a:gd name="T62" fmla="*/ 270 w 289"/>
                    <a:gd name="T63" fmla="*/ 159 h 880"/>
                    <a:gd name="T64" fmla="*/ 270 w 289"/>
                    <a:gd name="T65" fmla="*/ 238 h 880"/>
                    <a:gd name="T66" fmla="*/ 270 w 289"/>
                    <a:gd name="T67" fmla="*/ 334 h 880"/>
                    <a:gd name="T68" fmla="*/ 271 w 289"/>
                    <a:gd name="T69" fmla="*/ 440 h 880"/>
                    <a:gd name="T70" fmla="*/ 274 w 289"/>
                    <a:gd name="T71" fmla="*/ 559 h 880"/>
                    <a:gd name="T72" fmla="*/ 276 w 289"/>
                    <a:gd name="T73" fmla="*/ 669 h 880"/>
                    <a:gd name="T74" fmla="*/ 273 w 289"/>
                    <a:gd name="T75" fmla="*/ 747 h 880"/>
                    <a:gd name="T76" fmla="*/ 267 w 289"/>
                    <a:gd name="T77" fmla="*/ 796 h 880"/>
                    <a:gd name="T78" fmla="*/ 258 w 289"/>
                    <a:gd name="T79" fmla="*/ 824 h 880"/>
                    <a:gd name="T80" fmla="*/ 240 w 289"/>
                    <a:gd name="T81" fmla="*/ 860 h 880"/>
                    <a:gd name="T82" fmla="*/ 219 w 289"/>
                    <a:gd name="T83" fmla="*/ 878 h 880"/>
                    <a:gd name="T84" fmla="*/ 205 w 289"/>
                    <a:gd name="T85" fmla="*/ 880 h 880"/>
                    <a:gd name="T86" fmla="*/ 193 w 289"/>
                    <a:gd name="T87" fmla="*/ 861 h 880"/>
                    <a:gd name="T88" fmla="*/ 183 w 289"/>
                    <a:gd name="T89" fmla="*/ 829 h 880"/>
                    <a:gd name="T90" fmla="*/ 148 w 289"/>
                    <a:gd name="T91" fmla="*/ 779 h 880"/>
                    <a:gd name="T92" fmla="*/ 119 w 289"/>
                    <a:gd name="T93" fmla="*/ 749 h 880"/>
                    <a:gd name="T94" fmla="*/ 103 w 289"/>
                    <a:gd name="T95" fmla="*/ 734 h 880"/>
                    <a:gd name="T96" fmla="*/ 96 w 289"/>
                    <a:gd name="T97" fmla="*/ 724 h 880"/>
                    <a:gd name="T98" fmla="*/ 98 w 289"/>
                    <a:gd name="T99" fmla="*/ 721 h 880"/>
                    <a:gd name="T100" fmla="*/ 121 w 289"/>
                    <a:gd name="T101" fmla="*/ 727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289" h="880">
                      <a:moveTo>
                        <a:pt x="139" y="735"/>
                      </a:moveTo>
                      <a:lnTo>
                        <a:pt x="150" y="738"/>
                      </a:lnTo>
                      <a:lnTo>
                        <a:pt x="161" y="739"/>
                      </a:lnTo>
                      <a:lnTo>
                        <a:pt x="169" y="740"/>
                      </a:lnTo>
                      <a:lnTo>
                        <a:pt x="177" y="742"/>
                      </a:lnTo>
                      <a:lnTo>
                        <a:pt x="184" y="742"/>
                      </a:lnTo>
                      <a:lnTo>
                        <a:pt x="190" y="740"/>
                      </a:lnTo>
                      <a:lnTo>
                        <a:pt x="195" y="740"/>
                      </a:lnTo>
                      <a:lnTo>
                        <a:pt x="201" y="739"/>
                      </a:lnTo>
                      <a:lnTo>
                        <a:pt x="204" y="736"/>
                      </a:lnTo>
                      <a:lnTo>
                        <a:pt x="205" y="734"/>
                      </a:lnTo>
                      <a:lnTo>
                        <a:pt x="208" y="728"/>
                      </a:lnTo>
                      <a:lnTo>
                        <a:pt x="209" y="722"/>
                      </a:lnTo>
                      <a:lnTo>
                        <a:pt x="211" y="718"/>
                      </a:lnTo>
                      <a:lnTo>
                        <a:pt x="212" y="716"/>
                      </a:lnTo>
                      <a:lnTo>
                        <a:pt x="212" y="711"/>
                      </a:lnTo>
                      <a:lnTo>
                        <a:pt x="213" y="706"/>
                      </a:lnTo>
                      <a:lnTo>
                        <a:pt x="213" y="702"/>
                      </a:lnTo>
                      <a:lnTo>
                        <a:pt x="215" y="696"/>
                      </a:lnTo>
                      <a:lnTo>
                        <a:pt x="215" y="691"/>
                      </a:lnTo>
                      <a:lnTo>
                        <a:pt x="216" y="685"/>
                      </a:lnTo>
                      <a:lnTo>
                        <a:pt x="216" y="678"/>
                      </a:lnTo>
                      <a:lnTo>
                        <a:pt x="217" y="671"/>
                      </a:lnTo>
                      <a:lnTo>
                        <a:pt x="217" y="663"/>
                      </a:lnTo>
                      <a:lnTo>
                        <a:pt x="217" y="655"/>
                      </a:lnTo>
                      <a:lnTo>
                        <a:pt x="219" y="645"/>
                      </a:lnTo>
                      <a:lnTo>
                        <a:pt x="219" y="634"/>
                      </a:lnTo>
                      <a:lnTo>
                        <a:pt x="219" y="623"/>
                      </a:lnTo>
                      <a:lnTo>
                        <a:pt x="219" y="610"/>
                      </a:lnTo>
                      <a:lnTo>
                        <a:pt x="219" y="597"/>
                      </a:lnTo>
                      <a:lnTo>
                        <a:pt x="220" y="581"/>
                      </a:lnTo>
                      <a:lnTo>
                        <a:pt x="220" y="566"/>
                      </a:lnTo>
                      <a:lnTo>
                        <a:pt x="220" y="549"/>
                      </a:lnTo>
                      <a:lnTo>
                        <a:pt x="220" y="533"/>
                      </a:lnTo>
                      <a:lnTo>
                        <a:pt x="220" y="515"/>
                      </a:lnTo>
                      <a:lnTo>
                        <a:pt x="220" y="496"/>
                      </a:lnTo>
                      <a:lnTo>
                        <a:pt x="220" y="476"/>
                      </a:lnTo>
                      <a:lnTo>
                        <a:pt x="220" y="455"/>
                      </a:lnTo>
                      <a:lnTo>
                        <a:pt x="220" y="436"/>
                      </a:lnTo>
                      <a:lnTo>
                        <a:pt x="220" y="417"/>
                      </a:lnTo>
                      <a:lnTo>
                        <a:pt x="220" y="397"/>
                      </a:lnTo>
                      <a:lnTo>
                        <a:pt x="220" y="379"/>
                      </a:lnTo>
                      <a:lnTo>
                        <a:pt x="220" y="360"/>
                      </a:lnTo>
                      <a:lnTo>
                        <a:pt x="219" y="342"/>
                      </a:lnTo>
                      <a:lnTo>
                        <a:pt x="219" y="325"/>
                      </a:lnTo>
                      <a:lnTo>
                        <a:pt x="219" y="291"/>
                      </a:lnTo>
                      <a:lnTo>
                        <a:pt x="217" y="257"/>
                      </a:lnTo>
                      <a:lnTo>
                        <a:pt x="217" y="226"/>
                      </a:lnTo>
                      <a:lnTo>
                        <a:pt x="216" y="195"/>
                      </a:lnTo>
                      <a:lnTo>
                        <a:pt x="215" y="181"/>
                      </a:lnTo>
                      <a:lnTo>
                        <a:pt x="215" y="169"/>
                      </a:lnTo>
                      <a:lnTo>
                        <a:pt x="213" y="156"/>
                      </a:lnTo>
                      <a:lnTo>
                        <a:pt x="213" y="145"/>
                      </a:lnTo>
                      <a:lnTo>
                        <a:pt x="212" y="136"/>
                      </a:lnTo>
                      <a:lnTo>
                        <a:pt x="212" y="125"/>
                      </a:lnTo>
                      <a:lnTo>
                        <a:pt x="211" y="116"/>
                      </a:lnTo>
                      <a:lnTo>
                        <a:pt x="209" y="108"/>
                      </a:lnTo>
                      <a:lnTo>
                        <a:pt x="209" y="101"/>
                      </a:lnTo>
                      <a:lnTo>
                        <a:pt x="208" y="94"/>
                      </a:lnTo>
                      <a:lnTo>
                        <a:pt x="206" y="89"/>
                      </a:lnTo>
                      <a:lnTo>
                        <a:pt x="205" y="83"/>
                      </a:lnTo>
                      <a:lnTo>
                        <a:pt x="205" y="79"/>
                      </a:lnTo>
                      <a:lnTo>
                        <a:pt x="204" y="75"/>
                      </a:lnTo>
                      <a:lnTo>
                        <a:pt x="202" y="72"/>
                      </a:lnTo>
                      <a:lnTo>
                        <a:pt x="201" y="71"/>
                      </a:lnTo>
                      <a:lnTo>
                        <a:pt x="198" y="69"/>
                      </a:lnTo>
                      <a:lnTo>
                        <a:pt x="195" y="68"/>
                      </a:lnTo>
                      <a:lnTo>
                        <a:pt x="193" y="66"/>
                      </a:lnTo>
                      <a:lnTo>
                        <a:pt x="188" y="65"/>
                      </a:lnTo>
                      <a:lnTo>
                        <a:pt x="186" y="65"/>
                      </a:lnTo>
                      <a:lnTo>
                        <a:pt x="180" y="64"/>
                      </a:lnTo>
                      <a:lnTo>
                        <a:pt x="176" y="64"/>
                      </a:lnTo>
                      <a:lnTo>
                        <a:pt x="170" y="64"/>
                      </a:lnTo>
                      <a:lnTo>
                        <a:pt x="165" y="64"/>
                      </a:lnTo>
                      <a:lnTo>
                        <a:pt x="159" y="64"/>
                      </a:lnTo>
                      <a:lnTo>
                        <a:pt x="152" y="64"/>
                      </a:lnTo>
                      <a:lnTo>
                        <a:pt x="146" y="64"/>
                      </a:lnTo>
                      <a:lnTo>
                        <a:pt x="137" y="64"/>
                      </a:lnTo>
                      <a:lnTo>
                        <a:pt x="130" y="65"/>
                      </a:lnTo>
                      <a:lnTo>
                        <a:pt x="121" y="65"/>
                      </a:lnTo>
                      <a:lnTo>
                        <a:pt x="112" y="66"/>
                      </a:lnTo>
                      <a:lnTo>
                        <a:pt x="103" y="66"/>
                      </a:lnTo>
                      <a:lnTo>
                        <a:pt x="94" y="68"/>
                      </a:lnTo>
                      <a:lnTo>
                        <a:pt x="78" y="69"/>
                      </a:lnTo>
                      <a:lnTo>
                        <a:pt x="62" y="71"/>
                      </a:lnTo>
                      <a:lnTo>
                        <a:pt x="47" y="72"/>
                      </a:lnTo>
                      <a:lnTo>
                        <a:pt x="35" y="73"/>
                      </a:lnTo>
                      <a:lnTo>
                        <a:pt x="22" y="76"/>
                      </a:lnTo>
                      <a:lnTo>
                        <a:pt x="11" y="78"/>
                      </a:lnTo>
                      <a:lnTo>
                        <a:pt x="0" y="79"/>
                      </a:lnTo>
                      <a:lnTo>
                        <a:pt x="0" y="46"/>
                      </a:lnTo>
                      <a:lnTo>
                        <a:pt x="14" y="46"/>
                      </a:lnTo>
                      <a:lnTo>
                        <a:pt x="26" y="44"/>
                      </a:lnTo>
                      <a:lnTo>
                        <a:pt x="40" y="43"/>
                      </a:lnTo>
                      <a:lnTo>
                        <a:pt x="54" y="43"/>
                      </a:lnTo>
                      <a:lnTo>
                        <a:pt x="68" y="40"/>
                      </a:lnTo>
                      <a:lnTo>
                        <a:pt x="82" y="39"/>
                      </a:lnTo>
                      <a:lnTo>
                        <a:pt x="97" y="36"/>
                      </a:lnTo>
                      <a:lnTo>
                        <a:pt x="112" y="33"/>
                      </a:lnTo>
                      <a:lnTo>
                        <a:pt x="119" y="32"/>
                      </a:lnTo>
                      <a:lnTo>
                        <a:pt x="126" y="30"/>
                      </a:lnTo>
                      <a:lnTo>
                        <a:pt x="132" y="30"/>
                      </a:lnTo>
                      <a:lnTo>
                        <a:pt x="139" y="29"/>
                      </a:lnTo>
                      <a:lnTo>
                        <a:pt x="144" y="28"/>
                      </a:lnTo>
                      <a:lnTo>
                        <a:pt x="148" y="26"/>
                      </a:lnTo>
                      <a:lnTo>
                        <a:pt x="154" y="25"/>
                      </a:lnTo>
                      <a:lnTo>
                        <a:pt x="158" y="24"/>
                      </a:lnTo>
                      <a:lnTo>
                        <a:pt x="162" y="22"/>
                      </a:lnTo>
                      <a:lnTo>
                        <a:pt x="165" y="21"/>
                      </a:lnTo>
                      <a:lnTo>
                        <a:pt x="169" y="19"/>
                      </a:lnTo>
                      <a:lnTo>
                        <a:pt x="172" y="18"/>
                      </a:lnTo>
                      <a:lnTo>
                        <a:pt x="173" y="17"/>
                      </a:lnTo>
                      <a:lnTo>
                        <a:pt x="175" y="15"/>
                      </a:lnTo>
                      <a:lnTo>
                        <a:pt x="176" y="14"/>
                      </a:lnTo>
                      <a:lnTo>
                        <a:pt x="177" y="12"/>
                      </a:lnTo>
                      <a:lnTo>
                        <a:pt x="179" y="8"/>
                      </a:lnTo>
                      <a:lnTo>
                        <a:pt x="182" y="7"/>
                      </a:lnTo>
                      <a:lnTo>
                        <a:pt x="183" y="4"/>
                      </a:lnTo>
                      <a:lnTo>
                        <a:pt x="186" y="3"/>
                      </a:lnTo>
                      <a:lnTo>
                        <a:pt x="188" y="1"/>
                      </a:lnTo>
                      <a:lnTo>
                        <a:pt x="191" y="0"/>
                      </a:lnTo>
                      <a:lnTo>
                        <a:pt x="194" y="0"/>
                      </a:lnTo>
                      <a:lnTo>
                        <a:pt x="197" y="0"/>
                      </a:lnTo>
                      <a:lnTo>
                        <a:pt x="198" y="0"/>
                      </a:lnTo>
                      <a:lnTo>
                        <a:pt x="199" y="0"/>
                      </a:lnTo>
                      <a:lnTo>
                        <a:pt x="202" y="1"/>
                      </a:lnTo>
                      <a:lnTo>
                        <a:pt x="208" y="3"/>
                      </a:lnTo>
                      <a:lnTo>
                        <a:pt x="213" y="6"/>
                      </a:lnTo>
                      <a:lnTo>
                        <a:pt x="220" y="8"/>
                      </a:lnTo>
                      <a:lnTo>
                        <a:pt x="229" y="11"/>
                      </a:lnTo>
                      <a:lnTo>
                        <a:pt x="237" y="15"/>
                      </a:lnTo>
                      <a:lnTo>
                        <a:pt x="247" y="21"/>
                      </a:lnTo>
                      <a:lnTo>
                        <a:pt x="256" y="26"/>
                      </a:lnTo>
                      <a:lnTo>
                        <a:pt x="265" y="32"/>
                      </a:lnTo>
                      <a:lnTo>
                        <a:pt x="271" y="37"/>
                      </a:lnTo>
                      <a:lnTo>
                        <a:pt x="278" y="42"/>
                      </a:lnTo>
                      <a:lnTo>
                        <a:pt x="283" y="46"/>
                      </a:lnTo>
                      <a:lnTo>
                        <a:pt x="287" y="48"/>
                      </a:lnTo>
                      <a:lnTo>
                        <a:pt x="287" y="50"/>
                      </a:lnTo>
                      <a:lnTo>
                        <a:pt x="288" y="51"/>
                      </a:lnTo>
                      <a:lnTo>
                        <a:pt x="289" y="53"/>
                      </a:lnTo>
                      <a:lnTo>
                        <a:pt x="289" y="54"/>
                      </a:lnTo>
                      <a:lnTo>
                        <a:pt x="289" y="57"/>
                      </a:lnTo>
                      <a:lnTo>
                        <a:pt x="288" y="60"/>
                      </a:lnTo>
                      <a:lnTo>
                        <a:pt x="287" y="65"/>
                      </a:lnTo>
                      <a:lnTo>
                        <a:pt x="284" y="71"/>
                      </a:lnTo>
                      <a:lnTo>
                        <a:pt x="283" y="73"/>
                      </a:lnTo>
                      <a:lnTo>
                        <a:pt x="281" y="75"/>
                      </a:lnTo>
                      <a:lnTo>
                        <a:pt x="280" y="76"/>
                      </a:lnTo>
                      <a:lnTo>
                        <a:pt x="278" y="79"/>
                      </a:lnTo>
                      <a:lnTo>
                        <a:pt x="277" y="82"/>
                      </a:lnTo>
                      <a:lnTo>
                        <a:pt x="277" y="86"/>
                      </a:lnTo>
                      <a:lnTo>
                        <a:pt x="276" y="91"/>
                      </a:lnTo>
                      <a:lnTo>
                        <a:pt x="274" y="98"/>
                      </a:lnTo>
                      <a:lnTo>
                        <a:pt x="273" y="107"/>
                      </a:lnTo>
                      <a:lnTo>
                        <a:pt x="273" y="115"/>
                      </a:lnTo>
                      <a:lnTo>
                        <a:pt x="271" y="125"/>
                      </a:lnTo>
                      <a:lnTo>
                        <a:pt x="271" y="136"/>
                      </a:lnTo>
                      <a:lnTo>
                        <a:pt x="271" y="147"/>
                      </a:lnTo>
                      <a:lnTo>
                        <a:pt x="270" y="159"/>
                      </a:lnTo>
                      <a:lnTo>
                        <a:pt x="270" y="173"/>
                      </a:lnTo>
                      <a:lnTo>
                        <a:pt x="270" y="188"/>
                      </a:lnTo>
                      <a:lnTo>
                        <a:pt x="270" y="203"/>
                      </a:lnTo>
                      <a:lnTo>
                        <a:pt x="270" y="221"/>
                      </a:lnTo>
                      <a:lnTo>
                        <a:pt x="270" y="238"/>
                      </a:lnTo>
                      <a:lnTo>
                        <a:pt x="270" y="256"/>
                      </a:lnTo>
                      <a:lnTo>
                        <a:pt x="270" y="274"/>
                      </a:lnTo>
                      <a:lnTo>
                        <a:pt x="270" y="293"/>
                      </a:lnTo>
                      <a:lnTo>
                        <a:pt x="270" y="313"/>
                      </a:lnTo>
                      <a:lnTo>
                        <a:pt x="270" y="334"/>
                      </a:lnTo>
                      <a:lnTo>
                        <a:pt x="270" y="353"/>
                      </a:lnTo>
                      <a:lnTo>
                        <a:pt x="270" y="374"/>
                      </a:lnTo>
                      <a:lnTo>
                        <a:pt x="270" y="396"/>
                      </a:lnTo>
                      <a:lnTo>
                        <a:pt x="271" y="418"/>
                      </a:lnTo>
                      <a:lnTo>
                        <a:pt x="271" y="440"/>
                      </a:lnTo>
                      <a:lnTo>
                        <a:pt x="271" y="462"/>
                      </a:lnTo>
                      <a:lnTo>
                        <a:pt x="271" y="486"/>
                      </a:lnTo>
                      <a:lnTo>
                        <a:pt x="273" y="509"/>
                      </a:lnTo>
                      <a:lnTo>
                        <a:pt x="273" y="534"/>
                      </a:lnTo>
                      <a:lnTo>
                        <a:pt x="274" y="559"/>
                      </a:lnTo>
                      <a:lnTo>
                        <a:pt x="274" y="584"/>
                      </a:lnTo>
                      <a:lnTo>
                        <a:pt x="274" y="606"/>
                      </a:lnTo>
                      <a:lnTo>
                        <a:pt x="276" y="628"/>
                      </a:lnTo>
                      <a:lnTo>
                        <a:pt x="276" y="649"/>
                      </a:lnTo>
                      <a:lnTo>
                        <a:pt x="276" y="669"/>
                      </a:lnTo>
                      <a:lnTo>
                        <a:pt x="274" y="687"/>
                      </a:lnTo>
                      <a:lnTo>
                        <a:pt x="274" y="703"/>
                      </a:lnTo>
                      <a:lnTo>
                        <a:pt x="274" y="720"/>
                      </a:lnTo>
                      <a:lnTo>
                        <a:pt x="273" y="734"/>
                      </a:lnTo>
                      <a:lnTo>
                        <a:pt x="273" y="747"/>
                      </a:lnTo>
                      <a:lnTo>
                        <a:pt x="271" y="760"/>
                      </a:lnTo>
                      <a:lnTo>
                        <a:pt x="271" y="770"/>
                      </a:lnTo>
                      <a:lnTo>
                        <a:pt x="270" y="779"/>
                      </a:lnTo>
                      <a:lnTo>
                        <a:pt x="269" y="788"/>
                      </a:lnTo>
                      <a:lnTo>
                        <a:pt x="267" y="796"/>
                      </a:lnTo>
                      <a:lnTo>
                        <a:pt x="266" y="801"/>
                      </a:lnTo>
                      <a:lnTo>
                        <a:pt x="265" y="807"/>
                      </a:lnTo>
                      <a:lnTo>
                        <a:pt x="262" y="814"/>
                      </a:lnTo>
                      <a:lnTo>
                        <a:pt x="260" y="818"/>
                      </a:lnTo>
                      <a:lnTo>
                        <a:pt x="258" y="824"/>
                      </a:lnTo>
                      <a:lnTo>
                        <a:pt x="255" y="833"/>
                      </a:lnTo>
                      <a:lnTo>
                        <a:pt x="251" y="840"/>
                      </a:lnTo>
                      <a:lnTo>
                        <a:pt x="247" y="847"/>
                      </a:lnTo>
                      <a:lnTo>
                        <a:pt x="244" y="854"/>
                      </a:lnTo>
                      <a:lnTo>
                        <a:pt x="240" y="860"/>
                      </a:lnTo>
                      <a:lnTo>
                        <a:pt x="235" y="864"/>
                      </a:lnTo>
                      <a:lnTo>
                        <a:pt x="231" y="868"/>
                      </a:lnTo>
                      <a:lnTo>
                        <a:pt x="227" y="872"/>
                      </a:lnTo>
                      <a:lnTo>
                        <a:pt x="223" y="875"/>
                      </a:lnTo>
                      <a:lnTo>
                        <a:pt x="219" y="878"/>
                      </a:lnTo>
                      <a:lnTo>
                        <a:pt x="216" y="879"/>
                      </a:lnTo>
                      <a:lnTo>
                        <a:pt x="212" y="880"/>
                      </a:lnTo>
                      <a:lnTo>
                        <a:pt x="211" y="880"/>
                      </a:lnTo>
                      <a:lnTo>
                        <a:pt x="208" y="880"/>
                      </a:lnTo>
                      <a:lnTo>
                        <a:pt x="205" y="880"/>
                      </a:lnTo>
                      <a:lnTo>
                        <a:pt x="202" y="879"/>
                      </a:lnTo>
                      <a:lnTo>
                        <a:pt x="199" y="876"/>
                      </a:lnTo>
                      <a:lnTo>
                        <a:pt x="197" y="872"/>
                      </a:lnTo>
                      <a:lnTo>
                        <a:pt x="195" y="866"/>
                      </a:lnTo>
                      <a:lnTo>
                        <a:pt x="193" y="861"/>
                      </a:lnTo>
                      <a:lnTo>
                        <a:pt x="191" y="855"/>
                      </a:lnTo>
                      <a:lnTo>
                        <a:pt x="190" y="847"/>
                      </a:lnTo>
                      <a:lnTo>
                        <a:pt x="188" y="843"/>
                      </a:lnTo>
                      <a:lnTo>
                        <a:pt x="187" y="837"/>
                      </a:lnTo>
                      <a:lnTo>
                        <a:pt x="183" y="829"/>
                      </a:lnTo>
                      <a:lnTo>
                        <a:pt x="179" y="819"/>
                      </a:lnTo>
                      <a:lnTo>
                        <a:pt x="173" y="810"/>
                      </a:lnTo>
                      <a:lnTo>
                        <a:pt x="166" y="800"/>
                      </a:lnTo>
                      <a:lnTo>
                        <a:pt x="158" y="789"/>
                      </a:lnTo>
                      <a:lnTo>
                        <a:pt x="148" y="779"/>
                      </a:lnTo>
                      <a:lnTo>
                        <a:pt x="139" y="768"/>
                      </a:lnTo>
                      <a:lnTo>
                        <a:pt x="133" y="763"/>
                      </a:lnTo>
                      <a:lnTo>
                        <a:pt x="129" y="757"/>
                      </a:lnTo>
                      <a:lnTo>
                        <a:pt x="123" y="753"/>
                      </a:lnTo>
                      <a:lnTo>
                        <a:pt x="119" y="749"/>
                      </a:lnTo>
                      <a:lnTo>
                        <a:pt x="115" y="745"/>
                      </a:lnTo>
                      <a:lnTo>
                        <a:pt x="111" y="742"/>
                      </a:lnTo>
                      <a:lnTo>
                        <a:pt x="108" y="739"/>
                      </a:lnTo>
                      <a:lnTo>
                        <a:pt x="105" y="735"/>
                      </a:lnTo>
                      <a:lnTo>
                        <a:pt x="103" y="734"/>
                      </a:lnTo>
                      <a:lnTo>
                        <a:pt x="100" y="731"/>
                      </a:lnTo>
                      <a:lnTo>
                        <a:pt x="98" y="728"/>
                      </a:lnTo>
                      <a:lnTo>
                        <a:pt x="97" y="727"/>
                      </a:lnTo>
                      <a:lnTo>
                        <a:pt x="97" y="725"/>
                      </a:lnTo>
                      <a:lnTo>
                        <a:pt x="96" y="724"/>
                      </a:lnTo>
                      <a:lnTo>
                        <a:pt x="96" y="722"/>
                      </a:lnTo>
                      <a:lnTo>
                        <a:pt x="97" y="722"/>
                      </a:lnTo>
                      <a:lnTo>
                        <a:pt x="97" y="721"/>
                      </a:lnTo>
                      <a:lnTo>
                        <a:pt x="97" y="721"/>
                      </a:lnTo>
                      <a:lnTo>
                        <a:pt x="98" y="721"/>
                      </a:lnTo>
                      <a:lnTo>
                        <a:pt x="100" y="721"/>
                      </a:lnTo>
                      <a:lnTo>
                        <a:pt x="103" y="721"/>
                      </a:lnTo>
                      <a:lnTo>
                        <a:pt x="108" y="722"/>
                      </a:lnTo>
                      <a:lnTo>
                        <a:pt x="114" y="724"/>
                      </a:lnTo>
                      <a:lnTo>
                        <a:pt x="121" y="727"/>
                      </a:lnTo>
                      <a:lnTo>
                        <a:pt x="130" y="731"/>
                      </a:lnTo>
                      <a:lnTo>
                        <a:pt x="139" y="735"/>
                      </a:lnTo>
                      <a:lnTo>
                        <a:pt x="139" y="735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1" name="组合 170"/>
            <p:cNvGrpSpPr/>
            <p:nvPr/>
          </p:nvGrpSpPr>
          <p:grpSpPr>
            <a:xfrm>
              <a:off x="2688978" y="4038365"/>
              <a:ext cx="507365" cy="509905"/>
              <a:chOff x="2333210" y="3495075"/>
              <a:chExt cx="507365" cy="509905"/>
            </a:xfrm>
          </p:grpSpPr>
          <p:pic>
            <p:nvPicPr>
              <p:cNvPr id="193" name="图片 192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94" name="组合 193"/>
              <p:cNvGrpSpPr/>
              <p:nvPr/>
            </p:nvGrpSpPr>
            <p:grpSpPr>
              <a:xfrm>
                <a:off x="2454920" y="3600511"/>
                <a:ext cx="169623" cy="312927"/>
                <a:chOff x="3576638" y="3400425"/>
                <a:chExt cx="368299" cy="679450"/>
              </a:xfrm>
              <a:solidFill>
                <a:srgbClr val="FF0000"/>
              </a:solidFill>
            </p:grpSpPr>
            <p:sp>
              <p:nvSpPr>
                <p:cNvPr id="195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Freeform 127"/>
                <p:cNvSpPr/>
                <p:nvPr/>
              </p:nvSpPr>
              <p:spPr bwMode="auto">
                <a:xfrm>
                  <a:off x="3611563" y="3602038"/>
                  <a:ext cx="114300" cy="42863"/>
                </a:xfrm>
                <a:custGeom>
                  <a:avLst/>
                  <a:gdLst>
                    <a:gd name="T0" fmla="*/ 65 w 142"/>
                    <a:gd name="T1" fmla="*/ 8 h 54"/>
                    <a:gd name="T2" fmla="*/ 72 w 142"/>
                    <a:gd name="T3" fmla="*/ 7 h 54"/>
                    <a:gd name="T4" fmla="*/ 77 w 142"/>
                    <a:gd name="T5" fmla="*/ 6 h 54"/>
                    <a:gd name="T6" fmla="*/ 83 w 142"/>
                    <a:gd name="T7" fmla="*/ 4 h 54"/>
                    <a:gd name="T8" fmla="*/ 88 w 142"/>
                    <a:gd name="T9" fmla="*/ 3 h 54"/>
                    <a:gd name="T10" fmla="*/ 92 w 142"/>
                    <a:gd name="T11" fmla="*/ 1 h 54"/>
                    <a:gd name="T12" fmla="*/ 97 w 142"/>
                    <a:gd name="T13" fmla="*/ 0 h 54"/>
                    <a:gd name="T14" fmla="*/ 101 w 142"/>
                    <a:gd name="T15" fmla="*/ 0 h 54"/>
                    <a:gd name="T16" fmla="*/ 103 w 142"/>
                    <a:gd name="T17" fmla="*/ 0 h 54"/>
                    <a:gd name="T18" fmla="*/ 105 w 142"/>
                    <a:gd name="T19" fmla="*/ 0 h 54"/>
                    <a:gd name="T20" fmla="*/ 106 w 142"/>
                    <a:gd name="T21" fmla="*/ 0 h 54"/>
                    <a:gd name="T22" fmla="*/ 109 w 142"/>
                    <a:gd name="T23" fmla="*/ 0 h 54"/>
                    <a:gd name="T24" fmla="*/ 112 w 142"/>
                    <a:gd name="T25" fmla="*/ 0 h 54"/>
                    <a:gd name="T26" fmla="*/ 115 w 142"/>
                    <a:gd name="T27" fmla="*/ 1 h 54"/>
                    <a:gd name="T28" fmla="*/ 119 w 142"/>
                    <a:gd name="T29" fmla="*/ 1 h 54"/>
                    <a:gd name="T30" fmla="*/ 123 w 142"/>
                    <a:gd name="T31" fmla="*/ 3 h 54"/>
                    <a:gd name="T32" fmla="*/ 127 w 142"/>
                    <a:gd name="T33" fmla="*/ 4 h 54"/>
                    <a:gd name="T34" fmla="*/ 130 w 142"/>
                    <a:gd name="T35" fmla="*/ 6 h 54"/>
                    <a:gd name="T36" fmla="*/ 134 w 142"/>
                    <a:gd name="T37" fmla="*/ 8 h 54"/>
                    <a:gd name="T38" fmla="*/ 137 w 142"/>
                    <a:gd name="T39" fmla="*/ 10 h 54"/>
                    <a:gd name="T40" fmla="*/ 138 w 142"/>
                    <a:gd name="T41" fmla="*/ 13 h 54"/>
                    <a:gd name="T42" fmla="*/ 139 w 142"/>
                    <a:gd name="T43" fmla="*/ 15 h 54"/>
                    <a:gd name="T44" fmla="*/ 141 w 142"/>
                    <a:gd name="T45" fmla="*/ 17 h 54"/>
                    <a:gd name="T46" fmla="*/ 142 w 142"/>
                    <a:gd name="T47" fmla="*/ 19 h 54"/>
                    <a:gd name="T48" fmla="*/ 142 w 142"/>
                    <a:gd name="T49" fmla="*/ 21 h 54"/>
                    <a:gd name="T50" fmla="*/ 141 w 142"/>
                    <a:gd name="T51" fmla="*/ 24 h 54"/>
                    <a:gd name="T52" fmla="*/ 139 w 142"/>
                    <a:gd name="T53" fmla="*/ 26 h 54"/>
                    <a:gd name="T54" fmla="*/ 137 w 142"/>
                    <a:gd name="T55" fmla="*/ 29 h 54"/>
                    <a:gd name="T56" fmla="*/ 133 w 142"/>
                    <a:gd name="T57" fmla="*/ 33 h 54"/>
                    <a:gd name="T58" fmla="*/ 128 w 142"/>
                    <a:gd name="T59" fmla="*/ 35 h 54"/>
                    <a:gd name="T60" fmla="*/ 123 w 142"/>
                    <a:gd name="T61" fmla="*/ 37 h 54"/>
                    <a:gd name="T62" fmla="*/ 115 w 142"/>
                    <a:gd name="T63" fmla="*/ 40 h 54"/>
                    <a:gd name="T64" fmla="*/ 108 w 142"/>
                    <a:gd name="T65" fmla="*/ 42 h 54"/>
                    <a:gd name="T66" fmla="*/ 98 w 142"/>
                    <a:gd name="T67" fmla="*/ 44 h 54"/>
                    <a:gd name="T68" fmla="*/ 88 w 142"/>
                    <a:gd name="T69" fmla="*/ 47 h 54"/>
                    <a:gd name="T70" fmla="*/ 76 w 142"/>
                    <a:gd name="T71" fmla="*/ 50 h 54"/>
                    <a:gd name="T72" fmla="*/ 63 w 142"/>
                    <a:gd name="T73" fmla="*/ 51 h 54"/>
                    <a:gd name="T74" fmla="*/ 50 w 142"/>
                    <a:gd name="T75" fmla="*/ 53 h 54"/>
                    <a:gd name="T76" fmla="*/ 34 w 142"/>
                    <a:gd name="T77" fmla="*/ 53 h 54"/>
                    <a:gd name="T78" fmla="*/ 26 w 142"/>
                    <a:gd name="T79" fmla="*/ 54 h 54"/>
                    <a:gd name="T80" fmla="*/ 18 w 142"/>
                    <a:gd name="T81" fmla="*/ 54 h 54"/>
                    <a:gd name="T82" fmla="*/ 8 w 142"/>
                    <a:gd name="T83" fmla="*/ 54 h 54"/>
                    <a:gd name="T84" fmla="*/ 0 w 142"/>
                    <a:gd name="T85" fmla="*/ 54 h 54"/>
                    <a:gd name="T86" fmla="*/ 0 w 142"/>
                    <a:gd name="T87" fmla="*/ 21 h 54"/>
                    <a:gd name="T88" fmla="*/ 9 w 142"/>
                    <a:gd name="T89" fmla="*/ 19 h 54"/>
                    <a:gd name="T90" fmla="*/ 18 w 142"/>
                    <a:gd name="T91" fmla="*/ 18 h 54"/>
                    <a:gd name="T92" fmla="*/ 27 w 142"/>
                    <a:gd name="T93" fmla="*/ 15 h 54"/>
                    <a:gd name="T94" fmla="*/ 36 w 142"/>
                    <a:gd name="T95" fmla="*/ 14 h 54"/>
                    <a:gd name="T96" fmla="*/ 43 w 142"/>
                    <a:gd name="T97" fmla="*/ 13 h 54"/>
                    <a:gd name="T98" fmla="*/ 51 w 142"/>
                    <a:gd name="T99" fmla="*/ 11 h 54"/>
                    <a:gd name="T100" fmla="*/ 65 w 142"/>
                    <a:gd name="T101" fmla="*/ 8 h 54"/>
                    <a:gd name="T102" fmla="*/ 65 w 142"/>
                    <a:gd name="T103" fmla="*/ 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2" h="54">
                      <a:moveTo>
                        <a:pt x="65" y="8"/>
                      </a:moveTo>
                      <a:lnTo>
                        <a:pt x="72" y="7"/>
                      </a:lnTo>
                      <a:lnTo>
                        <a:pt x="77" y="6"/>
                      </a:lnTo>
                      <a:lnTo>
                        <a:pt x="83" y="4"/>
                      </a:lnTo>
                      <a:lnTo>
                        <a:pt x="88" y="3"/>
                      </a:lnTo>
                      <a:lnTo>
                        <a:pt x="92" y="1"/>
                      </a:lnTo>
                      <a:lnTo>
                        <a:pt x="97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5" y="0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2" y="0"/>
                      </a:lnTo>
                      <a:lnTo>
                        <a:pt x="115" y="1"/>
                      </a:lnTo>
                      <a:lnTo>
                        <a:pt x="119" y="1"/>
                      </a:lnTo>
                      <a:lnTo>
                        <a:pt x="123" y="3"/>
                      </a:lnTo>
                      <a:lnTo>
                        <a:pt x="127" y="4"/>
                      </a:lnTo>
                      <a:lnTo>
                        <a:pt x="130" y="6"/>
                      </a:lnTo>
                      <a:lnTo>
                        <a:pt x="134" y="8"/>
                      </a:lnTo>
                      <a:lnTo>
                        <a:pt x="137" y="10"/>
                      </a:lnTo>
                      <a:lnTo>
                        <a:pt x="138" y="13"/>
                      </a:lnTo>
                      <a:lnTo>
                        <a:pt x="139" y="15"/>
                      </a:lnTo>
                      <a:lnTo>
                        <a:pt x="141" y="17"/>
                      </a:lnTo>
                      <a:lnTo>
                        <a:pt x="142" y="19"/>
                      </a:lnTo>
                      <a:lnTo>
                        <a:pt x="142" y="21"/>
                      </a:lnTo>
                      <a:lnTo>
                        <a:pt x="141" y="24"/>
                      </a:lnTo>
                      <a:lnTo>
                        <a:pt x="139" y="26"/>
                      </a:lnTo>
                      <a:lnTo>
                        <a:pt x="137" y="29"/>
                      </a:lnTo>
                      <a:lnTo>
                        <a:pt x="133" y="33"/>
                      </a:lnTo>
                      <a:lnTo>
                        <a:pt x="128" y="35"/>
                      </a:lnTo>
                      <a:lnTo>
                        <a:pt x="123" y="37"/>
                      </a:lnTo>
                      <a:lnTo>
                        <a:pt x="115" y="40"/>
                      </a:lnTo>
                      <a:lnTo>
                        <a:pt x="108" y="42"/>
                      </a:lnTo>
                      <a:lnTo>
                        <a:pt x="98" y="44"/>
                      </a:lnTo>
                      <a:lnTo>
                        <a:pt x="88" y="47"/>
                      </a:lnTo>
                      <a:lnTo>
                        <a:pt x="76" y="50"/>
                      </a:lnTo>
                      <a:lnTo>
                        <a:pt x="63" y="51"/>
                      </a:lnTo>
                      <a:lnTo>
                        <a:pt x="50" y="53"/>
                      </a:lnTo>
                      <a:lnTo>
                        <a:pt x="34" y="53"/>
                      </a:lnTo>
                      <a:lnTo>
                        <a:pt x="26" y="54"/>
                      </a:lnTo>
                      <a:lnTo>
                        <a:pt x="18" y="54"/>
                      </a:lnTo>
                      <a:lnTo>
                        <a:pt x="8" y="54"/>
                      </a:lnTo>
                      <a:lnTo>
                        <a:pt x="0" y="54"/>
                      </a:lnTo>
                      <a:lnTo>
                        <a:pt x="0" y="21"/>
                      </a:lnTo>
                      <a:lnTo>
                        <a:pt x="9" y="19"/>
                      </a:lnTo>
                      <a:lnTo>
                        <a:pt x="18" y="18"/>
                      </a:lnTo>
                      <a:lnTo>
                        <a:pt x="27" y="15"/>
                      </a:lnTo>
                      <a:lnTo>
                        <a:pt x="36" y="14"/>
                      </a:lnTo>
                      <a:lnTo>
                        <a:pt x="43" y="13"/>
                      </a:lnTo>
                      <a:lnTo>
                        <a:pt x="51" y="11"/>
                      </a:lnTo>
                      <a:lnTo>
                        <a:pt x="65" y="8"/>
                      </a:lnTo>
                      <a:lnTo>
                        <a:pt x="65" y="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128"/>
                <p:cNvSpPr/>
                <p:nvPr/>
              </p:nvSpPr>
              <p:spPr bwMode="auto">
                <a:xfrm>
                  <a:off x="3603625" y="3754438"/>
                  <a:ext cx="161925" cy="42863"/>
                </a:xfrm>
                <a:custGeom>
                  <a:avLst/>
                  <a:gdLst>
                    <a:gd name="T0" fmla="*/ 203 w 203"/>
                    <a:gd name="T1" fmla="*/ 42 h 54"/>
                    <a:gd name="T2" fmla="*/ 198 w 203"/>
                    <a:gd name="T3" fmla="*/ 42 h 54"/>
                    <a:gd name="T4" fmla="*/ 191 w 203"/>
                    <a:gd name="T5" fmla="*/ 42 h 54"/>
                    <a:gd name="T6" fmla="*/ 184 w 203"/>
                    <a:gd name="T7" fmla="*/ 42 h 54"/>
                    <a:gd name="T8" fmla="*/ 175 w 203"/>
                    <a:gd name="T9" fmla="*/ 42 h 54"/>
                    <a:gd name="T10" fmla="*/ 166 w 203"/>
                    <a:gd name="T11" fmla="*/ 43 h 54"/>
                    <a:gd name="T12" fmla="*/ 156 w 203"/>
                    <a:gd name="T13" fmla="*/ 43 h 54"/>
                    <a:gd name="T14" fmla="*/ 145 w 203"/>
                    <a:gd name="T15" fmla="*/ 45 h 54"/>
                    <a:gd name="T16" fmla="*/ 132 w 203"/>
                    <a:gd name="T17" fmla="*/ 45 h 54"/>
                    <a:gd name="T18" fmla="*/ 120 w 203"/>
                    <a:gd name="T19" fmla="*/ 46 h 54"/>
                    <a:gd name="T20" fmla="*/ 105 w 203"/>
                    <a:gd name="T21" fmla="*/ 46 h 54"/>
                    <a:gd name="T22" fmla="*/ 90 w 203"/>
                    <a:gd name="T23" fmla="*/ 47 h 54"/>
                    <a:gd name="T24" fmla="*/ 74 w 203"/>
                    <a:gd name="T25" fmla="*/ 49 h 54"/>
                    <a:gd name="T26" fmla="*/ 56 w 203"/>
                    <a:gd name="T27" fmla="*/ 50 h 54"/>
                    <a:gd name="T28" fmla="*/ 38 w 203"/>
                    <a:gd name="T29" fmla="*/ 52 h 54"/>
                    <a:gd name="T30" fmla="*/ 19 w 203"/>
                    <a:gd name="T31" fmla="*/ 53 h 54"/>
                    <a:gd name="T32" fmla="*/ 0 w 203"/>
                    <a:gd name="T33" fmla="*/ 54 h 54"/>
                    <a:gd name="T34" fmla="*/ 0 w 203"/>
                    <a:gd name="T35" fmla="*/ 13 h 54"/>
                    <a:gd name="T36" fmla="*/ 101 w 203"/>
                    <a:gd name="T37" fmla="*/ 6 h 54"/>
                    <a:gd name="T38" fmla="*/ 203 w 203"/>
                    <a:gd name="T39" fmla="*/ 0 h 54"/>
                    <a:gd name="T40" fmla="*/ 203 w 203"/>
                    <a:gd name="T41" fmla="*/ 42 h 54"/>
                    <a:gd name="T42" fmla="*/ 203 w 203"/>
                    <a:gd name="T43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3" h="54">
                      <a:moveTo>
                        <a:pt x="203" y="42"/>
                      </a:moveTo>
                      <a:lnTo>
                        <a:pt x="198" y="42"/>
                      </a:lnTo>
                      <a:lnTo>
                        <a:pt x="191" y="42"/>
                      </a:lnTo>
                      <a:lnTo>
                        <a:pt x="184" y="42"/>
                      </a:lnTo>
                      <a:lnTo>
                        <a:pt x="175" y="42"/>
                      </a:lnTo>
                      <a:lnTo>
                        <a:pt x="166" y="43"/>
                      </a:lnTo>
                      <a:lnTo>
                        <a:pt x="156" y="43"/>
                      </a:lnTo>
                      <a:lnTo>
                        <a:pt x="145" y="45"/>
                      </a:lnTo>
                      <a:lnTo>
                        <a:pt x="132" y="45"/>
                      </a:lnTo>
                      <a:lnTo>
                        <a:pt x="120" y="46"/>
                      </a:lnTo>
                      <a:lnTo>
                        <a:pt x="105" y="46"/>
                      </a:lnTo>
                      <a:lnTo>
                        <a:pt x="90" y="47"/>
                      </a:lnTo>
                      <a:lnTo>
                        <a:pt x="74" y="49"/>
                      </a:lnTo>
                      <a:lnTo>
                        <a:pt x="56" y="50"/>
                      </a:lnTo>
                      <a:lnTo>
                        <a:pt x="38" y="52"/>
                      </a:lnTo>
                      <a:lnTo>
                        <a:pt x="19" y="53"/>
                      </a:lnTo>
                      <a:lnTo>
                        <a:pt x="0" y="54"/>
                      </a:lnTo>
                      <a:lnTo>
                        <a:pt x="0" y="13"/>
                      </a:lnTo>
                      <a:lnTo>
                        <a:pt x="101" y="6"/>
                      </a:lnTo>
                      <a:lnTo>
                        <a:pt x="203" y="0"/>
                      </a:lnTo>
                      <a:lnTo>
                        <a:pt x="203" y="42"/>
                      </a:lnTo>
                      <a:lnTo>
                        <a:pt x="203" y="4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Freeform 129"/>
                <p:cNvSpPr/>
                <p:nvPr/>
              </p:nvSpPr>
              <p:spPr bwMode="auto">
                <a:xfrm>
                  <a:off x="3711575" y="3400425"/>
                  <a:ext cx="233362" cy="679450"/>
                </a:xfrm>
                <a:custGeom>
                  <a:avLst/>
                  <a:gdLst>
                    <a:gd name="T0" fmla="*/ 206 w 293"/>
                    <a:gd name="T1" fmla="*/ 654 h 857"/>
                    <a:gd name="T2" fmla="*/ 180 w 293"/>
                    <a:gd name="T3" fmla="*/ 701 h 857"/>
                    <a:gd name="T4" fmla="*/ 150 w 293"/>
                    <a:gd name="T5" fmla="*/ 739 h 857"/>
                    <a:gd name="T6" fmla="*/ 119 w 293"/>
                    <a:gd name="T7" fmla="*/ 775 h 857"/>
                    <a:gd name="T8" fmla="*/ 83 w 293"/>
                    <a:gd name="T9" fmla="*/ 807 h 857"/>
                    <a:gd name="T10" fmla="*/ 52 w 293"/>
                    <a:gd name="T11" fmla="*/ 832 h 857"/>
                    <a:gd name="T12" fmla="*/ 36 w 293"/>
                    <a:gd name="T13" fmla="*/ 843 h 857"/>
                    <a:gd name="T14" fmla="*/ 22 w 293"/>
                    <a:gd name="T15" fmla="*/ 852 h 857"/>
                    <a:gd name="T16" fmla="*/ 11 w 293"/>
                    <a:gd name="T17" fmla="*/ 856 h 857"/>
                    <a:gd name="T18" fmla="*/ 4 w 293"/>
                    <a:gd name="T19" fmla="*/ 857 h 857"/>
                    <a:gd name="T20" fmla="*/ 1 w 293"/>
                    <a:gd name="T21" fmla="*/ 856 h 857"/>
                    <a:gd name="T22" fmla="*/ 0 w 293"/>
                    <a:gd name="T23" fmla="*/ 852 h 857"/>
                    <a:gd name="T24" fmla="*/ 4 w 293"/>
                    <a:gd name="T25" fmla="*/ 845 h 857"/>
                    <a:gd name="T26" fmla="*/ 12 w 293"/>
                    <a:gd name="T27" fmla="*/ 835 h 857"/>
                    <a:gd name="T28" fmla="*/ 23 w 293"/>
                    <a:gd name="T29" fmla="*/ 823 h 857"/>
                    <a:gd name="T30" fmla="*/ 37 w 293"/>
                    <a:gd name="T31" fmla="*/ 807 h 857"/>
                    <a:gd name="T32" fmla="*/ 66 w 293"/>
                    <a:gd name="T33" fmla="*/ 775 h 857"/>
                    <a:gd name="T34" fmla="*/ 99 w 293"/>
                    <a:gd name="T35" fmla="*/ 734 h 857"/>
                    <a:gd name="T36" fmla="*/ 131 w 293"/>
                    <a:gd name="T37" fmla="*/ 685 h 857"/>
                    <a:gd name="T38" fmla="*/ 159 w 293"/>
                    <a:gd name="T39" fmla="*/ 634 h 857"/>
                    <a:gd name="T40" fmla="*/ 182 w 293"/>
                    <a:gd name="T41" fmla="*/ 579 h 857"/>
                    <a:gd name="T42" fmla="*/ 202 w 293"/>
                    <a:gd name="T43" fmla="*/ 518 h 857"/>
                    <a:gd name="T44" fmla="*/ 217 w 293"/>
                    <a:gd name="T45" fmla="*/ 454 h 857"/>
                    <a:gd name="T46" fmla="*/ 228 w 293"/>
                    <a:gd name="T47" fmla="*/ 387 h 857"/>
                    <a:gd name="T48" fmla="*/ 234 w 293"/>
                    <a:gd name="T49" fmla="*/ 316 h 857"/>
                    <a:gd name="T50" fmla="*/ 239 w 293"/>
                    <a:gd name="T51" fmla="*/ 193 h 857"/>
                    <a:gd name="T52" fmla="*/ 239 w 293"/>
                    <a:gd name="T53" fmla="*/ 143 h 857"/>
                    <a:gd name="T54" fmla="*/ 238 w 293"/>
                    <a:gd name="T55" fmla="*/ 111 h 857"/>
                    <a:gd name="T56" fmla="*/ 236 w 293"/>
                    <a:gd name="T57" fmla="*/ 86 h 857"/>
                    <a:gd name="T58" fmla="*/ 235 w 293"/>
                    <a:gd name="T59" fmla="*/ 64 h 857"/>
                    <a:gd name="T60" fmla="*/ 232 w 293"/>
                    <a:gd name="T61" fmla="*/ 49 h 857"/>
                    <a:gd name="T62" fmla="*/ 228 w 293"/>
                    <a:gd name="T63" fmla="*/ 36 h 857"/>
                    <a:gd name="T64" fmla="*/ 222 w 293"/>
                    <a:gd name="T65" fmla="*/ 20 h 857"/>
                    <a:gd name="T66" fmla="*/ 220 w 293"/>
                    <a:gd name="T67" fmla="*/ 10 h 857"/>
                    <a:gd name="T68" fmla="*/ 220 w 293"/>
                    <a:gd name="T69" fmla="*/ 6 h 857"/>
                    <a:gd name="T70" fmla="*/ 225 w 293"/>
                    <a:gd name="T71" fmla="*/ 2 h 857"/>
                    <a:gd name="T72" fmla="*/ 235 w 293"/>
                    <a:gd name="T73" fmla="*/ 0 h 857"/>
                    <a:gd name="T74" fmla="*/ 252 w 293"/>
                    <a:gd name="T75" fmla="*/ 2 h 857"/>
                    <a:gd name="T76" fmla="*/ 274 w 293"/>
                    <a:gd name="T77" fmla="*/ 7 h 857"/>
                    <a:gd name="T78" fmla="*/ 293 w 293"/>
                    <a:gd name="T79" fmla="*/ 18 h 857"/>
                    <a:gd name="T80" fmla="*/ 293 w 293"/>
                    <a:gd name="T81" fmla="*/ 41 h 857"/>
                    <a:gd name="T82" fmla="*/ 293 w 293"/>
                    <a:gd name="T83" fmla="*/ 70 h 857"/>
                    <a:gd name="T84" fmla="*/ 293 w 293"/>
                    <a:gd name="T85" fmla="*/ 106 h 857"/>
                    <a:gd name="T86" fmla="*/ 293 w 293"/>
                    <a:gd name="T87" fmla="*/ 147 h 857"/>
                    <a:gd name="T88" fmla="*/ 293 w 293"/>
                    <a:gd name="T89" fmla="*/ 197 h 857"/>
                    <a:gd name="T90" fmla="*/ 290 w 293"/>
                    <a:gd name="T91" fmla="*/ 294 h 857"/>
                    <a:gd name="T92" fmla="*/ 285 w 293"/>
                    <a:gd name="T93" fmla="*/ 382 h 857"/>
                    <a:gd name="T94" fmla="*/ 272 w 293"/>
                    <a:gd name="T95" fmla="*/ 460 h 857"/>
                    <a:gd name="T96" fmla="*/ 254 w 293"/>
                    <a:gd name="T97" fmla="*/ 532 h 857"/>
                    <a:gd name="T98" fmla="*/ 232 w 293"/>
                    <a:gd name="T99" fmla="*/ 597 h 8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293" h="857">
                      <a:moveTo>
                        <a:pt x="224" y="618"/>
                      </a:moveTo>
                      <a:lnTo>
                        <a:pt x="214" y="637"/>
                      </a:lnTo>
                      <a:lnTo>
                        <a:pt x="206" y="654"/>
                      </a:lnTo>
                      <a:lnTo>
                        <a:pt x="198" y="670"/>
                      </a:lnTo>
                      <a:lnTo>
                        <a:pt x="188" y="687"/>
                      </a:lnTo>
                      <a:lnTo>
                        <a:pt x="180" y="701"/>
                      </a:lnTo>
                      <a:lnTo>
                        <a:pt x="170" y="715"/>
                      </a:lnTo>
                      <a:lnTo>
                        <a:pt x="160" y="728"/>
                      </a:lnTo>
                      <a:lnTo>
                        <a:pt x="150" y="739"/>
                      </a:lnTo>
                      <a:lnTo>
                        <a:pt x="139" y="752"/>
                      </a:lnTo>
                      <a:lnTo>
                        <a:pt x="130" y="764"/>
                      </a:lnTo>
                      <a:lnTo>
                        <a:pt x="119" y="775"/>
                      </a:lnTo>
                      <a:lnTo>
                        <a:pt x="108" y="787"/>
                      </a:lnTo>
                      <a:lnTo>
                        <a:pt x="95" y="798"/>
                      </a:lnTo>
                      <a:lnTo>
                        <a:pt x="83" y="807"/>
                      </a:lnTo>
                      <a:lnTo>
                        <a:pt x="70" y="817"/>
                      </a:lnTo>
                      <a:lnTo>
                        <a:pt x="58" y="827"/>
                      </a:lnTo>
                      <a:lnTo>
                        <a:pt x="52" y="832"/>
                      </a:lnTo>
                      <a:lnTo>
                        <a:pt x="45" y="836"/>
                      </a:lnTo>
                      <a:lnTo>
                        <a:pt x="40" y="839"/>
                      </a:lnTo>
                      <a:lnTo>
                        <a:pt x="36" y="843"/>
                      </a:lnTo>
                      <a:lnTo>
                        <a:pt x="30" y="846"/>
                      </a:lnTo>
                      <a:lnTo>
                        <a:pt x="26" y="849"/>
                      </a:lnTo>
                      <a:lnTo>
                        <a:pt x="22" y="852"/>
                      </a:lnTo>
                      <a:lnTo>
                        <a:pt x="18" y="853"/>
                      </a:lnTo>
                      <a:lnTo>
                        <a:pt x="15" y="854"/>
                      </a:lnTo>
                      <a:lnTo>
                        <a:pt x="11" y="856"/>
                      </a:lnTo>
                      <a:lnTo>
                        <a:pt x="8" y="857"/>
                      </a:lnTo>
                      <a:lnTo>
                        <a:pt x="7" y="857"/>
                      </a:lnTo>
                      <a:lnTo>
                        <a:pt x="4" y="857"/>
                      </a:lnTo>
                      <a:lnTo>
                        <a:pt x="2" y="857"/>
                      </a:lnTo>
                      <a:lnTo>
                        <a:pt x="1" y="857"/>
                      </a:lnTo>
                      <a:lnTo>
                        <a:pt x="1" y="856"/>
                      </a:lnTo>
                      <a:lnTo>
                        <a:pt x="0" y="856"/>
                      </a:lnTo>
                      <a:lnTo>
                        <a:pt x="0" y="854"/>
                      </a:lnTo>
                      <a:lnTo>
                        <a:pt x="0" y="852"/>
                      </a:lnTo>
                      <a:lnTo>
                        <a:pt x="1" y="850"/>
                      </a:lnTo>
                      <a:lnTo>
                        <a:pt x="2" y="847"/>
                      </a:lnTo>
                      <a:lnTo>
                        <a:pt x="4" y="845"/>
                      </a:lnTo>
                      <a:lnTo>
                        <a:pt x="7" y="842"/>
                      </a:lnTo>
                      <a:lnTo>
                        <a:pt x="8" y="839"/>
                      </a:lnTo>
                      <a:lnTo>
                        <a:pt x="12" y="835"/>
                      </a:lnTo>
                      <a:lnTo>
                        <a:pt x="15" y="831"/>
                      </a:lnTo>
                      <a:lnTo>
                        <a:pt x="19" y="827"/>
                      </a:lnTo>
                      <a:lnTo>
                        <a:pt x="23" y="823"/>
                      </a:lnTo>
                      <a:lnTo>
                        <a:pt x="27" y="817"/>
                      </a:lnTo>
                      <a:lnTo>
                        <a:pt x="31" y="813"/>
                      </a:lnTo>
                      <a:lnTo>
                        <a:pt x="37" y="807"/>
                      </a:lnTo>
                      <a:lnTo>
                        <a:pt x="43" y="802"/>
                      </a:lnTo>
                      <a:lnTo>
                        <a:pt x="54" y="789"/>
                      </a:lnTo>
                      <a:lnTo>
                        <a:pt x="66" y="775"/>
                      </a:lnTo>
                      <a:lnTo>
                        <a:pt x="77" y="762"/>
                      </a:lnTo>
                      <a:lnTo>
                        <a:pt x="88" y="748"/>
                      </a:lnTo>
                      <a:lnTo>
                        <a:pt x="99" y="734"/>
                      </a:lnTo>
                      <a:lnTo>
                        <a:pt x="110" y="719"/>
                      </a:lnTo>
                      <a:lnTo>
                        <a:pt x="121" y="702"/>
                      </a:lnTo>
                      <a:lnTo>
                        <a:pt x="131" y="685"/>
                      </a:lnTo>
                      <a:lnTo>
                        <a:pt x="141" y="669"/>
                      </a:lnTo>
                      <a:lnTo>
                        <a:pt x="150" y="652"/>
                      </a:lnTo>
                      <a:lnTo>
                        <a:pt x="159" y="634"/>
                      </a:lnTo>
                      <a:lnTo>
                        <a:pt x="167" y="616"/>
                      </a:lnTo>
                      <a:lnTo>
                        <a:pt x="174" y="598"/>
                      </a:lnTo>
                      <a:lnTo>
                        <a:pt x="182" y="579"/>
                      </a:lnTo>
                      <a:lnTo>
                        <a:pt x="189" y="560"/>
                      </a:lnTo>
                      <a:lnTo>
                        <a:pt x="196" y="539"/>
                      </a:lnTo>
                      <a:lnTo>
                        <a:pt x="202" y="518"/>
                      </a:lnTo>
                      <a:lnTo>
                        <a:pt x="207" y="497"/>
                      </a:lnTo>
                      <a:lnTo>
                        <a:pt x="211" y="477"/>
                      </a:lnTo>
                      <a:lnTo>
                        <a:pt x="217" y="454"/>
                      </a:lnTo>
                      <a:lnTo>
                        <a:pt x="221" y="432"/>
                      </a:lnTo>
                      <a:lnTo>
                        <a:pt x="224" y="410"/>
                      </a:lnTo>
                      <a:lnTo>
                        <a:pt x="228" y="387"/>
                      </a:lnTo>
                      <a:lnTo>
                        <a:pt x="231" y="363"/>
                      </a:lnTo>
                      <a:lnTo>
                        <a:pt x="232" y="339"/>
                      </a:lnTo>
                      <a:lnTo>
                        <a:pt x="234" y="316"/>
                      </a:lnTo>
                      <a:lnTo>
                        <a:pt x="236" y="268"/>
                      </a:lnTo>
                      <a:lnTo>
                        <a:pt x="238" y="218"/>
                      </a:lnTo>
                      <a:lnTo>
                        <a:pt x="239" y="193"/>
                      </a:lnTo>
                      <a:lnTo>
                        <a:pt x="239" y="166"/>
                      </a:lnTo>
                      <a:lnTo>
                        <a:pt x="239" y="155"/>
                      </a:lnTo>
                      <a:lnTo>
                        <a:pt x="239" y="143"/>
                      </a:lnTo>
                      <a:lnTo>
                        <a:pt x="238" y="132"/>
                      </a:lnTo>
                      <a:lnTo>
                        <a:pt x="238" y="122"/>
                      </a:lnTo>
                      <a:lnTo>
                        <a:pt x="238" y="111"/>
                      </a:lnTo>
                      <a:lnTo>
                        <a:pt x="238" y="103"/>
                      </a:lnTo>
                      <a:lnTo>
                        <a:pt x="236" y="93"/>
                      </a:lnTo>
                      <a:lnTo>
                        <a:pt x="236" y="86"/>
                      </a:lnTo>
                      <a:lnTo>
                        <a:pt x="236" y="78"/>
                      </a:lnTo>
                      <a:lnTo>
                        <a:pt x="235" y="71"/>
                      </a:lnTo>
                      <a:lnTo>
                        <a:pt x="235" y="64"/>
                      </a:lnTo>
                      <a:lnTo>
                        <a:pt x="234" y="59"/>
                      </a:lnTo>
                      <a:lnTo>
                        <a:pt x="234" y="54"/>
                      </a:lnTo>
                      <a:lnTo>
                        <a:pt x="232" y="49"/>
                      </a:lnTo>
                      <a:lnTo>
                        <a:pt x="232" y="45"/>
                      </a:lnTo>
                      <a:lnTo>
                        <a:pt x="231" y="42"/>
                      </a:lnTo>
                      <a:lnTo>
                        <a:pt x="228" y="36"/>
                      </a:lnTo>
                      <a:lnTo>
                        <a:pt x="227" y="29"/>
                      </a:lnTo>
                      <a:lnTo>
                        <a:pt x="224" y="25"/>
                      </a:lnTo>
                      <a:lnTo>
                        <a:pt x="222" y="20"/>
                      </a:lnTo>
                      <a:lnTo>
                        <a:pt x="221" y="17"/>
                      </a:lnTo>
                      <a:lnTo>
                        <a:pt x="220" y="13"/>
                      </a:lnTo>
                      <a:lnTo>
                        <a:pt x="220" y="10"/>
                      </a:lnTo>
                      <a:lnTo>
                        <a:pt x="220" y="9"/>
                      </a:lnTo>
                      <a:lnTo>
                        <a:pt x="220" y="7"/>
                      </a:lnTo>
                      <a:lnTo>
                        <a:pt x="220" y="6"/>
                      </a:lnTo>
                      <a:lnTo>
                        <a:pt x="221" y="5"/>
                      </a:lnTo>
                      <a:lnTo>
                        <a:pt x="222" y="3"/>
                      </a:lnTo>
                      <a:lnTo>
                        <a:pt x="225" y="2"/>
                      </a:lnTo>
                      <a:lnTo>
                        <a:pt x="228" y="0"/>
                      </a:lnTo>
                      <a:lnTo>
                        <a:pt x="231" y="0"/>
                      </a:lnTo>
                      <a:lnTo>
                        <a:pt x="235" y="0"/>
                      </a:lnTo>
                      <a:lnTo>
                        <a:pt x="239" y="0"/>
                      </a:lnTo>
                      <a:lnTo>
                        <a:pt x="245" y="0"/>
                      </a:lnTo>
                      <a:lnTo>
                        <a:pt x="252" y="2"/>
                      </a:lnTo>
                      <a:lnTo>
                        <a:pt x="258" y="3"/>
                      </a:lnTo>
                      <a:lnTo>
                        <a:pt x="265" y="5"/>
                      </a:lnTo>
                      <a:lnTo>
                        <a:pt x="274" y="7"/>
                      </a:lnTo>
                      <a:lnTo>
                        <a:pt x="283" y="10"/>
                      </a:lnTo>
                      <a:lnTo>
                        <a:pt x="293" y="13"/>
                      </a:lnTo>
                      <a:lnTo>
                        <a:pt x="293" y="18"/>
                      </a:lnTo>
                      <a:lnTo>
                        <a:pt x="293" y="25"/>
                      </a:lnTo>
                      <a:lnTo>
                        <a:pt x="293" y="32"/>
                      </a:lnTo>
                      <a:lnTo>
                        <a:pt x="293" y="41"/>
                      </a:lnTo>
                      <a:lnTo>
                        <a:pt x="293" y="50"/>
                      </a:lnTo>
                      <a:lnTo>
                        <a:pt x="293" y="60"/>
                      </a:lnTo>
                      <a:lnTo>
                        <a:pt x="293" y="70"/>
                      </a:lnTo>
                      <a:lnTo>
                        <a:pt x="293" y="81"/>
                      </a:lnTo>
                      <a:lnTo>
                        <a:pt x="293" y="93"/>
                      </a:lnTo>
                      <a:lnTo>
                        <a:pt x="293" y="106"/>
                      </a:lnTo>
                      <a:lnTo>
                        <a:pt x="293" y="119"/>
                      </a:lnTo>
                      <a:lnTo>
                        <a:pt x="293" y="133"/>
                      </a:lnTo>
                      <a:lnTo>
                        <a:pt x="293" y="147"/>
                      </a:lnTo>
                      <a:lnTo>
                        <a:pt x="293" y="164"/>
                      </a:lnTo>
                      <a:lnTo>
                        <a:pt x="293" y="179"/>
                      </a:lnTo>
                      <a:lnTo>
                        <a:pt x="293" y="197"/>
                      </a:lnTo>
                      <a:lnTo>
                        <a:pt x="293" y="230"/>
                      </a:lnTo>
                      <a:lnTo>
                        <a:pt x="292" y="263"/>
                      </a:lnTo>
                      <a:lnTo>
                        <a:pt x="290" y="294"/>
                      </a:lnTo>
                      <a:lnTo>
                        <a:pt x="289" y="324"/>
                      </a:lnTo>
                      <a:lnTo>
                        <a:pt x="287" y="353"/>
                      </a:lnTo>
                      <a:lnTo>
                        <a:pt x="285" y="382"/>
                      </a:lnTo>
                      <a:lnTo>
                        <a:pt x="281" y="409"/>
                      </a:lnTo>
                      <a:lnTo>
                        <a:pt x="278" y="435"/>
                      </a:lnTo>
                      <a:lnTo>
                        <a:pt x="272" y="460"/>
                      </a:lnTo>
                      <a:lnTo>
                        <a:pt x="267" y="485"/>
                      </a:lnTo>
                      <a:lnTo>
                        <a:pt x="261" y="510"/>
                      </a:lnTo>
                      <a:lnTo>
                        <a:pt x="254" y="532"/>
                      </a:lnTo>
                      <a:lnTo>
                        <a:pt x="247" y="555"/>
                      </a:lnTo>
                      <a:lnTo>
                        <a:pt x="239" y="576"/>
                      </a:lnTo>
                      <a:lnTo>
                        <a:pt x="232" y="597"/>
                      </a:lnTo>
                      <a:lnTo>
                        <a:pt x="224" y="618"/>
                      </a:lnTo>
                      <a:lnTo>
                        <a:pt x="224" y="6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2" name="组合 171"/>
            <p:cNvGrpSpPr/>
            <p:nvPr/>
          </p:nvGrpSpPr>
          <p:grpSpPr>
            <a:xfrm>
              <a:off x="2182694" y="4038365"/>
              <a:ext cx="507365" cy="509905"/>
              <a:chOff x="2333210" y="3495075"/>
              <a:chExt cx="507365" cy="509905"/>
            </a:xfrm>
          </p:grpSpPr>
          <p:pic>
            <p:nvPicPr>
              <p:cNvPr id="187" name="图片 186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88" name="组合 187"/>
              <p:cNvGrpSpPr/>
              <p:nvPr/>
            </p:nvGrpSpPr>
            <p:grpSpPr>
              <a:xfrm>
                <a:off x="2454920" y="3615132"/>
                <a:ext cx="108939" cy="197407"/>
                <a:chOff x="3576638" y="3432175"/>
                <a:chExt cx="236537" cy="428625"/>
              </a:xfrm>
              <a:solidFill>
                <a:srgbClr val="FF0000"/>
              </a:solidFill>
            </p:grpSpPr>
            <p:sp>
              <p:nvSpPr>
                <p:cNvPr id="189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Freeform 127"/>
                <p:cNvSpPr/>
                <p:nvPr/>
              </p:nvSpPr>
              <p:spPr bwMode="auto">
                <a:xfrm>
                  <a:off x="3611563" y="3602038"/>
                  <a:ext cx="114300" cy="42863"/>
                </a:xfrm>
                <a:custGeom>
                  <a:avLst/>
                  <a:gdLst>
                    <a:gd name="T0" fmla="*/ 65 w 142"/>
                    <a:gd name="T1" fmla="*/ 8 h 54"/>
                    <a:gd name="T2" fmla="*/ 72 w 142"/>
                    <a:gd name="T3" fmla="*/ 7 h 54"/>
                    <a:gd name="T4" fmla="*/ 77 w 142"/>
                    <a:gd name="T5" fmla="*/ 6 h 54"/>
                    <a:gd name="T6" fmla="*/ 83 w 142"/>
                    <a:gd name="T7" fmla="*/ 4 h 54"/>
                    <a:gd name="T8" fmla="*/ 88 w 142"/>
                    <a:gd name="T9" fmla="*/ 3 h 54"/>
                    <a:gd name="T10" fmla="*/ 92 w 142"/>
                    <a:gd name="T11" fmla="*/ 1 h 54"/>
                    <a:gd name="T12" fmla="*/ 97 w 142"/>
                    <a:gd name="T13" fmla="*/ 0 h 54"/>
                    <a:gd name="T14" fmla="*/ 101 w 142"/>
                    <a:gd name="T15" fmla="*/ 0 h 54"/>
                    <a:gd name="T16" fmla="*/ 103 w 142"/>
                    <a:gd name="T17" fmla="*/ 0 h 54"/>
                    <a:gd name="T18" fmla="*/ 105 w 142"/>
                    <a:gd name="T19" fmla="*/ 0 h 54"/>
                    <a:gd name="T20" fmla="*/ 106 w 142"/>
                    <a:gd name="T21" fmla="*/ 0 h 54"/>
                    <a:gd name="T22" fmla="*/ 109 w 142"/>
                    <a:gd name="T23" fmla="*/ 0 h 54"/>
                    <a:gd name="T24" fmla="*/ 112 w 142"/>
                    <a:gd name="T25" fmla="*/ 0 h 54"/>
                    <a:gd name="T26" fmla="*/ 115 w 142"/>
                    <a:gd name="T27" fmla="*/ 1 h 54"/>
                    <a:gd name="T28" fmla="*/ 119 w 142"/>
                    <a:gd name="T29" fmla="*/ 1 h 54"/>
                    <a:gd name="T30" fmla="*/ 123 w 142"/>
                    <a:gd name="T31" fmla="*/ 3 h 54"/>
                    <a:gd name="T32" fmla="*/ 127 w 142"/>
                    <a:gd name="T33" fmla="*/ 4 h 54"/>
                    <a:gd name="T34" fmla="*/ 130 w 142"/>
                    <a:gd name="T35" fmla="*/ 6 h 54"/>
                    <a:gd name="T36" fmla="*/ 134 w 142"/>
                    <a:gd name="T37" fmla="*/ 8 h 54"/>
                    <a:gd name="T38" fmla="*/ 137 w 142"/>
                    <a:gd name="T39" fmla="*/ 10 h 54"/>
                    <a:gd name="T40" fmla="*/ 138 w 142"/>
                    <a:gd name="T41" fmla="*/ 13 h 54"/>
                    <a:gd name="T42" fmla="*/ 139 w 142"/>
                    <a:gd name="T43" fmla="*/ 15 h 54"/>
                    <a:gd name="T44" fmla="*/ 141 w 142"/>
                    <a:gd name="T45" fmla="*/ 17 h 54"/>
                    <a:gd name="T46" fmla="*/ 142 w 142"/>
                    <a:gd name="T47" fmla="*/ 19 h 54"/>
                    <a:gd name="T48" fmla="*/ 142 w 142"/>
                    <a:gd name="T49" fmla="*/ 21 h 54"/>
                    <a:gd name="T50" fmla="*/ 141 w 142"/>
                    <a:gd name="T51" fmla="*/ 24 h 54"/>
                    <a:gd name="T52" fmla="*/ 139 w 142"/>
                    <a:gd name="T53" fmla="*/ 26 h 54"/>
                    <a:gd name="T54" fmla="*/ 137 w 142"/>
                    <a:gd name="T55" fmla="*/ 29 h 54"/>
                    <a:gd name="T56" fmla="*/ 133 w 142"/>
                    <a:gd name="T57" fmla="*/ 33 h 54"/>
                    <a:gd name="T58" fmla="*/ 128 w 142"/>
                    <a:gd name="T59" fmla="*/ 35 h 54"/>
                    <a:gd name="T60" fmla="*/ 123 w 142"/>
                    <a:gd name="T61" fmla="*/ 37 h 54"/>
                    <a:gd name="T62" fmla="*/ 115 w 142"/>
                    <a:gd name="T63" fmla="*/ 40 h 54"/>
                    <a:gd name="T64" fmla="*/ 108 w 142"/>
                    <a:gd name="T65" fmla="*/ 42 h 54"/>
                    <a:gd name="T66" fmla="*/ 98 w 142"/>
                    <a:gd name="T67" fmla="*/ 44 h 54"/>
                    <a:gd name="T68" fmla="*/ 88 w 142"/>
                    <a:gd name="T69" fmla="*/ 47 h 54"/>
                    <a:gd name="T70" fmla="*/ 76 w 142"/>
                    <a:gd name="T71" fmla="*/ 50 h 54"/>
                    <a:gd name="T72" fmla="*/ 63 w 142"/>
                    <a:gd name="T73" fmla="*/ 51 h 54"/>
                    <a:gd name="T74" fmla="*/ 50 w 142"/>
                    <a:gd name="T75" fmla="*/ 53 h 54"/>
                    <a:gd name="T76" fmla="*/ 34 w 142"/>
                    <a:gd name="T77" fmla="*/ 53 h 54"/>
                    <a:gd name="T78" fmla="*/ 26 w 142"/>
                    <a:gd name="T79" fmla="*/ 54 h 54"/>
                    <a:gd name="T80" fmla="*/ 18 w 142"/>
                    <a:gd name="T81" fmla="*/ 54 h 54"/>
                    <a:gd name="T82" fmla="*/ 8 w 142"/>
                    <a:gd name="T83" fmla="*/ 54 h 54"/>
                    <a:gd name="T84" fmla="*/ 0 w 142"/>
                    <a:gd name="T85" fmla="*/ 54 h 54"/>
                    <a:gd name="T86" fmla="*/ 0 w 142"/>
                    <a:gd name="T87" fmla="*/ 21 h 54"/>
                    <a:gd name="T88" fmla="*/ 9 w 142"/>
                    <a:gd name="T89" fmla="*/ 19 h 54"/>
                    <a:gd name="T90" fmla="*/ 18 w 142"/>
                    <a:gd name="T91" fmla="*/ 18 h 54"/>
                    <a:gd name="T92" fmla="*/ 27 w 142"/>
                    <a:gd name="T93" fmla="*/ 15 h 54"/>
                    <a:gd name="T94" fmla="*/ 36 w 142"/>
                    <a:gd name="T95" fmla="*/ 14 h 54"/>
                    <a:gd name="T96" fmla="*/ 43 w 142"/>
                    <a:gd name="T97" fmla="*/ 13 h 54"/>
                    <a:gd name="T98" fmla="*/ 51 w 142"/>
                    <a:gd name="T99" fmla="*/ 11 h 54"/>
                    <a:gd name="T100" fmla="*/ 65 w 142"/>
                    <a:gd name="T101" fmla="*/ 8 h 54"/>
                    <a:gd name="T102" fmla="*/ 65 w 142"/>
                    <a:gd name="T103" fmla="*/ 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2" h="54">
                      <a:moveTo>
                        <a:pt x="65" y="8"/>
                      </a:moveTo>
                      <a:lnTo>
                        <a:pt x="72" y="7"/>
                      </a:lnTo>
                      <a:lnTo>
                        <a:pt x="77" y="6"/>
                      </a:lnTo>
                      <a:lnTo>
                        <a:pt x="83" y="4"/>
                      </a:lnTo>
                      <a:lnTo>
                        <a:pt x="88" y="3"/>
                      </a:lnTo>
                      <a:lnTo>
                        <a:pt x="92" y="1"/>
                      </a:lnTo>
                      <a:lnTo>
                        <a:pt x="97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5" y="0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2" y="0"/>
                      </a:lnTo>
                      <a:lnTo>
                        <a:pt x="115" y="1"/>
                      </a:lnTo>
                      <a:lnTo>
                        <a:pt x="119" y="1"/>
                      </a:lnTo>
                      <a:lnTo>
                        <a:pt x="123" y="3"/>
                      </a:lnTo>
                      <a:lnTo>
                        <a:pt x="127" y="4"/>
                      </a:lnTo>
                      <a:lnTo>
                        <a:pt x="130" y="6"/>
                      </a:lnTo>
                      <a:lnTo>
                        <a:pt x="134" y="8"/>
                      </a:lnTo>
                      <a:lnTo>
                        <a:pt x="137" y="10"/>
                      </a:lnTo>
                      <a:lnTo>
                        <a:pt x="138" y="13"/>
                      </a:lnTo>
                      <a:lnTo>
                        <a:pt x="139" y="15"/>
                      </a:lnTo>
                      <a:lnTo>
                        <a:pt x="141" y="17"/>
                      </a:lnTo>
                      <a:lnTo>
                        <a:pt x="142" y="19"/>
                      </a:lnTo>
                      <a:lnTo>
                        <a:pt x="142" y="21"/>
                      </a:lnTo>
                      <a:lnTo>
                        <a:pt x="141" y="24"/>
                      </a:lnTo>
                      <a:lnTo>
                        <a:pt x="139" y="26"/>
                      </a:lnTo>
                      <a:lnTo>
                        <a:pt x="137" y="29"/>
                      </a:lnTo>
                      <a:lnTo>
                        <a:pt x="133" y="33"/>
                      </a:lnTo>
                      <a:lnTo>
                        <a:pt x="128" y="35"/>
                      </a:lnTo>
                      <a:lnTo>
                        <a:pt x="123" y="37"/>
                      </a:lnTo>
                      <a:lnTo>
                        <a:pt x="115" y="40"/>
                      </a:lnTo>
                      <a:lnTo>
                        <a:pt x="108" y="42"/>
                      </a:lnTo>
                      <a:lnTo>
                        <a:pt x="98" y="44"/>
                      </a:lnTo>
                      <a:lnTo>
                        <a:pt x="88" y="47"/>
                      </a:lnTo>
                      <a:lnTo>
                        <a:pt x="76" y="50"/>
                      </a:lnTo>
                      <a:lnTo>
                        <a:pt x="63" y="51"/>
                      </a:lnTo>
                      <a:lnTo>
                        <a:pt x="50" y="53"/>
                      </a:lnTo>
                      <a:lnTo>
                        <a:pt x="34" y="53"/>
                      </a:lnTo>
                      <a:lnTo>
                        <a:pt x="26" y="54"/>
                      </a:lnTo>
                      <a:lnTo>
                        <a:pt x="18" y="54"/>
                      </a:lnTo>
                      <a:lnTo>
                        <a:pt x="8" y="54"/>
                      </a:lnTo>
                      <a:lnTo>
                        <a:pt x="0" y="54"/>
                      </a:lnTo>
                      <a:lnTo>
                        <a:pt x="0" y="21"/>
                      </a:lnTo>
                      <a:lnTo>
                        <a:pt x="9" y="19"/>
                      </a:lnTo>
                      <a:lnTo>
                        <a:pt x="18" y="18"/>
                      </a:lnTo>
                      <a:lnTo>
                        <a:pt x="27" y="15"/>
                      </a:lnTo>
                      <a:lnTo>
                        <a:pt x="36" y="14"/>
                      </a:lnTo>
                      <a:lnTo>
                        <a:pt x="43" y="13"/>
                      </a:lnTo>
                      <a:lnTo>
                        <a:pt x="51" y="11"/>
                      </a:lnTo>
                      <a:lnTo>
                        <a:pt x="65" y="8"/>
                      </a:lnTo>
                      <a:lnTo>
                        <a:pt x="65" y="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Freeform 128"/>
                <p:cNvSpPr/>
                <p:nvPr/>
              </p:nvSpPr>
              <p:spPr bwMode="auto">
                <a:xfrm>
                  <a:off x="3603625" y="3754438"/>
                  <a:ext cx="161925" cy="42863"/>
                </a:xfrm>
                <a:custGeom>
                  <a:avLst/>
                  <a:gdLst>
                    <a:gd name="T0" fmla="*/ 203 w 203"/>
                    <a:gd name="T1" fmla="*/ 42 h 54"/>
                    <a:gd name="T2" fmla="*/ 198 w 203"/>
                    <a:gd name="T3" fmla="*/ 42 h 54"/>
                    <a:gd name="T4" fmla="*/ 191 w 203"/>
                    <a:gd name="T5" fmla="*/ 42 h 54"/>
                    <a:gd name="T6" fmla="*/ 184 w 203"/>
                    <a:gd name="T7" fmla="*/ 42 h 54"/>
                    <a:gd name="T8" fmla="*/ 175 w 203"/>
                    <a:gd name="T9" fmla="*/ 42 h 54"/>
                    <a:gd name="T10" fmla="*/ 166 w 203"/>
                    <a:gd name="T11" fmla="*/ 43 h 54"/>
                    <a:gd name="T12" fmla="*/ 156 w 203"/>
                    <a:gd name="T13" fmla="*/ 43 h 54"/>
                    <a:gd name="T14" fmla="*/ 145 w 203"/>
                    <a:gd name="T15" fmla="*/ 45 h 54"/>
                    <a:gd name="T16" fmla="*/ 132 w 203"/>
                    <a:gd name="T17" fmla="*/ 45 h 54"/>
                    <a:gd name="T18" fmla="*/ 120 w 203"/>
                    <a:gd name="T19" fmla="*/ 46 h 54"/>
                    <a:gd name="T20" fmla="*/ 105 w 203"/>
                    <a:gd name="T21" fmla="*/ 46 h 54"/>
                    <a:gd name="T22" fmla="*/ 90 w 203"/>
                    <a:gd name="T23" fmla="*/ 47 h 54"/>
                    <a:gd name="T24" fmla="*/ 74 w 203"/>
                    <a:gd name="T25" fmla="*/ 49 h 54"/>
                    <a:gd name="T26" fmla="*/ 56 w 203"/>
                    <a:gd name="T27" fmla="*/ 50 h 54"/>
                    <a:gd name="T28" fmla="*/ 38 w 203"/>
                    <a:gd name="T29" fmla="*/ 52 h 54"/>
                    <a:gd name="T30" fmla="*/ 19 w 203"/>
                    <a:gd name="T31" fmla="*/ 53 h 54"/>
                    <a:gd name="T32" fmla="*/ 0 w 203"/>
                    <a:gd name="T33" fmla="*/ 54 h 54"/>
                    <a:gd name="T34" fmla="*/ 0 w 203"/>
                    <a:gd name="T35" fmla="*/ 13 h 54"/>
                    <a:gd name="T36" fmla="*/ 101 w 203"/>
                    <a:gd name="T37" fmla="*/ 6 h 54"/>
                    <a:gd name="T38" fmla="*/ 203 w 203"/>
                    <a:gd name="T39" fmla="*/ 0 h 54"/>
                    <a:gd name="T40" fmla="*/ 203 w 203"/>
                    <a:gd name="T41" fmla="*/ 42 h 54"/>
                    <a:gd name="T42" fmla="*/ 203 w 203"/>
                    <a:gd name="T43" fmla="*/ 42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203" h="54">
                      <a:moveTo>
                        <a:pt x="203" y="42"/>
                      </a:moveTo>
                      <a:lnTo>
                        <a:pt x="198" y="42"/>
                      </a:lnTo>
                      <a:lnTo>
                        <a:pt x="191" y="42"/>
                      </a:lnTo>
                      <a:lnTo>
                        <a:pt x="184" y="42"/>
                      </a:lnTo>
                      <a:lnTo>
                        <a:pt x="175" y="42"/>
                      </a:lnTo>
                      <a:lnTo>
                        <a:pt x="166" y="43"/>
                      </a:lnTo>
                      <a:lnTo>
                        <a:pt x="156" y="43"/>
                      </a:lnTo>
                      <a:lnTo>
                        <a:pt x="145" y="45"/>
                      </a:lnTo>
                      <a:lnTo>
                        <a:pt x="132" y="45"/>
                      </a:lnTo>
                      <a:lnTo>
                        <a:pt x="120" y="46"/>
                      </a:lnTo>
                      <a:lnTo>
                        <a:pt x="105" y="46"/>
                      </a:lnTo>
                      <a:lnTo>
                        <a:pt x="90" y="47"/>
                      </a:lnTo>
                      <a:lnTo>
                        <a:pt x="74" y="49"/>
                      </a:lnTo>
                      <a:lnTo>
                        <a:pt x="56" y="50"/>
                      </a:lnTo>
                      <a:lnTo>
                        <a:pt x="38" y="52"/>
                      </a:lnTo>
                      <a:lnTo>
                        <a:pt x="19" y="53"/>
                      </a:lnTo>
                      <a:lnTo>
                        <a:pt x="0" y="54"/>
                      </a:lnTo>
                      <a:lnTo>
                        <a:pt x="0" y="13"/>
                      </a:lnTo>
                      <a:lnTo>
                        <a:pt x="101" y="6"/>
                      </a:lnTo>
                      <a:lnTo>
                        <a:pt x="203" y="0"/>
                      </a:lnTo>
                      <a:lnTo>
                        <a:pt x="203" y="42"/>
                      </a:lnTo>
                      <a:lnTo>
                        <a:pt x="203" y="4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3" name="组合 172"/>
            <p:cNvGrpSpPr/>
            <p:nvPr/>
          </p:nvGrpSpPr>
          <p:grpSpPr>
            <a:xfrm>
              <a:off x="1676410" y="4038365"/>
              <a:ext cx="507365" cy="509905"/>
              <a:chOff x="2333210" y="3495075"/>
              <a:chExt cx="507365" cy="509905"/>
            </a:xfrm>
          </p:grpSpPr>
          <p:pic>
            <p:nvPicPr>
              <p:cNvPr id="182" name="图片 181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83" name="组合 182"/>
              <p:cNvGrpSpPr/>
              <p:nvPr/>
            </p:nvGrpSpPr>
            <p:grpSpPr>
              <a:xfrm>
                <a:off x="2454920" y="3615132"/>
                <a:ext cx="108939" cy="197407"/>
                <a:chOff x="3576638" y="3432175"/>
                <a:chExt cx="236537" cy="428625"/>
              </a:xfrm>
              <a:solidFill>
                <a:srgbClr val="FF0000"/>
              </a:solidFill>
            </p:grpSpPr>
            <p:sp>
              <p:nvSpPr>
                <p:cNvPr id="184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127"/>
                <p:cNvSpPr/>
                <p:nvPr/>
              </p:nvSpPr>
              <p:spPr bwMode="auto">
                <a:xfrm>
                  <a:off x="3611563" y="3602038"/>
                  <a:ext cx="114300" cy="42863"/>
                </a:xfrm>
                <a:custGeom>
                  <a:avLst/>
                  <a:gdLst>
                    <a:gd name="T0" fmla="*/ 65 w 142"/>
                    <a:gd name="T1" fmla="*/ 8 h 54"/>
                    <a:gd name="T2" fmla="*/ 72 w 142"/>
                    <a:gd name="T3" fmla="*/ 7 h 54"/>
                    <a:gd name="T4" fmla="*/ 77 w 142"/>
                    <a:gd name="T5" fmla="*/ 6 h 54"/>
                    <a:gd name="T6" fmla="*/ 83 w 142"/>
                    <a:gd name="T7" fmla="*/ 4 h 54"/>
                    <a:gd name="T8" fmla="*/ 88 w 142"/>
                    <a:gd name="T9" fmla="*/ 3 h 54"/>
                    <a:gd name="T10" fmla="*/ 92 w 142"/>
                    <a:gd name="T11" fmla="*/ 1 h 54"/>
                    <a:gd name="T12" fmla="*/ 97 w 142"/>
                    <a:gd name="T13" fmla="*/ 0 h 54"/>
                    <a:gd name="T14" fmla="*/ 101 w 142"/>
                    <a:gd name="T15" fmla="*/ 0 h 54"/>
                    <a:gd name="T16" fmla="*/ 103 w 142"/>
                    <a:gd name="T17" fmla="*/ 0 h 54"/>
                    <a:gd name="T18" fmla="*/ 105 w 142"/>
                    <a:gd name="T19" fmla="*/ 0 h 54"/>
                    <a:gd name="T20" fmla="*/ 106 w 142"/>
                    <a:gd name="T21" fmla="*/ 0 h 54"/>
                    <a:gd name="T22" fmla="*/ 109 w 142"/>
                    <a:gd name="T23" fmla="*/ 0 h 54"/>
                    <a:gd name="T24" fmla="*/ 112 w 142"/>
                    <a:gd name="T25" fmla="*/ 0 h 54"/>
                    <a:gd name="T26" fmla="*/ 115 w 142"/>
                    <a:gd name="T27" fmla="*/ 1 h 54"/>
                    <a:gd name="T28" fmla="*/ 119 w 142"/>
                    <a:gd name="T29" fmla="*/ 1 h 54"/>
                    <a:gd name="T30" fmla="*/ 123 w 142"/>
                    <a:gd name="T31" fmla="*/ 3 h 54"/>
                    <a:gd name="T32" fmla="*/ 127 w 142"/>
                    <a:gd name="T33" fmla="*/ 4 h 54"/>
                    <a:gd name="T34" fmla="*/ 130 w 142"/>
                    <a:gd name="T35" fmla="*/ 6 h 54"/>
                    <a:gd name="T36" fmla="*/ 134 w 142"/>
                    <a:gd name="T37" fmla="*/ 8 h 54"/>
                    <a:gd name="T38" fmla="*/ 137 w 142"/>
                    <a:gd name="T39" fmla="*/ 10 h 54"/>
                    <a:gd name="T40" fmla="*/ 138 w 142"/>
                    <a:gd name="T41" fmla="*/ 13 h 54"/>
                    <a:gd name="T42" fmla="*/ 139 w 142"/>
                    <a:gd name="T43" fmla="*/ 15 h 54"/>
                    <a:gd name="T44" fmla="*/ 141 w 142"/>
                    <a:gd name="T45" fmla="*/ 17 h 54"/>
                    <a:gd name="T46" fmla="*/ 142 w 142"/>
                    <a:gd name="T47" fmla="*/ 19 h 54"/>
                    <a:gd name="T48" fmla="*/ 142 w 142"/>
                    <a:gd name="T49" fmla="*/ 21 h 54"/>
                    <a:gd name="T50" fmla="*/ 141 w 142"/>
                    <a:gd name="T51" fmla="*/ 24 h 54"/>
                    <a:gd name="T52" fmla="*/ 139 w 142"/>
                    <a:gd name="T53" fmla="*/ 26 h 54"/>
                    <a:gd name="T54" fmla="*/ 137 w 142"/>
                    <a:gd name="T55" fmla="*/ 29 h 54"/>
                    <a:gd name="T56" fmla="*/ 133 w 142"/>
                    <a:gd name="T57" fmla="*/ 33 h 54"/>
                    <a:gd name="T58" fmla="*/ 128 w 142"/>
                    <a:gd name="T59" fmla="*/ 35 h 54"/>
                    <a:gd name="T60" fmla="*/ 123 w 142"/>
                    <a:gd name="T61" fmla="*/ 37 h 54"/>
                    <a:gd name="T62" fmla="*/ 115 w 142"/>
                    <a:gd name="T63" fmla="*/ 40 h 54"/>
                    <a:gd name="T64" fmla="*/ 108 w 142"/>
                    <a:gd name="T65" fmla="*/ 42 h 54"/>
                    <a:gd name="T66" fmla="*/ 98 w 142"/>
                    <a:gd name="T67" fmla="*/ 44 h 54"/>
                    <a:gd name="T68" fmla="*/ 88 w 142"/>
                    <a:gd name="T69" fmla="*/ 47 h 54"/>
                    <a:gd name="T70" fmla="*/ 76 w 142"/>
                    <a:gd name="T71" fmla="*/ 50 h 54"/>
                    <a:gd name="T72" fmla="*/ 63 w 142"/>
                    <a:gd name="T73" fmla="*/ 51 h 54"/>
                    <a:gd name="T74" fmla="*/ 50 w 142"/>
                    <a:gd name="T75" fmla="*/ 53 h 54"/>
                    <a:gd name="T76" fmla="*/ 34 w 142"/>
                    <a:gd name="T77" fmla="*/ 53 h 54"/>
                    <a:gd name="T78" fmla="*/ 26 w 142"/>
                    <a:gd name="T79" fmla="*/ 54 h 54"/>
                    <a:gd name="T80" fmla="*/ 18 w 142"/>
                    <a:gd name="T81" fmla="*/ 54 h 54"/>
                    <a:gd name="T82" fmla="*/ 8 w 142"/>
                    <a:gd name="T83" fmla="*/ 54 h 54"/>
                    <a:gd name="T84" fmla="*/ 0 w 142"/>
                    <a:gd name="T85" fmla="*/ 54 h 54"/>
                    <a:gd name="T86" fmla="*/ 0 w 142"/>
                    <a:gd name="T87" fmla="*/ 21 h 54"/>
                    <a:gd name="T88" fmla="*/ 9 w 142"/>
                    <a:gd name="T89" fmla="*/ 19 h 54"/>
                    <a:gd name="T90" fmla="*/ 18 w 142"/>
                    <a:gd name="T91" fmla="*/ 18 h 54"/>
                    <a:gd name="T92" fmla="*/ 27 w 142"/>
                    <a:gd name="T93" fmla="*/ 15 h 54"/>
                    <a:gd name="T94" fmla="*/ 36 w 142"/>
                    <a:gd name="T95" fmla="*/ 14 h 54"/>
                    <a:gd name="T96" fmla="*/ 43 w 142"/>
                    <a:gd name="T97" fmla="*/ 13 h 54"/>
                    <a:gd name="T98" fmla="*/ 51 w 142"/>
                    <a:gd name="T99" fmla="*/ 11 h 54"/>
                    <a:gd name="T100" fmla="*/ 65 w 142"/>
                    <a:gd name="T101" fmla="*/ 8 h 54"/>
                    <a:gd name="T102" fmla="*/ 65 w 142"/>
                    <a:gd name="T103" fmla="*/ 8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142" h="54">
                      <a:moveTo>
                        <a:pt x="65" y="8"/>
                      </a:moveTo>
                      <a:lnTo>
                        <a:pt x="72" y="7"/>
                      </a:lnTo>
                      <a:lnTo>
                        <a:pt x="77" y="6"/>
                      </a:lnTo>
                      <a:lnTo>
                        <a:pt x="83" y="4"/>
                      </a:lnTo>
                      <a:lnTo>
                        <a:pt x="88" y="3"/>
                      </a:lnTo>
                      <a:lnTo>
                        <a:pt x="92" y="1"/>
                      </a:lnTo>
                      <a:lnTo>
                        <a:pt x="97" y="0"/>
                      </a:lnTo>
                      <a:lnTo>
                        <a:pt x="101" y="0"/>
                      </a:lnTo>
                      <a:lnTo>
                        <a:pt x="103" y="0"/>
                      </a:lnTo>
                      <a:lnTo>
                        <a:pt x="105" y="0"/>
                      </a:lnTo>
                      <a:lnTo>
                        <a:pt x="106" y="0"/>
                      </a:lnTo>
                      <a:lnTo>
                        <a:pt x="109" y="0"/>
                      </a:lnTo>
                      <a:lnTo>
                        <a:pt x="112" y="0"/>
                      </a:lnTo>
                      <a:lnTo>
                        <a:pt x="115" y="1"/>
                      </a:lnTo>
                      <a:lnTo>
                        <a:pt x="119" y="1"/>
                      </a:lnTo>
                      <a:lnTo>
                        <a:pt x="123" y="3"/>
                      </a:lnTo>
                      <a:lnTo>
                        <a:pt x="127" y="4"/>
                      </a:lnTo>
                      <a:lnTo>
                        <a:pt x="130" y="6"/>
                      </a:lnTo>
                      <a:lnTo>
                        <a:pt x="134" y="8"/>
                      </a:lnTo>
                      <a:lnTo>
                        <a:pt x="137" y="10"/>
                      </a:lnTo>
                      <a:lnTo>
                        <a:pt x="138" y="13"/>
                      </a:lnTo>
                      <a:lnTo>
                        <a:pt x="139" y="15"/>
                      </a:lnTo>
                      <a:lnTo>
                        <a:pt x="141" y="17"/>
                      </a:lnTo>
                      <a:lnTo>
                        <a:pt x="142" y="19"/>
                      </a:lnTo>
                      <a:lnTo>
                        <a:pt x="142" y="21"/>
                      </a:lnTo>
                      <a:lnTo>
                        <a:pt x="141" y="24"/>
                      </a:lnTo>
                      <a:lnTo>
                        <a:pt x="139" y="26"/>
                      </a:lnTo>
                      <a:lnTo>
                        <a:pt x="137" y="29"/>
                      </a:lnTo>
                      <a:lnTo>
                        <a:pt x="133" y="33"/>
                      </a:lnTo>
                      <a:lnTo>
                        <a:pt x="128" y="35"/>
                      </a:lnTo>
                      <a:lnTo>
                        <a:pt x="123" y="37"/>
                      </a:lnTo>
                      <a:lnTo>
                        <a:pt x="115" y="40"/>
                      </a:lnTo>
                      <a:lnTo>
                        <a:pt x="108" y="42"/>
                      </a:lnTo>
                      <a:lnTo>
                        <a:pt x="98" y="44"/>
                      </a:lnTo>
                      <a:lnTo>
                        <a:pt x="88" y="47"/>
                      </a:lnTo>
                      <a:lnTo>
                        <a:pt x="76" y="50"/>
                      </a:lnTo>
                      <a:lnTo>
                        <a:pt x="63" y="51"/>
                      </a:lnTo>
                      <a:lnTo>
                        <a:pt x="50" y="53"/>
                      </a:lnTo>
                      <a:lnTo>
                        <a:pt x="34" y="53"/>
                      </a:lnTo>
                      <a:lnTo>
                        <a:pt x="26" y="54"/>
                      </a:lnTo>
                      <a:lnTo>
                        <a:pt x="18" y="54"/>
                      </a:lnTo>
                      <a:lnTo>
                        <a:pt x="8" y="54"/>
                      </a:lnTo>
                      <a:lnTo>
                        <a:pt x="0" y="54"/>
                      </a:lnTo>
                      <a:lnTo>
                        <a:pt x="0" y="21"/>
                      </a:lnTo>
                      <a:lnTo>
                        <a:pt x="9" y="19"/>
                      </a:lnTo>
                      <a:lnTo>
                        <a:pt x="18" y="18"/>
                      </a:lnTo>
                      <a:lnTo>
                        <a:pt x="27" y="15"/>
                      </a:lnTo>
                      <a:lnTo>
                        <a:pt x="36" y="14"/>
                      </a:lnTo>
                      <a:lnTo>
                        <a:pt x="43" y="13"/>
                      </a:lnTo>
                      <a:lnTo>
                        <a:pt x="51" y="11"/>
                      </a:lnTo>
                      <a:lnTo>
                        <a:pt x="65" y="8"/>
                      </a:lnTo>
                      <a:lnTo>
                        <a:pt x="65" y="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4" name="组合 173"/>
            <p:cNvGrpSpPr/>
            <p:nvPr/>
          </p:nvGrpSpPr>
          <p:grpSpPr>
            <a:xfrm>
              <a:off x="1170126" y="4038365"/>
              <a:ext cx="507365" cy="509905"/>
              <a:chOff x="2333210" y="3495075"/>
              <a:chExt cx="507365" cy="509905"/>
            </a:xfrm>
          </p:grpSpPr>
          <p:pic>
            <p:nvPicPr>
              <p:cNvPr id="178" name="图片 177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79" name="组合 178"/>
              <p:cNvGrpSpPr/>
              <p:nvPr/>
            </p:nvGrpSpPr>
            <p:grpSpPr>
              <a:xfrm>
                <a:off x="2454920" y="3615132"/>
                <a:ext cx="108939" cy="197407"/>
                <a:chOff x="3576638" y="3432175"/>
                <a:chExt cx="236537" cy="428625"/>
              </a:xfrm>
              <a:solidFill>
                <a:srgbClr val="FF0000"/>
              </a:solidFill>
            </p:grpSpPr>
            <p:sp>
              <p:nvSpPr>
                <p:cNvPr id="180" name="Freeform 125"/>
                <p:cNvSpPr/>
                <p:nvPr/>
              </p:nvSpPr>
              <p:spPr bwMode="auto">
                <a:xfrm>
                  <a:off x="3576638" y="3465513"/>
                  <a:ext cx="53975" cy="388938"/>
                </a:xfrm>
                <a:custGeom>
                  <a:avLst/>
                  <a:gdLst>
                    <a:gd name="T0" fmla="*/ 60 w 69"/>
                    <a:gd name="T1" fmla="*/ 446 h 490"/>
                    <a:gd name="T2" fmla="*/ 57 w 69"/>
                    <a:gd name="T3" fmla="*/ 462 h 490"/>
                    <a:gd name="T4" fmla="*/ 53 w 69"/>
                    <a:gd name="T5" fmla="*/ 475 h 490"/>
                    <a:gd name="T6" fmla="*/ 48 w 69"/>
                    <a:gd name="T7" fmla="*/ 484 h 490"/>
                    <a:gd name="T8" fmla="*/ 44 w 69"/>
                    <a:gd name="T9" fmla="*/ 489 h 490"/>
                    <a:gd name="T10" fmla="*/ 39 w 69"/>
                    <a:gd name="T11" fmla="*/ 490 h 490"/>
                    <a:gd name="T12" fmla="*/ 30 w 69"/>
                    <a:gd name="T13" fmla="*/ 480 h 490"/>
                    <a:gd name="T14" fmla="*/ 24 w 69"/>
                    <a:gd name="T15" fmla="*/ 461 h 490"/>
                    <a:gd name="T16" fmla="*/ 18 w 69"/>
                    <a:gd name="T17" fmla="*/ 437 h 490"/>
                    <a:gd name="T18" fmla="*/ 12 w 69"/>
                    <a:gd name="T19" fmla="*/ 419 h 490"/>
                    <a:gd name="T20" fmla="*/ 11 w 69"/>
                    <a:gd name="T21" fmla="*/ 407 h 490"/>
                    <a:gd name="T22" fmla="*/ 10 w 69"/>
                    <a:gd name="T23" fmla="*/ 392 h 490"/>
                    <a:gd name="T24" fmla="*/ 14 w 69"/>
                    <a:gd name="T25" fmla="*/ 367 h 490"/>
                    <a:gd name="T26" fmla="*/ 19 w 69"/>
                    <a:gd name="T27" fmla="*/ 338 h 490"/>
                    <a:gd name="T28" fmla="*/ 21 w 69"/>
                    <a:gd name="T29" fmla="*/ 317 h 490"/>
                    <a:gd name="T30" fmla="*/ 24 w 69"/>
                    <a:gd name="T31" fmla="*/ 289 h 490"/>
                    <a:gd name="T32" fmla="*/ 24 w 69"/>
                    <a:gd name="T33" fmla="*/ 256 h 490"/>
                    <a:gd name="T34" fmla="*/ 24 w 69"/>
                    <a:gd name="T35" fmla="*/ 217 h 490"/>
                    <a:gd name="T36" fmla="*/ 22 w 69"/>
                    <a:gd name="T37" fmla="*/ 173 h 490"/>
                    <a:gd name="T38" fmla="*/ 21 w 69"/>
                    <a:gd name="T39" fmla="*/ 132 h 490"/>
                    <a:gd name="T40" fmla="*/ 18 w 69"/>
                    <a:gd name="T41" fmla="*/ 96 h 490"/>
                    <a:gd name="T42" fmla="*/ 15 w 69"/>
                    <a:gd name="T43" fmla="*/ 68 h 490"/>
                    <a:gd name="T44" fmla="*/ 14 w 69"/>
                    <a:gd name="T45" fmla="*/ 47 h 490"/>
                    <a:gd name="T46" fmla="*/ 11 w 69"/>
                    <a:gd name="T47" fmla="*/ 33 h 490"/>
                    <a:gd name="T48" fmla="*/ 6 w 69"/>
                    <a:gd name="T49" fmla="*/ 22 h 490"/>
                    <a:gd name="T50" fmla="*/ 1 w 69"/>
                    <a:gd name="T51" fmla="*/ 11 h 490"/>
                    <a:gd name="T52" fmla="*/ 0 w 69"/>
                    <a:gd name="T53" fmla="*/ 1 h 490"/>
                    <a:gd name="T54" fmla="*/ 1 w 69"/>
                    <a:gd name="T55" fmla="*/ 0 h 490"/>
                    <a:gd name="T56" fmla="*/ 10 w 69"/>
                    <a:gd name="T57" fmla="*/ 0 h 490"/>
                    <a:gd name="T58" fmla="*/ 21 w 69"/>
                    <a:gd name="T59" fmla="*/ 3 h 490"/>
                    <a:gd name="T60" fmla="*/ 39 w 69"/>
                    <a:gd name="T61" fmla="*/ 6 h 490"/>
                    <a:gd name="T62" fmla="*/ 60 w 69"/>
                    <a:gd name="T63" fmla="*/ 11 h 490"/>
                    <a:gd name="T64" fmla="*/ 68 w 69"/>
                    <a:gd name="T65" fmla="*/ 58 h 490"/>
                    <a:gd name="T66" fmla="*/ 68 w 69"/>
                    <a:gd name="T67" fmla="*/ 118 h 490"/>
                    <a:gd name="T68" fmla="*/ 68 w 69"/>
                    <a:gd name="T69" fmla="*/ 174 h 490"/>
                    <a:gd name="T70" fmla="*/ 68 w 69"/>
                    <a:gd name="T71" fmla="*/ 224 h 490"/>
                    <a:gd name="T72" fmla="*/ 66 w 69"/>
                    <a:gd name="T73" fmla="*/ 270 h 490"/>
                    <a:gd name="T74" fmla="*/ 66 w 69"/>
                    <a:gd name="T75" fmla="*/ 309 h 490"/>
                    <a:gd name="T76" fmla="*/ 65 w 69"/>
                    <a:gd name="T77" fmla="*/ 345 h 490"/>
                    <a:gd name="T78" fmla="*/ 64 w 69"/>
                    <a:gd name="T79" fmla="*/ 374 h 490"/>
                    <a:gd name="T80" fmla="*/ 62 w 69"/>
                    <a:gd name="T81" fmla="*/ 399 h 490"/>
                    <a:gd name="T82" fmla="*/ 62 w 69"/>
                    <a:gd name="T83" fmla="*/ 418 h 490"/>
                    <a:gd name="T84" fmla="*/ 61 w 69"/>
                    <a:gd name="T85" fmla="*/ 432 h 4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69" h="490">
                      <a:moveTo>
                        <a:pt x="61" y="432"/>
                      </a:moveTo>
                      <a:lnTo>
                        <a:pt x="60" y="439"/>
                      </a:lnTo>
                      <a:lnTo>
                        <a:pt x="60" y="446"/>
                      </a:lnTo>
                      <a:lnTo>
                        <a:pt x="58" y="451"/>
                      </a:lnTo>
                      <a:lnTo>
                        <a:pt x="57" y="457"/>
                      </a:lnTo>
                      <a:lnTo>
                        <a:pt x="57" y="462"/>
                      </a:lnTo>
                      <a:lnTo>
                        <a:pt x="55" y="466"/>
                      </a:lnTo>
                      <a:lnTo>
                        <a:pt x="54" y="471"/>
                      </a:lnTo>
                      <a:lnTo>
                        <a:pt x="53" y="475"/>
                      </a:lnTo>
                      <a:lnTo>
                        <a:pt x="51" y="479"/>
                      </a:lnTo>
                      <a:lnTo>
                        <a:pt x="50" y="482"/>
                      </a:lnTo>
                      <a:lnTo>
                        <a:pt x="48" y="484"/>
                      </a:lnTo>
                      <a:lnTo>
                        <a:pt x="47" y="486"/>
                      </a:lnTo>
                      <a:lnTo>
                        <a:pt x="46" y="489"/>
                      </a:lnTo>
                      <a:lnTo>
                        <a:pt x="44" y="489"/>
                      </a:lnTo>
                      <a:lnTo>
                        <a:pt x="43" y="490"/>
                      </a:lnTo>
                      <a:lnTo>
                        <a:pt x="42" y="490"/>
                      </a:lnTo>
                      <a:lnTo>
                        <a:pt x="39" y="490"/>
                      </a:lnTo>
                      <a:lnTo>
                        <a:pt x="36" y="487"/>
                      </a:lnTo>
                      <a:lnTo>
                        <a:pt x="33" y="484"/>
                      </a:lnTo>
                      <a:lnTo>
                        <a:pt x="30" y="480"/>
                      </a:lnTo>
                      <a:lnTo>
                        <a:pt x="28" y="476"/>
                      </a:lnTo>
                      <a:lnTo>
                        <a:pt x="26" y="469"/>
                      </a:lnTo>
                      <a:lnTo>
                        <a:pt x="24" y="461"/>
                      </a:lnTo>
                      <a:lnTo>
                        <a:pt x="22" y="453"/>
                      </a:lnTo>
                      <a:lnTo>
                        <a:pt x="19" y="446"/>
                      </a:lnTo>
                      <a:lnTo>
                        <a:pt x="18" y="437"/>
                      </a:lnTo>
                      <a:lnTo>
                        <a:pt x="15" y="430"/>
                      </a:lnTo>
                      <a:lnTo>
                        <a:pt x="14" y="425"/>
                      </a:lnTo>
                      <a:lnTo>
                        <a:pt x="12" y="419"/>
                      </a:lnTo>
                      <a:lnTo>
                        <a:pt x="11" y="414"/>
                      </a:lnTo>
                      <a:lnTo>
                        <a:pt x="11" y="410"/>
                      </a:lnTo>
                      <a:lnTo>
                        <a:pt x="11" y="407"/>
                      </a:lnTo>
                      <a:lnTo>
                        <a:pt x="10" y="403"/>
                      </a:lnTo>
                      <a:lnTo>
                        <a:pt x="10" y="399"/>
                      </a:lnTo>
                      <a:lnTo>
                        <a:pt x="10" y="392"/>
                      </a:lnTo>
                      <a:lnTo>
                        <a:pt x="11" y="385"/>
                      </a:lnTo>
                      <a:lnTo>
                        <a:pt x="12" y="377"/>
                      </a:lnTo>
                      <a:lnTo>
                        <a:pt x="14" y="367"/>
                      </a:lnTo>
                      <a:lnTo>
                        <a:pt x="17" y="356"/>
                      </a:lnTo>
                      <a:lnTo>
                        <a:pt x="18" y="345"/>
                      </a:lnTo>
                      <a:lnTo>
                        <a:pt x="19" y="338"/>
                      </a:lnTo>
                      <a:lnTo>
                        <a:pt x="19" y="332"/>
                      </a:lnTo>
                      <a:lnTo>
                        <a:pt x="21" y="324"/>
                      </a:lnTo>
                      <a:lnTo>
                        <a:pt x="21" y="317"/>
                      </a:lnTo>
                      <a:lnTo>
                        <a:pt x="22" y="309"/>
                      </a:lnTo>
                      <a:lnTo>
                        <a:pt x="22" y="299"/>
                      </a:lnTo>
                      <a:lnTo>
                        <a:pt x="24" y="289"/>
                      </a:lnTo>
                      <a:lnTo>
                        <a:pt x="24" y="278"/>
                      </a:lnTo>
                      <a:lnTo>
                        <a:pt x="24" y="267"/>
                      </a:lnTo>
                      <a:lnTo>
                        <a:pt x="24" y="256"/>
                      </a:lnTo>
                      <a:lnTo>
                        <a:pt x="24" y="244"/>
                      </a:lnTo>
                      <a:lnTo>
                        <a:pt x="24" y="231"/>
                      </a:lnTo>
                      <a:lnTo>
                        <a:pt x="24" y="217"/>
                      </a:lnTo>
                      <a:lnTo>
                        <a:pt x="24" y="203"/>
                      </a:lnTo>
                      <a:lnTo>
                        <a:pt x="24" y="188"/>
                      </a:lnTo>
                      <a:lnTo>
                        <a:pt x="22" y="173"/>
                      </a:lnTo>
                      <a:lnTo>
                        <a:pt x="22" y="158"/>
                      </a:lnTo>
                      <a:lnTo>
                        <a:pt x="21" y="144"/>
                      </a:lnTo>
                      <a:lnTo>
                        <a:pt x="21" y="132"/>
                      </a:lnTo>
                      <a:lnTo>
                        <a:pt x="19" y="119"/>
                      </a:lnTo>
                      <a:lnTo>
                        <a:pt x="19" y="107"/>
                      </a:lnTo>
                      <a:lnTo>
                        <a:pt x="18" y="96"/>
                      </a:lnTo>
                      <a:lnTo>
                        <a:pt x="18" y="86"/>
                      </a:lnTo>
                      <a:lnTo>
                        <a:pt x="17" y="76"/>
                      </a:lnTo>
                      <a:lnTo>
                        <a:pt x="15" y="68"/>
                      </a:lnTo>
                      <a:lnTo>
                        <a:pt x="15" y="60"/>
                      </a:lnTo>
                      <a:lnTo>
                        <a:pt x="14" y="53"/>
                      </a:lnTo>
                      <a:lnTo>
                        <a:pt x="14" y="47"/>
                      </a:lnTo>
                      <a:lnTo>
                        <a:pt x="12" y="42"/>
                      </a:lnTo>
                      <a:lnTo>
                        <a:pt x="12" y="37"/>
                      </a:lnTo>
                      <a:lnTo>
                        <a:pt x="11" y="33"/>
                      </a:lnTo>
                      <a:lnTo>
                        <a:pt x="11" y="30"/>
                      </a:lnTo>
                      <a:lnTo>
                        <a:pt x="8" y="26"/>
                      </a:lnTo>
                      <a:lnTo>
                        <a:pt x="6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4"/>
                      </a:ln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0"/>
                      </a:lnTo>
                      <a:lnTo>
                        <a:pt x="1" y="0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10" y="0"/>
                      </a:lnTo>
                      <a:lnTo>
                        <a:pt x="12" y="0"/>
                      </a:lnTo>
                      <a:lnTo>
                        <a:pt x="17" y="1"/>
                      </a:lnTo>
                      <a:lnTo>
                        <a:pt x="21" y="3"/>
                      </a:lnTo>
                      <a:lnTo>
                        <a:pt x="26" y="3"/>
                      </a:lnTo>
                      <a:lnTo>
                        <a:pt x="32" y="4"/>
                      </a:lnTo>
                      <a:lnTo>
                        <a:pt x="39" y="6"/>
                      </a:lnTo>
                      <a:lnTo>
                        <a:pt x="46" y="8"/>
                      </a:lnTo>
                      <a:lnTo>
                        <a:pt x="53" y="10"/>
                      </a:lnTo>
                      <a:lnTo>
                        <a:pt x="60" y="11"/>
                      </a:lnTo>
                      <a:lnTo>
                        <a:pt x="69" y="14"/>
                      </a:lnTo>
                      <a:lnTo>
                        <a:pt x="69" y="36"/>
                      </a:lnTo>
                      <a:lnTo>
                        <a:pt x="68" y="58"/>
                      </a:lnTo>
                      <a:lnTo>
                        <a:pt x="68" y="79"/>
                      </a:lnTo>
                      <a:lnTo>
                        <a:pt x="68" y="98"/>
                      </a:lnTo>
                      <a:lnTo>
                        <a:pt x="68" y="118"/>
                      </a:lnTo>
                      <a:lnTo>
                        <a:pt x="68" y="137"/>
                      </a:lnTo>
                      <a:lnTo>
                        <a:pt x="68" y="156"/>
                      </a:lnTo>
                      <a:lnTo>
                        <a:pt x="68" y="174"/>
                      </a:lnTo>
                      <a:lnTo>
                        <a:pt x="68" y="191"/>
                      </a:lnTo>
                      <a:lnTo>
                        <a:pt x="68" y="208"/>
                      </a:lnTo>
                      <a:lnTo>
                        <a:pt x="68" y="224"/>
                      </a:lnTo>
                      <a:lnTo>
                        <a:pt x="66" y="239"/>
                      </a:lnTo>
                      <a:lnTo>
                        <a:pt x="66" y="255"/>
                      </a:lnTo>
                      <a:lnTo>
                        <a:pt x="66" y="270"/>
                      </a:lnTo>
                      <a:lnTo>
                        <a:pt x="66" y="284"/>
                      </a:lnTo>
                      <a:lnTo>
                        <a:pt x="66" y="296"/>
                      </a:lnTo>
                      <a:lnTo>
                        <a:pt x="66" y="309"/>
                      </a:lnTo>
                      <a:lnTo>
                        <a:pt x="65" y="321"/>
                      </a:lnTo>
                      <a:lnTo>
                        <a:pt x="65" y="334"/>
                      </a:lnTo>
                      <a:lnTo>
                        <a:pt x="65" y="345"/>
                      </a:lnTo>
                      <a:lnTo>
                        <a:pt x="65" y="354"/>
                      </a:lnTo>
                      <a:lnTo>
                        <a:pt x="64" y="364"/>
                      </a:lnTo>
                      <a:lnTo>
                        <a:pt x="64" y="374"/>
                      </a:lnTo>
                      <a:lnTo>
                        <a:pt x="64" y="382"/>
                      </a:lnTo>
                      <a:lnTo>
                        <a:pt x="64" y="390"/>
                      </a:lnTo>
                      <a:lnTo>
                        <a:pt x="62" y="399"/>
                      </a:lnTo>
                      <a:lnTo>
                        <a:pt x="62" y="406"/>
                      </a:lnTo>
                      <a:lnTo>
                        <a:pt x="62" y="411"/>
                      </a:lnTo>
                      <a:lnTo>
                        <a:pt x="62" y="418"/>
                      </a:lnTo>
                      <a:lnTo>
                        <a:pt x="62" y="424"/>
                      </a:lnTo>
                      <a:lnTo>
                        <a:pt x="61" y="428"/>
                      </a:lnTo>
                      <a:lnTo>
                        <a:pt x="61" y="432"/>
                      </a:lnTo>
                      <a:lnTo>
                        <a:pt x="61" y="43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1" name="Freeform 126"/>
                <p:cNvSpPr/>
                <p:nvPr/>
              </p:nvSpPr>
              <p:spPr bwMode="auto">
                <a:xfrm>
                  <a:off x="3611563" y="3432175"/>
                  <a:ext cx="201612" cy="428625"/>
                </a:xfrm>
                <a:custGeom>
                  <a:avLst/>
                  <a:gdLst>
                    <a:gd name="T0" fmla="*/ 159 w 253"/>
                    <a:gd name="T1" fmla="*/ 7 h 540"/>
                    <a:gd name="T2" fmla="*/ 167 w 253"/>
                    <a:gd name="T3" fmla="*/ 1 h 540"/>
                    <a:gd name="T4" fmla="*/ 177 w 253"/>
                    <a:gd name="T5" fmla="*/ 0 h 540"/>
                    <a:gd name="T6" fmla="*/ 185 w 253"/>
                    <a:gd name="T7" fmla="*/ 7 h 540"/>
                    <a:gd name="T8" fmla="*/ 203 w 253"/>
                    <a:gd name="T9" fmla="*/ 18 h 540"/>
                    <a:gd name="T10" fmla="*/ 227 w 253"/>
                    <a:gd name="T11" fmla="*/ 36 h 540"/>
                    <a:gd name="T12" fmla="*/ 245 w 253"/>
                    <a:gd name="T13" fmla="*/ 54 h 540"/>
                    <a:gd name="T14" fmla="*/ 253 w 253"/>
                    <a:gd name="T15" fmla="*/ 65 h 540"/>
                    <a:gd name="T16" fmla="*/ 250 w 253"/>
                    <a:gd name="T17" fmla="*/ 70 h 540"/>
                    <a:gd name="T18" fmla="*/ 241 w 253"/>
                    <a:gd name="T19" fmla="*/ 82 h 540"/>
                    <a:gd name="T20" fmla="*/ 235 w 253"/>
                    <a:gd name="T21" fmla="*/ 87 h 540"/>
                    <a:gd name="T22" fmla="*/ 232 w 253"/>
                    <a:gd name="T23" fmla="*/ 97 h 540"/>
                    <a:gd name="T24" fmla="*/ 229 w 253"/>
                    <a:gd name="T25" fmla="*/ 112 h 540"/>
                    <a:gd name="T26" fmla="*/ 227 w 253"/>
                    <a:gd name="T27" fmla="*/ 131 h 540"/>
                    <a:gd name="T28" fmla="*/ 227 w 253"/>
                    <a:gd name="T29" fmla="*/ 156 h 540"/>
                    <a:gd name="T30" fmla="*/ 225 w 253"/>
                    <a:gd name="T31" fmla="*/ 196 h 540"/>
                    <a:gd name="T32" fmla="*/ 223 w 253"/>
                    <a:gd name="T33" fmla="*/ 260 h 540"/>
                    <a:gd name="T34" fmla="*/ 223 w 253"/>
                    <a:gd name="T35" fmla="*/ 331 h 540"/>
                    <a:gd name="T36" fmla="*/ 223 w 253"/>
                    <a:gd name="T37" fmla="*/ 379 h 540"/>
                    <a:gd name="T38" fmla="*/ 221 w 253"/>
                    <a:gd name="T39" fmla="*/ 411 h 540"/>
                    <a:gd name="T40" fmla="*/ 220 w 253"/>
                    <a:gd name="T41" fmla="*/ 440 h 540"/>
                    <a:gd name="T42" fmla="*/ 217 w 253"/>
                    <a:gd name="T43" fmla="*/ 465 h 540"/>
                    <a:gd name="T44" fmla="*/ 214 w 253"/>
                    <a:gd name="T45" fmla="*/ 486 h 540"/>
                    <a:gd name="T46" fmla="*/ 207 w 253"/>
                    <a:gd name="T47" fmla="*/ 508 h 540"/>
                    <a:gd name="T48" fmla="*/ 202 w 253"/>
                    <a:gd name="T49" fmla="*/ 520 h 540"/>
                    <a:gd name="T50" fmla="*/ 196 w 253"/>
                    <a:gd name="T51" fmla="*/ 530 h 540"/>
                    <a:gd name="T52" fmla="*/ 191 w 253"/>
                    <a:gd name="T53" fmla="*/ 537 h 540"/>
                    <a:gd name="T54" fmla="*/ 187 w 253"/>
                    <a:gd name="T55" fmla="*/ 540 h 540"/>
                    <a:gd name="T56" fmla="*/ 182 w 253"/>
                    <a:gd name="T57" fmla="*/ 538 h 540"/>
                    <a:gd name="T58" fmla="*/ 177 w 253"/>
                    <a:gd name="T59" fmla="*/ 533 h 540"/>
                    <a:gd name="T60" fmla="*/ 173 w 253"/>
                    <a:gd name="T61" fmla="*/ 522 h 540"/>
                    <a:gd name="T62" fmla="*/ 171 w 253"/>
                    <a:gd name="T63" fmla="*/ 504 h 540"/>
                    <a:gd name="T64" fmla="*/ 171 w 253"/>
                    <a:gd name="T65" fmla="*/ 480 h 540"/>
                    <a:gd name="T66" fmla="*/ 173 w 253"/>
                    <a:gd name="T67" fmla="*/ 451 h 540"/>
                    <a:gd name="T68" fmla="*/ 173 w 253"/>
                    <a:gd name="T69" fmla="*/ 418 h 540"/>
                    <a:gd name="T70" fmla="*/ 173 w 253"/>
                    <a:gd name="T71" fmla="*/ 381 h 540"/>
                    <a:gd name="T72" fmla="*/ 173 w 253"/>
                    <a:gd name="T73" fmla="*/ 339 h 540"/>
                    <a:gd name="T74" fmla="*/ 173 w 253"/>
                    <a:gd name="T75" fmla="*/ 293 h 540"/>
                    <a:gd name="T76" fmla="*/ 173 w 253"/>
                    <a:gd name="T77" fmla="*/ 243 h 540"/>
                    <a:gd name="T78" fmla="*/ 173 w 253"/>
                    <a:gd name="T79" fmla="*/ 192 h 540"/>
                    <a:gd name="T80" fmla="*/ 171 w 253"/>
                    <a:gd name="T81" fmla="*/ 151 h 540"/>
                    <a:gd name="T82" fmla="*/ 169 w 253"/>
                    <a:gd name="T83" fmla="*/ 119 h 540"/>
                    <a:gd name="T84" fmla="*/ 166 w 253"/>
                    <a:gd name="T85" fmla="*/ 94 h 540"/>
                    <a:gd name="T86" fmla="*/ 162 w 253"/>
                    <a:gd name="T87" fmla="*/ 77 h 540"/>
                    <a:gd name="T88" fmla="*/ 152 w 253"/>
                    <a:gd name="T89" fmla="*/ 68 h 540"/>
                    <a:gd name="T90" fmla="*/ 133 w 253"/>
                    <a:gd name="T91" fmla="*/ 65 h 540"/>
                    <a:gd name="T92" fmla="*/ 103 w 253"/>
                    <a:gd name="T93" fmla="*/ 68 h 540"/>
                    <a:gd name="T94" fmla="*/ 79 w 253"/>
                    <a:gd name="T95" fmla="*/ 73 h 540"/>
                    <a:gd name="T96" fmla="*/ 43 w 253"/>
                    <a:gd name="T97" fmla="*/ 80 h 540"/>
                    <a:gd name="T98" fmla="*/ 9 w 253"/>
                    <a:gd name="T99" fmla="*/ 83 h 540"/>
                    <a:gd name="T100" fmla="*/ 2 w 253"/>
                    <a:gd name="T101" fmla="*/ 54 h 540"/>
                    <a:gd name="T102" fmla="*/ 12 w 253"/>
                    <a:gd name="T103" fmla="*/ 54 h 540"/>
                    <a:gd name="T104" fmla="*/ 25 w 253"/>
                    <a:gd name="T105" fmla="*/ 51 h 540"/>
                    <a:gd name="T106" fmla="*/ 41 w 253"/>
                    <a:gd name="T107" fmla="*/ 48 h 540"/>
                    <a:gd name="T108" fmla="*/ 84 w 253"/>
                    <a:gd name="T109" fmla="*/ 37 h 540"/>
                    <a:gd name="T110" fmla="*/ 106 w 253"/>
                    <a:gd name="T111" fmla="*/ 33 h 540"/>
                    <a:gd name="T112" fmla="*/ 123 w 253"/>
                    <a:gd name="T113" fmla="*/ 28 h 540"/>
                    <a:gd name="T114" fmla="*/ 137 w 253"/>
                    <a:gd name="T115" fmla="*/ 23 h 540"/>
                    <a:gd name="T116" fmla="*/ 146 w 253"/>
                    <a:gd name="T117" fmla="*/ 18 h 540"/>
                    <a:gd name="T118" fmla="*/ 152 w 253"/>
                    <a:gd name="T119" fmla="*/ 14 h 5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</a:cxnLst>
                  <a:rect l="0" t="0" r="r" b="b"/>
                  <a:pathLst>
                    <a:path w="253" h="540">
                      <a:moveTo>
                        <a:pt x="153" y="12"/>
                      </a:moveTo>
                      <a:lnTo>
                        <a:pt x="156" y="10"/>
                      </a:lnTo>
                      <a:lnTo>
                        <a:pt x="159" y="7"/>
                      </a:lnTo>
                      <a:lnTo>
                        <a:pt x="162" y="4"/>
                      </a:lnTo>
                      <a:lnTo>
                        <a:pt x="164" y="3"/>
                      </a:lnTo>
                      <a:lnTo>
                        <a:pt x="167" y="1"/>
                      </a:lnTo>
                      <a:lnTo>
                        <a:pt x="170" y="0"/>
                      </a:lnTo>
                      <a:lnTo>
                        <a:pt x="174" y="0"/>
                      </a:lnTo>
                      <a:lnTo>
                        <a:pt x="177" y="0"/>
                      </a:lnTo>
                      <a:lnTo>
                        <a:pt x="178" y="1"/>
                      </a:lnTo>
                      <a:lnTo>
                        <a:pt x="181" y="4"/>
                      </a:lnTo>
                      <a:lnTo>
                        <a:pt x="185" y="7"/>
                      </a:lnTo>
                      <a:lnTo>
                        <a:pt x="191" y="10"/>
                      </a:lnTo>
                      <a:lnTo>
                        <a:pt x="196" y="14"/>
                      </a:lnTo>
                      <a:lnTo>
                        <a:pt x="203" y="18"/>
                      </a:lnTo>
                      <a:lnTo>
                        <a:pt x="210" y="23"/>
                      </a:lnTo>
                      <a:lnTo>
                        <a:pt x="218" y="29"/>
                      </a:lnTo>
                      <a:lnTo>
                        <a:pt x="227" y="36"/>
                      </a:lnTo>
                      <a:lnTo>
                        <a:pt x="234" y="43"/>
                      </a:lnTo>
                      <a:lnTo>
                        <a:pt x="239" y="50"/>
                      </a:lnTo>
                      <a:lnTo>
                        <a:pt x="245" y="54"/>
                      </a:lnTo>
                      <a:lnTo>
                        <a:pt x="249" y="58"/>
                      </a:lnTo>
                      <a:lnTo>
                        <a:pt x="252" y="62"/>
                      </a:lnTo>
                      <a:lnTo>
                        <a:pt x="253" y="65"/>
                      </a:lnTo>
                      <a:lnTo>
                        <a:pt x="253" y="66"/>
                      </a:lnTo>
                      <a:lnTo>
                        <a:pt x="252" y="68"/>
                      </a:lnTo>
                      <a:lnTo>
                        <a:pt x="250" y="70"/>
                      </a:lnTo>
                      <a:lnTo>
                        <a:pt x="247" y="75"/>
                      </a:lnTo>
                      <a:lnTo>
                        <a:pt x="243" y="79"/>
                      </a:lnTo>
                      <a:lnTo>
                        <a:pt x="241" y="82"/>
                      </a:lnTo>
                      <a:lnTo>
                        <a:pt x="238" y="83"/>
                      </a:lnTo>
                      <a:lnTo>
                        <a:pt x="236" y="86"/>
                      </a:lnTo>
                      <a:lnTo>
                        <a:pt x="235" y="87"/>
                      </a:lnTo>
                      <a:lnTo>
                        <a:pt x="234" y="90"/>
                      </a:lnTo>
                      <a:lnTo>
                        <a:pt x="232" y="94"/>
                      </a:lnTo>
                      <a:lnTo>
                        <a:pt x="232" y="97"/>
                      </a:lnTo>
                      <a:lnTo>
                        <a:pt x="231" y="102"/>
                      </a:lnTo>
                      <a:lnTo>
                        <a:pt x="229" y="106"/>
                      </a:lnTo>
                      <a:lnTo>
                        <a:pt x="229" y="112"/>
                      </a:lnTo>
                      <a:lnTo>
                        <a:pt x="228" y="118"/>
                      </a:lnTo>
                      <a:lnTo>
                        <a:pt x="228" y="124"/>
                      </a:lnTo>
                      <a:lnTo>
                        <a:pt x="227" y="131"/>
                      </a:lnTo>
                      <a:lnTo>
                        <a:pt x="227" y="140"/>
                      </a:lnTo>
                      <a:lnTo>
                        <a:pt x="227" y="147"/>
                      </a:lnTo>
                      <a:lnTo>
                        <a:pt x="227" y="156"/>
                      </a:lnTo>
                      <a:lnTo>
                        <a:pt x="227" y="165"/>
                      </a:lnTo>
                      <a:lnTo>
                        <a:pt x="227" y="176"/>
                      </a:lnTo>
                      <a:lnTo>
                        <a:pt x="225" y="196"/>
                      </a:lnTo>
                      <a:lnTo>
                        <a:pt x="224" y="217"/>
                      </a:lnTo>
                      <a:lnTo>
                        <a:pt x="224" y="238"/>
                      </a:lnTo>
                      <a:lnTo>
                        <a:pt x="223" y="260"/>
                      </a:lnTo>
                      <a:lnTo>
                        <a:pt x="223" y="282"/>
                      </a:lnTo>
                      <a:lnTo>
                        <a:pt x="223" y="306"/>
                      </a:lnTo>
                      <a:lnTo>
                        <a:pt x="223" y="331"/>
                      </a:lnTo>
                      <a:lnTo>
                        <a:pt x="223" y="354"/>
                      </a:lnTo>
                      <a:lnTo>
                        <a:pt x="223" y="367"/>
                      </a:lnTo>
                      <a:lnTo>
                        <a:pt x="223" y="379"/>
                      </a:lnTo>
                      <a:lnTo>
                        <a:pt x="223" y="390"/>
                      </a:lnTo>
                      <a:lnTo>
                        <a:pt x="221" y="401"/>
                      </a:lnTo>
                      <a:lnTo>
                        <a:pt x="221" y="411"/>
                      </a:lnTo>
                      <a:lnTo>
                        <a:pt x="221" y="422"/>
                      </a:lnTo>
                      <a:lnTo>
                        <a:pt x="220" y="430"/>
                      </a:lnTo>
                      <a:lnTo>
                        <a:pt x="220" y="440"/>
                      </a:lnTo>
                      <a:lnTo>
                        <a:pt x="218" y="448"/>
                      </a:lnTo>
                      <a:lnTo>
                        <a:pt x="218" y="457"/>
                      </a:lnTo>
                      <a:lnTo>
                        <a:pt x="217" y="465"/>
                      </a:lnTo>
                      <a:lnTo>
                        <a:pt x="216" y="472"/>
                      </a:lnTo>
                      <a:lnTo>
                        <a:pt x="214" y="479"/>
                      </a:lnTo>
                      <a:lnTo>
                        <a:pt x="214" y="486"/>
                      </a:lnTo>
                      <a:lnTo>
                        <a:pt x="213" y="491"/>
                      </a:lnTo>
                      <a:lnTo>
                        <a:pt x="211" y="497"/>
                      </a:lnTo>
                      <a:lnTo>
                        <a:pt x="207" y="508"/>
                      </a:lnTo>
                      <a:lnTo>
                        <a:pt x="205" y="512"/>
                      </a:lnTo>
                      <a:lnTo>
                        <a:pt x="203" y="516"/>
                      </a:lnTo>
                      <a:lnTo>
                        <a:pt x="202" y="520"/>
                      </a:lnTo>
                      <a:lnTo>
                        <a:pt x="199" y="524"/>
                      </a:lnTo>
                      <a:lnTo>
                        <a:pt x="198" y="527"/>
                      </a:lnTo>
                      <a:lnTo>
                        <a:pt x="196" y="530"/>
                      </a:lnTo>
                      <a:lnTo>
                        <a:pt x="195" y="533"/>
                      </a:lnTo>
                      <a:lnTo>
                        <a:pt x="193" y="536"/>
                      </a:lnTo>
                      <a:lnTo>
                        <a:pt x="191" y="537"/>
                      </a:lnTo>
                      <a:lnTo>
                        <a:pt x="189" y="538"/>
                      </a:lnTo>
                      <a:lnTo>
                        <a:pt x="188" y="538"/>
                      </a:lnTo>
                      <a:lnTo>
                        <a:pt x="187" y="540"/>
                      </a:lnTo>
                      <a:lnTo>
                        <a:pt x="185" y="540"/>
                      </a:lnTo>
                      <a:lnTo>
                        <a:pt x="184" y="538"/>
                      </a:lnTo>
                      <a:lnTo>
                        <a:pt x="182" y="538"/>
                      </a:lnTo>
                      <a:lnTo>
                        <a:pt x="180" y="537"/>
                      </a:lnTo>
                      <a:lnTo>
                        <a:pt x="178" y="536"/>
                      </a:lnTo>
                      <a:lnTo>
                        <a:pt x="177" y="533"/>
                      </a:lnTo>
                      <a:lnTo>
                        <a:pt x="175" y="530"/>
                      </a:lnTo>
                      <a:lnTo>
                        <a:pt x="174" y="526"/>
                      </a:lnTo>
                      <a:lnTo>
                        <a:pt x="173" y="522"/>
                      </a:lnTo>
                      <a:lnTo>
                        <a:pt x="173" y="516"/>
                      </a:lnTo>
                      <a:lnTo>
                        <a:pt x="171" y="511"/>
                      </a:lnTo>
                      <a:lnTo>
                        <a:pt x="171" y="504"/>
                      </a:lnTo>
                      <a:lnTo>
                        <a:pt x="171" y="497"/>
                      </a:lnTo>
                      <a:lnTo>
                        <a:pt x="171" y="490"/>
                      </a:lnTo>
                      <a:lnTo>
                        <a:pt x="171" y="480"/>
                      </a:lnTo>
                      <a:lnTo>
                        <a:pt x="171" y="472"/>
                      </a:lnTo>
                      <a:lnTo>
                        <a:pt x="171" y="461"/>
                      </a:lnTo>
                      <a:lnTo>
                        <a:pt x="173" y="451"/>
                      </a:lnTo>
                      <a:lnTo>
                        <a:pt x="173" y="440"/>
                      </a:lnTo>
                      <a:lnTo>
                        <a:pt x="173" y="429"/>
                      </a:lnTo>
                      <a:lnTo>
                        <a:pt x="173" y="418"/>
                      </a:lnTo>
                      <a:lnTo>
                        <a:pt x="173" y="407"/>
                      </a:lnTo>
                      <a:lnTo>
                        <a:pt x="173" y="394"/>
                      </a:lnTo>
                      <a:lnTo>
                        <a:pt x="173" y="381"/>
                      </a:lnTo>
                      <a:lnTo>
                        <a:pt x="173" y="368"/>
                      </a:lnTo>
                      <a:lnTo>
                        <a:pt x="173" y="354"/>
                      </a:lnTo>
                      <a:lnTo>
                        <a:pt x="173" y="339"/>
                      </a:lnTo>
                      <a:lnTo>
                        <a:pt x="173" y="325"/>
                      </a:lnTo>
                      <a:lnTo>
                        <a:pt x="173" y="310"/>
                      </a:lnTo>
                      <a:lnTo>
                        <a:pt x="173" y="293"/>
                      </a:lnTo>
                      <a:lnTo>
                        <a:pt x="173" y="277"/>
                      </a:lnTo>
                      <a:lnTo>
                        <a:pt x="173" y="260"/>
                      </a:lnTo>
                      <a:lnTo>
                        <a:pt x="173" y="243"/>
                      </a:lnTo>
                      <a:lnTo>
                        <a:pt x="173" y="226"/>
                      </a:lnTo>
                      <a:lnTo>
                        <a:pt x="173" y="209"/>
                      </a:lnTo>
                      <a:lnTo>
                        <a:pt x="173" y="192"/>
                      </a:lnTo>
                      <a:lnTo>
                        <a:pt x="171" y="178"/>
                      </a:lnTo>
                      <a:lnTo>
                        <a:pt x="171" y="165"/>
                      </a:lnTo>
                      <a:lnTo>
                        <a:pt x="171" y="151"/>
                      </a:lnTo>
                      <a:lnTo>
                        <a:pt x="170" y="140"/>
                      </a:lnTo>
                      <a:lnTo>
                        <a:pt x="170" y="129"/>
                      </a:lnTo>
                      <a:lnTo>
                        <a:pt x="169" y="119"/>
                      </a:lnTo>
                      <a:lnTo>
                        <a:pt x="169" y="109"/>
                      </a:lnTo>
                      <a:lnTo>
                        <a:pt x="167" y="101"/>
                      </a:lnTo>
                      <a:lnTo>
                        <a:pt x="166" y="94"/>
                      </a:lnTo>
                      <a:lnTo>
                        <a:pt x="164" y="87"/>
                      </a:lnTo>
                      <a:lnTo>
                        <a:pt x="163" y="82"/>
                      </a:lnTo>
                      <a:lnTo>
                        <a:pt x="162" y="77"/>
                      </a:lnTo>
                      <a:lnTo>
                        <a:pt x="159" y="73"/>
                      </a:lnTo>
                      <a:lnTo>
                        <a:pt x="157" y="70"/>
                      </a:lnTo>
                      <a:lnTo>
                        <a:pt x="152" y="68"/>
                      </a:lnTo>
                      <a:lnTo>
                        <a:pt x="146" y="66"/>
                      </a:lnTo>
                      <a:lnTo>
                        <a:pt x="141" y="65"/>
                      </a:lnTo>
                      <a:lnTo>
                        <a:pt x="133" y="65"/>
                      </a:lnTo>
                      <a:lnTo>
                        <a:pt x="124" y="65"/>
                      </a:lnTo>
                      <a:lnTo>
                        <a:pt x="115" y="66"/>
                      </a:lnTo>
                      <a:lnTo>
                        <a:pt x="103" y="68"/>
                      </a:lnTo>
                      <a:lnTo>
                        <a:pt x="98" y="69"/>
                      </a:lnTo>
                      <a:lnTo>
                        <a:pt x="92" y="70"/>
                      </a:lnTo>
                      <a:lnTo>
                        <a:pt x="79" y="73"/>
                      </a:lnTo>
                      <a:lnTo>
                        <a:pt x="66" y="76"/>
                      </a:lnTo>
                      <a:lnTo>
                        <a:pt x="55" y="79"/>
                      </a:lnTo>
                      <a:lnTo>
                        <a:pt x="43" y="80"/>
                      </a:lnTo>
                      <a:lnTo>
                        <a:pt x="32" y="82"/>
                      </a:lnTo>
                      <a:lnTo>
                        <a:pt x="20" y="83"/>
                      </a:lnTo>
                      <a:lnTo>
                        <a:pt x="9" y="83"/>
                      </a:lnTo>
                      <a:lnTo>
                        <a:pt x="0" y="83"/>
                      </a:lnTo>
                      <a:lnTo>
                        <a:pt x="0" y="54"/>
                      </a:lnTo>
                      <a:lnTo>
                        <a:pt x="2" y="54"/>
                      </a:lnTo>
                      <a:lnTo>
                        <a:pt x="5" y="54"/>
                      </a:lnTo>
                      <a:lnTo>
                        <a:pt x="8" y="54"/>
                      </a:lnTo>
                      <a:lnTo>
                        <a:pt x="12" y="54"/>
                      </a:lnTo>
                      <a:lnTo>
                        <a:pt x="16" y="52"/>
                      </a:lnTo>
                      <a:lnTo>
                        <a:pt x="20" y="52"/>
                      </a:lnTo>
                      <a:lnTo>
                        <a:pt x="25" y="51"/>
                      </a:lnTo>
                      <a:lnTo>
                        <a:pt x="30" y="51"/>
                      </a:lnTo>
                      <a:lnTo>
                        <a:pt x="36" y="50"/>
                      </a:lnTo>
                      <a:lnTo>
                        <a:pt x="41" y="48"/>
                      </a:lnTo>
                      <a:lnTo>
                        <a:pt x="55" y="46"/>
                      </a:lnTo>
                      <a:lnTo>
                        <a:pt x="69" y="41"/>
                      </a:lnTo>
                      <a:lnTo>
                        <a:pt x="84" y="37"/>
                      </a:lnTo>
                      <a:lnTo>
                        <a:pt x="92" y="36"/>
                      </a:lnTo>
                      <a:lnTo>
                        <a:pt x="99" y="34"/>
                      </a:lnTo>
                      <a:lnTo>
                        <a:pt x="106" y="33"/>
                      </a:lnTo>
                      <a:lnTo>
                        <a:pt x="112" y="30"/>
                      </a:lnTo>
                      <a:lnTo>
                        <a:pt x="119" y="29"/>
                      </a:lnTo>
                      <a:lnTo>
                        <a:pt x="123" y="28"/>
                      </a:lnTo>
                      <a:lnTo>
                        <a:pt x="128" y="26"/>
                      </a:lnTo>
                      <a:lnTo>
                        <a:pt x="133" y="25"/>
                      </a:lnTo>
                      <a:lnTo>
                        <a:pt x="137" y="23"/>
                      </a:lnTo>
                      <a:lnTo>
                        <a:pt x="141" y="22"/>
                      </a:lnTo>
                      <a:lnTo>
                        <a:pt x="144" y="21"/>
                      </a:lnTo>
                      <a:lnTo>
                        <a:pt x="146" y="18"/>
                      </a:lnTo>
                      <a:lnTo>
                        <a:pt x="149" y="17"/>
                      </a:lnTo>
                      <a:lnTo>
                        <a:pt x="151" y="15"/>
                      </a:lnTo>
                      <a:lnTo>
                        <a:pt x="152" y="14"/>
                      </a:lnTo>
                      <a:lnTo>
                        <a:pt x="153" y="12"/>
                      </a:lnTo>
                      <a:lnTo>
                        <a:pt x="153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75" name="组合 174"/>
            <p:cNvGrpSpPr/>
            <p:nvPr/>
          </p:nvGrpSpPr>
          <p:grpSpPr>
            <a:xfrm>
              <a:off x="663842" y="4038365"/>
              <a:ext cx="507365" cy="509905"/>
              <a:chOff x="2333210" y="3495075"/>
              <a:chExt cx="507365" cy="509905"/>
            </a:xfrm>
          </p:grpSpPr>
          <p:pic>
            <p:nvPicPr>
              <p:cNvPr id="176" name="图片 175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33210" y="3495075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77" name="Freeform 125"/>
              <p:cNvSpPr/>
              <p:nvPr/>
            </p:nvSpPr>
            <p:spPr bwMode="auto">
              <a:xfrm>
                <a:off x="2454945" y="3630488"/>
                <a:ext cx="24859" cy="179129"/>
              </a:xfrm>
              <a:custGeom>
                <a:avLst/>
                <a:gdLst>
                  <a:gd name="T0" fmla="*/ 60 w 69"/>
                  <a:gd name="T1" fmla="*/ 446 h 490"/>
                  <a:gd name="T2" fmla="*/ 57 w 69"/>
                  <a:gd name="T3" fmla="*/ 462 h 490"/>
                  <a:gd name="T4" fmla="*/ 53 w 69"/>
                  <a:gd name="T5" fmla="*/ 475 h 490"/>
                  <a:gd name="T6" fmla="*/ 48 w 69"/>
                  <a:gd name="T7" fmla="*/ 484 h 490"/>
                  <a:gd name="T8" fmla="*/ 44 w 69"/>
                  <a:gd name="T9" fmla="*/ 489 h 490"/>
                  <a:gd name="T10" fmla="*/ 39 w 69"/>
                  <a:gd name="T11" fmla="*/ 490 h 490"/>
                  <a:gd name="T12" fmla="*/ 30 w 69"/>
                  <a:gd name="T13" fmla="*/ 480 h 490"/>
                  <a:gd name="T14" fmla="*/ 24 w 69"/>
                  <a:gd name="T15" fmla="*/ 461 h 490"/>
                  <a:gd name="T16" fmla="*/ 18 w 69"/>
                  <a:gd name="T17" fmla="*/ 437 h 490"/>
                  <a:gd name="T18" fmla="*/ 12 w 69"/>
                  <a:gd name="T19" fmla="*/ 419 h 490"/>
                  <a:gd name="T20" fmla="*/ 11 w 69"/>
                  <a:gd name="T21" fmla="*/ 407 h 490"/>
                  <a:gd name="T22" fmla="*/ 10 w 69"/>
                  <a:gd name="T23" fmla="*/ 392 h 490"/>
                  <a:gd name="T24" fmla="*/ 14 w 69"/>
                  <a:gd name="T25" fmla="*/ 367 h 490"/>
                  <a:gd name="T26" fmla="*/ 19 w 69"/>
                  <a:gd name="T27" fmla="*/ 338 h 490"/>
                  <a:gd name="T28" fmla="*/ 21 w 69"/>
                  <a:gd name="T29" fmla="*/ 317 h 490"/>
                  <a:gd name="T30" fmla="*/ 24 w 69"/>
                  <a:gd name="T31" fmla="*/ 289 h 490"/>
                  <a:gd name="T32" fmla="*/ 24 w 69"/>
                  <a:gd name="T33" fmla="*/ 256 h 490"/>
                  <a:gd name="T34" fmla="*/ 24 w 69"/>
                  <a:gd name="T35" fmla="*/ 217 h 490"/>
                  <a:gd name="T36" fmla="*/ 22 w 69"/>
                  <a:gd name="T37" fmla="*/ 173 h 490"/>
                  <a:gd name="T38" fmla="*/ 21 w 69"/>
                  <a:gd name="T39" fmla="*/ 132 h 490"/>
                  <a:gd name="T40" fmla="*/ 18 w 69"/>
                  <a:gd name="T41" fmla="*/ 96 h 490"/>
                  <a:gd name="T42" fmla="*/ 15 w 69"/>
                  <a:gd name="T43" fmla="*/ 68 h 490"/>
                  <a:gd name="T44" fmla="*/ 14 w 69"/>
                  <a:gd name="T45" fmla="*/ 47 h 490"/>
                  <a:gd name="T46" fmla="*/ 11 w 69"/>
                  <a:gd name="T47" fmla="*/ 33 h 490"/>
                  <a:gd name="T48" fmla="*/ 6 w 69"/>
                  <a:gd name="T49" fmla="*/ 22 h 490"/>
                  <a:gd name="T50" fmla="*/ 1 w 69"/>
                  <a:gd name="T51" fmla="*/ 11 h 490"/>
                  <a:gd name="T52" fmla="*/ 0 w 69"/>
                  <a:gd name="T53" fmla="*/ 1 h 490"/>
                  <a:gd name="T54" fmla="*/ 1 w 69"/>
                  <a:gd name="T55" fmla="*/ 0 h 490"/>
                  <a:gd name="T56" fmla="*/ 10 w 69"/>
                  <a:gd name="T57" fmla="*/ 0 h 490"/>
                  <a:gd name="T58" fmla="*/ 21 w 69"/>
                  <a:gd name="T59" fmla="*/ 3 h 490"/>
                  <a:gd name="T60" fmla="*/ 39 w 69"/>
                  <a:gd name="T61" fmla="*/ 6 h 490"/>
                  <a:gd name="T62" fmla="*/ 60 w 69"/>
                  <a:gd name="T63" fmla="*/ 11 h 490"/>
                  <a:gd name="T64" fmla="*/ 68 w 69"/>
                  <a:gd name="T65" fmla="*/ 58 h 490"/>
                  <a:gd name="T66" fmla="*/ 68 w 69"/>
                  <a:gd name="T67" fmla="*/ 118 h 490"/>
                  <a:gd name="T68" fmla="*/ 68 w 69"/>
                  <a:gd name="T69" fmla="*/ 174 h 490"/>
                  <a:gd name="T70" fmla="*/ 68 w 69"/>
                  <a:gd name="T71" fmla="*/ 224 h 490"/>
                  <a:gd name="T72" fmla="*/ 66 w 69"/>
                  <a:gd name="T73" fmla="*/ 270 h 490"/>
                  <a:gd name="T74" fmla="*/ 66 w 69"/>
                  <a:gd name="T75" fmla="*/ 309 h 490"/>
                  <a:gd name="T76" fmla="*/ 65 w 69"/>
                  <a:gd name="T77" fmla="*/ 345 h 490"/>
                  <a:gd name="T78" fmla="*/ 64 w 69"/>
                  <a:gd name="T79" fmla="*/ 374 h 490"/>
                  <a:gd name="T80" fmla="*/ 62 w 69"/>
                  <a:gd name="T81" fmla="*/ 399 h 490"/>
                  <a:gd name="T82" fmla="*/ 62 w 69"/>
                  <a:gd name="T83" fmla="*/ 418 h 490"/>
                  <a:gd name="T84" fmla="*/ 61 w 69"/>
                  <a:gd name="T85" fmla="*/ 432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9" h="490">
                    <a:moveTo>
                      <a:pt x="61" y="432"/>
                    </a:moveTo>
                    <a:lnTo>
                      <a:pt x="60" y="439"/>
                    </a:lnTo>
                    <a:lnTo>
                      <a:pt x="60" y="446"/>
                    </a:lnTo>
                    <a:lnTo>
                      <a:pt x="58" y="451"/>
                    </a:lnTo>
                    <a:lnTo>
                      <a:pt x="57" y="457"/>
                    </a:lnTo>
                    <a:lnTo>
                      <a:pt x="57" y="462"/>
                    </a:lnTo>
                    <a:lnTo>
                      <a:pt x="55" y="466"/>
                    </a:lnTo>
                    <a:lnTo>
                      <a:pt x="54" y="471"/>
                    </a:lnTo>
                    <a:lnTo>
                      <a:pt x="53" y="475"/>
                    </a:lnTo>
                    <a:lnTo>
                      <a:pt x="51" y="479"/>
                    </a:lnTo>
                    <a:lnTo>
                      <a:pt x="50" y="482"/>
                    </a:lnTo>
                    <a:lnTo>
                      <a:pt x="48" y="484"/>
                    </a:lnTo>
                    <a:lnTo>
                      <a:pt x="47" y="486"/>
                    </a:lnTo>
                    <a:lnTo>
                      <a:pt x="46" y="489"/>
                    </a:lnTo>
                    <a:lnTo>
                      <a:pt x="44" y="489"/>
                    </a:lnTo>
                    <a:lnTo>
                      <a:pt x="43" y="490"/>
                    </a:lnTo>
                    <a:lnTo>
                      <a:pt x="42" y="490"/>
                    </a:lnTo>
                    <a:lnTo>
                      <a:pt x="39" y="490"/>
                    </a:lnTo>
                    <a:lnTo>
                      <a:pt x="36" y="487"/>
                    </a:lnTo>
                    <a:lnTo>
                      <a:pt x="33" y="484"/>
                    </a:lnTo>
                    <a:lnTo>
                      <a:pt x="30" y="480"/>
                    </a:lnTo>
                    <a:lnTo>
                      <a:pt x="28" y="476"/>
                    </a:lnTo>
                    <a:lnTo>
                      <a:pt x="26" y="469"/>
                    </a:lnTo>
                    <a:lnTo>
                      <a:pt x="24" y="461"/>
                    </a:lnTo>
                    <a:lnTo>
                      <a:pt x="22" y="453"/>
                    </a:lnTo>
                    <a:lnTo>
                      <a:pt x="19" y="446"/>
                    </a:lnTo>
                    <a:lnTo>
                      <a:pt x="18" y="437"/>
                    </a:lnTo>
                    <a:lnTo>
                      <a:pt x="15" y="430"/>
                    </a:lnTo>
                    <a:lnTo>
                      <a:pt x="14" y="425"/>
                    </a:lnTo>
                    <a:lnTo>
                      <a:pt x="12" y="419"/>
                    </a:lnTo>
                    <a:lnTo>
                      <a:pt x="11" y="414"/>
                    </a:lnTo>
                    <a:lnTo>
                      <a:pt x="11" y="410"/>
                    </a:lnTo>
                    <a:lnTo>
                      <a:pt x="11" y="407"/>
                    </a:lnTo>
                    <a:lnTo>
                      <a:pt x="10" y="403"/>
                    </a:lnTo>
                    <a:lnTo>
                      <a:pt x="10" y="399"/>
                    </a:lnTo>
                    <a:lnTo>
                      <a:pt x="10" y="392"/>
                    </a:lnTo>
                    <a:lnTo>
                      <a:pt x="11" y="385"/>
                    </a:lnTo>
                    <a:lnTo>
                      <a:pt x="12" y="377"/>
                    </a:lnTo>
                    <a:lnTo>
                      <a:pt x="14" y="367"/>
                    </a:lnTo>
                    <a:lnTo>
                      <a:pt x="17" y="356"/>
                    </a:lnTo>
                    <a:lnTo>
                      <a:pt x="18" y="345"/>
                    </a:lnTo>
                    <a:lnTo>
                      <a:pt x="19" y="338"/>
                    </a:lnTo>
                    <a:lnTo>
                      <a:pt x="19" y="332"/>
                    </a:lnTo>
                    <a:lnTo>
                      <a:pt x="21" y="324"/>
                    </a:lnTo>
                    <a:lnTo>
                      <a:pt x="21" y="317"/>
                    </a:lnTo>
                    <a:lnTo>
                      <a:pt x="22" y="309"/>
                    </a:lnTo>
                    <a:lnTo>
                      <a:pt x="22" y="299"/>
                    </a:lnTo>
                    <a:lnTo>
                      <a:pt x="24" y="289"/>
                    </a:lnTo>
                    <a:lnTo>
                      <a:pt x="24" y="278"/>
                    </a:lnTo>
                    <a:lnTo>
                      <a:pt x="24" y="267"/>
                    </a:lnTo>
                    <a:lnTo>
                      <a:pt x="24" y="256"/>
                    </a:lnTo>
                    <a:lnTo>
                      <a:pt x="24" y="244"/>
                    </a:lnTo>
                    <a:lnTo>
                      <a:pt x="24" y="231"/>
                    </a:lnTo>
                    <a:lnTo>
                      <a:pt x="24" y="217"/>
                    </a:lnTo>
                    <a:lnTo>
                      <a:pt x="24" y="203"/>
                    </a:lnTo>
                    <a:lnTo>
                      <a:pt x="24" y="188"/>
                    </a:lnTo>
                    <a:lnTo>
                      <a:pt x="22" y="173"/>
                    </a:lnTo>
                    <a:lnTo>
                      <a:pt x="22" y="158"/>
                    </a:lnTo>
                    <a:lnTo>
                      <a:pt x="21" y="144"/>
                    </a:lnTo>
                    <a:lnTo>
                      <a:pt x="21" y="132"/>
                    </a:lnTo>
                    <a:lnTo>
                      <a:pt x="19" y="119"/>
                    </a:lnTo>
                    <a:lnTo>
                      <a:pt x="19" y="107"/>
                    </a:lnTo>
                    <a:lnTo>
                      <a:pt x="18" y="96"/>
                    </a:lnTo>
                    <a:lnTo>
                      <a:pt x="18" y="86"/>
                    </a:lnTo>
                    <a:lnTo>
                      <a:pt x="17" y="76"/>
                    </a:lnTo>
                    <a:lnTo>
                      <a:pt x="15" y="68"/>
                    </a:lnTo>
                    <a:lnTo>
                      <a:pt x="15" y="60"/>
                    </a:lnTo>
                    <a:lnTo>
                      <a:pt x="14" y="53"/>
                    </a:lnTo>
                    <a:lnTo>
                      <a:pt x="14" y="47"/>
                    </a:lnTo>
                    <a:lnTo>
                      <a:pt x="12" y="42"/>
                    </a:lnTo>
                    <a:lnTo>
                      <a:pt x="12" y="37"/>
                    </a:lnTo>
                    <a:lnTo>
                      <a:pt x="11" y="33"/>
                    </a:lnTo>
                    <a:lnTo>
                      <a:pt x="11" y="30"/>
                    </a:lnTo>
                    <a:lnTo>
                      <a:pt x="8" y="26"/>
                    </a:lnTo>
                    <a:lnTo>
                      <a:pt x="6" y="22"/>
                    </a:lnTo>
                    <a:lnTo>
                      <a:pt x="4" y="18"/>
                    </a:lnTo>
                    <a:lnTo>
                      <a:pt x="3" y="15"/>
                    </a:lnTo>
                    <a:lnTo>
                      <a:pt x="1" y="11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1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10" y="0"/>
                    </a:lnTo>
                    <a:lnTo>
                      <a:pt x="12" y="0"/>
                    </a:lnTo>
                    <a:lnTo>
                      <a:pt x="17" y="1"/>
                    </a:lnTo>
                    <a:lnTo>
                      <a:pt x="21" y="3"/>
                    </a:lnTo>
                    <a:lnTo>
                      <a:pt x="26" y="3"/>
                    </a:lnTo>
                    <a:lnTo>
                      <a:pt x="32" y="4"/>
                    </a:lnTo>
                    <a:lnTo>
                      <a:pt x="39" y="6"/>
                    </a:lnTo>
                    <a:lnTo>
                      <a:pt x="46" y="8"/>
                    </a:lnTo>
                    <a:lnTo>
                      <a:pt x="53" y="10"/>
                    </a:lnTo>
                    <a:lnTo>
                      <a:pt x="60" y="11"/>
                    </a:lnTo>
                    <a:lnTo>
                      <a:pt x="69" y="14"/>
                    </a:lnTo>
                    <a:lnTo>
                      <a:pt x="69" y="36"/>
                    </a:lnTo>
                    <a:lnTo>
                      <a:pt x="68" y="58"/>
                    </a:lnTo>
                    <a:lnTo>
                      <a:pt x="68" y="79"/>
                    </a:lnTo>
                    <a:lnTo>
                      <a:pt x="68" y="98"/>
                    </a:lnTo>
                    <a:lnTo>
                      <a:pt x="68" y="118"/>
                    </a:lnTo>
                    <a:lnTo>
                      <a:pt x="68" y="137"/>
                    </a:lnTo>
                    <a:lnTo>
                      <a:pt x="68" y="156"/>
                    </a:lnTo>
                    <a:lnTo>
                      <a:pt x="68" y="174"/>
                    </a:lnTo>
                    <a:lnTo>
                      <a:pt x="68" y="191"/>
                    </a:lnTo>
                    <a:lnTo>
                      <a:pt x="68" y="208"/>
                    </a:lnTo>
                    <a:lnTo>
                      <a:pt x="68" y="224"/>
                    </a:lnTo>
                    <a:lnTo>
                      <a:pt x="66" y="239"/>
                    </a:lnTo>
                    <a:lnTo>
                      <a:pt x="66" y="255"/>
                    </a:lnTo>
                    <a:lnTo>
                      <a:pt x="66" y="270"/>
                    </a:lnTo>
                    <a:lnTo>
                      <a:pt x="66" y="284"/>
                    </a:lnTo>
                    <a:lnTo>
                      <a:pt x="66" y="296"/>
                    </a:lnTo>
                    <a:lnTo>
                      <a:pt x="66" y="309"/>
                    </a:lnTo>
                    <a:lnTo>
                      <a:pt x="65" y="321"/>
                    </a:lnTo>
                    <a:lnTo>
                      <a:pt x="65" y="334"/>
                    </a:lnTo>
                    <a:lnTo>
                      <a:pt x="65" y="345"/>
                    </a:lnTo>
                    <a:lnTo>
                      <a:pt x="65" y="354"/>
                    </a:lnTo>
                    <a:lnTo>
                      <a:pt x="64" y="364"/>
                    </a:lnTo>
                    <a:lnTo>
                      <a:pt x="64" y="374"/>
                    </a:lnTo>
                    <a:lnTo>
                      <a:pt x="64" y="382"/>
                    </a:lnTo>
                    <a:lnTo>
                      <a:pt x="64" y="390"/>
                    </a:lnTo>
                    <a:lnTo>
                      <a:pt x="62" y="399"/>
                    </a:lnTo>
                    <a:lnTo>
                      <a:pt x="62" y="406"/>
                    </a:lnTo>
                    <a:lnTo>
                      <a:pt x="62" y="411"/>
                    </a:lnTo>
                    <a:lnTo>
                      <a:pt x="62" y="418"/>
                    </a:lnTo>
                    <a:lnTo>
                      <a:pt x="62" y="424"/>
                    </a:lnTo>
                    <a:lnTo>
                      <a:pt x="61" y="428"/>
                    </a:lnTo>
                    <a:lnTo>
                      <a:pt x="61" y="432"/>
                    </a:lnTo>
                    <a:lnTo>
                      <a:pt x="61" y="432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27" name="任意多边形 226"/>
          <p:cNvSpPr/>
          <p:nvPr/>
        </p:nvSpPr>
        <p:spPr>
          <a:xfrm>
            <a:off x="2499726" y="2063036"/>
            <a:ext cx="208850" cy="1561241"/>
          </a:xfrm>
          <a:custGeom>
            <a:avLst/>
            <a:gdLst>
              <a:gd name="connsiteX0" fmla="*/ 93186 w 208850"/>
              <a:gd name="connsiteY0" fmla="*/ 0 h 1561241"/>
              <a:gd name="connsiteX1" fmla="*/ 184626 w 208850"/>
              <a:gd name="connsiteY1" fmla="*/ 15240 h 1561241"/>
              <a:gd name="connsiteX2" fmla="*/ 207086 w 208850"/>
              <a:gd name="connsiteY2" fmla="*/ 22727 h 1561241"/>
              <a:gd name="connsiteX3" fmla="*/ 204921 w 208850"/>
              <a:gd name="connsiteY3" fmla="*/ 30277 h 1561241"/>
              <a:gd name="connsiteX4" fmla="*/ 202957 w 208850"/>
              <a:gd name="connsiteY4" fmla="*/ 47897 h 1561241"/>
              <a:gd name="connsiteX5" fmla="*/ 202957 w 208850"/>
              <a:gd name="connsiteY5" fmla="*/ 63559 h 1561241"/>
              <a:gd name="connsiteX6" fmla="*/ 199028 w 208850"/>
              <a:gd name="connsiteY6" fmla="*/ 83136 h 1561241"/>
              <a:gd name="connsiteX7" fmla="*/ 199028 w 208850"/>
              <a:gd name="connsiteY7" fmla="*/ 104672 h 1561241"/>
              <a:gd name="connsiteX8" fmla="*/ 199028 w 208850"/>
              <a:gd name="connsiteY8" fmla="*/ 126207 h 1561241"/>
              <a:gd name="connsiteX9" fmla="*/ 197063 w 208850"/>
              <a:gd name="connsiteY9" fmla="*/ 149700 h 1561241"/>
              <a:gd name="connsiteX10" fmla="*/ 197063 w 208850"/>
              <a:gd name="connsiteY10" fmla="*/ 177109 h 1561241"/>
              <a:gd name="connsiteX11" fmla="*/ 197063 w 208850"/>
              <a:gd name="connsiteY11" fmla="*/ 206475 h 1561241"/>
              <a:gd name="connsiteX12" fmla="*/ 197063 w 208850"/>
              <a:gd name="connsiteY12" fmla="*/ 235841 h 1561241"/>
              <a:gd name="connsiteX13" fmla="*/ 197063 w 208850"/>
              <a:gd name="connsiteY13" fmla="*/ 271081 h 1561241"/>
              <a:gd name="connsiteX14" fmla="*/ 197063 w 208850"/>
              <a:gd name="connsiteY14" fmla="*/ 304363 h 1561241"/>
              <a:gd name="connsiteX15" fmla="*/ 197063 w 208850"/>
              <a:gd name="connsiteY15" fmla="*/ 339602 h 1561241"/>
              <a:gd name="connsiteX16" fmla="*/ 197063 w 208850"/>
              <a:gd name="connsiteY16" fmla="*/ 374842 h 1561241"/>
              <a:gd name="connsiteX17" fmla="*/ 197063 w 208850"/>
              <a:gd name="connsiteY17" fmla="*/ 412039 h 1561241"/>
              <a:gd name="connsiteX18" fmla="*/ 197063 w 208850"/>
              <a:gd name="connsiteY18" fmla="*/ 451194 h 1561241"/>
              <a:gd name="connsiteX19" fmla="*/ 197063 w 208850"/>
              <a:gd name="connsiteY19" fmla="*/ 492307 h 1561241"/>
              <a:gd name="connsiteX20" fmla="*/ 197063 w 208850"/>
              <a:gd name="connsiteY20" fmla="*/ 529505 h 1561241"/>
              <a:gd name="connsiteX21" fmla="*/ 197063 w 208850"/>
              <a:gd name="connsiteY21" fmla="*/ 570617 h 1561241"/>
              <a:gd name="connsiteX22" fmla="*/ 197063 w 208850"/>
              <a:gd name="connsiteY22" fmla="*/ 613688 h 1561241"/>
              <a:gd name="connsiteX23" fmla="*/ 199028 w 208850"/>
              <a:gd name="connsiteY23" fmla="*/ 656759 h 1561241"/>
              <a:gd name="connsiteX24" fmla="*/ 199028 w 208850"/>
              <a:gd name="connsiteY24" fmla="*/ 699829 h 1561241"/>
              <a:gd name="connsiteX25" fmla="*/ 199028 w 208850"/>
              <a:gd name="connsiteY25" fmla="*/ 742900 h 1561241"/>
              <a:gd name="connsiteX26" fmla="*/ 199028 w 208850"/>
              <a:gd name="connsiteY26" fmla="*/ 789886 h 1561241"/>
              <a:gd name="connsiteX27" fmla="*/ 202957 w 208850"/>
              <a:gd name="connsiteY27" fmla="*/ 834914 h 1561241"/>
              <a:gd name="connsiteX28" fmla="*/ 202957 w 208850"/>
              <a:gd name="connsiteY28" fmla="*/ 883858 h 1561241"/>
              <a:gd name="connsiteX29" fmla="*/ 204921 w 208850"/>
              <a:gd name="connsiteY29" fmla="*/ 932802 h 1561241"/>
              <a:gd name="connsiteX30" fmla="*/ 204921 w 208850"/>
              <a:gd name="connsiteY30" fmla="*/ 981746 h 1561241"/>
              <a:gd name="connsiteX31" fmla="*/ 204921 w 208850"/>
              <a:gd name="connsiteY31" fmla="*/ 1024816 h 1561241"/>
              <a:gd name="connsiteX32" fmla="*/ 208850 w 208850"/>
              <a:gd name="connsiteY32" fmla="*/ 1067887 h 1561241"/>
              <a:gd name="connsiteX33" fmla="*/ 208850 w 208850"/>
              <a:gd name="connsiteY33" fmla="*/ 1109000 h 1561241"/>
              <a:gd name="connsiteX34" fmla="*/ 208850 w 208850"/>
              <a:gd name="connsiteY34" fmla="*/ 1148155 h 1561241"/>
              <a:gd name="connsiteX35" fmla="*/ 204921 w 208850"/>
              <a:gd name="connsiteY35" fmla="*/ 1183395 h 1561241"/>
              <a:gd name="connsiteX36" fmla="*/ 204921 w 208850"/>
              <a:gd name="connsiteY36" fmla="*/ 1214719 h 1561241"/>
              <a:gd name="connsiteX37" fmla="*/ 204921 w 208850"/>
              <a:gd name="connsiteY37" fmla="*/ 1248000 h 1561241"/>
              <a:gd name="connsiteX38" fmla="*/ 202957 w 208850"/>
              <a:gd name="connsiteY38" fmla="*/ 1275409 h 1561241"/>
              <a:gd name="connsiteX39" fmla="*/ 202957 w 208850"/>
              <a:gd name="connsiteY39" fmla="*/ 1300860 h 1561241"/>
              <a:gd name="connsiteX40" fmla="*/ 199028 w 208850"/>
              <a:gd name="connsiteY40" fmla="*/ 1326311 h 1561241"/>
              <a:gd name="connsiteX41" fmla="*/ 199028 w 208850"/>
              <a:gd name="connsiteY41" fmla="*/ 1345888 h 1561241"/>
              <a:gd name="connsiteX42" fmla="*/ 197063 w 208850"/>
              <a:gd name="connsiteY42" fmla="*/ 1363508 h 1561241"/>
              <a:gd name="connsiteX43" fmla="*/ 195099 w 208850"/>
              <a:gd name="connsiteY43" fmla="*/ 1381128 h 1561241"/>
              <a:gd name="connsiteX44" fmla="*/ 191170 w 208850"/>
              <a:gd name="connsiteY44" fmla="*/ 1396790 h 1561241"/>
              <a:gd name="connsiteX45" fmla="*/ 189205 w 208850"/>
              <a:gd name="connsiteY45" fmla="*/ 1406579 h 1561241"/>
              <a:gd name="connsiteX46" fmla="*/ 187241 w 208850"/>
              <a:gd name="connsiteY46" fmla="*/ 1418325 h 1561241"/>
              <a:gd name="connsiteX47" fmla="*/ 181347 w 208850"/>
              <a:gd name="connsiteY47" fmla="*/ 1432029 h 1561241"/>
              <a:gd name="connsiteX48" fmla="*/ 177418 w 208850"/>
              <a:gd name="connsiteY48" fmla="*/ 1439860 h 1561241"/>
              <a:gd name="connsiteX49" fmla="*/ 173489 w 208850"/>
              <a:gd name="connsiteY49" fmla="*/ 1451607 h 1561241"/>
              <a:gd name="connsiteX50" fmla="*/ 167595 w 208850"/>
              <a:gd name="connsiteY50" fmla="*/ 1469227 h 1561241"/>
              <a:gd name="connsiteX51" fmla="*/ 159737 w 208850"/>
              <a:gd name="connsiteY51" fmla="*/ 1482931 h 1561241"/>
              <a:gd name="connsiteX52" fmla="*/ 151879 w 208850"/>
              <a:gd name="connsiteY52" fmla="*/ 1496635 h 1561241"/>
              <a:gd name="connsiteX53" fmla="*/ 145986 w 208850"/>
              <a:gd name="connsiteY53" fmla="*/ 1510340 h 1561241"/>
              <a:gd name="connsiteX54" fmla="*/ 138128 w 208850"/>
              <a:gd name="connsiteY54" fmla="*/ 1522086 h 1561241"/>
              <a:gd name="connsiteX55" fmla="*/ 128305 w 208850"/>
              <a:gd name="connsiteY55" fmla="*/ 1529917 h 1561241"/>
              <a:gd name="connsiteX56" fmla="*/ 120447 w 208850"/>
              <a:gd name="connsiteY56" fmla="*/ 1537748 h 1561241"/>
              <a:gd name="connsiteX57" fmla="*/ 112589 w 208850"/>
              <a:gd name="connsiteY57" fmla="*/ 1545579 h 1561241"/>
              <a:gd name="connsiteX58" fmla="*/ 104731 w 208850"/>
              <a:gd name="connsiteY58" fmla="*/ 1551452 h 1561241"/>
              <a:gd name="connsiteX59" fmla="*/ 96873 w 208850"/>
              <a:gd name="connsiteY59" fmla="*/ 1557326 h 1561241"/>
              <a:gd name="connsiteX60" fmla="*/ 90979 w 208850"/>
              <a:gd name="connsiteY60" fmla="*/ 1559283 h 1561241"/>
              <a:gd name="connsiteX61" fmla="*/ 83121 w 208850"/>
              <a:gd name="connsiteY61" fmla="*/ 1561241 h 1561241"/>
              <a:gd name="connsiteX62" fmla="*/ 81156 w 208850"/>
              <a:gd name="connsiteY62" fmla="*/ 1561241 h 1561241"/>
              <a:gd name="connsiteX63" fmla="*/ 75263 w 208850"/>
              <a:gd name="connsiteY63" fmla="*/ 1561241 h 1561241"/>
              <a:gd name="connsiteX64" fmla="*/ 69369 w 208850"/>
              <a:gd name="connsiteY64" fmla="*/ 1561241 h 1561241"/>
              <a:gd name="connsiteX65" fmla="*/ 63476 w 208850"/>
              <a:gd name="connsiteY65" fmla="*/ 1559283 h 1561241"/>
              <a:gd name="connsiteX66" fmla="*/ 57582 w 208850"/>
              <a:gd name="connsiteY66" fmla="*/ 1553410 h 1561241"/>
              <a:gd name="connsiteX67" fmla="*/ 53653 w 208850"/>
              <a:gd name="connsiteY67" fmla="*/ 1545579 h 1561241"/>
              <a:gd name="connsiteX68" fmla="*/ 49724 w 208850"/>
              <a:gd name="connsiteY68" fmla="*/ 1533833 h 1561241"/>
              <a:gd name="connsiteX69" fmla="*/ 45795 w 208850"/>
              <a:gd name="connsiteY69" fmla="*/ 1524044 h 1561241"/>
              <a:gd name="connsiteX70" fmla="*/ 41866 w 208850"/>
              <a:gd name="connsiteY70" fmla="*/ 1512297 h 1561241"/>
              <a:gd name="connsiteX71" fmla="*/ 39901 w 208850"/>
              <a:gd name="connsiteY71" fmla="*/ 1496635 h 1561241"/>
              <a:gd name="connsiteX72" fmla="*/ 35972 w 208850"/>
              <a:gd name="connsiteY72" fmla="*/ 1488804 h 1561241"/>
              <a:gd name="connsiteX73" fmla="*/ 34008 w 208850"/>
              <a:gd name="connsiteY73" fmla="*/ 1477058 h 1561241"/>
              <a:gd name="connsiteX74" fmla="*/ 26150 w 208850"/>
              <a:gd name="connsiteY74" fmla="*/ 1461396 h 1561241"/>
              <a:gd name="connsiteX75" fmla="*/ 18292 w 208850"/>
              <a:gd name="connsiteY75" fmla="*/ 1441818 h 1561241"/>
              <a:gd name="connsiteX76" fmla="*/ 6505 w 208850"/>
              <a:gd name="connsiteY76" fmla="*/ 1424198 h 1561241"/>
              <a:gd name="connsiteX77" fmla="*/ 0 w 208850"/>
              <a:gd name="connsiteY77" fmla="*/ 1414938 h 1561241"/>
              <a:gd name="connsiteX78" fmla="*/ 9366 w 208850"/>
              <a:gd name="connsiteY78" fmla="*/ 1386840 h 1561241"/>
              <a:gd name="connsiteX79" fmla="*/ 47466 w 208850"/>
              <a:gd name="connsiteY79" fmla="*/ 1318260 h 1561241"/>
              <a:gd name="connsiteX80" fmla="*/ 51625 w 208850"/>
              <a:gd name="connsiteY80" fmla="*/ 1286840 h 1561241"/>
              <a:gd name="connsiteX81" fmla="*/ 61511 w 208850"/>
              <a:gd name="connsiteY81" fmla="*/ 1285198 h 1561241"/>
              <a:gd name="connsiteX82" fmla="*/ 67405 w 208850"/>
              <a:gd name="connsiteY82" fmla="*/ 1279325 h 1561241"/>
              <a:gd name="connsiteX83" fmla="*/ 69369 w 208850"/>
              <a:gd name="connsiteY83" fmla="*/ 1275409 h 1561241"/>
              <a:gd name="connsiteX84" fmla="*/ 75263 w 208850"/>
              <a:gd name="connsiteY84" fmla="*/ 1263662 h 1561241"/>
              <a:gd name="connsiteX85" fmla="*/ 77227 w 208850"/>
              <a:gd name="connsiteY85" fmla="*/ 1251916 h 1561241"/>
              <a:gd name="connsiteX86" fmla="*/ 81156 w 208850"/>
              <a:gd name="connsiteY86" fmla="*/ 1244085 h 1561241"/>
              <a:gd name="connsiteX87" fmla="*/ 83121 w 208850"/>
              <a:gd name="connsiteY87" fmla="*/ 1240169 h 1561241"/>
              <a:gd name="connsiteX88" fmla="*/ 83121 w 208850"/>
              <a:gd name="connsiteY88" fmla="*/ 1230381 h 1561241"/>
              <a:gd name="connsiteX89" fmla="*/ 85085 w 208850"/>
              <a:gd name="connsiteY89" fmla="*/ 1220592 h 1561241"/>
              <a:gd name="connsiteX90" fmla="*/ 85085 w 208850"/>
              <a:gd name="connsiteY90" fmla="*/ 1212761 h 1561241"/>
              <a:gd name="connsiteX91" fmla="*/ 89014 w 208850"/>
              <a:gd name="connsiteY91" fmla="*/ 1201014 h 1561241"/>
              <a:gd name="connsiteX92" fmla="*/ 89014 w 208850"/>
              <a:gd name="connsiteY92" fmla="*/ 1191226 h 1561241"/>
              <a:gd name="connsiteX93" fmla="*/ 90979 w 208850"/>
              <a:gd name="connsiteY93" fmla="*/ 1179479 h 1561241"/>
              <a:gd name="connsiteX94" fmla="*/ 90979 w 208850"/>
              <a:gd name="connsiteY94" fmla="*/ 1165775 h 1561241"/>
              <a:gd name="connsiteX95" fmla="*/ 92944 w 208850"/>
              <a:gd name="connsiteY95" fmla="*/ 1152070 h 1561241"/>
              <a:gd name="connsiteX96" fmla="*/ 92944 w 208850"/>
              <a:gd name="connsiteY96" fmla="*/ 1136408 h 1561241"/>
              <a:gd name="connsiteX97" fmla="*/ 92944 w 208850"/>
              <a:gd name="connsiteY97" fmla="*/ 1120746 h 1561241"/>
              <a:gd name="connsiteX98" fmla="*/ 96873 w 208850"/>
              <a:gd name="connsiteY98" fmla="*/ 1101169 h 1561241"/>
              <a:gd name="connsiteX99" fmla="*/ 96873 w 208850"/>
              <a:gd name="connsiteY99" fmla="*/ 1079634 h 1561241"/>
              <a:gd name="connsiteX100" fmla="*/ 96873 w 208850"/>
              <a:gd name="connsiteY100" fmla="*/ 1058098 h 1561241"/>
              <a:gd name="connsiteX101" fmla="*/ 96873 w 208850"/>
              <a:gd name="connsiteY101" fmla="*/ 1032647 h 1561241"/>
              <a:gd name="connsiteX102" fmla="*/ 96873 w 208850"/>
              <a:gd name="connsiteY102" fmla="*/ 1007197 h 1561241"/>
              <a:gd name="connsiteX103" fmla="*/ 98837 w 208850"/>
              <a:gd name="connsiteY103" fmla="*/ 975873 h 1561241"/>
              <a:gd name="connsiteX104" fmla="*/ 98837 w 208850"/>
              <a:gd name="connsiteY104" fmla="*/ 946506 h 1561241"/>
              <a:gd name="connsiteX105" fmla="*/ 98837 w 208850"/>
              <a:gd name="connsiteY105" fmla="*/ 913224 h 1561241"/>
              <a:gd name="connsiteX106" fmla="*/ 98837 w 208850"/>
              <a:gd name="connsiteY106" fmla="*/ 881900 h 1561241"/>
              <a:gd name="connsiteX107" fmla="*/ 98837 w 208850"/>
              <a:gd name="connsiteY107" fmla="*/ 846661 h 1561241"/>
              <a:gd name="connsiteX108" fmla="*/ 98837 w 208850"/>
              <a:gd name="connsiteY108" fmla="*/ 809463 h 1561241"/>
              <a:gd name="connsiteX109" fmla="*/ 98837 w 208850"/>
              <a:gd name="connsiteY109" fmla="*/ 770308 h 1561241"/>
              <a:gd name="connsiteX110" fmla="*/ 98837 w 208850"/>
              <a:gd name="connsiteY110" fmla="*/ 729195 h 1561241"/>
              <a:gd name="connsiteX111" fmla="*/ 98837 w 208850"/>
              <a:gd name="connsiteY111" fmla="*/ 691998 h 1561241"/>
              <a:gd name="connsiteX112" fmla="*/ 98837 w 208850"/>
              <a:gd name="connsiteY112" fmla="*/ 654801 h 1561241"/>
              <a:gd name="connsiteX113" fmla="*/ 98837 w 208850"/>
              <a:gd name="connsiteY113" fmla="*/ 615646 h 1561241"/>
              <a:gd name="connsiteX114" fmla="*/ 98837 w 208850"/>
              <a:gd name="connsiteY114" fmla="*/ 580406 h 1561241"/>
              <a:gd name="connsiteX115" fmla="*/ 98837 w 208850"/>
              <a:gd name="connsiteY115" fmla="*/ 543209 h 1561241"/>
              <a:gd name="connsiteX116" fmla="*/ 96873 w 208850"/>
              <a:gd name="connsiteY116" fmla="*/ 507969 h 1561241"/>
              <a:gd name="connsiteX117" fmla="*/ 96873 w 208850"/>
              <a:gd name="connsiteY117" fmla="*/ 474687 h 1561241"/>
              <a:gd name="connsiteX118" fmla="*/ 96873 w 208850"/>
              <a:gd name="connsiteY118" fmla="*/ 408124 h 1561241"/>
              <a:gd name="connsiteX119" fmla="*/ 92944 w 208850"/>
              <a:gd name="connsiteY119" fmla="*/ 341560 h 1561241"/>
              <a:gd name="connsiteX120" fmla="*/ 92944 w 208850"/>
              <a:gd name="connsiteY120" fmla="*/ 280870 h 1561241"/>
              <a:gd name="connsiteX121" fmla="*/ 90979 w 208850"/>
              <a:gd name="connsiteY121" fmla="*/ 220179 h 1561241"/>
              <a:gd name="connsiteX122" fmla="*/ 89014 w 208850"/>
              <a:gd name="connsiteY122" fmla="*/ 192771 h 1561241"/>
              <a:gd name="connsiteX123" fmla="*/ 89014 w 208850"/>
              <a:gd name="connsiteY123" fmla="*/ 169278 h 1561241"/>
              <a:gd name="connsiteX124" fmla="*/ 85085 w 208850"/>
              <a:gd name="connsiteY124" fmla="*/ 143827 h 1561241"/>
              <a:gd name="connsiteX125" fmla="*/ 85085 w 208850"/>
              <a:gd name="connsiteY125" fmla="*/ 122291 h 1561241"/>
              <a:gd name="connsiteX126" fmla="*/ 83121 w 208850"/>
              <a:gd name="connsiteY126" fmla="*/ 104672 h 1561241"/>
              <a:gd name="connsiteX127" fmla="*/ 83121 w 208850"/>
              <a:gd name="connsiteY127" fmla="*/ 83136 h 1561241"/>
              <a:gd name="connsiteX128" fmla="*/ 81156 w 208850"/>
              <a:gd name="connsiteY128" fmla="*/ 65517 h 1561241"/>
              <a:gd name="connsiteX129" fmla="*/ 77227 w 208850"/>
              <a:gd name="connsiteY129" fmla="*/ 49855 h 1561241"/>
              <a:gd name="connsiteX130" fmla="*/ 77227 w 208850"/>
              <a:gd name="connsiteY130" fmla="*/ 36150 h 1561241"/>
              <a:gd name="connsiteX131" fmla="*/ 75263 w 208850"/>
              <a:gd name="connsiteY131" fmla="*/ 22446 h 1561241"/>
              <a:gd name="connsiteX132" fmla="*/ 71334 w 208850"/>
              <a:gd name="connsiteY132" fmla="*/ 12657 h 1561241"/>
              <a:gd name="connsiteX133" fmla="*/ 69383 w 208850"/>
              <a:gd name="connsiteY133" fmla="*/ 992 h 1561241"/>
              <a:gd name="connsiteX134" fmla="*/ 93186 w 208850"/>
              <a:gd name="connsiteY134" fmla="*/ 0 h 156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208850" h="1561241">
                <a:moveTo>
                  <a:pt x="93186" y="0"/>
                </a:moveTo>
                <a:cubicBezTo>
                  <a:pt x="123293" y="4301"/>
                  <a:pt x="154913" y="7812"/>
                  <a:pt x="184626" y="15240"/>
                </a:cubicBezTo>
                <a:lnTo>
                  <a:pt x="207086" y="22727"/>
                </a:lnTo>
                <a:lnTo>
                  <a:pt x="204921" y="30277"/>
                </a:lnTo>
                <a:lnTo>
                  <a:pt x="202957" y="47897"/>
                </a:lnTo>
                <a:lnTo>
                  <a:pt x="202957" y="63559"/>
                </a:lnTo>
                <a:lnTo>
                  <a:pt x="199028" y="83136"/>
                </a:lnTo>
                <a:lnTo>
                  <a:pt x="199028" y="104672"/>
                </a:lnTo>
                <a:lnTo>
                  <a:pt x="199028" y="126207"/>
                </a:lnTo>
                <a:lnTo>
                  <a:pt x="197063" y="149700"/>
                </a:lnTo>
                <a:lnTo>
                  <a:pt x="197063" y="177109"/>
                </a:lnTo>
                <a:lnTo>
                  <a:pt x="197063" y="206475"/>
                </a:lnTo>
                <a:lnTo>
                  <a:pt x="197063" y="235841"/>
                </a:lnTo>
                <a:lnTo>
                  <a:pt x="197063" y="271081"/>
                </a:lnTo>
                <a:lnTo>
                  <a:pt x="197063" y="304363"/>
                </a:lnTo>
                <a:lnTo>
                  <a:pt x="197063" y="339602"/>
                </a:lnTo>
                <a:lnTo>
                  <a:pt x="197063" y="374842"/>
                </a:lnTo>
                <a:lnTo>
                  <a:pt x="197063" y="412039"/>
                </a:lnTo>
                <a:lnTo>
                  <a:pt x="197063" y="451194"/>
                </a:lnTo>
                <a:lnTo>
                  <a:pt x="197063" y="492307"/>
                </a:lnTo>
                <a:lnTo>
                  <a:pt x="197063" y="529505"/>
                </a:lnTo>
                <a:lnTo>
                  <a:pt x="197063" y="570617"/>
                </a:lnTo>
                <a:lnTo>
                  <a:pt x="197063" y="613688"/>
                </a:lnTo>
                <a:lnTo>
                  <a:pt x="199028" y="656759"/>
                </a:lnTo>
                <a:lnTo>
                  <a:pt x="199028" y="699829"/>
                </a:lnTo>
                <a:lnTo>
                  <a:pt x="199028" y="742900"/>
                </a:lnTo>
                <a:lnTo>
                  <a:pt x="199028" y="789886"/>
                </a:lnTo>
                <a:lnTo>
                  <a:pt x="202957" y="834914"/>
                </a:lnTo>
                <a:lnTo>
                  <a:pt x="202957" y="883858"/>
                </a:lnTo>
                <a:lnTo>
                  <a:pt x="204921" y="932802"/>
                </a:lnTo>
                <a:lnTo>
                  <a:pt x="204921" y="981746"/>
                </a:lnTo>
                <a:lnTo>
                  <a:pt x="204921" y="1024816"/>
                </a:lnTo>
                <a:lnTo>
                  <a:pt x="208850" y="1067887"/>
                </a:lnTo>
                <a:lnTo>
                  <a:pt x="208850" y="1109000"/>
                </a:lnTo>
                <a:lnTo>
                  <a:pt x="208850" y="1148155"/>
                </a:lnTo>
                <a:lnTo>
                  <a:pt x="204921" y="1183395"/>
                </a:lnTo>
                <a:lnTo>
                  <a:pt x="204921" y="1214719"/>
                </a:lnTo>
                <a:lnTo>
                  <a:pt x="204921" y="1248000"/>
                </a:lnTo>
                <a:lnTo>
                  <a:pt x="202957" y="1275409"/>
                </a:lnTo>
                <a:lnTo>
                  <a:pt x="202957" y="1300860"/>
                </a:lnTo>
                <a:lnTo>
                  <a:pt x="199028" y="1326311"/>
                </a:lnTo>
                <a:lnTo>
                  <a:pt x="199028" y="1345888"/>
                </a:lnTo>
                <a:lnTo>
                  <a:pt x="197063" y="1363508"/>
                </a:lnTo>
                <a:lnTo>
                  <a:pt x="195099" y="1381128"/>
                </a:lnTo>
                <a:lnTo>
                  <a:pt x="191170" y="1396790"/>
                </a:lnTo>
                <a:lnTo>
                  <a:pt x="189205" y="1406579"/>
                </a:lnTo>
                <a:lnTo>
                  <a:pt x="187241" y="1418325"/>
                </a:lnTo>
                <a:lnTo>
                  <a:pt x="181347" y="1432029"/>
                </a:lnTo>
                <a:lnTo>
                  <a:pt x="177418" y="1439860"/>
                </a:lnTo>
                <a:lnTo>
                  <a:pt x="173489" y="1451607"/>
                </a:lnTo>
                <a:lnTo>
                  <a:pt x="167595" y="1469227"/>
                </a:lnTo>
                <a:lnTo>
                  <a:pt x="159737" y="1482931"/>
                </a:lnTo>
                <a:lnTo>
                  <a:pt x="151879" y="1496635"/>
                </a:lnTo>
                <a:lnTo>
                  <a:pt x="145986" y="1510340"/>
                </a:lnTo>
                <a:lnTo>
                  <a:pt x="138128" y="1522086"/>
                </a:lnTo>
                <a:lnTo>
                  <a:pt x="128305" y="1529917"/>
                </a:lnTo>
                <a:lnTo>
                  <a:pt x="120447" y="1537748"/>
                </a:lnTo>
                <a:lnTo>
                  <a:pt x="112589" y="1545579"/>
                </a:lnTo>
                <a:lnTo>
                  <a:pt x="104731" y="1551452"/>
                </a:lnTo>
                <a:lnTo>
                  <a:pt x="96873" y="1557326"/>
                </a:lnTo>
                <a:lnTo>
                  <a:pt x="90979" y="1559283"/>
                </a:lnTo>
                <a:lnTo>
                  <a:pt x="83121" y="1561241"/>
                </a:lnTo>
                <a:lnTo>
                  <a:pt x="81156" y="1561241"/>
                </a:lnTo>
                <a:lnTo>
                  <a:pt x="75263" y="1561241"/>
                </a:lnTo>
                <a:lnTo>
                  <a:pt x="69369" y="1561241"/>
                </a:lnTo>
                <a:lnTo>
                  <a:pt x="63476" y="1559283"/>
                </a:lnTo>
                <a:lnTo>
                  <a:pt x="57582" y="1553410"/>
                </a:lnTo>
                <a:lnTo>
                  <a:pt x="53653" y="1545579"/>
                </a:lnTo>
                <a:lnTo>
                  <a:pt x="49724" y="1533833"/>
                </a:lnTo>
                <a:lnTo>
                  <a:pt x="45795" y="1524044"/>
                </a:lnTo>
                <a:lnTo>
                  <a:pt x="41866" y="1512297"/>
                </a:lnTo>
                <a:lnTo>
                  <a:pt x="39901" y="1496635"/>
                </a:lnTo>
                <a:lnTo>
                  <a:pt x="35972" y="1488804"/>
                </a:lnTo>
                <a:lnTo>
                  <a:pt x="34008" y="1477058"/>
                </a:lnTo>
                <a:lnTo>
                  <a:pt x="26150" y="1461396"/>
                </a:lnTo>
                <a:lnTo>
                  <a:pt x="18292" y="1441818"/>
                </a:lnTo>
                <a:lnTo>
                  <a:pt x="6505" y="1424198"/>
                </a:lnTo>
                <a:lnTo>
                  <a:pt x="0" y="1414938"/>
                </a:lnTo>
                <a:lnTo>
                  <a:pt x="9366" y="1386840"/>
                </a:lnTo>
                <a:cubicBezTo>
                  <a:pt x="25362" y="1338851"/>
                  <a:pt x="42359" y="1356561"/>
                  <a:pt x="47466" y="1318260"/>
                </a:cubicBezTo>
                <a:lnTo>
                  <a:pt x="51625" y="1286840"/>
                </a:lnTo>
                <a:lnTo>
                  <a:pt x="61511" y="1285198"/>
                </a:lnTo>
                <a:lnTo>
                  <a:pt x="67405" y="1279325"/>
                </a:lnTo>
                <a:lnTo>
                  <a:pt x="69369" y="1275409"/>
                </a:lnTo>
                <a:lnTo>
                  <a:pt x="75263" y="1263662"/>
                </a:lnTo>
                <a:lnTo>
                  <a:pt x="77227" y="1251916"/>
                </a:lnTo>
                <a:lnTo>
                  <a:pt x="81156" y="1244085"/>
                </a:lnTo>
                <a:lnTo>
                  <a:pt x="83121" y="1240169"/>
                </a:lnTo>
                <a:lnTo>
                  <a:pt x="83121" y="1230381"/>
                </a:lnTo>
                <a:lnTo>
                  <a:pt x="85085" y="1220592"/>
                </a:lnTo>
                <a:lnTo>
                  <a:pt x="85085" y="1212761"/>
                </a:lnTo>
                <a:lnTo>
                  <a:pt x="89014" y="1201014"/>
                </a:lnTo>
                <a:lnTo>
                  <a:pt x="89014" y="1191226"/>
                </a:lnTo>
                <a:lnTo>
                  <a:pt x="90979" y="1179479"/>
                </a:lnTo>
                <a:lnTo>
                  <a:pt x="90979" y="1165775"/>
                </a:lnTo>
                <a:lnTo>
                  <a:pt x="92944" y="1152070"/>
                </a:lnTo>
                <a:lnTo>
                  <a:pt x="92944" y="1136408"/>
                </a:lnTo>
                <a:lnTo>
                  <a:pt x="92944" y="1120746"/>
                </a:lnTo>
                <a:lnTo>
                  <a:pt x="96873" y="1101169"/>
                </a:lnTo>
                <a:lnTo>
                  <a:pt x="96873" y="1079634"/>
                </a:lnTo>
                <a:lnTo>
                  <a:pt x="96873" y="1058098"/>
                </a:lnTo>
                <a:lnTo>
                  <a:pt x="96873" y="1032647"/>
                </a:lnTo>
                <a:lnTo>
                  <a:pt x="96873" y="1007197"/>
                </a:lnTo>
                <a:lnTo>
                  <a:pt x="98837" y="975873"/>
                </a:lnTo>
                <a:lnTo>
                  <a:pt x="98837" y="946506"/>
                </a:lnTo>
                <a:lnTo>
                  <a:pt x="98837" y="913224"/>
                </a:lnTo>
                <a:lnTo>
                  <a:pt x="98837" y="881900"/>
                </a:lnTo>
                <a:lnTo>
                  <a:pt x="98837" y="846661"/>
                </a:lnTo>
                <a:lnTo>
                  <a:pt x="98837" y="809463"/>
                </a:lnTo>
                <a:lnTo>
                  <a:pt x="98837" y="770308"/>
                </a:lnTo>
                <a:lnTo>
                  <a:pt x="98837" y="729195"/>
                </a:lnTo>
                <a:lnTo>
                  <a:pt x="98837" y="691998"/>
                </a:lnTo>
                <a:lnTo>
                  <a:pt x="98837" y="654801"/>
                </a:lnTo>
                <a:lnTo>
                  <a:pt x="98837" y="615646"/>
                </a:lnTo>
                <a:lnTo>
                  <a:pt x="98837" y="580406"/>
                </a:lnTo>
                <a:lnTo>
                  <a:pt x="98837" y="543209"/>
                </a:lnTo>
                <a:lnTo>
                  <a:pt x="96873" y="507969"/>
                </a:lnTo>
                <a:lnTo>
                  <a:pt x="96873" y="474687"/>
                </a:lnTo>
                <a:lnTo>
                  <a:pt x="96873" y="408124"/>
                </a:lnTo>
                <a:lnTo>
                  <a:pt x="92944" y="341560"/>
                </a:lnTo>
                <a:lnTo>
                  <a:pt x="92944" y="280870"/>
                </a:lnTo>
                <a:lnTo>
                  <a:pt x="90979" y="220179"/>
                </a:lnTo>
                <a:lnTo>
                  <a:pt x="89014" y="192771"/>
                </a:lnTo>
                <a:lnTo>
                  <a:pt x="89014" y="169278"/>
                </a:lnTo>
                <a:lnTo>
                  <a:pt x="85085" y="143827"/>
                </a:lnTo>
                <a:lnTo>
                  <a:pt x="85085" y="122291"/>
                </a:lnTo>
                <a:lnTo>
                  <a:pt x="83121" y="104672"/>
                </a:lnTo>
                <a:lnTo>
                  <a:pt x="83121" y="83136"/>
                </a:lnTo>
                <a:lnTo>
                  <a:pt x="81156" y="65517"/>
                </a:lnTo>
                <a:lnTo>
                  <a:pt x="77227" y="49855"/>
                </a:lnTo>
                <a:lnTo>
                  <a:pt x="77227" y="36150"/>
                </a:lnTo>
                <a:lnTo>
                  <a:pt x="75263" y="22446"/>
                </a:lnTo>
                <a:lnTo>
                  <a:pt x="71334" y="12657"/>
                </a:lnTo>
                <a:lnTo>
                  <a:pt x="69383" y="992"/>
                </a:lnTo>
                <a:lnTo>
                  <a:pt x="93186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8" name="任意多边形 227"/>
          <p:cNvSpPr/>
          <p:nvPr/>
        </p:nvSpPr>
        <p:spPr>
          <a:xfrm>
            <a:off x="1716301" y="2192575"/>
            <a:ext cx="153620" cy="918768"/>
          </a:xfrm>
          <a:custGeom>
            <a:avLst/>
            <a:gdLst>
              <a:gd name="connsiteX0" fmla="*/ 7931 w 153620"/>
              <a:gd name="connsiteY0" fmla="*/ 0 h 918768"/>
              <a:gd name="connsiteX1" fmla="*/ 68891 w 153620"/>
              <a:gd name="connsiteY1" fmla="*/ 7620 h 918768"/>
              <a:gd name="connsiteX2" fmla="*/ 122231 w 153620"/>
              <a:gd name="connsiteY2" fmla="*/ 22860 h 918768"/>
              <a:gd name="connsiteX3" fmla="*/ 152711 w 153620"/>
              <a:gd name="connsiteY3" fmla="*/ 30480 h 918768"/>
              <a:gd name="connsiteX4" fmla="*/ 153620 w 153620"/>
              <a:gd name="connsiteY4" fmla="*/ 30639 h 918768"/>
              <a:gd name="connsiteX5" fmla="*/ 152347 w 153620"/>
              <a:gd name="connsiteY5" fmla="*/ 31906 h 918768"/>
              <a:gd name="connsiteX6" fmla="*/ 150382 w 153620"/>
              <a:gd name="connsiteY6" fmla="*/ 37779 h 918768"/>
              <a:gd name="connsiteX7" fmla="*/ 146451 w 153620"/>
              <a:gd name="connsiteY7" fmla="*/ 45610 h 918768"/>
              <a:gd name="connsiteX8" fmla="*/ 146451 w 153620"/>
              <a:gd name="connsiteY8" fmla="*/ 51483 h 918768"/>
              <a:gd name="connsiteX9" fmla="*/ 144485 w 153620"/>
              <a:gd name="connsiteY9" fmla="*/ 61272 h 918768"/>
              <a:gd name="connsiteX10" fmla="*/ 140554 w 153620"/>
              <a:gd name="connsiteY10" fmla="*/ 69103 h 918768"/>
              <a:gd name="connsiteX11" fmla="*/ 140554 w 153620"/>
              <a:gd name="connsiteY11" fmla="*/ 80850 h 918768"/>
              <a:gd name="connsiteX12" fmla="*/ 138589 w 153620"/>
              <a:gd name="connsiteY12" fmla="*/ 92596 h 918768"/>
              <a:gd name="connsiteX13" fmla="*/ 138589 w 153620"/>
              <a:gd name="connsiteY13" fmla="*/ 104343 h 918768"/>
              <a:gd name="connsiteX14" fmla="*/ 136624 w 153620"/>
              <a:gd name="connsiteY14" fmla="*/ 118047 h 918768"/>
              <a:gd name="connsiteX15" fmla="*/ 136624 w 153620"/>
              <a:gd name="connsiteY15" fmla="*/ 135667 h 918768"/>
              <a:gd name="connsiteX16" fmla="*/ 136624 w 153620"/>
              <a:gd name="connsiteY16" fmla="*/ 149371 h 918768"/>
              <a:gd name="connsiteX17" fmla="*/ 136624 w 153620"/>
              <a:gd name="connsiteY17" fmla="*/ 166991 h 918768"/>
              <a:gd name="connsiteX18" fmla="*/ 136624 w 153620"/>
              <a:gd name="connsiteY18" fmla="*/ 184611 h 918768"/>
              <a:gd name="connsiteX19" fmla="*/ 136624 w 153620"/>
              <a:gd name="connsiteY19" fmla="*/ 206146 h 918768"/>
              <a:gd name="connsiteX20" fmla="*/ 132693 w 153620"/>
              <a:gd name="connsiteY20" fmla="*/ 245301 h 918768"/>
              <a:gd name="connsiteX21" fmla="*/ 130727 w 153620"/>
              <a:gd name="connsiteY21" fmla="*/ 286414 h 918768"/>
              <a:gd name="connsiteX22" fmla="*/ 130727 w 153620"/>
              <a:gd name="connsiteY22" fmla="*/ 327527 h 918768"/>
              <a:gd name="connsiteX23" fmla="*/ 128761 w 153620"/>
              <a:gd name="connsiteY23" fmla="*/ 370597 h 918768"/>
              <a:gd name="connsiteX24" fmla="*/ 128761 w 153620"/>
              <a:gd name="connsiteY24" fmla="*/ 413668 h 918768"/>
              <a:gd name="connsiteX25" fmla="*/ 128761 w 153620"/>
              <a:gd name="connsiteY25" fmla="*/ 460654 h 918768"/>
              <a:gd name="connsiteX26" fmla="*/ 128761 w 153620"/>
              <a:gd name="connsiteY26" fmla="*/ 509598 h 918768"/>
              <a:gd name="connsiteX27" fmla="*/ 128761 w 153620"/>
              <a:gd name="connsiteY27" fmla="*/ 554626 h 918768"/>
              <a:gd name="connsiteX28" fmla="*/ 128761 w 153620"/>
              <a:gd name="connsiteY28" fmla="*/ 580077 h 918768"/>
              <a:gd name="connsiteX29" fmla="*/ 128761 w 153620"/>
              <a:gd name="connsiteY29" fmla="*/ 603570 h 918768"/>
              <a:gd name="connsiteX30" fmla="*/ 128761 w 153620"/>
              <a:gd name="connsiteY30" fmla="*/ 625105 h 918768"/>
              <a:gd name="connsiteX31" fmla="*/ 124831 w 153620"/>
              <a:gd name="connsiteY31" fmla="*/ 646640 h 918768"/>
              <a:gd name="connsiteX32" fmla="*/ 124831 w 153620"/>
              <a:gd name="connsiteY32" fmla="*/ 666218 h 918768"/>
              <a:gd name="connsiteX33" fmla="*/ 124831 w 153620"/>
              <a:gd name="connsiteY33" fmla="*/ 687753 h 918768"/>
              <a:gd name="connsiteX34" fmla="*/ 122865 w 153620"/>
              <a:gd name="connsiteY34" fmla="*/ 703415 h 918768"/>
              <a:gd name="connsiteX35" fmla="*/ 122865 w 153620"/>
              <a:gd name="connsiteY35" fmla="*/ 722993 h 918768"/>
              <a:gd name="connsiteX36" fmla="*/ 118934 w 153620"/>
              <a:gd name="connsiteY36" fmla="*/ 738655 h 918768"/>
              <a:gd name="connsiteX37" fmla="*/ 118934 w 153620"/>
              <a:gd name="connsiteY37" fmla="*/ 756275 h 918768"/>
              <a:gd name="connsiteX38" fmla="*/ 116969 w 153620"/>
              <a:gd name="connsiteY38" fmla="*/ 771937 h 918768"/>
              <a:gd name="connsiteX39" fmla="*/ 115003 w 153620"/>
              <a:gd name="connsiteY39" fmla="*/ 785641 h 918768"/>
              <a:gd name="connsiteX40" fmla="*/ 111072 w 153620"/>
              <a:gd name="connsiteY40" fmla="*/ 799345 h 918768"/>
              <a:gd name="connsiteX41" fmla="*/ 111072 w 153620"/>
              <a:gd name="connsiteY41" fmla="*/ 813049 h 918768"/>
              <a:gd name="connsiteX42" fmla="*/ 109107 w 153620"/>
              <a:gd name="connsiteY42" fmla="*/ 822838 h 918768"/>
              <a:gd name="connsiteX43" fmla="*/ 105176 w 153620"/>
              <a:gd name="connsiteY43" fmla="*/ 834585 h 918768"/>
              <a:gd name="connsiteX44" fmla="*/ 97314 w 153620"/>
              <a:gd name="connsiteY44" fmla="*/ 856120 h 918768"/>
              <a:gd name="connsiteX45" fmla="*/ 93383 w 153620"/>
              <a:gd name="connsiteY45" fmla="*/ 863951 h 918768"/>
              <a:gd name="connsiteX46" fmla="*/ 89452 w 153620"/>
              <a:gd name="connsiteY46" fmla="*/ 871782 h 918768"/>
              <a:gd name="connsiteX47" fmla="*/ 87486 w 153620"/>
              <a:gd name="connsiteY47" fmla="*/ 879613 h 918768"/>
              <a:gd name="connsiteX48" fmla="*/ 81590 w 153620"/>
              <a:gd name="connsiteY48" fmla="*/ 887444 h 918768"/>
              <a:gd name="connsiteX49" fmla="*/ 79624 w 153620"/>
              <a:gd name="connsiteY49" fmla="*/ 893317 h 918768"/>
              <a:gd name="connsiteX50" fmla="*/ 75693 w 153620"/>
              <a:gd name="connsiteY50" fmla="*/ 899191 h 918768"/>
              <a:gd name="connsiteX51" fmla="*/ 73728 w 153620"/>
              <a:gd name="connsiteY51" fmla="*/ 905064 h 918768"/>
              <a:gd name="connsiteX52" fmla="*/ 69797 w 153620"/>
              <a:gd name="connsiteY52" fmla="*/ 910937 h 918768"/>
              <a:gd name="connsiteX53" fmla="*/ 65866 w 153620"/>
              <a:gd name="connsiteY53" fmla="*/ 912895 h 918768"/>
              <a:gd name="connsiteX54" fmla="*/ 61935 w 153620"/>
              <a:gd name="connsiteY54" fmla="*/ 914853 h 918768"/>
              <a:gd name="connsiteX55" fmla="*/ 59969 w 153620"/>
              <a:gd name="connsiteY55" fmla="*/ 914853 h 918768"/>
              <a:gd name="connsiteX56" fmla="*/ 58004 w 153620"/>
              <a:gd name="connsiteY56" fmla="*/ 918768 h 918768"/>
              <a:gd name="connsiteX57" fmla="*/ 54073 w 153620"/>
              <a:gd name="connsiteY57" fmla="*/ 918768 h 918768"/>
              <a:gd name="connsiteX58" fmla="*/ 52108 w 153620"/>
              <a:gd name="connsiteY58" fmla="*/ 914853 h 918768"/>
              <a:gd name="connsiteX59" fmla="*/ 48177 w 153620"/>
              <a:gd name="connsiteY59" fmla="*/ 914853 h 918768"/>
              <a:gd name="connsiteX60" fmla="*/ 44246 w 153620"/>
              <a:gd name="connsiteY60" fmla="*/ 912895 h 918768"/>
              <a:gd name="connsiteX61" fmla="*/ 40315 w 153620"/>
              <a:gd name="connsiteY61" fmla="*/ 910937 h 918768"/>
              <a:gd name="connsiteX62" fmla="*/ 38349 w 153620"/>
              <a:gd name="connsiteY62" fmla="*/ 905064 h 918768"/>
              <a:gd name="connsiteX63" fmla="*/ 34418 w 153620"/>
              <a:gd name="connsiteY63" fmla="*/ 899191 h 918768"/>
              <a:gd name="connsiteX64" fmla="*/ 32453 w 153620"/>
              <a:gd name="connsiteY64" fmla="*/ 891360 h 918768"/>
              <a:gd name="connsiteX65" fmla="*/ 30487 w 153620"/>
              <a:gd name="connsiteY65" fmla="*/ 883529 h 918768"/>
              <a:gd name="connsiteX66" fmla="*/ 30487 w 153620"/>
              <a:gd name="connsiteY66" fmla="*/ 871782 h 918768"/>
              <a:gd name="connsiteX67" fmla="*/ 26556 w 153620"/>
              <a:gd name="connsiteY67" fmla="*/ 861993 h 918768"/>
              <a:gd name="connsiteX68" fmla="*/ 26556 w 153620"/>
              <a:gd name="connsiteY68" fmla="*/ 848289 h 918768"/>
              <a:gd name="connsiteX69" fmla="*/ 26556 w 153620"/>
              <a:gd name="connsiteY69" fmla="*/ 834585 h 918768"/>
              <a:gd name="connsiteX70" fmla="*/ 26556 w 153620"/>
              <a:gd name="connsiteY70" fmla="*/ 820880 h 918768"/>
              <a:gd name="connsiteX71" fmla="*/ 26556 w 153620"/>
              <a:gd name="connsiteY71" fmla="*/ 801303 h 918768"/>
              <a:gd name="connsiteX72" fmla="*/ 26556 w 153620"/>
              <a:gd name="connsiteY72" fmla="*/ 785641 h 918768"/>
              <a:gd name="connsiteX73" fmla="*/ 26556 w 153620"/>
              <a:gd name="connsiteY73" fmla="*/ 764106 h 918768"/>
              <a:gd name="connsiteX74" fmla="*/ 30487 w 153620"/>
              <a:gd name="connsiteY74" fmla="*/ 744528 h 918768"/>
              <a:gd name="connsiteX75" fmla="*/ 30487 w 153620"/>
              <a:gd name="connsiteY75" fmla="*/ 722993 h 918768"/>
              <a:gd name="connsiteX76" fmla="*/ 30487 w 153620"/>
              <a:gd name="connsiteY76" fmla="*/ 701457 h 918768"/>
              <a:gd name="connsiteX77" fmla="*/ 30487 w 153620"/>
              <a:gd name="connsiteY77" fmla="*/ 679922 h 918768"/>
              <a:gd name="connsiteX78" fmla="*/ 30487 w 153620"/>
              <a:gd name="connsiteY78" fmla="*/ 658387 h 918768"/>
              <a:gd name="connsiteX79" fmla="*/ 30487 w 153620"/>
              <a:gd name="connsiteY79" fmla="*/ 632936 h 918768"/>
              <a:gd name="connsiteX80" fmla="*/ 30487 w 153620"/>
              <a:gd name="connsiteY80" fmla="*/ 607485 h 918768"/>
              <a:gd name="connsiteX81" fmla="*/ 30487 w 153620"/>
              <a:gd name="connsiteY81" fmla="*/ 582035 h 918768"/>
              <a:gd name="connsiteX82" fmla="*/ 30487 w 153620"/>
              <a:gd name="connsiteY82" fmla="*/ 554626 h 918768"/>
              <a:gd name="connsiteX83" fmla="*/ 30487 w 153620"/>
              <a:gd name="connsiteY83" fmla="*/ 525260 h 918768"/>
              <a:gd name="connsiteX84" fmla="*/ 30487 w 153620"/>
              <a:gd name="connsiteY84" fmla="*/ 497851 h 918768"/>
              <a:gd name="connsiteX85" fmla="*/ 30487 w 153620"/>
              <a:gd name="connsiteY85" fmla="*/ 468485 h 918768"/>
              <a:gd name="connsiteX86" fmla="*/ 30487 w 153620"/>
              <a:gd name="connsiteY86" fmla="*/ 435203 h 918768"/>
              <a:gd name="connsiteX87" fmla="*/ 30487 w 153620"/>
              <a:gd name="connsiteY87" fmla="*/ 403879 h 918768"/>
              <a:gd name="connsiteX88" fmla="*/ 30487 w 153620"/>
              <a:gd name="connsiteY88" fmla="*/ 370597 h 918768"/>
              <a:gd name="connsiteX89" fmla="*/ 30487 w 153620"/>
              <a:gd name="connsiteY89" fmla="*/ 337315 h 918768"/>
              <a:gd name="connsiteX90" fmla="*/ 30487 w 153620"/>
              <a:gd name="connsiteY90" fmla="*/ 304033 h 918768"/>
              <a:gd name="connsiteX91" fmla="*/ 30487 w 153620"/>
              <a:gd name="connsiteY91" fmla="*/ 270752 h 918768"/>
              <a:gd name="connsiteX92" fmla="*/ 30487 w 153620"/>
              <a:gd name="connsiteY92" fmla="*/ 237470 h 918768"/>
              <a:gd name="connsiteX93" fmla="*/ 26556 w 153620"/>
              <a:gd name="connsiteY93" fmla="*/ 210061 h 918768"/>
              <a:gd name="connsiteX94" fmla="*/ 26556 w 153620"/>
              <a:gd name="connsiteY94" fmla="*/ 184611 h 918768"/>
              <a:gd name="connsiteX95" fmla="*/ 26556 w 153620"/>
              <a:gd name="connsiteY95" fmla="*/ 157202 h 918768"/>
              <a:gd name="connsiteX96" fmla="*/ 24591 w 153620"/>
              <a:gd name="connsiteY96" fmla="*/ 135667 h 918768"/>
              <a:gd name="connsiteX97" fmla="*/ 24591 w 153620"/>
              <a:gd name="connsiteY97" fmla="*/ 114131 h 918768"/>
              <a:gd name="connsiteX98" fmla="*/ 22625 w 153620"/>
              <a:gd name="connsiteY98" fmla="*/ 94554 h 918768"/>
              <a:gd name="connsiteX99" fmla="*/ 22625 w 153620"/>
              <a:gd name="connsiteY99" fmla="*/ 74976 h 918768"/>
              <a:gd name="connsiteX100" fmla="*/ 18694 w 153620"/>
              <a:gd name="connsiteY100" fmla="*/ 59314 h 918768"/>
              <a:gd name="connsiteX101" fmla="*/ 16729 w 153620"/>
              <a:gd name="connsiteY101" fmla="*/ 45610 h 918768"/>
              <a:gd name="connsiteX102" fmla="*/ 12798 w 153620"/>
              <a:gd name="connsiteY102" fmla="*/ 31906 h 918768"/>
              <a:gd name="connsiteX103" fmla="*/ 10832 w 153620"/>
              <a:gd name="connsiteY103" fmla="*/ 22117 h 918768"/>
              <a:gd name="connsiteX104" fmla="*/ 8867 w 153620"/>
              <a:gd name="connsiteY104" fmla="*/ 12328 h 918768"/>
              <a:gd name="connsiteX105" fmla="*/ 2970 w 153620"/>
              <a:gd name="connsiteY105" fmla="*/ 4497 h 918768"/>
              <a:gd name="connsiteX106" fmla="*/ 0 w 153620"/>
              <a:gd name="connsiteY106" fmla="*/ 60 h 918768"/>
              <a:gd name="connsiteX107" fmla="*/ 7931 w 153620"/>
              <a:gd name="connsiteY107" fmla="*/ 0 h 918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153620" h="918768">
                <a:moveTo>
                  <a:pt x="7931" y="0"/>
                </a:moveTo>
                <a:cubicBezTo>
                  <a:pt x="28251" y="2540"/>
                  <a:pt x="48691" y="4253"/>
                  <a:pt x="68891" y="7620"/>
                </a:cubicBezTo>
                <a:cubicBezTo>
                  <a:pt x="97477" y="12384"/>
                  <a:pt x="96865" y="15613"/>
                  <a:pt x="122231" y="22860"/>
                </a:cubicBezTo>
                <a:cubicBezTo>
                  <a:pt x="132301" y="25737"/>
                  <a:pt x="142551" y="27940"/>
                  <a:pt x="152711" y="30480"/>
                </a:cubicBezTo>
                <a:lnTo>
                  <a:pt x="153620" y="30639"/>
                </a:lnTo>
                <a:lnTo>
                  <a:pt x="152347" y="31906"/>
                </a:lnTo>
                <a:lnTo>
                  <a:pt x="150382" y="37779"/>
                </a:lnTo>
                <a:lnTo>
                  <a:pt x="146451" y="45610"/>
                </a:lnTo>
                <a:lnTo>
                  <a:pt x="146451" y="51483"/>
                </a:lnTo>
                <a:lnTo>
                  <a:pt x="144485" y="61272"/>
                </a:lnTo>
                <a:lnTo>
                  <a:pt x="140554" y="69103"/>
                </a:lnTo>
                <a:lnTo>
                  <a:pt x="140554" y="80850"/>
                </a:lnTo>
                <a:lnTo>
                  <a:pt x="138589" y="92596"/>
                </a:lnTo>
                <a:lnTo>
                  <a:pt x="138589" y="104343"/>
                </a:lnTo>
                <a:lnTo>
                  <a:pt x="136624" y="118047"/>
                </a:lnTo>
                <a:lnTo>
                  <a:pt x="136624" y="135667"/>
                </a:lnTo>
                <a:lnTo>
                  <a:pt x="136624" y="149371"/>
                </a:lnTo>
                <a:lnTo>
                  <a:pt x="136624" y="166991"/>
                </a:lnTo>
                <a:lnTo>
                  <a:pt x="136624" y="184611"/>
                </a:lnTo>
                <a:lnTo>
                  <a:pt x="136624" y="206146"/>
                </a:lnTo>
                <a:lnTo>
                  <a:pt x="132693" y="245301"/>
                </a:lnTo>
                <a:lnTo>
                  <a:pt x="130727" y="286414"/>
                </a:lnTo>
                <a:lnTo>
                  <a:pt x="130727" y="327527"/>
                </a:lnTo>
                <a:lnTo>
                  <a:pt x="128761" y="370597"/>
                </a:lnTo>
                <a:lnTo>
                  <a:pt x="128761" y="413668"/>
                </a:lnTo>
                <a:lnTo>
                  <a:pt x="128761" y="460654"/>
                </a:lnTo>
                <a:lnTo>
                  <a:pt x="128761" y="509598"/>
                </a:lnTo>
                <a:lnTo>
                  <a:pt x="128761" y="554626"/>
                </a:lnTo>
                <a:lnTo>
                  <a:pt x="128761" y="580077"/>
                </a:lnTo>
                <a:lnTo>
                  <a:pt x="128761" y="603570"/>
                </a:lnTo>
                <a:lnTo>
                  <a:pt x="128761" y="625105"/>
                </a:lnTo>
                <a:lnTo>
                  <a:pt x="124831" y="646640"/>
                </a:lnTo>
                <a:lnTo>
                  <a:pt x="124831" y="666218"/>
                </a:lnTo>
                <a:lnTo>
                  <a:pt x="124831" y="687753"/>
                </a:lnTo>
                <a:lnTo>
                  <a:pt x="122865" y="703415"/>
                </a:lnTo>
                <a:lnTo>
                  <a:pt x="122865" y="722993"/>
                </a:lnTo>
                <a:lnTo>
                  <a:pt x="118934" y="738655"/>
                </a:lnTo>
                <a:lnTo>
                  <a:pt x="118934" y="756275"/>
                </a:lnTo>
                <a:lnTo>
                  <a:pt x="116969" y="771937"/>
                </a:lnTo>
                <a:lnTo>
                  <a:pt x="115003" y="785641"/>
                </a:lnTo>
                <a:lnTo>
                  <a:pt x="111072" y="799345"/>
                </a:lnTo>
                <a:lnTo>
                  <a:pt x="111072" y="813049"/>
                </a:lnTo>
                <a:lnTo>
                  <a:pt x="109107" y="822838"/>
                </a:lnTo>
                <a:lnTo>
                  <a:pt x="105176" y="834585"/>
                </a:lnTo>
                <a:lnTo>
                  <a:pt x="97314" y="856120"/>
                </a:lnTo>
                <a:lnTo>
                  <a:pt x="93383" y="863951"/>
                </a:lnTo>
                <a:lnTo>
                  <a:pt x="89452" y="871782"/>
                </a:lnTo>
                <a:lnTo>
                  <a:pt x="87486" y="879613"/>
                </a:lnTo>
                <a:lnTo>
                  <a:pt x="81590" y="887444"/>
                </a:lnTo>
                <a:lnTo>
                  <a:pt x="79624" y="893317"/>
                </a:lnTo>
                <a:lnTo>
                  <a:pt x="75693" y="899191"/>
                </a:lnTo>
                <a:lnTo>
                  <a:pt x="73728" y="905064"/>
                </a:lnTo>
                <a:lnTo>
                  <a:pt x="69797" y="910937"/>
                </a:lnTo>
                <a:lnTo>
                  <a:pt x="65866" y="912895"/>
                </a:lnTo>
                <a:lnTo>
                  <a:pt x="61935" y="914853"/>
                </a:lnTo>
                <a:lnTo>
                  <a:pt x="59969" y="914853"/>
                </a:lnTo>
                <a:lnTo>
                  <a:pt x="58004" y="918768"/>
                </a:lnTo>
                <a:lnTo>
                  <a:pt x="54073" y="918768"/>
                </a:lnTo>
                <a:lnTo>
                  <a:pt x="52108" y="914853"/>
                </a:lnTo>
                <a:lnTo>
                  <a:pt x="48177" y="914853"/>
                </a:lnTo>
                <a:lnTo>
                  <a:pt x="44246" y="912895"/>
                </a:lnTo>
                <a:lnTo>
                  <a:pt x="40315" y="910937"/>
                </a:lnTo>
                <a:lnTo>
                  <a:pt x="38349" y="905064"/>
                </a:lnTo>
                <a:lnTo>
                  <a:pt x="34418" y="899191"/>
                </a:lnTo>
                <a:lnTo>
                  <a:pt x="32453" y="891360"/>
                </a:lnTo>
                <a:lnTo>
                  <a:pt x="30487" y="883529"/>
                </a:lnTo>
                <a:lnTo>
                  <a:pt x="30487" y="871782"/>
                </a:lnTo>
                <a:lnTo>
                  <a:pt x="26556" y="861993"/>
                </a:lnTo>
                <a:lnTo>
                  <a:pt x="26556" y="848289"/>
                </a:lnTo>
                <a:lnTo>
                  <a:pt x="26556" y="834585"/>
                </a:lnTo>
                <a:lnTo>
                  <a:pt x="26556" y="820880"/>
                </a:lnTo>
                <a:lnTo>
                  <a:pt x="26556" y="801303"/>
                </a:lnTo>
                <a:lnTo>
                  <a:pt x="26556" y="785641"/>
                </a:lnTo>
                <a:lnTo>
                  <a:pt x="26556" y="764106"/>
                </a:lnTo>
                <a:lnTo>
                  <a:pt x="30487" y="744528"/>
                </a:lnTo>
                <a:lnTo>
                  <a:pt x="30487" y="722993"/>
                </a:lnTo>
                <a:lnTo>
                  <a:pt x="30487" y="701457"/>
                </a:lnTo>
                <a:lnTo>
                  <a:pt x="30487" y="679922"/>
                </a:lnTo>
                <a:lnTo>
                  <a:pt x="30487" y="658387"/>
                </a:lnTo>
                <a:lnTo>
                  <a:pt x="30487" y="632936"/>
                </a:lnTo>
                <a:lnTo>
                  <a:pt x="30487" y="607485"/>
                </a:lnTo>
                <a:lnTo>
                  <a:pt x="30487" y="582035"/>
                </a:lnTo>
                <a:lnTo>
                  <a:pt x="30487" y="554626"/>
                </a:lnTo>
                <a:lnTo>
                  <a:pt x="30487" y="525260"/>
                </a:lnTo>
                <a:lnTo>
                  <a:pt x="30487" y="497851"/>
                </a:lnTo>
                <a:lnTo>
                  <a:pt x="30487" y="468485"/>
                </a:lnTo>
                <a:lnTo>
                  <a:pt x="30487" y="435203"/>
                </a:lnTo>
                <a:lnTo>
                  <a:pt x="30487" y="403879"/>
                </a:lnTo>
                <a:lnTo>
                  <a:pt x="30487" y="370597"/>
                </a:lnTo>
                <a:lnTo>
                  <a:pt x="30487" y="337315"/>
                </a:lnTo>
                <a:lnTo>
                  <a:pt x="30487" y="304033"/>
                </a:lnTo>
                <a:lnTo>
                  <a:pt x="30487" y="270752"/>
                </a:lnTo>
                <a:lnTo>
                  <a:pt x="30487" y="237470"/>
                </a:lnTo>
                <a:lnTo>
                  <a:pt x="26556" y="210061"/>
                </a:lnTo>
                <a:lnTo>
                  <a:pt x="26556" y="184611"/>
                </a:lnTo>
                <a:lnTo>
                  <a:pt x="26556" y="157202"/>
                </a:lnTo>
                <a:lnTo>
                  <a:pt x="24591" y="135667"/>
                </a:lnTo>
                <a:lnTo>
                  <a:pt x="24591" y="114131"/>
                </a:lnTo>
                <a:lnTo>
                  <a:pt x="22625" y="94554"/>
                </a:lnTo>
                <a:lnTo>
                  <a:pt x="22625" y="74976"/>
                </a:lnTo>
                <a:lnTo>
                  <a:pt x="18694" y="59314"/>
                </a:lnTo>
                <a:lnTo>
                  <a:pt x="16729" y="45610"/>
                </a:lnTo>
                <a:lnTo>
                  <a:pt x="12798" y="31906"/>
                </a:lnTo>
                <a:lnTo>
                  <a:pt x="10832" y="22117"/>
                </a:lnTo>
                <a:lnTo>
                  <a:pt x="8867" y="12328"/>
                </a:lnTo>
                <a:lnTo>
                  <a:pt x="2970" y="4497"/>
                </a:lnTo>
                <a:lnTo>
                  <a:pt x="0" y="60"/>
                </a:lnTo>
                <a:lnTo>
                  <a:pt x="793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9" name="任意多边形 228"/>
          <p:cNvSpPr/>
          <p:nvPr/>
        </p:nvSpPr>
        <p:spPr>
          <a:xfrm>
            <a:off x="2166368" y="1901452"/>
            <a:ext cx="567747" cy="184310"/>
          </a:xfrm>
          <a:custGeom>
            <a:avLst/>
            <a:gdLst>
              <a:gd name="connsiteX0" fmla="*/ 375224 w 567747"/>
              <a:gd name="connsiteY0" fmla="*/ 0 h 184310"/>
              <a:gd name="connsiteX1" fmla="*/ 381118 w 567747"/>
              <a:gd name="connsiteY1" fmla="*/ 0 h 184310"/>
              <a:gd name="connsiteX2" fmla="*/ 387011 w 567747"/>
              <a:gd name="connsiteY2" fmla="*/ 0 h 184310"/>
              <a:gd name="connsiteX3" fmla="*/ 388976 w 567747"/>
              <a:gd name="connsiteY3" fmla="*/ 0 h 184310"/>
              <a:gd name="connsiteX4" fmla="*/ 390940 w 567747"/>
              <a:gd name="connsiteY4" fmla="*/ 0 h 184310"/>
              <a:gd name="connsiteX5" fmla="*/ 396834 w 567747"/>
              <a:gd name="connsiteY5" fmla="*/ 1958 h 184310"/>
              <a:gd name="connsiteX6" fmla="*/ 408621 w 567747"/>
              <a:gd name="connsiteY6" fmla="*/ 5873 h 184310"/>
              <a:gd name="connsiteX7" fmla="*/ 418443 w 567747"/>
              <a:gd name="connsiteY7" fmla="*/ 11747 h 184310"/>
              <a:gd name="connsiteX8" fmla="*/ 432195 w 567747"/>
              <a:gd name="connsiteY8" fmla="*/ 15662 h 184310"/>
              <a:gd name="connsiteX9" fmla="*/ 449876 w 567747"/>
              <a:gd name="connsiteY9" fmla="*/ 21535 h 184310"/>
              <a:gd name="connsiteX10" fmla="*/ 465592 w 567747"/>
              <a:gd name="connsiteY10" fmla="*/ 29366 h 184310"/>
              <a:gd name="connsiteX11" fmla="*/ 485237 w 567747"/>
              <a:gd name="connsiteY11" fmla="*/ 41113 h 184310"/>
              <a:gd name="connsiteX12" fmla="*/ 502918 w 567747"/>
              <a:gd name="connsiteY12" fmla="*/ 50902 h 184310"/>
              <a:gd name="connsiteX13" fmla="*/ 520599 w 567747"/>
              <a:gd name="connsiteY13" fmla="*/ 62648 h 184310"/>
              <a:gd name="connsiteX14" fmla="*/ 532386 w 567747"/>
              <a:gd name="connsiteY14" fmla="*/ 72437 h 184310"/>
              <a:gd name="connsiteX15" fmla="*/ 546137 w 567747"/>
              <a:gd name="connsiteY15" fmla="*/ 82226 h 184310"/>
              <a:gd name="connsiteX16" fmla="*/ 555960 w 567747"/>
              <a:gd name="connsiteY16" fmla="*/ 90057 h 184310"/>
              <a:gd name="connsiteX17" fmla="*/ 563818 w 567747"/>
              <a:gd name="connsiteY17" fmla="*/ 93972 h 184310"/>
              <a:gd name="connsiteX18" fmla="*/ 563818 w 567747"/>
              <a:gd name="connsiteY18" fmla="*/ 97888 h 184310"/>
              <a:gd name="connsiteX19" fmla="*/ 565783 w 567747"/>
              <a:gd name="connsiteY19" fmla="*/ 99846 h 184310"/>
              <a:gd name="connsiteX20" fmla="*/ 567747 w 567747"/>
              <a:gd name="connsiteY20" fmla="*/ 103761 h 184310"/>
              <a:gd name="connsiteX21" fmla="*/ 567747 w 567747"/>
              <a:gd name="connsiteY21" fmla="*/ 105719 h 184310"/>
              <a:gd name="connsiteX22" fmla="*/ 567747 w 567747"/>
              <a:gd name="connsiteY22" fmla="*/ 111592 h 184310"/>
              <a:gd name="connsiteX23" fmla="*/ 565783 w 567747"/>
              <a:gd name="connsiteY23" fmla="*/ 117465 h 184310"/>
              <a:gd name="connsiteX24" fmla="*/ 563818 w 567747"/>
              <a:gd name="connsiteY24" fmla="*/ 127254 h 184310"/>
              <a:gd name="connsiteX25" fmla="*/ 557925 w 567747"/>
              <a:gd name="connsiteY25" fmla="*/ 139001 h 184310"/>
              <a:gd name="connsiteX26" fmla="*/ 555960 w 567747"/>
              <a:gd name="connsiteY26" fmla="*/ 142916 h 184310"/>
              <a:gd name="connsiteX27" fmla="*/ 552031 w 567747"/>
              <a:gd name="connsiteY27" fmla="*/ 146832 h 184310"/>
              <a:gd name="connsiteX28" fmla="*/ 550066 w 567747"/>
              <a:gd name="connsiteY28" fmla="*/ 148789 h 184310"/>
              <a:gd name="connsiteX29" fmla="*/ 546137 w 567747"/>
              <a:gd name="connsiteY29" fmla="*/ 154663 h 184310"/>
              <a:gd name="connsiteX30" fmla="*/ 544173 w 567747"/>
              <a:gd name="connsiteY30" fmla="*/ 160536 h 184310"/>
              <a:gd name="connsiteX31" fmla="*/ 544173 w 567747"/>
              <a:gd name="connsiteY31" fmla="*/ 168367 h 184310"/>
              <a:gd name="connsiteX32" fmla="*/ 542208 w 567747"/>
              <a:gd name="connsiteY32" fmla="*/ 178156 h 184310"/>
              <a:gd name="connsiteX33" fmla="*/ 540444 w 567747"/>
              <a:gd name="connsiteY33" fmla="*/ 184310 h 184310"/>
              <a:gd name="connsiteX34" fmla="*/ 517984 w 567747"/>
              <a:gd name="connsiteY34" fmla="*/ 176823 h 184310"/>
              <a:gd name="connsiteX35" fmla="*/ 426544 w 567747"/>
              <a:gd name="connsiteY35" fmla="*/ 161583 h 184310"/>
              <a:gd name="connsiteX36" fmla="*/ 402741 w 567747"/>
              <a:gd name="connsiteY36" fmla="*/ 162575 h 184310"/>
              <a:gd name="connsiteX37" fmla="*/ 402727 w 567747"/>
              <a:gd name="connsiteY37" fmla="*/ 162494 h 184310"/>
              <a:gd name="connsiteX38" fmla="*/ 402727 w 567747"/>
              <a:gd name="connsiteY38" fmla="*/ 154663 h 184310"/>
              <a:gd name="connsiteX39" fmla="*/ 400763 w 567747"/>
              <a:gd name="connsiteY39" fmla="*/ 146832 h 184310"/>
              <a:gd name="connsiteX40" fmla="*/ 396834 w 567747"/>
              <a:gd name="connsiteY40" fmla="*/ 140958 h 184310"/>
              <a:gd name="connsiteX41" fmla="*/ 394869 w 567747"/>
              <a:gd name="connsiteY41" fmla="*/ 139001 h 184310"/>
              <a:gd name="connsiteX42" fmla="*/ 388976 w 567747"/>
              <a:gd name="connsiteY42" fmla="*/ 135085 h 184310"/>
              <a:gd name="connsiteX43" fmla="*/ 383082 w 567747"/>
              <a:gd name="connsiteY43" fmla="*/ 133127 h 184310"/>
              <a:gd name="connsiteX44" fmla="*/ 379153 w 567747"/>
              <a:gd name="connsiteY44" fmla="*/ 129212 h 184310"/>
              <a:gd name="connsiteX45" fmla="*/ 369330 w 567747"/>
              <a:gd name="connsiteY45" fmla="*/ 127254 h 184310"/>
              <a:gd name="connsiteX46" fmla="*/ 365401 w 567747"/>
              <a:gd name="connsiteY46" fmla="*/ 127254 h 184310"/>
              <a:gd name="connsiteX47" fmla="*/ 353614 w 567747"/>
              <a:gd name="connsiteY47" fmla="*/ 125296 h 184310"/>
              <a:gd name="connsiteX48" fmla="*/ 345756 w 567747"/>
              <a:gd name="connsiteY48" fmla="*/ 125296 h 184310"/>
              <a:gd name="connsiteX49" fmla="*/ 333969 w 567747"/>
              <a:gd name="connsiteY49" fmla="*/ 125296 h 184310"/>
              <a:gd name="connsiteX50" fmla="*/ 324146 w 567747"/>
              <a:gd name="connsiteY50" fmla="*/ 125296 h 184310"/>
              <a:gd name="connsiteX51" fmla="*/ 312359 w 567747"/>
              <a:gd name="connsiteY51" fmla="*/ 125296 h 184310"/>
              <a:gd name="connsiteX52" fmla="*/ 298608 w 567747"/>
              <a:gd name="connsiteY52" fmla="*/ 125296 h 184310"/>
              <a:gd name="connsiteX53" fmla="*/ 286820 w 567747"/>
              <a:gd name="connsiteY53" fmla="*/ 125296 h 184310"/>
              <a:gd name="connsiteX54" fmla="*/ 269140 w 567747"/>
              <a:gd name="connsiteY54" fmla="*/ 125296 h 184310"/>
              <a:gd name="connsiteX55" fmla="*/ 255388 w 567747"/>
              <a:gd name="connsiteY55" fmla="*/ 127254 h 184310"/>
              <a:gd name="connsiteX56" fmla="*/ 237707 w 567747"/>
              <a:gd name="connsiteY56" fmla="*/ 127254 h 184310"/>
              <a:gd name="connsiteX57" fmla="*/ 220027 w 567747"/>
              <a:gd name="connsiteY57" fmla="*/ 129212 h 184310"/>
              <a:gd name="connsiteX58" fmla="*/ 202346 w 567747"/>
              <a:gd name="connsiteY58" fmla="*/ 129212 h 184310"/>
              <a:gd name="connsiteX59" fmla="*/ 184665 w 567747"/>
              <a:gd name="connsiteY59" fmla="*/ 133127 h 184310"/>
              <a:gd name="connsiteX60" fmla="*/ 153233 w 567747"/>
              <a:gd name="connsiteY60" fmla="*/ 135085 h 184310"/>
              <a:gd name="connsiteX61" fmla="*/ 121801 w 567747"/>
              <a:gd name="connsiteY61" fmla="*/ 139001 h 184310"/>
              <a:gd name="connsiteX62" fmla="*/ 92333 w 567747"/>
              <a:gd name="connsiteY62" fmla="*/ 140958 h 184310"/>
              <a:gd name="connsiteX63" fmla="*/ 68758 w 567747"/>
              <a:gd name="connsiteY63" fmla="*/ 142916 h 184310"/>
              <a:gd name="connsiteX64" fmla="*/ 43220 w 567747"/>
              <a:gd name="connsiteY64" fmla="*/ 148789 h 184310"/>
              <a:gd name="connsiteX65" fmla="*/ 21610 w 567747"/>
              <a:gd name="connsiteY65" fmla="*/ 152705 h 184310"/>
              <a:gd name="connsiteX66" fmla="*/ 0 w 567747"/>
              <a:gd name="connsiteY66" fmla="*/ 154663 h 184310"/>
              <a:gd name="connsiteX67" fmla="*/ 0 w 567747"/>
              <a:gd name="connsiteY67" fmla="*/ 90057 h 184310"/>
              <a:gd name="connsiteX68" fmla="*/ 27503 w 567747"/>
              <a:gd name="connsiteY68" fmla="*/ 90057 h 184310"/>
              <a:gd name="connsiteX69" fmla="*/ 51078 w 567747"/>
              <a:gd name="connsiteY69" fmla="*/ 86141 h 184310"/>
              <a:gd name="connsiteX70" fmla="*/ 78581 w 567747"/>
              <a:gd name="connsiteY70" fmla="*/ 84184 h 184310"/>
              <a:gd name="connsiteX71" fmla="*/ 106084 w 567747"/>
              <a:gd name="connsiteY71" fmla="*/ 84184 h 184310"/>
              <a:gd name="connsiteX72" fmla="*/ 133588 w 567747"/>
              <a:gd name="connsiteY72" fmla="*/ 78310 h 184310"/>
              <a:gd name="connsiteX73" fmla="*/ 161091 w 567747"/>
              <a:gd name="connsiteY73" fmla="*/ 76352 h 184310"/>
              <a:gd name="connsiteX74" fmla="*/ 190559 w 567747"/>
              <a:gd name="connsiteY74" fmla="*/ 70479 h 184310"/>
              <a:gd name="connsiteX75" fmla="*/ 220027 w 567747"/>
              <a:gd name="connsiteY75" fmla="*/ 64606 h 184310"/>
              <a:gd name="connsiteX76" fmla="*/ 233778 w 567747"/>
              <a:gd name="connsiteY76" fmla="*/ 62648 h 184310"/>
              <a:gd name="connsiteX77" fmla="*/ 247530 w 567747"/>
              <a:gd name="connsiteY77" fmla="*/ 58733 h 184310"/>
              <a:gd name="connsiteX78" fmla="*/ 259317 w 567747"/>
              <a:gd name="connsiteY78" fmla="*/ 58733 h 184310"/>
              <a:gd name="connsiteX79" fmla="*/ 273069 w 567747"/>
              <a:gd name="connsiteY79" fmla="*/ 56775 h 184310"/>
              <a:gd name="connsiteX80" fmla="*/ 282891 w 567747"/>
              <a:gd name="connsiteY80" fmla="*/ 54817 h 184310"/>
              <a:gd name="connsiteX81" fmla="*/ 290749 w 567747"/>
              <a:gd name="connsiteY81" fmla="*/ 50902 h 184310"/>
              <a:gd name="connsiteX82" fmla="*/ 302537 w 567747"/>
              <a:gd name="connsiteY82" fmla="*/ 48944 h 184310"/>
              <a:gd name="connsiteX83" fmla="*/ 310395 w 567747"/>
              <a:gd name="connsiteY83" fmla="*/ 46986 h 184310"/>
              <a:gd name="connsiteX84" fmla="*/ 318253 w 567747"/>
              <a:gd name="connsiteY84" fmla="*/ 43071 h 184310"/>
              <a:gd name="connsiteX85" fmla="*/ 324146 w 567747"/>
              <a:gd name="connsiteY85" fmla="*/ 41113 h 184310"/>
              <a:gd name="connsiteX86" fmla="*/ 332004 w 567747"/>
              <a:gd name="connsiteY86" fmla="*/ 37197 h 184310"/>
              <a:gd name="connsiteX87" fmla="*/ 337898 w 567747"/>
              <a:gd name="connsiteY87" fmla="*/ 35240 h 184310"/>
              <a:gd name="connsiteX88" fmla="*/ 339863 w 567747"/>
              <a:gd name="connsiteY88" fmla="*/ 33282 h 184310"/>
              <a:gd name="connsiteX89" fmla="*/ 343792 w 567747"/>
              <a:gd name="connsiteY89" fmla="*/ 29366 h 184310"/>
              <a:gd name="connsiteX90" fmla="*/ 345756 w 567747"/>
              <a:gd name="connsiteY90" fmla="*/ 27409 h 184310"/>
              <a:gd name="connsiteX91" fmla="*/ 347721 w 567747"/>
              <a:gd name="connsiteY91" fmla="*/ 23493 h 184310"/>
              <a:gd name="connsiteX92" fmla="*/ 351650 w 567747"/>
              <a:gd name="connsiteY92" fmla="*/ 15662 h 184310"/>
              <a:gd name="connsiteX93" fmla="*/ 357543 w 567747"/>
              <a:gd name="connsiteY93" fmla="*/ 13704 h 184310"/>
              <a:gd name="connsiteX94" fmla="*/ 359508 w 567747"/>
              <a:gd name="connsiteY94" fmla="*/ 7831 h 184310"/>
              <a:gd name="connsiteX95" fmla="*/ 365401 w 567747"/>
              <a:gd name="connsiteY95" fmla="*/ 5873 h 184310"/>
              <a:gd name="connsiteX96" fmla="*/ 369330 w 567747"/>
              <a:gd name="connsiteY96" fmla="*/ 1958 h 184310"/>
              <a:gd name="connsiteX97" fmla="*/ 375224 w 567747"/>
              <a:gd name="connsiteY97" fmla="*/ 0 h 184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567747" h="184310">
                <a:moveTo>
                  <a:pt x="375224" y="0"/>
                </a:moveTo>
                <a:lnTo>
                  <a:pt x="381118" y="0"/>
                </a:lnTo>
                <a:lnTo>
                  <a:pt x="387011" y="0"/>
                </a:lnTo>
                <a:lnTo>
                  <a:pt x="388976" y="0"/>
                </a:lnTo>
                <a:lnTo>
                  <a:pt x="390940" y="0"/>
                </a:lnTo>
                <a:lnTo>
                  <a:pt x="396834" y="1958"/>
                </a:lnTo>
                <a:lnTo>
                  <a:pt x="408621" y="5873"/>
                </a:lnTo>
                <a:lnTo>
                  <a:pt x="418443" y="11747"/>
                </a:lnTo>
                <a:lnTo>
                  <a:pt x="432195" y="15662"/>
                </a:lnTo>
                <a:lnTo>
                  <a:pt x="449876" y="21535"/>
                </a:lnTo>
                <a:lnTo>
                  <a:pt x="465592" y="29366"/>
                </a:lnTo>
                <a:lnTo>
                  <a:pt x="485237" y="41113"/>
                </a:lnTo>
                <a:lnTo>
                  <a:pt x="502918" y="50902"/>
                </a:lnTo>
                <a:lnTo>
                  <a:pt x="520599" y="62648"/>
                </a:lnTo>
                <a:lnTo>
                  <a:pt x="532386" y="72437"/>
                </a:lnTo>
                <a:lnTo>
                  <a:pt x="546137" y="82226"/>
                </a:lnTo>
                <a:lnTo>
                  <a:pt x="555960" y="90057"/>
                </a:lnTo>
                <a:lnTo>
                  <a:pt x="563818" y="93972"/>
                </a:lnTo>
                <a:lnTo>
                  <a:pt x="563818" y="97888"/>
                </a:lnTo>
                <a:lnTo>
                  <a:pt x="565783" y="99846"/>
                </a:lnTo>
                <a:lnTo>
                  <a:pt x="567747" y="103761"/>
                </a:lnTo>
                <a:lnTo>
                  <a:pt x="567747" y="105719"/>
                </a:lnTo>
                <a:lnTo>
                  <a:pt x="567747" y="111592"/>
                </a:lnTo>
                <a:lnTo>
                  <a:pt x="565783" y="117465"/>
                </a:lnTo>
                <a:lnTo>
                  <a:pt x="563818" y="127254"/>
                </a:lnTo>
                <a:lnTo>
                  <a:pt x="557925" y="139001"/>
                </a:lnTo>
                <a:lnTo>
                  <a:pt x="555960" y="142916"/>
                </a:lnTo>
                <a:lnTo>
                  <a:pt x="552031" y="146832"/>
                </a:lnTo>
                <a:lnTo>
                  <a:pt x="550066" y="148789"/>
                </a:lnTo>
                <a:lnTo>
                  <a:pt x="546137" y="154663"/>
                </a:lnTo>
                <a:lnTo>
                  <a:pt x="544173" y="160536"/>
                </a:lnTo>
                <a:lnTo>
                  <a:pt x="544173" y="168367"/>
                </a:lnTo>
                <a:lnTo>
                  <a:pt x="542208" y="178156"/>
                </a:lnTo>
                <a:lnTo>
                  <a:pt x="540444" y="184310"/>
                </a:lnTo>
                <a:lnTo>
                  <a:pt x="517984" y="176823"/>
                </a:lnTo>
                <a:cubicBezTo>
                  <a:pt x="488271" y="169395"/>
                  <a:pt x="456651" y="165884"/>
                  <a:pt x="426544" y="161583"/>
                </a:cubicBezTo>
                <a:lnTo>
                  <a:pt x="402741" y="162575"/>
                </a:lnTo>
                <a:lnTo>
                  <a:pt x="402727" y="162494"/>
                </a:lnTo>
                <a:lnTo>
                  <a:pt x="402727" y="154663"/>
                </a:lnTo>
                <a:lnTo>
                  <a:pt x="400763" y="146832"/>
                </a:lnTo>
                <a:lnTo>
                  <a:pt x="396834" y="140958"/>
                </a:lnTo>
                <a:lnTo>
                  <a:pt x="394869" y="139001"/>
                </a:lnTo>
                <a:lnTo>
                  <a:pt x="388976" y="135085"/>
                </a:lnTo>
                <a:lnTo>
                  <a:pt x="383082" y="133127"/>
                </a:lnTo>
                <a:lnTo>
                  <a:pt x="379153" y="129212"/>
                </a:lnTo>
                <a:lnTo>
                  <a:pt x="369330" y="127254"/>
                </a:lnTo>
                <a:lnTo>
                  <a:pt x="365401" y="127254"/>
                </a:lnTo>
                <a:lnTo>
                  <a:pt x="353614" y="125296"/>
                </a:lnTo>
                <a:lnTo>
                  <a:pt x="345756" y="125296"/>
                </a:lnTo>
                <a:lnTo>
                  <a:pt x="333969" y="125296"/>
                </a:lnTo>
                <a:lnTo>
                  <a:pt x="324146" y="125296"/>
                </a:lnTo>
                <a:lnTo>
                  <a:pt x="312359" y="125296"/>
                </a:lnTo>
                <a:lnTo>
                  <a:pt x="298608" y="125296"/>
                </a:lnTo>
                <a:lnTo>
                  <a:pt x="286820" y="125296"/>
                </a:lnTo>
                <a:lnTo>
                  <a:pt x="269140" y="125296"/>
                </a:lnTo>
                <a:lnTo>
                  <a:pt x="255388" y="127254"/>
                </a:lnTo>
                <a:lnTo>
                  <a:pt x="237707" y="127254"/>
                </a:lnTo>
                <a:lnTo>
                  <a:pt x="220027" y="129212"/>
                </a:lnTo>
                <a:lnTo>
                  <a:pt x="202346" y="129212"/>
                </a:lnTo>
                <a:lnTo>
                  <a:pt x="184665" y="133127"/>
                </a:lnTo>
                <a:lnTo>
                  <a:pt x="153233" y="135085"/>
                </a:lnTo>
                <a:lnTo>
                  <a:pt x="121801" y="139001"/>
                </a:lnTo>
                <a:lnTo>
                  <a:pt x="92333" y="140958"/>
                </a:lnTo>
                <a:lnTo>
                  <a:pt x="68758" y="142916"/>
                </a:lnTo>
                <a:lnTo>
                  <a:pt x="43220" y="148789"/>
                </a:lnTo>
                <a:lnTo>
                  <a:pt x="21610" y="152705"/>
                </a:lnTo>
                <a:lnTo>
                  <a:pt x="0" y="154663"/>
                </a:lnTo>
                <a:lnTo>
                  <a:pt x="0" y="90057"/>
                </a:lnTo>
                <a:lnTo>
                  <a:pt x="27503" y="90057"/>
                </a:lnTo>
                <a:lnTo>
                  <a:pt x="51078" y="86141"/>
                </a:lnTo>
                <a:lnTo>
                  <a:pt x="78581" y="84184"/>
                </a:lnTo>
                <a:lnTo>
                  <a:pt x="106084" y="84184"/>
                </a:lnTo>
                <a:lnTo>
                  <a:pt x="133588" y="78310"/>
                </a:lnTo>
                <a:lnTo>
                  <a:pt x="161091" y="76352"/>
                </a:lnTo>
                <a:lnTo>
                  <a:pt x="190559" y="70479"/>
                </a:lnTo>
                <a:lnTo>
                  <a:pt x="220027" y="64606"/>
                </a:lnTo>
                <a:lnTo>
                  <a:pt x="233778" y="62648"/>
                </a:lnTo>
                <a:lnTo>
                  <a:pt x="247530" y="58733"/>
                </a:lnTo>
                <a:lnTo>
                  <a:pt x="259317" y="58733"/>
                </a:lnTo>
                <a:lnTo>
                  <a:pt x="273069" y="56775"/>
                </a:lnTo>
                <a:lnTo>
                  <a:pt x="282891" y="54817"/>
                </a:lnTo>
                <a:lnTo>
                  <a:pt x="290749" y="50902"/>
                </a:lnTo>
                <a:lnTo>
                  <a:pt x="302537" y="48944"/>
                </a:lnTo>
                <a:lnTo>
                  <a:pt x="310395" y="46986"/>
                </a:lnTo>
                <a:lnTo>
                  <a:pt x="318253" y="43071"/>
                </a:lnTo>
                <a:lnTo>
                  <a:pt x="324146" y="41113"/>
                </a:lnTo>
                <a:lnTo>
                  <a:pt x="332004" y="37197"/>
                </a:lnTo>
                <a:lnTo>
                  <a:pt x="337898" y="35240"/>
                </a:lnTo>
                <a:lnTo>
                  <a:pt x="339863" y="33282"/>
                </a:lnTo>
                <a:lnTo>
                  <a:pt x="343792" y="29366"/>
                </a:lnTo>
                <a:lnTo>
                  <a:pt x="345756" y="27409"/>
                </a:lnTo>
                <a:lnTo>
                  <a:pt x="347721" y="23493"/>
                </a:lnTo>
                <a:lnTo>
                  <a:pt x="351650" y="15662"/>
                </a:lnTo>
                <a:lnTo>
                  <a:pt x="357543" y="13704"/>
                </a:lnTo>
                <a:lnTo>
                  <a:pt x="359508" y="7831"/>
                </a:lnTo>
                <a:lnTo>
                  <a:pt x="365401" y="5873"/>
                </a:lnTo>
                <a:lnTo>
                  <a:pt x="369330" y="1958"/>
                </a:lnTo>
                <a:lnTo>
                  <a:pt x="375224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0" name="任意多边形 229"/>
          <p:cNvSpPr/>
          <p:nvPr/>
        </p:nvSpPr>
        <p:spPr>
          <a:xfrm>
            <a:off x="1406759" y="2054156"/>
            <a:ext cx="497268" cy="169058"/>
          </a:xfrm>
          <a:custGeom>
            <a:avLst/>
            <a:gdLst>
              <a:gd name="connsiteX0" fmla="*/ 334133 w 497268"/>
              <a:gd name="connsiteY0" fmla="*/ 0 h 169058"/>
              <a:gd name="connsiteX1" fmla="*/ 341995 w 497268"/>
              <a:gd name="connsiteY1" fmla="*/ 0 h 169058"/>
              <a:gd name="connsiteX2" fmla="*/ 347891 w 497268"/>
              <a:gd name="connsiteY2" fmla="*/ 0 h 169058"/>
              <a:gd name="connsiteX3" fmla="*/ 349857 w 497268"/>
              <a:gd name="connsiteY3" fmla="*/ 1958 h 169058"/>
              <a:gd name="connsiteX4" fmla="*/ 355753 w 497268"/>
              <a:gd name="connsiteY4" fmla="*/ 7831 h 169058"/>
              <a:gd name="connsiteX5" fmla="*/ 363615 w 497268"/>
              <a:gd name="connsiteY5" fmla="*/ 13704 h 169058"/>
              <a:gd name="connsiteX6" fmla="*/ 375408 w 497268"/>
              <a:gd name="connsiteY6" fmla="*/ 19578 h 169058"/>
              <a:gd name="connsiteX7" fmla="*/ 385235 w 497268"/>
              <a:gd name="connsiteY7" fmla="*/ 27409 h 169058"/>
              <a:gd name="connsiteX8" fmla="*/ 398994 w 497268"/>
              <a:gd name="connsiteY8" fmla="*/ 35240 h 169058"/>
              <a:gd name="connsiteX9" fmla="*/ 412752 w 497268"/>
              <a:gd name="connsiteY9" fmla="*/ 45028 h 169058"/>
              <a:gd name="connsiteX10" fmla="*/ 428476 w 497268"/>
              <a:gd name="connsiteY10" fmla="*/ 56775 h 169058"/>
              <a:gd name="connsiteX11" fmla="*/ 446166 w 497268"/>
              <a:gd name="connsiteY11" fmla="*/ 70479 h 169058"/>
              <a:gd name="connsiteX12" fmla="*/ 459924 w 497268"/>
              <a:gd name="connsiteY12" fmla="*/ 84183 h 169058"/>
              <a:gd name="connsiteX13" fmla="*/ 469751 w 497268"/>
              <a:gd name="connsiteY13" fmla="*/ 97888 h 169058"/>
              <a:gd name="connsiteX14" fmla="*/ 481544 w 497268"/>
              <a:gd name="connsiteY14" fmla="*/ 105719 h 169058"/>
              <a:gd name="connsiteX15" fmla="*/ 489406 w 497268"/>
              <a:gd name="connsiteY15" fmla="*/ 113550 h 169058"/>
              <a:gd name="connsiteX16" fmla="*/ 495303 w 497268"/>
              <a:gd name="connsiteY16" fmla="*/ 121381 h 169058"/>
              <a:gd name="connsiteX17" fmla="*/ 497268 w 497268"/>
              <a:gd name="connsiteY17" fmla="*/ 127254 h 169058"/>
              <a:gd name="connsiteX18" fmla="*/ 497268 w 497268"/>
              <a:gd name="connsiteY18" fmla="*/ 129212 h 169058"/>
              <a:gd name="connsiteX19" fmla="*/ 495303 w 497268"/>
              <a:gd name="connsiteY19" fmla="*/ 133127 h 169058"/>
              <a:gd name="connsiteX20" fmla="*/ 491372 w 497268"/>
              <a:gd name="connsiteY20" fmla="*/ 137043 h 169058"/>
              <a:gd name="connsiteX21" fmla="*/ 485475 w 497268"/>
              <a:gd name="connsiteY21" fmla="*/ 146832 h 169058"/>
              <a:gd name="connsiteX22" fmla="*/ 477613 w 497268"/>
              <a:gd name="connsiteY22" fmla="*/ 154663 h 169058"/>
              <a:gd name="connsiteX23" fmla="*/ 473682 w 497268"/>
              <a:gd name="connsiteY23" fmla="*/ 160536 h 169058"/>
              <a:gd name="connsiteX24" fmla="*/ 467786 w 497268"/>
              <a:gd name="connsiteY24" fmla="*/ 162494 h 169058"/>
              <a:gd name="connsiteX25" fmla="*/ 463855 w 497268"/>
              <a:gd name="connsiteY25" fmla="*/ 168367 h 169058"/>
              <a:gd name="connsiteX26" fmla="*/ 463162 w 497268"/>
              <a:gd name="connsiteY26" fmla="*/ 169058 h 169058"/>
              <a:gd name="connsiteX27" fmla="*/ 462253 w 497268"/>
              <a:gd name="connsiteY27" fmla="*/ 168899 h 169058"/>
              <a:gd name="connsiteX28" fmla="*/ 431773 w 497268"/>
              <a:gd name="connsiteY28" fmla="*/ 161279 h 169058"/>
              <a:gd name="connsiteX29" fmla="*/ 378433 w 497268"/>
              <a:gd name="connsiteY29" fmla="*/ 146039 h 169058"/>
              <a:gd name="connsiteX30" fmla="*/ 317473 w 497268"/>
              <a:gd name="connsiteY30" fmla="*/ 138419 h 169058"/>
              <a:gd name="connsiteX31" fmla="*/ 309542 w 497268"/>
              <a:gd name="connsiteY31" fmla="*/ 138479 h 169058"/>
              <a:gd name="connsiteX32" fmla="*/ 308581 w 497268"/>
              <a:gd name="connsiteY32" fmla="*/ 137043 h 169058"/>
              <a:gd name="connsiteX33" fmla="*/ 298754 w 497268"/>
              <a:gd name="connsiteY33" fmla="*/ 133127 h 169058"/>
              <a:gd name="connsiteX34" fmla="*/ 286961 w 497268"/>
              <a:gd name="connsiteY34" fmla="*/ 129212 h 169058"/>
              <a:gd name="connsiteX35" fmla="*/ 277134 w 497268"/>
              <a:gd name="connsiteY35" fmla="*/ 127254 h 169058"/>
              <a:gd name="connsiteX36" fmla="*/ 261410 w 497268"/>
              <a:gd name="connsiteY36" fmla="*/ 127254 h 169058"/>
              <a:gd name="connsiteX37" fmla="*/ 243720 w 497268"/>
              <a:gd name="connsiteY37" fmla="*/ 127254 h 169058"/>
              <a:gd name="connsiteX38" fmla="*/ 226031 w 497268"/>
              <a:gd name="connsiteY38" fmla="*/ 129212 h 169058"/>
              <a:gd name="connsiteX39" fmla="*/ 202445 w 497268"/>
              <a:gd name="connsiteY39" fmla="*/ 133127 h 169058"/>
              <a:gd name="connsiteX40" fmla="*/ 192618 w 497268"/>
              <a:gd name="connsiteY40" fmla="*/ 135085 h 169058"/>
              <a:gd name="connsiteX41" fmla="*/ 180825 w 497268"/>
              <a:gd name="connsiteY41" fmla="*/ 137043 h 169058"/>
              <a:gd name="connsiteX42" fmla="*/ 155273 w 497268"/>
              <a:gd name="connsiteY42" fmla="*/ 142916 h 169058"/>
              <a:gd name="connsiteX43" fmla="*/ 129722 w 497268"/>
              <a:gd name="connsiteY43" fmla="*/ 148789 h 169058"/>
              <a:gd name="connsiteX44" fmla="*/ 108102 w 497268"/>
              <a:gd name="connsiteY44" fmla="*/ 154663 h 169058"/>
              <a:gd name="connsiteX45" fmla="*/ 84516 w 497268"/>
              <a:gd name="connsiteY45" fmla="*/ 156620 h 169058"/>
              <a:gd name="connsiteX46" fmla="*/ 62896 w 497268"/>
              <a:gd name="connsiteY46" fmla="*/ 160536 h 169058"/>
              <a:gd name="connsiteX47" fmla="*/ 39310 w 497268"/>
              <a:gd name="connsiteY47" fmla="*/ 162494 h 169058"/>
              <a:gd name="connsiteX48" fmla="*/ 17689 w 497268"/>
              <a:gd name="connsiteY48" fmla="*/ 162494 h 169058"/>
              <a:gd name="connsiteX49" fmla="*/ 0 w 497268"/>
              <a:gd name="connsiteY49" fmla="*/ 162494 h 169058"/>
              <a:gd name="connsiteX50" fmla="*/ 0 w 497268"/>
              <a:gd name="connsiteY50" fmla="*/ 105719 h 169058"/>
              <a:gd name="connsiteX51" fmla="*/ 3931 w 497268"/>
              <a:gd name="connsiteY51" fmla="*/ 105719 h 169058"/>
              <a:gd name="connsiteX52" fmla="*/ 9827 w 497268"/>
              <a:gd name="connsiteY52" fmla="*/ 105719 h 169058"/>
              <a:gd name="connsiteX53" fmla="*/ 15724 w 497268"/>
              <a:gd name="connsiteY53" fmla="*/ 105719 h 169058"/>
              <a:gd name="connsiteX54" fmla="*/ 23586 w 497268"/>
              <a:gd name="connsiteY54" fmla="*/ 105719 h 169058"/>
              <a:gd name="connsiteX55" fmla="*/ 31448 w 497268"/>
              <a:gd name="connsiteY55" fmla="*/ 101803 h 169058"/>
              <a:gd name="connsiteX56" fmla="*/ 39310 w 497268"/>
              <a:gd name="connsiteY56" fmla="*/ 101803 h 169058"/>
              <a:gd name="connsiteX57" fmla="*/ 49137 w 497268"/>
              <a:gd name="connsiteY57" fmla="*/ 99846 h 169058"/>
              <a:gd name="connsiteX58" fmla="*/ 58965 w 497268"/>
              <a:gd name="connsiteY58" fmla="*/ 99846 h 169058"/>
              <a:gd name="connsiteX59" fmla="*/ 70758 w 497268"/>
              <a:gd name="connsiteY59" fmla="*/ 97888 h 169058"/>
              <a:gd name="connsiteX60" fmla="*/ 80585 w 497268"/>
              <a:gd name="connsiteY60" fmla="*/ 93972 h 169058"/>
              <a:gd name="connsiteX61" fmla="*/ 108102 w 497268"/>
              <a:gd name="connsiteY61" fmla="*/ 90057 h 169058"/>
              <a:gd name="connsiteX62" fmla="*/ 135619 w 497268"/>
              <a:gd name="connsiteY62" fmla="*/ 80268 h 169058"/>
              <a:gd name="connsiteX63" fmla="*/ 165101 w 497268"/>
              <a:gd name="connsiteY63" fmla="*/ 72437 h 169058"/>
              <a:gd name="connsiteX64" fmla="*/ 180825 w 497268"/>
              <a:gd name="connsiteY64" fmla="*/ 70479 h 169058"/>
              <a:gd name="connsiteX65" fmla="*/ 194583 w 497268"/>
              <a:gd name="connsiteY65" fmla="*/ 66564 h 169058"/>
              <a:gd name="connsiteX66" fmla="*/ 208342 w 497268"/>
              <a:gd name="connsiteY66" fmla="*/ 64606 h 169058"/>
              <a:gd name="connsiteX67" fmla="*/ 220135 w 497268"/>
              <a:gd name="connsiteY67" fmla="*/ 58733 h 169058"/>
              <a:gd name="connsiteX68" fmla="*/ 233893 w 497268"/>
              <a:gd name="connsiteY68" fmla="*/ 56775 h 169058"/>
              <a:gd name="connsiteX69" fmla="*/ 241755 w 497268"/>
              <a:gd name="connsiteY69" fmla="*/ 54817 h 169058"/>
              <a:gd name="connsiteX70" fmla="*/ 251582 w 497268"/>
              <a:gd name="connsiteY70" fmla="*/ 50902 h 169058"/>
              <a:gd name="connsiteX71" fmla="*/ 261410 w 497268"/>
              <a:gd name="connsiteY71" fmla="*/ 48944 h 169058"/>
              <a:gd name="connsiteX72" fmla="*/ 269272 w 497268"/>
              <a:gd name="connsiteY72" fmla="*/ 45028 h 169058"/>
              <a:gd name="connsiteX73" fmla="*/ 277134 w 497268"/>
              <a:gd name="connsiteY73" fmla="*/ 43071 h 169058"/>
              <a:gd name="connsiteX74" fmla="*/ 283030 w 497268"/>
              <a:gd name="connsiteY74" fmla="*/ 41113 h 169058"/>
              <a:gd name="connsiteX75" fmla="*/ 286961 w 497268"/>
              <a:gd name="connsiteY75" fmla="*/ 35240 h 169058"/>
              <a:gd name="connsiteX76" fmla="*/ 292858 w 497268"/>
              <a:gd name="connsiteY76" fmla="*/ 33282 h 169058"/>
              <a:gd name="connsiteX77" fmla="*/ 296788 w 497268"/>
              <a:gd name="connsiteY77" fmla="*/ 29366 h 169058"/>
              <a:gd name="connsiteX78" fmla="*/ 298754 w 497268"/>
              <a:gd name="connsiteY78" fmla="*/ 27409 h 169058"/>
              <a:gd name="connsiteX79" fmla="*/ 300719 w 497268"/>
              <a:gd name="connsiteY79" fmla="*/ 23493 h 169058"/>
              <a:gd name="connsiteX80" fmla="*/ 306616 w 497268"/>
              <a:gd name="connsiteY80" fmla="*/ 19578 h 169058"/>
              <a:gd name="connsiteX81" fmla="*/ 312512 w 497268"/>
              <a:gd name="connsiteY81" fmla="*/ 13704 h 169058"/>
              <a:gd name="connsiteX82" fmla="*/ 318409 w 497268"/>
              <a:gd name="connsiteY82" fmla="*/ 7831 h 169058"/>
              <a:gd name="connsiteX83" fmla="*/ 322340 w 497268"/>
              <a:gd name="connsiteY83" fmla="*/ 5873 h 169058"/>
              <a:gd name="connsiteX84" fmla="*/ 328236 w 497268"/>
              <a:gd name="connsiteY84" fmla="*/ 1958 h 169058"/>
              <a:gd name="connsiteX85" fmla="*/ 334133 w 497268"/>
              <a:gd name="connsiteY85" fmla="*/ 0 h 1690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97268" h="169058">
                <a:moveTo>
                  <a:pt x="334133" y="0"/>
                </a:moveTo>
                <a:lnTo>
                  <a:pt x="341995" y="0"/>
                </a:lnTo>
                <a:lnTo>
                  <a:pt x="347891" y="0"/>
                </a:lnTo>
                <a:lnTo>
                  <a:pt x="349857" y="1958"/>
                </a:lnTo>
                <a:lnTo>
                  <a:pt x="355753" y="7831"/>
                </a:lnTo>
                <a:lnTo>
                  <a:pt x="363615" y="13704"/>
                </a:lnTo>
                <a:lnTo>
                  <a:pt x="375408" y="19578"/>
                </a:lnTo>
                <a:lnTo>
                  <a:pt x="385235" y="27409"/>
                </a:lnTo>
                <a:lnTo>
                  <a:pt x="398994" y="35240"/>
                </a:lnTo>
                <a:lnTo>
                  <a:pt x="412752" y="45028"/>
                </a:lnTo>
                <a:lnTo>
                  <a:pt x="428476" y="56775"/>
                </a:lnTo>
                <a:lnTo>
                  <a:pt x="446166" y="70479"/>
                </a:lnTo>
                <a:lnTo>
                  <a:pt x="459924" y="84183"/>
                </a:lnTo>
                <a:lnTo>
                  <a:pt x="469751" y="97888"/>
                </a:lnTo>
                <a:lnTo>
                  <a:pt x="481544" y="105719"/>
                </a:lnTo>
                <a:lnTo>
                  <a:pt x="489406" y="113550"/>
                </a:lnTo>
                <a:lnTo>
                  <a:pt x="495303" y="121381"/>
                </a:lnTo>
                <a:lnTo>
                  <a:pt x="497268" y="127254"/>
                </a:lnTo>
                <a:lnTo>
                  <a:pt x="497268" y="129212"/>
                </a:lnTo>
                <a:lnTo>
                  <a:pt x="495303" y="133127"/>
                </a:lnTo>
                <a:lnTo>
                  <a:pt x="491372" y="137043"/>
                </a:lnTo>
                <a:lnTo>
                  <a:pt x="485475" y="146832"/>
                </a:lnTo>
                <a:lnTo>
                  <a:pt x="477613" y="154663"/>
                </a:lnTo>
                <a:lnTo>
                  <a:pt x="473682" y="160536"/>
                </a:lnTo>
                <a:lnTo>
                  <a:pt x="467786" y="162494"/>
                </a:lnTo>
                <a:lnTo>
                  <a:pt x="463855" y="168367"/>
                </a:lnTo>
                <a:lnTo>
                  <a:pt x="463162" y="169058"/>
                </a:lnTo>
                <a:lnTo>
                  <a:pt x="462253" y="168899"/>
                </a:lnTo>
                <a:cubicBezTo>
                  <a:pt x="452093" y="166359"/>
                  <a:pt x="441843" y="164156"/>
                  <a:pt x="431773" y="161279"/>
                </a:cubicBezTo>
                <a:cubicBezTo>
                  <a:pt x="406407" y="154032"/>
                  <a:pt x="407019" y="150803"/>
                  <a:pt x="378433" y="146039"/>
                </a:cubicBezTo>
                <a:cubicBezTo>
                  <a:pt x="358233" y="142672"/>
                  <a:pt x="337793" y="140959"/>
                  <a:pt x="317473" y="138419"/>
                </a:cubicBezTo>
                <a:lnTo>
                  <a:pt x="309542" y="138479"/>
                </a:lnTo>
                <a:lnTo>
                  <a:pt x="308581" y="137043"/>
                </a:lnTo>
                <a:lnTo>
                  <a:pt x="298754" y="133127"/>
                </a:lnTo>
                <a:lnTo>
                  <a:pt x="286961" y="129212"/>
                </a:lnTo>
                <a:lnTo>
                  <a:pt x="277134" y="127254"/>
                </a:lnTo>
                <a:lnTo>
                  <a:pt x="261410" y="127254"/>
                </a:lnTo>
                <a:lnTo>
                  <a:pt x="243720" y="127254"/>
                </a:lnTo>
                <a:lnTo>
                  <a:pt x="226031" y="129212"/>
                </a:lnTo>
                <a:lnTo>
                  <a:pt x="202445" y="133127"/>
                </a:lnTo>
                <a:lnTo>
                  <a:pt x="192618" y="135085"/>
                </a:lnTo>
                <a:lnTo>
                  <a:pt x="180825" y="137043"/>
                </a:lnTo>
                <a:lnTo>
                  <a:pt x="155273" y="142916"/>
                </a:lnTo>
                <a:lnTo>
                  <a:pt x="129722" y="148789"/>
                </a:lnTo>
                <a:lnTo>
                  <a:pt x="108102" y="154663"/>
                </a:lnTo>
                <a:lnTo>
                  <a:pt x="84516" y="156620"/>
                </a:lnTo>
                <a:lnTo>
                  <a:pt x="62896" y="160536"/>
                </a:lnTo>
                <a:lnTo>
                  <a:pt x="39310" y="162494"/>
                </a:lnTo>
                <a:lnTo>
                  <a:pt x="17689" y="162494"/>
                </a:lnTo>
                <a:lnTo>
                  <a:pt x="0" y="162494"/>
                </a:lnTo>
                <a:lnTo>
                  <a:pt x="0" y="105719"/>
                </a:lnTo>
                <a:lnTo>
                  <a:pt x="3931" y="105719"/>
                </a:lnTo>
                <a:lnTo>
                  <a:pt x="9827" y="105719"/>
                </a:lnTo>
                <a:lnTo>
                  <a:pt x="15724" y="105719"/>
                </a:lnTo>
                <a:lnTo>
                  <a:pt x="23586" y="105719"/>
                </a:lnTo>
                <a:lnTo>
                  <a:pt x="31448" y="101803"/>
                </a:lnTo>
                <a:lnTo>
                  <a:pt x="39310" y="101803"/>
                </a:lnTo>
                <a:lnTo>
                  <a:pt x="49137" y="99846"/>
                </a:lnTo>
                <a:lnTo>
                  <a:pt x="58965" y="99846"/>
                </a:lnTo>
                <a:lnTo>
                  <a:pt x="70758" y="97888"/>
                </a:lnTo>
                <a:lnTo>
                  <a:pt x="80585" y="93972"/>
                </a:lnTo>
                <a:lnTo>
                  <a:pt x="108102" y="90057"/>
                </a:lnTo>
                <a:lnTo>
                  <a:pt x="135619" y="80268"/>
                </a:lnTo>
                <a:lnTo>
                  <a:pt x="165101" y="72437"/>
                </a:lnTo>
                <a:lnTo>
                  <a:pt x="180825" y="70479"/>
                </a:lnTo>
                <a:lnTo>
                  <a:pt x="194583" y="66564"/>
                </a:lnTo>
                <a:lnTo>
                  <a:pt x="208342" y="64606"/>
                </a:lnTo>
                <a:lnTo>
                  <a:pt x="220135" y="58733"/>
                </a:lnTo>
                <a:lnTo>
                  <a:pt x="233893" y="56775"/>
                </a:lnTo>
                <a:lnTo>
                  <a:pt x="241755" y="54817"/>
                </a:lnTo>
                <a:lnTo>
                  <a:pt x="251582" y="50902"/>
                </a:lnTo>
                <a:lnTo>
                  <a:pt x="261410" y="48944"/>
                </a:lnTo>
                <a:lnTo>
                  <a:pt x="269272" y="45028"/>
                </a:lnTo>
                <a:lnTo>
                  <a:pt x="277134" y="43071"/>
                </a:lnTo>
                <a:lnTo>
                  <a:pt x="283030" y="41113"/>
                </a:lnTo>
                <a:lnTo>
                  <a:pt x="286961" y="35240"/>
                </a:lnTo>
                <a:lnTo>
                  <a:pt x="292858" y="33282"/>
                </a:lnTo>
                <a:lnTo>
                  <a:pt x="296788" y="29366"/>
                </a:lnTo>
                <a:lnTo>
                  <a:pt x="298754" y="27409"/>
                </a:lnTo>
                <a:lnTo>
                  <a:pt x="300719" y="23493"/>
                </a:lnTo>
                <a:lnTo>
                  <a:pt x="306616" y="19578"/>
                </a:lnTo>
                <a:lnTo>
                  <a:pt x="312512" y="13704"/>
                </a:lnTo>
                <a:lnTo>
                  <a:pt x="318409" y="7831"/>
                </a:lnTo>
                <a:lnTo>
                  <a:pt x="322340" y="5873"/>
                </a:lnTo>
                <a:lnTo>
                  <a:pt x="328236" y="1958"/>
                </a:lnTo>
                <a:lnTo>
                  <a:pt x="33413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1" name="任意多边形 230"/>
          <p:cNvSpPr/>
          <p:nvPr/>
        </p:nvSpPr>
        <p:spPr>
          <a:xfrm>
            <a:off x="2354962" y="3312993"/>
            <a:ext cx="196389" cy="164980"/>
          </a:xfrm>
          <a:custGeom>
            <a:avLst/>
            <a:gdLst>
              <a:gd name="connsiteX0" fmla="*/ 1965 w 196389"/>
              <a:gd name="connsiteY0" fmla="*/ 0 h 164980"/>
              <a:gd name="connsiteX1" fmla="*/ 3929 w 196389"/>
              <a:gd name="connsiteY1" fmla="*/ 0 h 164980"/>
              <a:gd name="connsiteX2" fmla="*/ 7858 w 196389"/>
              <a:gd name="connsiteY2" fmla="*/ 0 h 164980"/>
              <a:gd name="connsiteX3" fmla="*/ 13752 w 196389"/>
              <a:gd name="connsiteY3" fmla="*/ 0 h 164980"/>
              <a:gd name="connsiteX4" fmla="*/ 23575 w 196389"/>
              <a:gd name="connsiteY4" fmla="*/ 1958 h 164980"/>
              <a:gd name="connsiteX5" fmla="*/ 35362 w 196389"/>
              <a:gd name="connsiteY5" fmla="*/ 5873 h 164980"/>
              <a:gd name="connsiteX6" fmla="*/ 49113 w 196389"/>
              <a:gd name="connsiteY6" fmla="*/ 11747 h 164980"/>
              <a:gd name="connsiteX7" fmla="*/ 66794 w 196389"/>
              <a:gd name="connsiteY7" fmla="*/ 19578 h 164980"/>
              <a:gd name="connsiteX8" fmla="*/ 84475 w 196389"/>
              <a:gd name="connsiteY8" fmla="*/ 27409 h 164980"/>
              <a:gd name="connsiteX9" fmla="*/ 106085 w 196389"/>
              <a:gd name="connsiteY9" fmla="*/ 33282 h 164980"/>
              <a:gd name="connsiteX10" fmla="*/ 127694 w 196389"/>
              <a:gd name="connsiteY10" fmla="*/ 35240 h 164980"/>
              <a:gd name="connsiteX11" fmla="*/ 143410 w 196389"/>
              <a:gd name="connsiteY11" fmla="*/ 37198 h 164980"/>
              <a:gd name="connsiteX12" fmla="*/ 159127 w 196389"/>
              <a:gd name="connsiteY12" fmla="*/ 41113 h 164980"/>
              <a:gd name="connsiteX13" fmla="*/ 172878 w 196389"/>
              <a:gd name="connsiteY13" fmla="*/ 41113 h 164980"/>
              <a:gd name="connsiteX14" fmla="*/ 184665 w 196389"/>
              <a:gd name="connsiteY14" fmla="*/ 37198 h 164980"/>
              <a:gd name="connsiteX15" fmla="*/ 194488 w 196389"/>
              <a:gd name="connsiteY15" fmla="*/ 37198 h 164980"/>
              <a:gd name="connsiteX16" fmla="*/ 196389 w 196389"/>
              <a:gd name="connsiteY16" fmla="*/ 36882 h 164980"/>
              <a:gd name="connsiteX17" fmla="*/ 192230 w 196389"/>
              <a:gd name="connsiteY17" fmla="*/ 68302 h 164980"/>
              <a:gd name="connsiteX18" fmla="*/ 154130 w 196389"/>
              <a:gd name="connsiteY18" fmla="*/ 136882 h 164980"/>
              <a:gd name="connsiteX19" fmla="*/ 144764 w 196389"/>
              <a:gd name="connsiteY19" fmla="*/ 164980 h 164980"/>
              <a:gd name="connsiteX20" fmla="*/ 137517 w 196389"/>
              <a:gd name="connsiteY20" fmla="*/ 154663 h 164980"/>
              <a:gd name="connsiteX21" fmla="*/ 121801 w 196389"/>
              <a:gd name="connsiteY21" fmla="*/ 133128 h 164980"/>
              <a:gd name="connsiteX22" fmla="*/ 102155 w 196389"/>
              <a:gd name="connsiteY22" fmla="*/ 113550 h 164980"/>
              <a:gd name="connsiteX23" fmla="*/ 84475 w 196389"/>
              <a:gd name="connsiteY23" fmla="*/ 92015 h 164980"/>
              <a:gd name="connsiteX24" fmla="*/ 72688 w 196389"/>
              <a:gd name="connsiteY24" fmla="*/ 82226 h 164980"/>
              <a:gd name="connsiteX25" fmla="*/ 64830 w 196389"/>
              <a:gd name="connsiteY25" fmla="*/ 70479 h 164980"/>
              <a:gd name="connsiteX26" fmla="*/ 53042 w 196389"/>
              <a:gd name="connsiteY26" fmla="*/ 62648 h 164980"/>
              <a:gd name="connsiteX27" fmla="*/ 45184 w 196389"/>
              <a:gd name="connsiteY27" fmla="*/ 54817 h 164980"/>
              <a:gd name="connsiteX28" fmla="*/ 37326 w 196389"/>
              <a:gd name="connsiteY28" fmla="*/ 46986 h 164980"/>
              <a:gd name="connsiteX29" fmla="*/ 29468 w 196389"/>
              <a:gd name="connsiteY29" fmla="*/ 41113 h 164980"/>
              <a:gd name="connsiteX30" fmla="*/ 23575 w 196389"/>
              <a:gd name="connsiteY30" fmla="*/ 35240 h 164980"/>
              <a:gd name="connsiteX31" fmla="*/ 17681 w 196389"/>
              <a:gd name="connsiteY31" fmla="*/ 27409 h 164980"/>
              <a:gd name="connsiteX32" fmla="*/ 13752 w 196389"/>
              <a:gd name="connsiteY32" fmla="*/ 25451 h 164980"/>
              <a:gd name="connsiteX33" fmla="*/ 7858 w 196389"/>
              <a:gd name="connsiteY33" fmla="*/ 19578 h 164980"/>
              <a:gd name="connsiteX34" fmla="*/ 3929 w 196389"/>
              <a:gd name="connsiteY34" fmla="*/ 13704 h 164980"/>
              <a:gd name="connsiteX35" fmla="*/ 1965 w 196389"/>
              <a:gd name="connsiteY35" fmla="*/ 11747 h 164980"/>
              <a:gd name="connsiteX36" fmla="*/ 1965 w 196389"/>
              <a:gd name="connsiteY36" fmla="*/ 7831 h 164980"/>
              <a:gd name="connsiteX37" fmla="*/ 0 w 196389"/>
              <a:gd name="connsiteY37" fmla="*/ 5873 h 164980"/>
              <a:gd name="connsiteX38" fmla="*/ 0 w 196389"/>
              <a:gd name="connsiteY38" fmla="*/ 1958 h 164980"/>
              <a:gd name="connsiteX39" fmla="*/ 1965 w 196389"/>
              <a:gd name="connsiteY39" fmla="*/ 1958 h 164980"/>
              <a:gd name="connsiteX40" fmla="*/ 1965 w 196389"/>
              <a:gd name="connsiteY40" fmla="*/ 0 h 16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96389" h="164980">
                <a:moveTo>
                  <a:pt x="1965" y="0"/>
                </a:moveTo>
                <a:lnTo>
                  <a:pt x="3929" y="0"/>
                </a:lnTo>
                <a:lnTo>
                  <a:pt x="7858" y="0"/>
                </a:lnTo>
                <a:lnTo>
                  <a:pt x="13752" y="0"/>
                </a:lnTo>
                <a:lnTo>
                  <a:pt x="23575" y="1958"/>
                </a:lnTo>
                <a:lnTo>
                  <a:pt x="35362" y="5873"/>
                </a:lnTo>
                <a:lnTo>
                  <a:pt x="49113" y="11747"/>
                </a:lnTo>
                <a:lnTo>
                  <a:pt x="66794" y="19578"/>
                </a:lnTo>
                <a:lnTo>
                  <a:pt x="84475" y="27409"/>
                </a:lnTo>
                <a:lnTo>
                  <a:pt x="106085" y="33282"/>
                </a:lnTo>
                <a:lnTo>
                  <a:pt x="127694" y="35240"/>
                </a:lnTo>
                <a:lnTo>
                  <a:pt x="143410" y="37198"/>
                </a:lnTo>
                <a:lnTo>
                  <a:pt x="159127" y="41113"/>
                </a:lnTo>
                <a:lnTo>
                  <a:pt x="172878" y="41113"/>
                </a:lnTo>
                <a:lnTo>
                  <a:pt x="184665" y="37198"/>
                </a:lnTo>
                <a:lnTo>
                  <a:pt x="194488" y="37198"/>
                </a:lnTo>
                <a:lnTo>
                  <a:pt x="196389" y="36882"/>
                </a:lnTo>
                <a:lnTo>
                  <a:pt x="192230" y="68302"/>
                </a:lnTo>
                <a:cubicBezTo>
                  <a:pt x="187123" y="106603"/>
                  <a:pt x="170126" y="88893"/>
                  <a:pt x="154130" y="136882"/>
                </a:cubicBezTo>
                <a:lnTo>
                  <a:pt x="144764" y="164980"/>
                </a:lnTo>
                <a:lnTo>
                  <a:pt x="137517" y="154663"/>
                </a:lnTo>
                <a:lnTo>
                  <a:pt x="121801" y="133128"/>
                </a:lnTo>
                <a:lnTo>
                  <a:pt x="102155" y="113550"/>
                </a:lnTo>
                <a:lnTo>
                  <a:pt x="84475" y="92015"/>
                </a:lnTo>
                <a:lnTo>
                  <a:pt x="72688" y="82226"/>
                </a:lnTo>
                <a:lnTo>
                  <a:pt x="64830" y="70479"/>
                </a:lnTo>
                <a:lnTo>
                  <a:pt x="53042" y="62648"/>
                </a:lnTo>
                <a:lnTo>
                  <a:pt x="45184" y="54817"/>
                </a:lnTo>
                <a:lnTo>
                  <a:pt x="37326" y="46986"/>
                </a:lnTo>
                <a:lnTo>
                  <a:pt x="29468" y="41113"/>
                </a:lnTo>
                <a:lnTo>
                  <a:pt x="23575" y="35240"/>
                </a:lnTo>
                <a:lnTo>
                  <a:pt x="17681" y="27409"/>
                </a:lnTo>
                <a:lnTo>
                  <a:pt x="13752" y="25451"/>
                </a:lnTo>
                <a:lnTo>
                  <a:pt x="7858" y="19578"/>
                </a:lnTo>
                <a:lnTo>
                  <a:pt x="3929" y="13704"/>
                </a:lnTo>
                <a:lnTo>
                  <a:pt x="1965" y="11747"/>
                </a:lnTo>
                <a:lnTo>
                  <a:pt x="1965" y="7831"/>
                </a:lnTo>
                <a:lnTo>
                  <a:pt x="0" y="5873"/>
                </a:lnTo>
                <a:lnTo>
                  <a:pt x="0" y="1958"/>
                </a:lnTo>
                <a:lnTo>
                  <a:pt x="1965" y="1958"/>
                </a:lnTo>
                <a:lnTo>
                  <a:pt x="196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" grpId="0" animBg="1"/>
      <p:bldP spid="162" grpId="0" animBg="1"/>
      <p:bldP spid="163" grpId="0" animBg="1"/>
      <p:bldP spid="164" grpId="0" animBg="1"/>
      <p:bldP spid="165" grpId="0" animBg="1"/>
      <p:bldP spid="166" grpId="0" animBg="1"/>
      <p:bldP spid="227" grpId="0" animBg="1"/>
      <p:bldP spid="228" grpId="0" animBg="1"/>
      <p:bldP spid="229" grpId="0" animBg="1"/>
      <p:bldP spid="230" grpId="0" animBg="1"/>
      <p:bldP spid="23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椭圆 44"/>
          <p:cNvSpPr/>
          <p:nvPr/>
        </p:nvSpPr>
        <p:spPr>
          <a:xfrm>
            <a:off x="6372200" y="1275606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endParaRPr lang="zh-CN" altLang="en-US" sz="4400" b="1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9552" y="2016519"/>
            <a:ext cx="1656184" cy="759061"/>
            <a:chOff x="695924" y="1658464"/>
            <a:chExt cx="1342107" cy="1376501"/>
          </a:xfrm>
        </p:grpSpPr>
        <p:sp>
          <p:nvSpPr>
            <p:cNvPr id="27" name="圆角矩形 26"/>
            <p:cNvSpPr/>
            <p:nvPr/>
          </p:nvSpPr>
          <p:spPr>
            <a:xfrm>
              <a:off x="695924" y="1658464"/>
              <a:ext cx="1342107" cy="137650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46039" y="1698651"/>
              <a:ext cx="689759" cy="13363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2365797" y="1995686"/>
            <a:ext cx="1656184" cy="757909"/>
            <a:chOff x="4067944" y="1693956"/>
            <a:chExt cx="1342107" cy="1374411"/>
          </a:xfrm>
        </p:grpSpPr>
        <p:sp>
          <p:nvSpPr>
            <p:cNvPr id="35" name="圆角矩形 34"/>
            <p:cNvSpPr/>
            <p:nvPr/>
          </p:nvSpPr>
          <p:spPr>
            <a:xfrm>
              <a:off x="4067944" y="1771607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1027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693956"/>
              <a:ext cx="701602" cy="1336313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6" name="组合 65"/>
          <p:cNvGrpSpPr/>
          <p:nvPr/>
        </p:nvGrpSpPr>
        <p:grpSpPr>
          <a:xfrm>
            <a:off x="5004048" y="2038506"/>
            <a:ext cx="1656184" cy="749269"/>
            <a:chOff x="4067944" y="1771607"/>
            <a:chExt cx="1342107" cy="1358743"/>
          </a:xfrm>
        </p:grpSpPr>
        <p:sp>
          <p:nvSpPr>
            <p:cNvPr id="67" name="圆角矩形 66"/>
            <p:cNvSpPr/>
            <p:nvPr/>
          </p:nvSpPr>
          <p:spPr>
            <a:xfrm>
              <a:off x="4067944" y="1771607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68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94038"/>
              <a:ext cx="68546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0" name="组合 69"/>
          <p:cNvGrpSpPr/>
          <p:nvPr/>
        </p:nvGrpSpPr>
        <p:grpSpPr>
          <a:xfrm>
            <a:off x="6804248" y="2038506"/>
            <a:ext cx="1656184" cy="749269"/>
            <a:chOff x="695924" y="1698335"/>
            <a:chExt cx="1342107" cy="1358743"/>
          </a:xfrm>
        </p:grpSpPr>
        <p:sp>
          <p:nvSpPr>
            <p:cNvPr id="71" name="圆角矩形 70"/>
            <p:cNvSpPr/>
            <p:nvPr/>
          </p:nvSpPr>
          <p:spPr>
            <a:xfrm>
              <a:off x="695924" y="1698335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2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7837" y="1720766"/>
              <a:ext cx="660079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4" name="组合 73"/>
          <p:cNvGrpSpPr/>
          <p:nvPr/>
        </p:nvGrpSpPr>
        <p:grpSpPr>
          <a:xfrm>
            <a:off x="539552" y="4066923"/>
            <a:ext cx="1656184" cy="737075"/>
            <a:chOff x="695924" y="1698334"/>
            <a:chExt cx="1342107" cy="1336630"/>
          </a:xfrm>
        </p:grpSpPr>
        <p:sp>
          <p:nvSpPr>
            <p:cNvPr id="75" name="圆角矩形 74"/>
            <p:cNvSpPr/>
            <p:nvPr/>
          </p:nvSpPr>
          <p:spPr>
            <a:xfrm>
              <a:off x="695924" y="1698334"/>
              <a:ext cx="1342107" cy="1296760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6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3"/>
              <a:ext cx="718431" cy="1336311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7" name="组合 76"/>
          <p:cNvGrpSpPr/>
          <p:nvPr/>
        </p:nvGrpSpPr>
        <p:grpSpPr>
          <a:xfrm>
            <a:off x="2365797" y="4066923"/>
            <a:ext cx="1656184" cy="737074"/>
            <a:chOff x="4067944" y="1771606"/>
            <a:chExt cx="1342107" cy="1336629"/>
          </a:xfrm>
        </p:grpSpPr>
        <p:sp>
          <p:nvSpPr>
            <p:cNvPr id="78" name="圆角矩形 77"/>
            <p:cNvSpPr/>
            <p:nvPr/>
          </p:nvSpPr>
          <p:spPr>
            <a:xfrm>
              <a:off x="4067944" y="1771606"/>
              <a:ext cx="1342107" cy="129676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79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701602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4" name="组合 83"/>
          <p:cNvGrpSpPr/>
          <p:nvPr/>
        </p:nvGrpSpPr>
        <p:grpSpPr>
          <a:xfrm>
            <a:off x="5004048" y="4066923"/>
            <a:ext cx="1656184" cy="737074"/>
            <a:chOff x="4067944" y="1771606"/>
            <a:chExt cx="1342107" cy="1336629"/>
          </a:xfrm>
        </p:grpSpPr>
        <p:sp>
          <p:nvSpPr>
            <p:cNvPr id="85" name="圆角矩形 84"/>
            <p:cNvSpPr/>
            <p:nvPr/>
          </p:nvSpPr>
          <p:spPr>
            <a:xfrm>
              <a:off x="4067944" y="1771606"/>
              <a:ext cx="1342107" cy="129676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86" name="Picture 3" descr="C:\Users\Administrator\Desktop\包图网_635943卡通五角星表情包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95581" y="1771923"/>
              <a:ext cx="68546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88" name="组合 87"/>
          <p:cNvGrpSpPr/>
          <p:nvPr/>
        </p:nvGrpSpPr>
        <p:grpSpPr>
          <a:xfrm>
            <a:off x="6804248" y="4066923"/>
            <a:ext cx="1656184" cy="737074"/>
            <a:chOff x="695924" y="1698334"/>
            <a:chExt cx="1342107" cy="1336629"/>
          </a:xfrm>
        </p:grpSpPr>
        <p:sp>
          <p:nvSpPr>
            <p:cNvPr id="89" name="圆角矩形 88"/>
            <p:cNvSpPr/>
            <p:nvPr/>
          </p:nvSpPr>
          <p:spPr>
            <a:xfrm>
              <a:off x="695924" y="1698334"/>
              <a:ext cx="1342107" cy="1296761"/>
            </a:xfrm>
            <a:prstGeom prst="roundRect">
              <a:avLst/>
            </a:prstGeom>
            <a:gradFill>
              <a:gsLst>
                <a:gs pos="0">
                  <a:srgbClr val="3399FF"/>
                </a:gs>
                <a:gs pos="100000">
                  <a:srgbClr val="CBF1FF"/>
                </a:gs>
                <a:gs pos="100000">
                  <a:srgbClr val="00B0F0"/>
                </a:gs>
              </a:gsLst>
            </a:gradFill>
            <a:ln>
              <a:solidFill>
                <a:srgbClr val="3399FF"/>
              </a:solidFill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lIns="0" tIns="0" rIns="0" bIns="0" rtlCol="0" anchor="ctr">
              <a:noAutofit/>
            </a:bodyPr>
            <a:lstStyle/>
            <a:p>
              <a:pPr algn="ctr"/>
              <a:endParaRPr lang="zh-CN" altLang="en-US" sz="3600" b="1" dirty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  <p:pic>
          <p:nvPicPr>
            <p:cNvPr id="90" name="Picture 2" descr="C:\Users\Administrator\Desktop\包图网_635943卡通五角星表情包vvv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485" y="1698651"/>
              <a:ext cx="718431" cy="133631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44" name="圆角矩形 43"/>
          <p:cNvSpPr/>
          <p:nvPr/>
        </p:nvSpPr>
        <p:spPr>
          <a:xfrm>
            <a:off x="539552" y="1995686"/>
            <a:ext cx="1656184" cy="779893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shuì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46" name="圆角矩形 45"/>
          <p:cNvSpPr/>
          <p:nvPr/>
        </p:nvSpPr>
        <p:spPr>
          <a:xfrm>
            <a:off x="2365797" y="1995686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shiù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69" name="圆角矩形 68"/>
          <p:cNvSpPr/>
          <p:nvPr/>
        </p:nvSpPr>
        <p:spPr>
          <a:xfrm>
            <a:off x="5004048" y="2028713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zēn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73" name="圆角矩形 72"/>
          <p:cNvSpPr/>
          <p:nvPr/>
        </p:nvSpPr>
        <p:spPr>
          <a:xfrm>
            <a:off x="6804248" y="2028713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zhēn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0" name="圆角矩形 79"/>
          <p:cNvSpPr/>
          <p:nvPr/>
        </p:nvSpPr>
        <p:spPr>
          <a:xfrm>
            <a:off x="539552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shén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1" name="圆角矩形 80"/>
          <p:cNvSpPr/>
          <p:nvPr/>
        </p:nvSpPr>
        <p:spPr>
          <a:xfrm>
            <a:off x="2365797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sén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5004048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sī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91" name="圆角矩形 90"/>
          <p:cNvSpPr/>
          <p:nvPr/>
        </p:nvSpPr>
        <p:spPr>
          <a:xfrm>
            <a:off x="6804248" y="4011910"/>
            <a:ext cx="1656184" cy="759061"/>
          </a:xfrm>
          <a:prstGeom prst="roundRect">
            <a:avLst/>
          </a:prstGeom>
          <a:gradFill>
            <a:gsLst>
              <a:gs pos="0">
                <a:srgbClr val="3399FF"/>
              </a:gs>
              <a:gs pos="100000">
                <a:srgbClr val="CBF1FF"/>
              </a:gs>
              <a:gs pos="100000">
                <a:srgbClr val="00B0F0"/>
              </a:gs>
            </a:gsLst>
          </a:gradFill>
          <a:ln>
            <a:solidFill>
              <a:srgbClr val="3399FF"/>
            </a:solidFill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3600" b="1" smtClean="0">
                <a:solidFill>
                  <a:schemeClr val="tx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shī</a:t>
            </a:r>
            <a:endParaRPr lang="zh-CN" altLang="en-US" sz="3600" b="1" dirty="0">
              <a:solidFill>
                <a:schemeClr val="tx1"/>
              </a:solidFill>
              <a:latin typeface="汉语拼音" panose="020B0604020202020204" pitchFamily="34" charset="0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512" y="195486"/>
            <a:ext cx="2610240" cy="720080"/>
            <a:chOff x="341328" y="3939902"/>
            <a:chExt cx="2610240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92" name="矩形 91"/>
          <p:cNvSpPr/>
          <p:nvPr/>
        </p:nvSpPr>
        <p:spPr>
          <a:xfrm>
            <a:off x="3193889" y="411510"/>
            <a:ext cx="480131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smtClean="0">
                <a:solidFill>
                  <a:sysClr val="windowText" lastClr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+mn-ea"/>
              </a:rPr>
              <a:t>一、正确读音点一点。</a:t>
            </a:r>
            <a:endParaRPr lang="en-US" altLang="zh-CN" sz="3600" dirty="0">
              <a:solidFill>
                <a:sysClr val="windowText" lastClr="000000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32758" y="1275606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6372200" y="3291830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latin typeface="楷体" panose="02010609060101010101" pitchFamily="49" charset="-122"/>
                <a:ea typeface="楷体" panose="02010609060101010101" pitchFamily="49" charset="-122"/>
              </a:rPr>
              <a:t>师</a:t>
            </a:r>
            <a:endParaRPr lang="zh-CN" altLang="en-US" sz="4400" b="1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1932758" y="3291830"/>
            <a:ext cx="720080" cy="720080"/>
          </a:xfrm>
          <a:prstGeom prst="ellipse">
            <a:avLst/>
          </a:prstGeom>
          <a:solidFill>
            <a:srgbClr val="3399FF"/>
          </a:solidFill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b="1" smtClean="0">
                <a:solidFill>
                  <a:schemeClr val="l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</a:t>
            </a:r>
            <a:endParaRPr lang="zh-CN" altLang="en-US" sz="4400" b="1" dirty="0">
              <a:solidFill>
                <a:schemeClr val="l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1"/>
                  </p:tgtEl>
                </p:cond>
              </p:nextCondLst>
            </p:seq>
          </p:childTnLst>
        </p:cTn>
      </p:par>
    </p:tnLst>
    <p:bldLst>
      <p:bldP spid="44" grpId="0" animBg="1"/>
      <p:bldP spid="46" grpId="0" animBg="1"/>
      <p:bldP spid="69" grpId="0" animBg="1"/>
      <p:bldP spid="73" grpId="0" animBg="1"/>
      <p:bldP spid="80" grpId="0" animBg="1"/>
      <p:bldP spid="81" grpId="0" animBg="1"/>
      <p:bldP spid="87" grpId="0" animBg="1"/>
      <p:bldP spid="9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39552" y="1529373"/>
            <a:ext cx="8137130" cy="1754326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wrap="square" rtlCol="0">
            <a:spAutoFit/>
          </a:bodyPr>
          <a:lstStyle/>
          <a:p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" name="直接连接符 4"/>
          <p:cNvCxnSpPr>
            <a:endCxn id="44" idx="0"/>
          </p:cNvCxnSpPr>
          <p:nvPr/>
        </p:nvCxnSpPr>
        <p:spPr>
          <a:xfrm>
            <a:off x="2053914" y="2076037"/>
            <a:ext cx="3418943" cy="195955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>
            <a:endCxn id="47" idx="0"/>
          </p:cNvCxnSpPr>
          <p:nvPr/>
        </p:nvCxnSpPr>
        <p:spPr>
          <a:xfrm>
            <a:off x="3754152" y="2221278"/>
            <a:ext cx="3806937" cy="189331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stCxn id="23" idx="2"/>
          </p:cNvCxnSpPr>
          <p:nvPr/>
        </p:nvCxnSpPr>
        <p:spPr>
          <a:xfrm flipH="1">
            <a:off x="1671598" y="2432860"/>
            <a:ext cx="3764555" cy="17300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3754152" y="2356951"/>
            <a:ext cx="3749344" cy="188497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698112" y="269235"/>
            <a:ext cx="4846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en-US" altLang="zh-CN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6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连一连，成词语</a:t>
            </a:r>
            <a:r>
              <a:rPr lang="en-US" altLang="zh-CN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76370" y="1268984"/>
            <a:ext cx="1211363" cy="1184342"/>
            <a:chOff x="466085" y="1268984"/>
            <a:chExt cx="1211363" cy="118434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92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6454">
              <a:off x="466085" y="1268984"/>
              <a:ext cx="1211363" cy="1184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611698" y="1493371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老</a:t>
              </a:r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080590" y="1268984"/>
            <a:ext cx="1211363" cy="1184342"/>
            <a:chOff x="466085" y="1268984"/>
            <a:chExt cx="1211363" cy="118434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92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6454">
              <a:off x="466085" y="1268984"/>
              <a:ext cx="1211363" cy="1184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矩形 20"/>
            <p:cNvSpPr/>
            <p:nvPr/>
          </p:nvSpPr>
          <p:spPr>
            <a:xfrm>
              <a:off x="611698" y="1493371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天</a:t>
              </a:r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4810" y="1268984"/>
            <a:ext cx="1211363" cy="1184342"/>
            <a:chOff x="466085" y="1268984"/>
            <a:chExt cx="1211363" cy="1184342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92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6454">
              <a:off x="466085" y="1268984"/>
              <a:ext cx="1211363" cy="1184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 23"/>
            <p:cNvSpPr/>
            <p:nvPr/>
          </p:nvSpPr>
          <p:spPr>
            <a:xfrm>
              <a:off x="611698" y="1493371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睡</a:t>
              </a:r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889029" y="1268984"/>
            <a:ext cx="1211363" cy="1184342"/>
            <a:chOff x="466085" y="1268984"/>
            <a:chExt cx="1211363" cy="1184342"/>
          </a:xfrm>
        </p:grpSpPr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92565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06454">
              <a:off x="466085" y="1268984"/>
              <a:ext cx="1211363" cy="11843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7" name="矩形 26"/>
            <p:cNvSpPr/>
            <p:nvPr/>
          </p:nvSpPr>
          <p:spPr>
            <a:xfrm>
              <a:off x="611698" y="1493371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</a:t>
              </a:r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55576" y="3867894"/>
            <a:ext cx="1152128" cy="854680"/>
            <a:chOff x="755576" y="4021326"/>
            <a:chExt cx="1152128" cy="854680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129" y="4180681"/>
              <a:ext cx="790575" cy="695325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755576" y="4021326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>
                  <a:latin typeface="楷体" panose="02010609060101010101" pitchFamily="49" charset="-122"/>
                  <a:ea typeface="楷体" panose="02010609060101010101" pitchFamily="49" charset="-122"/>
                </a:rPr>
                <a:t>着</a:t>
              </a:r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843808" y="3946897"/>
            <a:ext cx="1152128" cy="854680"/>
            <a:chOff x="755576" y="4021326"/>
            <a:chExt cx="1152128" cy="854680"/>
          </a:xfrm>
        </p:grpSpPr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129" y="4180681"/>
              <a:ext cx="790575" cy="69532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755576" y="4021326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学</a:t>
              </a:r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44008" y="3876237"/>
            <a:ext cx="1224136" cy="854680"/>
            <a:chOff x="683568" y="4021326"/>
            <a:chExt cx="1224136" cy="854680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129" y="4180681"/>
              <a:ext cx="790575" cy="695325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683568" y="4021326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师</a:t>
              </a:r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53090" y="4032447"/>
            <a:ext cx="1203286" cy="777473"/>
            <a:chOff x="704418" y="4098533"/>
            <a:chExt cx="1203286" cy="777473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17129" y="4180681"/>
              <a:ext cx="790575" cy="695325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704418" y="4098533"/>
              <a:ext cx="69923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真</a:t>
              </a:r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597652" y="1244364"/>
            <a:ext cx="1656184" cy="1687426"/>
            <a:chOff x="395536" y="771550"/>
            <a:chExt cx="1329067" cy="1479500"/>
          </a:xfrm>
        </p:grpSpPr>
        <p:sp>
          <p:nvSpPr>
            <p:cNvPr id="103" name="圆角矩形 10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4" name="Rectangle 1"/>
            <p:cNvSpPr>
              <a:spLocks noChangeArrowheads="1"/>
            </p:cNvSpPr>
            <p:nvPr/>
          </p:nvSpPr>
          <p:spPr bwMode="auto">
            <a:xfrm>
              <a:off x="395536" y="1180436"/>
              <a:ext cx="1329067" cy="6742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真的</a:t>
              </a:r>
              <a:endPara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580112" y="974194"/>
            <a:ext cx="1656184" cy="2192908"/>
            <a:chOff x="395536" y="556196"/>
            <a:chExt cx="1329067" cy="1922697"/>
          </a:xfrm>
        </p:grpSpPr>
        <p:sp>
          <p:nvSpPr>
            <p:cNvPr id="106" name="圆角矩形 10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7" name="Rectangle 1"/>
            <p:cNvSpPr>
              <a:spLocks noChangeArrowheads="1"/>
            </p:cNvSpPr>
            <p:nvPr/>
          </p:nvSpPr>
          <p:spPr bwMode="auto">
            <a:xfrm>
              <a:off x="395536" y="556196"/>
              <a:ext cx="1329067" cy="192269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❀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7397852" y="3103804"/>
            <a:ext cx="1656184" cy="1687426"/>
            <a:chOff x="395536" y="771550"/>
            <a:chExt cx="1329067" cy="1479500"/>
          </a:xfrm>
        </p:grpSpPr>
        <p:sp>
          <p:nvSpPr>
            <p:cNvPr id="115" name="圆角矩形 114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6" name="Rectangle 1"/>
            <p:cNvSpPr>
              <a:spLocks noChangeArrowheads="1"/>
            </p:cNvSpPr>
            <p:nvPr/>
          </p:nvSpPr>
          <p:spPr bwMode="auto">
            <a:xfrm>
              <a:off x="395536" y="1180436"/>
              <a:ext cx="1329067" cy="6742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天亮</a:t>
              </a:r>
              <a:endPara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7380312" y="3079253"/>
            <a:ext cx="1656184" cy="1687425"/>
            <a:chOff x="395536" y="771550"/>
            <a:chExt cx="1329067" cy="1479500"/>
          </a:xfrm>
        </p:grpSpPr>
        <p:sp>
          <p:nvSpPr>
            <p:cNvPr id="124" name="圆角矩形 12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5" name="Rectangle 1"/>
            <p:cNvSpPr>
              <a:spLocks noChangeArrowheads="1"/>
            </p:cNvSpPr>
            <p:nvPr/>
          </p:nvSpPr>
          <p:spPr bwMode="auto">
            <a:xfrm>
              <a:off x="395536" y="839541"/>
              <a:ext cx="1329067" cy="135600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96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☃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380312" y="1239866"/>
            <a:ext cx="1656184" cy="1687426"/>
            <a:chOff x="395536" y="771550"/>
            <a:chExt cx="1329067" cy="1479500"/>
          </a:xfrm>
        </p:grpSpPr>
        <p:sp>
          <p:nvSpPr>
            <p:cNvPr id="109" name="圆角矩形 10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0" name="Rectangle 1"/>
            <p:cNvSpPr>
              <a:spLocks noChangeArrowheads="1"/>
            </p:cNvSpPr>
            <p:nvPr/>
          </p:nvSpPr>
          <p:spPr bwMode="auto">
            <a:xfrm>
              <a:off x="395536" y="1180436"/>
              <a:ext cx="1329067" cy="6742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老师</a:t>
              </a:r>
              <a:endPara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362772" y="1146667"/>
            <a:ext cx="1656184" cy="1838965"/>
            <a:chOff x="395536" y="711361"/>
            <a:chExt cx="1329067" cy="1612367"/>
          </a:xfrm>
        </p:grpSpPr>
        <p:sp>
          <p:nvSpPr>
            <p:cNvPr id="112" name="圆角矩形 11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3" name="Rectangle 1"/>
            <p:cNvSpPr>
              <a:spLocks noChangeArrowheads="1"/>
            </p:cNvSpPr>
            <p:nvPr/>
          </p:nvSpPr>
          <p:spPr bwMode="auto">
            <a:xfrm>
              <a:off x="395536" y="711361"/>
              <a:ext cx="1329067" cy="161236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☀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5615192" y="3108302"/>
            <a:ext cx="1656184" cy="1687426"/>
            <a:chOff x="395536" y="771550"/>
            <a:chExt cx="1329067" cy="1479500"/>
          </a:xfrm>
        </p:grpSpPr>
        <p:sp>
          <p:nvSpPr>
            <p:cNvPr id="118" name="圆角矩形 117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19" name="Rectangle 1"/>
            <p:cNvSpPr>
              <a:spLocks noChangeArrowheads="1"/>
            </p:cNvSpPr>
            <p:nvPr/>
          </p:nvSpPr>
          <p:spPr bwMode="auto">
            <a:xfrm>
              <a:off x="395536" y="1180436"/>
              <a:ext cx="1329067" cy="6742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人才</a:t>
              </a:r>
              <a:endPara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3814992" y="3108302"/>
            <a:ext cx="1656184" cy="1687426"/>
            <a:chOff x="395536" y="771550"/>
            <a:chExt cx="1329067" cy="1479500"/>
          </a:xfrm>
        </p:grpSpPr>
        <p:sp>
          <p:nvSpPr>
            <p:cNvPr id="127" name="圆角矩形 12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8" name="Rectangle 1"/>
            <p:cNvSpPr>
              <a:spLocks noChangeArrowheads="1"/>
            </p:cNvSpPr>
            <p:nvPr/>
          </p:nvSpPr>
          <p:spPr bwMode="auto">
            <a:xfrm>
              <a:off x="395536" y="1180436"/>
              <a:ext cx="1329067" cy="6742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什么</a:t>
              </a:r>
              <a:endPara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1997252" y="3108302"/>
            <a:ext cx="1656184" cy="1687426"/>
            <a:chOff x="395536" y="771550"/>
            <a:chExt cx="1329067" cy="1479500"/>
          </a:xfrm>
        </p:grpSpPr>
        <p:sp>
          <p:nvSpPr>
            <p:cNvPr id="133" name="圆角矩形 132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4" name="Rectangle 1"/>
            <p:cNvSpPr>
              <a:spLocks noChangeArrowheads="1"/>
            </p:cNvSpPr>
            <p:nvPr/>
          </p:nvSpPr>
          <p:spPr bwMode="auto">
            <a:xfrm>
              <a:off x="395536" y="1215011"/>
              <a:ext cx="1329067" cy="60506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同学</a:t>
              </a:r>
              <a:endParaRPr lang="zh-CN" altLang="en-US" sz="4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197052" y="3099414"/>
            <a:ext cx="1656184" cy="1687426"/>
            <a:chOff x="395536" y="771550"/>
            <a:chExt cx="1329067" cy="1479500"/>
          </a:xfrm>
        </p:grpSpPr>
        <p:sp>
          <p:nvSpPr>
            <p:cNvPr id="139" name="圆角矩形 138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0" name="Rectangle 1"/>
            <p:cNvSpPr>
              <a:spLocks noChangeArrowheads="1"/>
            </p:cNvSpPr>
            <p:nvPr/>
          </p:nvSpPr>
          <p:spPr bwMode="auto">
            <a:xfrm>
              <a:off x="395536" y="1180436"/>
              <a:ext cx="1329067" cy="67421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54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好吗</a:t>
              </a:r>
              <a:endParaRPr lang="zh-CN" altLang="en-US" sz="5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79512" y="1235476"/>
            <a:ext cx="1656184" cy="1687426"/>
            <a:chOff x="395536" y="771550"/>
            <a:chExt cx="1329067" cy="1479500"/>
          </a:xfrm>
        </p:grpSpPr>
        <p:sp>
          <p:nvSpPr>
            <p:cNvPr id="24" name="圆角矩形 2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5" name="Rectangle 1"/>
            <p:cNvSpPr>
              <a:spLocks noChangeArrowheads="1"/>
            </p:cNvSpPr>
            <p:nvPr/>
          </p:nvSpPr>
          <p:spPr bwMode="auto">
            <a:xfrm>
              <a:off x="395536" y="1284160"/>
              <a:ext cx="1329067" cy="46676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睡不着</a:t>
              </a:r>
              <a:endPara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972" y="968489"/>
            <a:ext cx="1656184" cy="2192908"/>
            <a:chOff x="395536" y="556196"/>
            <a:chExt cx="1329067" cy="1922696"/>
          </a:xfrm>
        </p:grpSpPr>
        <p:sp>
          <p:nvSpPr>
            <p:cNvPr id="46" name="圆角矩形 4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7" name="Rectangle 1"/>
            <p:cNvSpPr>
              <a:spLocks noChangeArrowheads="1"/>
            </p:cNvSpPr>
            <p:nvPr/>
          </p:nvSpPr>
          <p:spPr bwMode="auto">
            <a:xfrm>
              <a:off x="395536" y="556196"/>
              <a:ext cx="1329067" cy="19226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☽</a:t>
              </a:r>
              <a:endParaRPr lang="zh-CN" altLang="en-US" sz="9600" b="1">
                <a:solidFill>
                  <a:schemeClr val="bg1"/>
                </a:solidFill>
                <a:latin typeface="+mn-ea"/>
                <a:cs typeface="宋体" panose="02010600030101010101" pitchFamily="2" charset="-122"/>
              </a:endParaRP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5597652" y="2838135"/>
            <a:ext cx="1656184" cy="2192908"/>
            <a:chOff x="395536" y="556198"/>
            <a:chExt cx="1329067" cy="1922696"/>
          </a:xfrm>
        </p:grpSpPr>
        <p:sp>
          <p:nvSpPr>
            <p:cNvPr id="121" name="圆角矩形 12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22" name="Rectangle 1"/>
            <p:cNvSpPr>
              <a:spLocks noChangeArrowheads="1"/>
            </p:cNvSpPr>
            <p:nvPr/>
          </p:nvSpPr>
          <p:spPr bwMode="auto">
            <a:xfrm>
              <a:off x="395536" y="556198"/>
              <a:ext cx="1329067" cy="19226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★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3797452" y="2841316"/>
            <a:ext cx="1656184" cy="2192908"/>
            <a:chOff x="395536" y="556197"/>
            <a:chExt cx="1329067" cy="1922696"/>
          </a:xfrm>
        </p:grpSpPr>
        <p:sp>
          <p:nvSpPr>
            <p:cNvPr id="130" name="圆角矩形 12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1" name="Rectangle 1"/>
            <p:cNvSpPr>
              <a:spLocks noChangeArrowheads="1"/>
            </p:cNvSpPr>
            <p:nvPr/>
          </p:nvSpPr>
          <p:spPr bwMode="auto">
            <a:xfrm>
              <a:off x="395536" y="556197"/>
              <a:ext cx="1329067" cy="19226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✡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979712" y="2401595"/>
            <a:ext cx="1656184" cy="3131628"/>
            <a:chOff x="395536" y="144674"/>
            <a:chExt cx="1329067" cy="2745746"/>
          </a:xfrm>
        </p:grpSpPr>
        <p:sp>
          <p:nvSpPr>
            <p:cNvPr id="136" name="圆角矩形 135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37" name="Rectangle 1"/>
            <p:cNvSpPr>
              <a:spLocks noChangeArrowheads="1"/>
            </p:cNvSpPr>
            <p:nvPr/>
          </p:nvSpPr>
          <p:spPr bwMode="auto">
            <a:xfrm>
              <a:off x="395536" y="144674"/>
              <a:ext cx="1329067" cy="27457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99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☺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179512" y="3009400"/>
            <a:ext cx="1656184" cy="1838965"/>
            <a:chOff x="395536" y="711362"/>
            <a:chExt cx="1329067" cy="1612366"/>
          </a:xfrm>
        </p:grpSpPr>
        <p:sp>
          <p:nvSpPr>
            <p:cNvPr id="142" name="圆角矩形 141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43" name="Rectangle 1"/>
            <p:cNvSpPr>
              <a:spLocks noChangeArrowheads="1"/>
            </p:cNvSpPr>
            <p:nvPr/>
          </p:nvSpPr>
          <p:spPr bwMode="auto">
            <a:xfrm>
              <a:off x="395536" y="711362"/>
              <a:ext cx="1329067" cy="161236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15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♚</a:t>
              </a:r>
              <a:endParaRPr lang="zh-CN" altLang="en-US" sz="48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3797452" y="1244364"/>
            <a:ext cx="1656184" cy="1687426"/>
            <a:chOff x="395536" y="771550"/>
            <a:chExt cx="1329067" cy="1479500"/>
          </a:xfrm>
        </p:grpSpPr>
        <p:sp>
          <p:nvSpPr>
            <p:cNvPr id="97" name="圆角矩形 96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8" name="Rectangle 1"/>
            <p:cNvSpPr>
              <a:spLocks noChangeArrowheads="1"/>
            </p:cNvSpPr>
            <p:nvPr/>
          </p:nvSpPr>
          <p:spPr bwMode="auto">
            <a:xfrm>
              <a:off x="395536" y="1249333"/>
              <a:ext cx="1329067" cy="53641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大海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3779912" y="977378"/>
            <a:ext cx="1656184" cy="2192908"/>
            <a:chOff x="395536" y="556197"/>
            <a:chExt cx="1329067" cy="1922696"/>
          </a:xfrm>
        </p:grpSpPr>
        <p:sp>
          <p:nvSpPr>
            <p:cNvPr id="100" name="圆角矩形 99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1" name="Rectangle 1"/>
            <p:cNvSpPr>
              <a:spLocks noChangeArrowheads="1"/>
            </p:cNvSpPr>
            <p:nvPr/>
          </p:nvSpPr>
          <p:spPr bwMode="auto">
            <a:xfrm>
              <a:off x="395536" y="556197"/>
              <a:ext cx="1329067" cy="192269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❆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1979712" y="1244364"/>
            <a:ext cx="1656184" cy="1687426"/>
            <a:chOff x="395536" y="771550"/>
            <a:chExt cx="1329067" cy="1479500"/>
          </a:xfrm>
        </p:grpSpPr>
        <p:sp>
          <p:nvSpPr>
            <p:cNvPr id="91" name="圆角矩形 90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2" name="Rectangle 1"/>
            <p:cNvSpPr>
              <a:spLocks noChangeArrowheads="1"/>
            </p:cNvSpPr>
            <p:nvPr/>
          </p:nvSpPr>
          <p:spPr bwMode="auto">
            <a:xfrm>
              <a:off x="395536" y="1249333"/>
              <a:ext cx="1329067" cy="53641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4800" b="1" smtClean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汉语拼音" panose="020B0604020202020204" pitchFamily="34" charset="0"/>
                </a:rPr>
                <a:t>那里</a:t>
              </a:r>
              <a:endParaRPr lang="zh-CN" altLang="en-US" sz="40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1962172" y="761935"/>
            <a:ext cx="1656184" cy="2623795"/>
            <a:chOff x="395536" y="367301"/>
            <a:chExt cx="1329067" cy="2300489"/>
          </a:xfrm>
        </p:grpSpPr>
        <p:sp>
          <p:nvSpPr>
            <p:cNvPr id="94" name="圆角矩形 93"/>
            <p:cNvSpPr/>
            <p:nvPr/>
          </p:nvSpPr>
          <p:spPr>
            <a:xfrm>
              <a:off x="395537" y="771550"/>
              <a:ext cx="1329066" cy="1479500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95" name="Rectangle 1"/>
            <p:cNvSpPr>
              <a:spLocks noChangeArrowheads="1"/>
            </p:cNvSpPr>
            <p:nvPr/>
          </p:nvSpPr>
          <p:spPr bwMode="auto">
            <a:xfrm>
              <a:off x="395536" y="367301"/>
              <a:ext cx="1329067" cy="2300489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6600" b="1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♥</a:t>
              </a:r>
              <a:endParaRPr lang="zh-CN" altLang="en-US" sz="6000" b="1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121726" y="339502"/>
            <a:ext cx="3370154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3600" smtClean="0">
                <a:ln w="0"/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词语卡片翻翻翻</a:t>
            </a:r>
            <a:endParaRPr lang="zh-CN" altLang="en-US" sz="3600" dirty="0">
              <a:ln w="0"/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1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0" dur="25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5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2" dur="2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4" dur="2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6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9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1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8" dur="25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0" dur="25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2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4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03848" y="1346044"/>
            <a:ext cx="4411166" cy="24323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自读课文，看一看远足的前一夜，小朋友有什么表现？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95487"/>
            <a:ext cx="2610240" cy="720080"/>
            <a:chOff x="377584" y="2859782"/>
            <a:chExt cx="2610240" cy="720080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2887285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64933" y="285978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互动课堂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891528"/>
              <a:ext cx="450000" cy="559756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24712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5b3dd8a45e30e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2"/>
          <a:stretch>
            <a:fillRect/>
          </a:stretch>
        </p:blipFill>
        <p:spPr bwMode="auto">
          <a:xfrm>
            <a:off x="0" y="-20538"/>
            <a:ext cx="9180512" cy="5257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歌曲远足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07904" y="899741"/>
            <a:ext cx="807913" cy="80791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131840" y="123479"/>
            <a:ext cx="2816764" cy="646331"/>
            <a:chOff x="5499652" y="3435846"/>
            <a:chExt cx="2816764" cy="646330"/>
          </a:xfrm>
        </p:grpSpPr>
        <p:sp>
          <p:nvSpPr>
            <p:cNvPr id="14" name="文本框 15"/>
            <p:cNvSpPr txBox="1"/>
            <p:nvPr/>
          </p:nvSpPr>
          <p:spPr>
            <a:xfrm>
              <a:off x="5634111" y="3435846"/>
              <a:ext cx="2547846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第一课时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  <p:sp>
          <p:nvSpPr>
            <p:cNvPr id="16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</p:spPr>
        </p:sp>
      </p:grpSp>
      <p:sp>
        <p:nvSpPr>
          <p:cNvPr id="17" name="文本框 1"/>
          <p:cNvSpPr txBox="1"/>
          <p:nvPr/>
        </p:nvSpPr>
        <p:spPr>
          <a:xfrm>
            <a:off x="3131840" y="899741"/>
            <a:ext cx="3456384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smtClean="0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明天要远足</a:t>
            </a:r>
            <a:endParaRPr lang="zh-CN" altLang="en-US" sz="48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084168" y="4299942"/>
            <a:ext cx="2088232" cy="720080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1"/>
          <p:cNvSpPr txBox="1"/>
          <p:nvPr/>
        </p:nvSpPr>
        <p:spPr>
          <a:xfrm>
            <a:off x="5606343" y="899741"/>
            <a:ext cx="1269913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足</a:t>
            </a:r>
            <a:endParaRPr lang="zh-CN" altLang="en-US" sz="4400" b="1" dirty="0">
              <a:ln w="9525">
                <a:noFill/>
                <a:prstDash val="solid"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"/>
          <p:cNvSpPr txBox="1"/>
          <p:nvPr/>
        </p:nvSpPr>
        <p:spPr>
          <a:xfrm>
            <a:off x="4995664" y="899741"/>
            <a:ext cx="1592560" cy="80791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8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远足</a:t>
            </a:r>
            <a:endParaRPr lang="zh-CN" altLang="en-US" sz="4800" b="1" dirty="0">
              <a:ln w="9525">
                <a:noFill/>
                <a:prstDash val="solid"/>
              </a:ln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"/>
          <p:cNvSpPr txBox="1"/>
          <p:nvPr/>
        </p:nvSpPr>
        <p:spPr>
          <a:xfrm>
            <a:off x="247427" y="767221"/>
            <a:ext cx="2020317" cy="105413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200" b="1" smtClean="0">
                <a:ln w="9525">
                  <a:noFill/>
                  <a:prstDash val="solid"/>
                </a:ln>
                <a:latin typeface="+mn-ea"/>
              </a:rPr>
              <a:t>听歌曲</a:t>
            </a:r>
            <a:endParaRPr lang="en-US" altLang="zh-CN" sz="3200" b="1" smtClean="0">
              <a:ln w="9525">
                <a:noFill/>
                <a:prstDash val="solid"/>
              </a:ln>
              <a:latin typeface="+mn-ea"/>
            </a:endParaRPr>
          </a:p>
          <a:p>
            <a:pPr algn="ctr"/>
            <a:r>
              <a:rPr lang="en-US" altLang="zh-CN" sz="3200" b="1" smtClean="0">
                <a:ln w="9525">
                  <a:noFill/>
                  <a:prstDash val="solid"/>
                </a:ln>
                <a:latin typeface="+mn-ea"/>
              </a:rPr>
              <a:t>《</a:t>
            </a:r>
            <a:r>
              <a:rPr lang="zh-CN" altLang="en-US" sz="3200" b="1" smtClean="0">
                <a:ln w="9525">
                  <a:noFill/>
                  <a:prstDash val="solid"/>
                </a:ln>
                <a:latin typeface="+mn-ea"/>
              </a:rPr>
              <a:t>远足</a:t>
            </a:r>
            <a:r>
              <a:rPr lang="en-US" altLang="zh-CN" sz="3200" b="1" smtClean="0">
                <a:ln w="9525">
                  <a:noFill/>
                  <a:prstDash val="solid"/>
                </a:ln>
                <a:latin typeface="+mn-ea"/>
              </a:rPr>
              <a:t>》</a:t>
            </a:r>
            <a:endParaRPr lang="zh-CN" altLang="en-US" sz="3200" b="1" dirty="0">
              <a:ln w="9525">
                <a:noFill/>
                <a:prstDash val="solid"/>
              </a:ln>
              <a:latin typeface="+mn-ea"/>
            </a:endParaRPr>
          </a:p>
        </p:txBody>
      </p:sp>
      <p:sp>
        <p:nvSpPr>
          <p:cNvPr id="22" name="文本框 1"/>
          <p:cNvSpPr txBox="1"/>
          <p:nvPr/>
        </p:nvSpPr>
        <p:spPr>
          <a:xfrm>
            <a:off x="2987824" y="3522226"/>
            <a:ext cx="5708407" cy="623248"/>
          </a:xfrm>
          <a:prstGeom prst="rect">
            <a:avLst/>
          </a:prstGeom>
          <a:ln w="31750">
            <a:solidFill>
              <a:schemeClr val="bg1">
                <a:alpha val="40000"/>
              </a:schemeClr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600" b="1">
                <a:ln w="9525">
                  <a:noFill/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用步行走比较远的路游玩。</a:t>
            </a:r>
            <a:endParaRPr lang="zh-CN" altLang="en-US" sz="3600" b="1" dirty="0">
              <a:ln w="9525">
                <a:noFill/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8" dur="13641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7" grpId="0"/>
      <p:bldP spid="20" grpId="0" animBg="1"/>
      <p:bldP spid="21" grpId="0"/>
      <p:bldP spid="23" grpId="0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87130" y="0"/>
            <a:ext cx="9195635" cy="5143500"/>
            <a:chOff x="-15122" y="0"/>
            <a:chExt cx="9195635" cy="51435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4" r="26345"/>
            <a:stretch>
              <a:fillRect/>
            </a:stretch>
          </p:blipFill>
          <p:spPr bwMode="auto">
            <a:xfrm>
              <a:off x="-15122" y="0"/>
              <a:ext cx="314696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83" r="10818"/>
            <a:stretch>
              <a:fillRect/>
            </a:stretch>
          </p:blipFill>
          <p:spPr bwMode="auto">
            <a:xfrm>
              <a:off x="6302552" y="0"/>
              <a:ext cx="2877961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0" r="15666" b="9699"/>
            <a:stretch>
              <a:fillRect/>
            </a:stretch>
          </p:blipFill>
          <p:spPr bwMode="auto">
            <a:xfrm>
              <a:off x="3131840" y="0"/>
              <a:ext cx="317071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179512" y="1635646"/>
            <a:ext cx="1944216" cy="1728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131840" y="925726"/>
            <a:ext cx="1944216" cy="200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300192" y="1078126"/>
            <a:ext cx="1944216" cy="200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1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95536" y="1455429"/>
            <a:ext cx="7920880" cy="2100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latin typeface="+mn-ea"/>
                <a:cs typeface="宋体" panose="02010600030101010101" pitchFamily="2" charset="-122"/>
              </a:rPr>
              <a:t>    </a:t>
            </a:r>
            <a:r>
              <a:rPr lang="zh-CN" altLang="en-US" sz="4400" b="1">
                <a:latin typeface="+mn-ea"/>
                <a:cs typeface="宋体" panose="02010600030101010101" pitchFamily="2" charset="-122"/>
              </a:rPr>
              <a:t>带着</a:t>
            </a:r>
            <a:r>
              <a:rPr lang="zh-CN" altLang="en-US" sz="4400" b="1" smtClean="0">
                <a:latin typeface="+mn-ea"/>
                <a:cs typeface="宋体" panose="02010600030101010101" pitchFamily="2" charset="-122"/>
              </a:rPr>
              <a:t>急切又</a:t>
            </a:r>
            <a:r>
              <a:rPr lang="zh-CN" altLang="en-US" sz="4400" b="1">
                <a:latin typeface="+mn-ea"/>
                <a:cs typeface="宋体" panose="02010600030101010101" pitchFamily="2" charset="-122"/>
              </a:rPr>
              <a:t>期待的心情齐</a:t>
            </a:r>
            <a:r>
              <a:rPr lang="zh-CN" altLang="en-US" sz="4400" b="1" smtClean="0">
                <a:latin typeface="+mn-ea"/>
                <a:cs typeface="宋体" panose="02010600030101010101" pitchFamily="2" charset="-122"/>
              </a:rPr>
              <a:t>读全文。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cs typeface="宋体" panose="02010600030101010101" pitchFamily="2" charset="-122"/>
              </a:rPr>
              <a:t>（课后第</a:t>
            </a:r>
            <a:r>
              <a:rPr lang="en-US" altLang="zh-CN" sz="2800" b="1" smtClean="0">
                <a:solidFill>
                  <a:srgbClr val="C00000"/>
                </a:solidFill>
                <a:latin typeface="+mn-ea"/>
                <a:cs typeface="宋体" panose="02010600030101010101" pitchFamily="2" charset="-122"/>
              </a:rPr>
              <a:t>1</a:t>
            </a:r>
            <a:r>
              <a:rPr lang="zh-CN" altLang="en-US" sz="2800" b="1" smtClean="0">
                <a:solidFill>
                  <a:srgbClr val="C00000"/>
                </a:solidFill>
                <a:latin typeface="+mn-ea"/>
                <a:cs typeface="宋体" panose="02010600030101010101" pitchFamily="2" charset="-122"/>
              </a:rPr>
              <a:t>题）    </a:t>
            </a:r>
            <a:endParaRPr lang="zh-CN" altLang="en-US" sz="4400" b="1" dirty="0">
              <a:solidFill>
                <a:srgbClr val="C00000"/>
              </a:solidFill>
              <a:latin typeface="+mn-ea"/>
              <a:cs typeface="宋体" panose="02010600030101010101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87130" y="-20538"/>
            <a:ext cx="9195635" cy="5143500"/>
            <a:chOff x="-15122" y="0"/>
            <a:chExt cx="9195635" cy="51435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4" r="26345"/>
            <a:stretch>
              <a:fillRect/>
            </a:stretch>
          </p:blipFill>
          <p:spPr bwMode="auto">
            <a:xfrm>
              <a:off x="-15122" y="0"/>
              <a:ext cx="314696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83" r="10818"/>
            <a:stretch>
              <a:fillRect/>
            </a:stretch>
          </p:blipFill>
          <p:spPr bwMode="auto">
            <a:xfrm>
              <a:off x="6302552" y="0"/>
              <a:ext cx="2877961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0" r="15666" b="9699"/>
            <a:stretch>
              <a:fillRect/>
            </a:stretch>
          </p:blipFill>
          <p:spPr bwMode="auto">
            <a:xfrm>
              <a:off x="3131840" y="0"/>
              <a:ext cx="317071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4645188" y="46678"/>
            <a:ext cx="4180631" cy="10849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latin typeface="+mn-ea"/>
                <a:cs typeface="宋体" panose="02010600030101010101" pitchFamily="2" charset="-122"/>
              </a:rPr>
              <a:t>皱眉读、摇头读</a:t>
            </a:r>
            <a:endParaRPr lang="en-US" altLang="zh-CN" sz="4400" b="1" smtClean="0"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9512" y="2258676"/>
            <a:ext cx="1306839" cy="52909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131840" y="1707654"/>
            <a:ext cx="1306839" cy="6141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00192" y="2461636"/>
            <a:ext cx="1306839" cy="61417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2" grpId="0" animBg="1"/>
      <p:bldP spid="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200797" y="865624"/>
            <a:ext cx="4411166" cy="33932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小朋友睡不着的时候都想了些什么？读一读前两个小节，画出来吧！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47614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475656" y="51470"/>
            <a:ext cx="6048672" cy="4780118"/>
            <a:chOff x="-15122" y="0"/>
            <a:chExt cx="6317674" cy="5143500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4" r="26345"/>
            <a:stretch>
              <a:fillRect/>
            </a:stretch>
          </p:blipFill>
          <p:spPr bwMode="auto">
            <a:xfrm>
              <a:off x="-15122" y="0"/>
              <a:ext cx="3146962" cy="5143500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CBF1FF">
                  <a:alpha val="56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4" name="Picture 7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0" r="15666" b="9699"/>
            <a:stretch>
              <a:fillRect/>
            </a:stretch>
          </p:blipFill>
          <p:spPr bwMode="auto">
            <a:xfrm>
              <a:off x="3131840" y="0"/>
              <a:ext cx="3170712" cy="5143500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CBF1FF">
                  <a:alpha val="56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矩形 1"/>
          <p:cNvSpPr/>
          <p:nvPr/>
        </p:nvSpPr>
        <p:spPr>
          <a:xfrm>
            <a:off x="1742298" y="3147814"/>
            <a:ext cx="2592288" cy="15841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mtClean="0"/>
              <a:t>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99992" y="2787774"/>
            <a:ext cx="3024336" cy="194421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75"/>
          <p:cNvSpPr txBox="1"/>
          <p:nvPr/>
        </p:nvSpPr>
        <p:spPr>
          <a:xfrm>
            <a:off x="35496" y="3113405"/>
            <a:ext cx="1007604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海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75"/>
          <p:cNvSpPr txBox="1"/>
          <p:nvPr/>
        </p:nvSpPr>
        <p:spPr>
          <a:xfrm>
            <a:off x="7668344" y="3233541"/>
            <a:ext cx="1007604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600" b="1" smtClean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云</a:t>
            </a:r>
            <a:endParaRPr lang="en-US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683568" y="231344"/>
            <a:ext cx="2736304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对比读一读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2000" contrast="-12000"/>
                    </a14:imgEffect>
                    <a14:imgEffect>
                      <a14:sharpenSoften amount="1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3" r="6810"/>
          <a:stretch>
            <a:fillRect/>
          </a:stretch>
        </p:blipFill>
        <p:spPr bwMode="auto">
          <a:xfrm>
            <a:off x="-19137" y="1203598"/>
            <a:ext cx="4594864" cy="3240360"/>
          </a:xfrm>
          <a:prstGeom prst="rect">
            <a:avLst/>
          </a:prstGeom>
          <a:noFill/>
          <a:ln>
            <a:noFill/>
          </a:ln>
          <a:effectLst>
            <a:glow rad="76200">
              <a:srgbClr val="CBF1FF">
                <a:alpha val="56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4" name="直接连接符 3"/>
          <p:cNvCxnSpPr/>
          <p:nvPr/>
        </p:nvCxnSpPr>
        <p:spPr>
          <a:xfrm>
            <a:off x="4572000" y="1203598"/>
            <a:ext cx="0" cy="3240360"/>
          </a:xfrm>
          <a:prstGeom prst="line">
            <a:avLst/>
          </a:prstGeom>
          <a:ln w="2540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572000" y="1203598"/>
            <a:ext cx="4594864" cy="3240360"/>
            <a:chOff x="4572000" y="1203598"/>
            <a:chExt cx="4594864" cy="3240360"/>
          </a:xfrm>
        </p:grpSpPr>
        <p:pic>
          <p:nvPicPr>
            <p:cNvPr id="24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" contrast="-12000"/>
                      </a14:imgEffect>
                      <a14:imgEffect>
                        <a14:sharpenSoften amount="14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123" r="6810"/>
            <a:stretch>
              <a:fillRect/>
            </a:stretch>
          </p:blipFill>
          <p:spPr bwMode="auto">
            <a:xfrm>
              <a:off x="4572000" y="1203598"/>
              <a:ext cx="4594864" cy="3240360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CBF1FF">
                  <a:alpha val="56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95986" y="1441127"/>
              <a:ext cx="1200150" cy="29308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24128" y="1203598"/>
              <a:ext cx="3371850" cy="1133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251520" y="3219822"/>
            <a:ext cx="792088" cy="186228"/>
            <a:chOff x="251520" y="3219822"/>
            <a:chExt cx="792088" cy="186228"/>
          </a:xfrm>
        </p:grpSpPr>
        <p:sp>
          <p:nvSpPr>
            <p:cNvPr id="6" name="等腰三角形 5"/>
            <p:cNvSpPr/>
            <p:nvPr/>
          </p:nvSpPr>
          <p:spPr>
            <a:xfrm>
              <a:off x="251520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>
              <a:off x="827584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51520" y="4185722"/>
            <a:ext cx="792088" cy="186228"/>
            <a:chOff x="251520" y="3219822"/>
            <a:chExt cx="792088" cy="186228"/>
          </a:xfrm>
        </p:grpSpPr>
        <p:sp>
          <p:nvSpPr>
            <p:cNvPr id="33" name="等腰三角形 32"/>
            <p:cNvSpPr/>
            <p:nvPr/>
          </p:nvSpPr>
          <p:spPr>
            <a:xfrm>
              <a:off x="251520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>
              <a:off x="827584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3083818" y="4278836"/>
            <a:ext cx="1512168" cy="926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好奇</a:t>
            </a:r>
            <a:endParaRPr lang="zh-CN" altLang="en-US" sz="4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3000"/>
                    </a14:imgEffect>
                    <a14:imgEffect>
                      <a14:colorTemperature colorTemp="6600"/>
                    </a14:imgEffect>
                    <a14:imgEffect>
                      <a14:saturation sat="122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78260"/>
            <a:ext cx="4567135" cy="2921682"/>
          </a:xfrm>
          <a:prstGeom prst="rect">
            <a:avLst/>
          </a:prstGeom>
          <a:noFill/>
          <a:ln>
            <a:noFill/>
          </a:ln>
          <a:effectLst>
            <a:glow rad="76200">
              <a:srgbClr val="CBF1FF">
                <a:alpha val="56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 contrast="3000"/>
                    </a14:imgEffect>
                    <a14:imgEffect>
                      <a14:colorTemperature colorTemp="6600"/>
                    </a14:imgEffect>
                    <a14:imgEffect>
                      <a14:saturation sat="122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78260"/>
            <a:ext cx="4567135" cy="2921682"/>
          </a:xfrm>
          <a:prstGeom prst="rect">
            <a:avLst/>
          </a:prstGeom>
          <a:noFill/>
          <a:ln>
            <a:noFill/>
          </a:ln>
          <a:effectLst>
            <a:glow rad="76200">
              <a:srgbClr val="CBF1FF">
                <a:alpha val="56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6177" y="1378260"/>
            <a:ext cx="1435983" cy="2972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441326"/>
            <a:ext cx="3295650" cy="914400"/>
          </a:xfrm>
          <a:prstGeom prst="rect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467544" y="3291830"/>
            <a:ext cx="792088" cy="186228"/>
            <a:chOff x="251520" y="3219822"/>
            <a:chExt cx="792088" cy="186228"/>
          </a:xfrm>
        </p:grpSpPr>
        <p:sp>
          <p:nvSpPr>
            <p:cNvPr id="19" name="等腰三角形 18"/>
            <p:cNvSpPr/>
            <p:nvPr/>
          </p:nvSpPr>
          <p:spPr>
            <a:xfrm>
              <a:off x="251520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827584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67544" y="4257730"/>
            <a:ext cx="792088" cy="186228"/>
            <a:chOff x="251520" y="3219822"/>
            <a:chExt cx="792088" cy="186228"/>
          </a:xfrm>
        </p:grpSpPr>
        <p:sp>
          <p:nvSpPr>
            <p:cNvPr id="22" name="等腰三角形 21"/>
            <p:cNvSpPr/>
            <p:nvPr/>
          </p:nvSpPr>
          <p:spPr>
            <a:xfrm>
              <a:off x="251520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827584" y="3219822"/>
              <a:ext cx="216024" cy="1862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4572000" y="1378260"/>
            <a:ext cx="0" cy="2921682"/>
          </a:xfrm>
          <a:prstGeom prst="line">
            <a:avLst/>
          </a:prstGeom>
          <a:ln w="25400">
            <a:solidFill>
              <a:srgbClr val="00B0F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3083818" y="4278836"/>
            <a:ext cx="1512168" cy="92621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ctr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latin typeface="+mn-ea"/>
                <a:cs typeface="宋体" panose="02010600030101010101" pitchFamily="2" charset="-122"/>
              </a:rPr>
              <a:t>好奇</a:t>
            </a:r>
            <a:endParaRPr lang="zh-CN" altLang="en-US" sz="4400" b="1" dirty="0">
              <a:solidFill>
                <a:srgbClr val="FF0000"/>
              </a:solidFill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683568" y="231344"/>
            <a:ext cx="2736304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对比读一读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31"/>
          <a:stretch>
            <a:fillRect/>
          </a:stretch>
        </p:blipFill>
        <p:spPr bwMode="auto">
          <a:xfrm>
            <a:off x="1187624" y="1122143"/>
            <a:ext cx="3373089" cy="3825871"/>
          </a:xfrm>
          <a:prstGeom prst="rect">
            <a:avLst/>
          </a:prstGeom>
          <a:noFill/>
          <a:ln>
            <a:noFill/>
          </a:ln>
          <a:effectLst>
            <a:glow rad="76200">
              <a:srgbClr val="CBF1FF">
                <a:alpha val="56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395536" y="159336"/>
            <a:ext cx="8280920" cy="90024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自读第</a:t>
            </a: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3</a:t>
            </a: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小节，说说你读后有什么感受。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531062" y="3373284"/>
            <a:ext cx="2896922" cy="150272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7494" r="90984">
                        <a14:foregroundMark x1="46487" y1="48091" x2="47307" y2="61810"/>
                        <a14:foregroundMark x1="69438" y1="49081" x2="72014" y2="63508"/>
                        <a14:foregroundMark x1="49532" y1="48091" x2="73302" y2="47383"/>
                        <a14:foregroundMark x1="76230" y1="49929" x2="75644" y2="6633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789108"/>
            <a:ext cx="3479340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355976" y="1786819"/>
            <a:ext cx="2304256" cy="25851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latin typeface="+mn-ea"/>
                <a:cs typeface="宋体" panose="02010600030101010101" pitchFamily="2" charset="-122"/>
              </a:rPr>
              <a:t>急切</a:t>
            </a:r>
            <a:endParaRPr lang="en-US" altLang="zh-CN" sz="4400" b="1" smtClean="0">
              <a:latin typeface="+mn-ea"/>
              <a:cs typeface="宋体" panose="02010600030101010101" pitchFamily="2" charset="-12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 smtClean="0">
                <a:latin typeface="+mn-ea"/>
                <a:cs typeface="宋体" panose="02010600030101010101" pitchFamily="2" charset="-122"/>
              </a:rPr>
              <a:t>期待</a:t>
            </a:r>
            <a:endParaRPr lang="en-US" altLang="zh-CN" sz="4400" b="1" smtClean="0">
              <a:latin typeface="+mn-ea"/>
              <a:cs typeface="宋体" panose="02010600030101010101" pitchFamily="2" charset="-122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400" b="1">
                <a:latin typeface="+mn-ea"/>
                <a:cs typeface="宋体" panose="02010600030101010101" pitchFamily="2" charset="-122"/>
              </a:rPr>
              <a:t>无奈</a:t>
            </a:r>
            <a:endParaRPr lang="zh-CN" altLang="en-US" sz="4400" b="1" dirty="0"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文本框 8"/>
          <p:cNvSpPr txBox="1"/>
          <p:nvPr/>
        </p:nvSpPr>
        <p:spPr>
          <a:xfrm>
            <a:off x="3851920" y="2189143"/>
            <a:ext cx="5112568" cy="19328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半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包围结构。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 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）“冂”要写得横平竖直框正。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）“口”从横中线起笔，要避免重心下沉。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4644008" y="1347614"/>
            <a:ext cx="4248472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同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学  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同</a:t>
            </a:r>
            <a:endParaRPr lang="zh-CN" altLang="en-US" sz="40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122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5037" y="2555946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文本框 8"/>
          <p:cNvSpPr txBox="1">
            <a:spLocks noChangeArrowheads="1"/>
          </p:cNvSpPr>
          <p:nvPr/>
        </p:nvSpPr>
        <p:spPr bwMode="auto">
          <a:xfrm>
            <a:off x="539552" y="843558"/>
            <a:ext cx="328494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44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tóng</a:t>
            </a:r>
            <a:endParaRPr lang="en-US" altLang="zh-CN" sz="44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30026" y="1660005"/>
            <a:ext cx="2318547" cy="2326669"/>
            <a:chOff x="5534807" y="1672548"/>
            <a:chExt cx="2318547" cy="2326669"/>
          </a:xfrm>
        </p:grpSpPr>
        <p:sp>
          <p:nvSpPr>
            <p:cNvPr id="43" name="矩形 42"/>
            <p:cNvSpPr>
              <a:spLocks noChangeAspect="1"/>
            </p:cNvSpPr>
            <p:nvPr/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553995" y="1954181"/>
            <a:ext cx="1270608" cy="1738316"/>
            <a:chOff x="4386263" y="3378200"/>
            <a:chExt cx="517525" cy="708025"/>
          </a:xfrm>
        </p:grpSpPr>
        <p:sp>
          <p:nvSpPr>
            <p:cNvPr id="47" name="Freeform 133"/>
            <p:cNvSpPr/>
            <p:nvPr/>
          </p:nvSpPr>
          <p:spPr bwMode="auto">
            <a:xfrm>
              <a:off x="4386263" y="3432175"/>
              <a:ext cx="55562" cy="620713"/>
            </a:xfrm>
            <a:custGeom>
              <a:avLst/>
              <a:gdLst>
                <a:gd name="T0" fmla="*/ 3 w 70"/>
                <a:gd name="T1" fmla="*/ 48 h 782"/>
                <a:gd name="T2" fmla="*/ 0 w 70"/>
                <a:gd name="T3" fmla="*/ 31 h 782"/>
                <a:gd name="T4" fmla="*/ 0 w 70"/>
                <a:gd name="T5" fmla="*/ 18 h 782"/>
                <a:gd name="T6" fmla="*/ 2 w 70"/>
                <a:gd name="T7" fmla="*/ 8 h 782"/>
                <a:gd name="T8" fmla="*/ 6 w 70"/>
                <a:gd name="T9" fmla="*/ 2 h 782"/>
                <a:gd name="T10" fmla="*/ 17 w 70"/>
                <a:gd name="T11" fmla="*/ 0 h 782"/>
                <a:gd name="T12" fmla="*/ 38 w 70"/>
                <a:gd name="T13" fmla="*/ 2 h 782"/>
                <a:gd name="T14" fmla="*/ 59 w 70"/>
                <a:gd name="T15" fmla="*/ 9 h 782"/>
                <a:gd name="T16" fmla="*/ 70 w 70"/>
                <a:gd name="T17" fmla="*/ 37 h 782"/>
                <a:gd name="T18" fmla="*/ 70 w 70"/>
                <a:gd name="T19" fmla="*/ 110 h 782"/>
                <a:gd name="T20" fmla="*/ 70 w 70"/>
                <a:gd name="T21" fmla="*/ 188 h 782"/>
                <a:gd name="T22" fmla="*/ 70 w 70"/>
                <a:gd name="T23" fmla="*/ 268 h 782"/>
                <a:gd name="T24" fmla="*/ 68 w 70"/>
                <a:gd name="T25" fmla="*/ 352 h 782"/>
                <a:gd name="T26" fmla="*/ 67 w 70"/>
                <a:gd name="T27" fmla="*/ 440 h 782"/>
                <a:gd name="T28" fmla="*/ 65 w 70"/>
                <a:gd name="T29" fmla="*/ 484 h 782"/>
                <a:gd name="T30" fmla="*/ 64 w 70"/>
                <a:gd name="T31" fmla="*/ 524 h 782"/>
                <a:gd name="T32" fmla="*/ 63 w 70"/>
                <a:gd name="T33" fmla="*/ 561 h 782"/>
                <a:gd name="T34" fmla="*/ 63 w 70"/>
                <a:gd name="T35" fmla="*/ 595 h 782"/>
                <a:gd name="T36" fmla="*/ 61 w 70"/>
                <a:gd name="T37" fmla="*/ 625 h 782"/>
                <a:gd name="T38" fmla="*/ 60 w 70"/>
                <a:gd name="T39" fmla="*/ 651 h 782"/>
                <a:gd name="T40" fmla="*/ 59 w 70"/>
                <a:gd name="T41" fmla="*/ 675 h 782"/>
                <a:gd name="T42" fmla="*/ 57 w 70"/>
                <a:gd name="T43" fmla="*/ 694 h 782"/>
                <a:gd name="T44" fmla="*/ 57 w 70"/>
                <a:gd name="T45" fmla="*/ 711 h 782"/>
                <a:gd name="T46" fmla="*/ 56 w 70"/>
                <a:gd name="T47" fmla="*/ 725 h 782"/>
                <a:gd name="T48" fmla="*/ 54 w 70"/>
                <a:gd name="T49" fmla="*/ 737 h 782"/>
                <a:gd name="T50" fmla="*/ 52 w 70"/>
                <a:gd name="T51" fmla="*/ 754 h 782"/>
                <a:gd name="T52" fmla="*/ 47 w 70"/>
                <a:gd name="T53" fmla="*/ 766 h 782"/>
                <a:gd name="T54" fmla="*/ 45 w 70"/>
                <a:gd name="T55" fmla="*/ 775 h 782"/>
                <a:gd name="T56" fmla="*/ 42 w 70"/>
                <a:gd name="T57" fmla="*/ 780 h 782"/>
                <a:gd name="T58" fmla="*/ 39 w 70"/>
                <a:gd name="T59" fmla="*/ 782 h 782"/>
                <a:gd name="T60" fmla="*/ 34 w 70"/>
                <a:gd name="T61" fmla="*/ 776 h 782"/>
                <a:gd name="T62" fmla="*/ 25 w 70"/>
                <a:gd name="T63" fmla="*/ 761 h 782"/>
                <a:gd name="T64" fmla="*/ 16 w 70"/>
                <a:gd name="T65" fmla="*/ 736 h 782"/>
                <a:gd name="T66" fmla="*/ 9 w 70"/>
                <a:gd name="T67" fmla="*/ 712 h 782"/>
                <a:gd name="T68" fmla="*/ 5 w 70"/>
                <a:gd name="T69" fmla="*/ 694 h 782"/>
                <a:gd name="T70" fmla="*/ 5 w 70"/>
                <a:gd name="T71" fmla="*/ 685 h 782"/>
                <a:gd name="T72" fmla="*/ 6 w 70"/>
                <a:gd name="T73" fmla="*/ 669 h 782"/>
                <a:gd name="T74" fmla="*/ 7 w 70"/>
                <a:gd name="T75" fmla="*/ 647 h 782"/>
                <a:gd name="T76" fmla="*/ 10 w 70"/>
                <a:gd name="T77" fmla="*/ 615 h 782"/>
                <a:gd name="T78" fmla="*/ 14 w 70"/>
                <a:gd name="T79" fmla="*/ 575 h 782"/>
                <a:gd name="T80" fmla="*/ 18 w 70"/>
                <a:gd name="T81" fmla="*/ 510 h 782"/>
                <a:gd name="T82" fmla="*/ 21 w 70"/>
                <a:gd name="T83" fmla="*/ 409 h 782"/>
                <a:gd name="T84" fmla="*/ 24 w 70"/>
                <a:gd name="T85" fmla="*/ 304 h 782"/>
                <a:gd name="T86" fmla="*/ 24 w 70"/>
                <a:gd name="T87" fmla="*/ 233 h 782"/>
                <a:gd name="T88" fmla="*/ 23 w 70"/>
                <a:gd name="T89" fmla="*/ 186 h 782"/>
                <a:gd name="T90" fmla="*/ 21 w 70"/>
                <a:gd name="T91" fmla="*/ 146 h 782"/>
                <a:gd name="T92" fmla="*/ 17 w 70"/>
                <a:gd name="T93" fmla="*/ 112 h 782"/>
                <a:gd name="T94" fmla="*/ 13 w 70"/>
                <a:gd name="T95" fmla="*/ 83 h 782"/>
                <a:gd name="T96" fmla="*/ 9 w 70"/>
                <a:gd name="T97" fmla="*/ 67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" h="782">
                  <a:moveTo>
                    <a:pt x="9" y="67"/>
                  </a:moveTo>
                  <a:lnTo>
                    <a:pt x="5" y="53"/>
                  </a:lnTo>
                  <a:lnTo>
                    <a:pt x="3" y="48"/>
                  </a:lnTo>
                  <a:lnTo>
                    <a:pt x="2" y="42"/>
                  </a:lnTo>
                  <a:lnTo>
                    <a:pt x="2" y="35"/>
                  </a:lnTo>
                  <a:lnTo>
                    <a:pt x="0" y="31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2" y="11"/>
                  </a:lnTo>
                  <a:lnTo>
                    <a:pt x="2" y="8"/>
                  </a:lnTo>
                  <a:lnTo>
                    <a:pt x="3" y="5"/>
                  </a:lnTo>
                  <a:lnTo>
                    <a:pt x="5" y="4"/>
                  </a:lnTo>
                  <a:lnTo>
                    <a:pt x="6" y="2"/>
                  </a:lnTo>
                  <a:lnTo>
                    <a:pt x="9" y="1"/>
                  </a:lnTo>
                  <a:lnTo>
                    <a:pt x="11" y="0"/>
                  </a:lnTo>
                  <a:lnTo>
                    <a:pt x="17" y="0"/>
                  </a:lnTo>
                  <a:lnTo>
                    <a:pt x="23" y="0"/>
                  </a:lnTo>
                  <a:lnTo>
                    <a:pt x="29" y="1"/>
                  </a:lnTo>
                  <a:lnTo>
                    <a:pt x="38" y="2"/>
                  </a:lnTo>
                  <a:lnTo>
                    <a:pt x="47" y="5"/>
                  </a:lnTo>
                  <a:lnTo>
                    <a:pt x="52" y="6"/>
                  </a:lnTo>
                  <a:lnTo>
                    <a:pt x="59" y="9"/>
                  </a:lnTo>
                  <a:lnTo>
                    <a:pt x="64" y="11"/>
                  </a:lnTo>
                  <a:lnTo>
                    <a:pt x="70" y="13"/>
                  </a:lnTo>
                  <a:lnTo>
                    <a:pt x="70" y="37"/>
                  </a:lnTo>
                  <a:lnTo>
                    <a:pt x="70" y="60"/>
                  </a:lnTo>
                  <a:lnTo>
                    <a:pt x="70" y="85"/>
                  </a:lnTo>
                  <a:lnTo>
                    <a:pt x="70" y="110"/>
                  </a:lnTo>
                  <a:lnTo>
                    <a:pt x="70" y="135"/>
                  </a:lnTo>
                  <a:lnTo>
                    <a:pt x="70" y="161"/>
                  </a:lnTo>
                  <a:lnTo>
                    <a:pt x="70" y="188"/>
                  </a:lnTo>
                  <a:lnTo>
                    <a:pt x="70" y="214"/>
                  </a:lnTo>
                  <a:lnTo>
                    <a:pt x="70" y="240"/>
                  </a:lnTo>
                  <a:lnTo>
                    <a:pt x="70" y="268"/>
                  </a:lnTo>
                  <a:lnTo>
                    <a:pt x="68" y="296"/>
                  </a:lnTo>
                  <a:lnTo>
                    <a:pt x="68" y="323"/>
                  </a:lnTo>
                  <a:lnTo>
                    <a:pt x="68" y="352"/>
                  </a:lnTo>
                  <a:lnTo>
                    <a:pt x="68" y="380"/>
                  </a:lnTo>
                  <a:lnTo>
                    <a:pt x="67" y="409"/>
                  </a:lnTo>
                  <a:lnTo>
                    <a:pt x="67" y="440"/>
                  </a:lnTo>
                  <a:lnTo>
                    <a:pt x="65" y="455"/>
                  </a:lnTo>
                  <a:lnTo>
                    <a:pt x="65" y="469"/>
                  </a:lnTo>
                  <a:lnTo>
                    <a:pt x="65" y="484"/>
                  </a:lnTo>
                  <a:lnTo>
                    <a:pt x="65" y="498"/>
                  </a:lnTo>
                  <a:lnTo>
                    <a:pt x="64" y="510"/>
                  </a:lnTo>
                  <a:lnTo>
                    <a:pt x="64" y="524"/>
                  </a:lnTo>
                  <a:lnTo>
                    <a:pt x="64" y="537"/>
                  </a:lnTo>
                  <a:lnTo>
                    <a:pt x="64" y="549"/>
                  </a:lnTo>
                  <a:lnTo>
                    <a:pt x="63" y="561"/>
                  </a:lnTo>
                  <a:lnTo>
                    <a:pt x="63" y="573"/>
                  </a:lnTo>
                  <a:lnTo>
                    <a:pt x="63" y="584"/>
                  </a:lnTo>
                  <a:lnTo>
                    <a:pt x="63" y="595"/>
                  </a:lnTo>
                  <a:lnTo>
                    <a:pt x="61" y="606"/>
                  </a:lnTo>
                  <a:lnTo>
                    <a:pt x="61" y="615"/>
                  </a:lnTo>
                  <a:lnTo>
                    <a:pt x="61" y="625"/>
                  </a:lnTo>
                  <a:lnTo>
                    <a:pt x="60" y="635"/>
                  </a:lnTo>
                  <a:lnTo>
                    <a:pt x="60" y="643"/>
                  </a:lnTo>
                  <a:lnTo>
                    <a:pt x="60" y="651"/>
                  </a:lnTo>
                  <a:lnTo>
                    <a:pt x="60" y="660"/>
                  </a:lnTo>
                  <a:lnTo>
                    <a:pt x="59" y="668"/>
                  </a:lnTo>
                  <a:lnTo>
                    <a:pt x="59" y="675"/>
                  </a:lnTo>
                  <a:lnTo>
                    <a:pt x="59" y="682"/>
                  </a:lnTo>
                  <a:lnTo>
                    <a:pt x="59" y="689"/>
                  </a:lnTo>
                  <a:lnTo>
                    <a:pt x="57" y="694"/>
                  </a:lnTo>
                  <a:lnTo>
                    <a:pt x="57" y="701"/>
                  </a:lnTo>
                  <a:lnTo>
                    <a:pt x="57" y="707"/>
                  </a:lnTo>
                  <a:lnTo>
                    <a:pt x="57" y="711"/>
                  </a:lnTo>
                  <a:lnTo>
                    <a:pt x="56" y="716"/>
                  </a:lnTo>
                  <a:lnTo>
                    <a:pt x="56" y="721"/>
                  </a:lnTo>
                  <a:lnTo>
                    <a:pt x="56" y="725"/>
                  </a:lnTo>
                  <a:lnTo>
                    <a:pt x="56" y="729"/>
                  </a:lnTo>
                  <a:lnTo>
                    <a:pt x="54" y="732"/>
                  </a:lnTo>
                  <a:lnTo>
                    <a:pt x="54" y="737"/>
                  </a:lnTo>
                  <a:lnTo>
                    <a:pt x="53" y="744"/>
                  </a:lnTo>
                  <a:lnTo>
                    <a:pt x="52" y="748"/>
                  </a:lnTo>
                  <a:lnTo>
                    <a:pt x="52" y="754"/>
                  </a:lnTo>
                  <a:lnTo>
                    <a:pt x="50" y="758"/>
                  </a:lnTo>
                  <a:lnTo>
                    <a:pt x="49" y="762"/>
                  </a:lnTo>
                  <a:lnTo>
                    <a:pt x="47" y="766"/>
                  </a:lnTo>
                  <a:lnTo>
                    <a:pt x="47" y="769"/>
                  </a:lnTo>
                  <a:lnTo>
                    <a:pt x="46" y="772"/>
                  </a:lnTo>
                  <a:lnTo>
                    <a:pt x="45" y="775"/>
                  </a:lnTo>
                  <a:lnTo>
                    <a:pt x="43" y="777"/>
                  </a:lnTo>
                  <a:lnTo>
                    <a:pt x="43" y="779"/>
                  </a:lnTo>
                  <a:lnTo>
                    <a:pt x="42" y="780"/>
                  </a:lnTo>
                  <a:lnTo>
                    <a:pt x="41" y="782"/>
                  </a:lnTo>
                  <a:lnTo>
                    <a:pt x="41" y="782"/>
                  </a:lnTo>
                  <a:lnTo>
                    <a:pt x="39" y="782"/>
                  </a:lnTo>
                  <a:lnTo>
                    <a:pt x="38" y="782"/>
                  </a:lnTo>
                  <a:lnTo>
                    <a:pt x="36" y="780"/>
                  </a:lnTo>
                  <a:lnTo>
                    <a:pt x="34" y="776"/>
                  </a:lnTo>
                  <a:lnTo>
                    <a:pt x="31" y="773"/>
                  </a:lnTo>
                  <a:lnTo>
                    <a:pt x="28" y="768"/>
                  </a:lnTo>
                  <a:lnTo>
                    <a:pt x="25" y="761"/>
                  </a:lnTo>
                  <a:lnTo>
                    <a:pt x="23" y="754"/>
                  </a:lnTo>
                  <a:lnTo>
                    <a:pt x="20" y="744"/>
                  </a:lnTo>
                  <a:lnTo>
                    <a:pt x="16" y="736"/>
                  </a:lnTo>
                  <a:lnTo>
                    <a:pt x="13" y="728"/>
                  </a:lnTo>
                  <a:lnTo>
                    <a:pt x="10" y="719"/>
                  </a:lnTo>
                  <a:lnTo>
                    <a:pt x="9" y="712"/>
                  </a:lnTo>
                  <a:lnTo>
                    <a:pt x="6" y="707"/>
                  </a:lnTo>
                  <a:lnTo>
                    <a:pt x="6" y="700"/>
                  </a:lnTo>
                  <a:lnTo>
                    <a:pt x="5" y="694"/>
                  </a:lnTo>
                  <a:lnTo>
                    <a:pt x="5" y="690"/>
                  </a:lnTo>
                  <a:lnTo>
                    <a:pt x="5" y="687"/>
                  </a:lnTo>
                  <a:lnTo>
                    <a:pt x="5" y="685"/>
                  </a:lnTo>
                  <a:lnTo>
                    <a:pt x="5" y="680"/>
                  </a:lnTo>
                  <a:lnTo>
                    <a:pt x="6" y="676"/>
                  </a:lnTo>
                  <a:lnTo>
                    <a:pt x="6" y="669"/>
                  </a:lnTo>
                  <a:lnTo>
                    <a:pt x="6" y="662"/>
                  </a:lnTo>
                  <a:lnTo>
                    <a:pt x="7" y="656"/>
                  </a:lnTo>
                  <a:lnTo>
                    <a:pt x="7" y="647"/>
                  </a:lnTo>
                  <a:lnTo>
                    <a:pt x="9" y="638"/>
                  </a:lnTo>
                  <a:lnTo>
                    <a:pt x="9" y="627"/>
                  </a:lnTo>
                  <a:lnTo>
                    <a:pt x="10" y="615"/>
                  </a:lnTo>
                  <a:lnTo>
                    <a:pt x="11" y="603"/>
                  </a:lnTo>
                  <a:lnTo>
                    <a:pt x="13" y="589"/>
                  </a:lnTo>
                  <a:lnTo>
                    <a:pt x="14" y="575"/>
                  </a:lnTo>
                  <a:lnTo>
                    <a:pt x="16" y="560"/>
                  </a:lnTo>
                  <a:lnTo>
                    <a:pt x="17" y="543"/>
                  </a:lnTo>
                  <a:lnTo>
                    <a:pt x="18" y="510"/>
                  </a:lnTo>
                  <a:lnTo>
                    <a:pt x="18" y="477"/>
                  </a:lnTo>
                  <a:lnTo>
                    <a:pt x="20" y="444"/>
                  </a:lnTo>
                  <a:lnTo>
                    <a:pt x="21" y="409"/>
                  </a:lnTo>
                  <a:lnTo>
                    <a:pt x="23" y="375"/>
                  </a:lnTo>
                  <a:lnTo>
                    <a:pt x="24" y="340"/>
                  </a:lnTo>
                  <a:lnTo>
                    <a:pt x="24" y="304"/>
                  </a:lnTo>
                  <a:lnTo>
                    <a:pt x="24" y="268"/>
                  </a:lnTo>
                  <a:lnTo>
                    <a:pt x="24" y="250"/>
                  </a:lnTo>
                  <a:lnTo>
                    <a:pt x="24" y="233"/>
                  </a:lnTo>
                  <a:lnTo>
                    <a:pt x="24" y="217"/>
                  </a:lnTo>
                  <a:lnTo>
                    <a:pt x="23" y="202"/>
                  </a:lnTo>
                  <a:lnTo>
                    <a:pt x="23" y="186"/>
                  </a:lnTo>
                  <a:lnTo>
                    <a:pt x="23" y="173"/>
                  </a:lnTo>
                  <a:lnTo>
                    <a:pt x="21" y="159"/>
                  </a:lnTo>
                  <a:lnTo>
                    <a:pt x="21" y="146"/>
                  </a:lnTo>
                  <a:lnTo>
                    <a:pt x="20" y="134"/>
                  </a:lnTo>
                  <a:lnTo>
                    <a:pt x="18" y="123"/>
                  </a:lnTo>
                  <a:lnTo>
                    <a:pt x="17" y="112"/>
                  </a:lnTo>
                  <a:lnTo>
                    <a:pt x="16" y="102"/>
                  </a:lnTo>
                  <a:lnTo>
                    <a:pt x="14" y="92"/>
                  </a:lnTo>
                  <a:lnTo>
                    <a:pt x="13" y="83"/>
                  </a:lnTo>
                  <a:lnTo>
                    <a:pt x="10" y="76"/>
                  </a:lnTo>
                  <a:lnTo>
                    <a:pt x="9" y="67"/>
                  </a:lnTo>
                  <a:lnTo>
                    <a:pt x="9" y="67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34"/>
            <p:cNvSpPr/>
            <p:nvPr/>
          </p:nvSpPr>
          <p:spPr bwMode="auto">
            <a:xfrm>
              <a:off x="4506913" y="3532188"/>
              <a:ext cx="228600" cy="66675"/>
            </a:xfrm>
            <a:custGeom>
              <a:avLst/>
              <a:gdLst>
                <a:gd name="T0" fmla="*/ 17 w 288"/>
                <a:gd name="T1" fmla="*/ 74 h 85"/>
                <a:gd name="T2" fmla="*/ 9 w 288"/>
                <a:gd name="T3" fmla="*/ 70 h 85"/>
                <a:gd name="T4" fmla="*/ 3 w 288"/>
                <a:gd name="T5" fmla="*/ 66 h 85"/>
                <a:gd name="T6" fmla="*/ 0 w 288"/>
                <a:gd name="T7" fmla="*/ 61 h 85"/>
                <a:gd name="T8" fmla="*/ 0 w 288"/>
                <a:gd name="T9" fmla="*/ 59 h 85"/>
                <a:gd name="T10" fmla="*/ 2 w 288"/>
                <a:gd name="T11" fmla="*/ 56 h 85"/>
                <a:gd name="T12" fmla="*/ 4 w 288"/>
                <a:gd name="T13" fmla="*/ 56 h 85"/>
                <a:gd name="T14" fmla="*/ 9 w 288"/>
                <a:gd name="T15" fmla="*/ 56 h 85"/>
                <a:gd name="T16" fmla="*/ 13 w 288"/>
                <a:gd name="T17" fmla="*/ 56 h 85"/>
                <a:gd name="T18" fmla="*/ 20 w 288"/>
                <a:gd name="T19" fmla="*/ 56 h 85"/>
                <a:gd name="T20" fmla="*/ 28 w 288"/>
                <a:gd name="T21" fmla="*/ 54 h 85"/>
                <a:gd name="T22" fmla="*/ 39 w 288"/>
                <a:gd name="T23" fmla="*/ 53 h 85"/>
                <a:gd name="T24" fmla="*/ 50 w 288"/>
                <a:gd name="T25" fmla="*/ 50 h 85"/>
                <a:gd name="T26" fmla="*/ 58 w 288"/>
                <a:gd name="T27" fmla="*/ 49 h 85"/>
                <a:gd name="T28" fmla="*/ 68 w 288"/>
                <a:gd name="T29" fmla="*/ 46 h 85"/>
                <a:gd name="T30" fmla="*/ 81 w 288"/>
                <a:gd name="T31" fmla="*/ 43 h 85"/>
                <a:gd name="T32" fmla="*/ 94 w 288"/>
                <a:gd name="T33" fmla="*/ 39 h 85"/>
                <a:gd name="T34" fmla="*/ 108 w 288"/>
                <a:gd name="T35" fmla="*/ 35 h 85"/>
                <a:gd name="T36" fmla="*/ 125 w 288"/>
                <a:gd name="T37" fmla="*/ 31 h 85"/>
                <a:gd name="T38" fmla="*/ 144 w 288"/>
                <a:gd name="T39" fmla="*/ 25 h 85"/>
                <a:gd name="T40" fmla="*/ 164 w 288"/>
                <a:gd name="T41" fmla="*/ 20 h 85"/>
                <a:gd name="T42" fmla="*/ 182 w 288"/>
                <a:gd name="T43" fmla="*/ 16 h 85"/>
                <a:gd name="T44" fmla="*/ 197 w 288"/>
                <a:gd name="T45" fmla="*/ 12 h 85"/>
                <a:gd name="T46" fmla="*/ 211 w 288"/>
                <a:gd name="T47" fmla="*/ 9 h 85"/>
                <a:gd name="T48" fmla="*/ 223 w 288"/>
                <a:gd name="T49" fmla="*/ 6 h 85"/>
                <a:gd name="T50" fmla="*/ 231 w 288"/>
                <a:gd name="T51" fmla="*/ 3 h 85"/>
                <a:gd name="T52" fmla="*/ 240 w 288"/>
                <a:gd name="T53" fmla="*/ 2 h 85"/>
                <a:gd name="T54" fmla="*/ 244 w 288"/>
                <a:gd name="T55" fmla="*/ 0 h 85"/>
                <a:gd name="T56" fmla="*/ 252 w 288"/>
                <a:gd name="T57" fmla="*/ 0 h 85"/>
                <a:gd name="T58" fmla="*/ 265 w 288"/>
                <a:gd name="T59" fmla="*/ 3 h 85"/>
                <a:gd name="T60" fmla="*/ 273 w 288"/>
                <a:gd name="T61" fmla="*/ 5 h 85"/>
                <a:gd name="T62" fmla="*/ 280 w 288"/>
                <a:gd name="T63" fmla="*/ 9 h 85"/>
                <a:gd name="T64" fmla="*/ 285 w 288"/>
                <a:gd name="T65" fmla="*/ 14 h 85"/>
                <a:gd name="T66" fmla="*/ 287 w 288"/>
                <a:gd name="T67" fmla="*/ 20 h 85"/>
                <a:gd name="T68" fmla="*/ 288 w 288"/>
                <a:gd name="T69" fmla="*/ 27 h 85"/>
                <a:gd name="T70" fmla="*/ 287 w 288"/>
                <a:gd name="T71" fmla="*/ 30 h 85"/>
                <a:gd name="T72" fmla="*/ 283 w 288"/>
                <a:gd name="T73" fmla="*/ 34 h 85"/>
                <a:gd name="T74" fmla="*/ 276 w 288"/>
                <a:gd name="T75" fmla="*/ 36 h 85"/>
                <a:gd name="T76" fmla="*/ 265 w 288"/>
                <a:gd name="T77" fmla="*/ 41 h 85"/>
                <a:gd name="T78" fmla="*/ 252 w 288"/>
                <a:gd name="T79" fmla="*/ 46 h 85"/>
                <a:gd name="T80" fmla="*/ 237 w 288"/>
                <a:gd name="T81" fmla="*/ 50 h 85"/>
                <a:gd name="T82" fmla="*/ 218 w 288"/>
                <a:gd name="T83" fmla="*/ 54 h 85"/>
                <a:gd name="T84" fmla="*/ 195 w 288"/>
                <a:gd name="T85" fmla="*/ 60 h 85"/>
                <a:gd name="T86" fmla="*/ 175 w 288"/>
                <a:gd name="T87" fmla="*/ 66 h 85"/>
                <a:gd name="T88" fmla="*/ 154 w 288"/>
                <a:gd name="T89" fmla="*/ 71 h 85"/>
                <a:gd name="T90" fmla="*/ 136 w 288"/>
                <a:gd name="T91" fmla="*/ 75 h 85"/>
                <a:gd name="T92" fmla="*/ 121 w 288"/>
                <a:gd name="T93" fmla="*/ 78 h 85"/>
                <a:gd name="T94" fmla="*/ 107 w 288"/>
                <a:gd name="T95" fmla="*/ 81 h 85"/>
                <a:gd name="T96" fmla="*/ 94 w 288"/>
                <a:gd name="T97" fmla="*/ 84 h 85"/>
                <a:gd name="T98" fmla="*/ 85 w 288"/>
                <a:gd name="T99" fmla="*/ 84 h 85"/>
                <a:gd name="T100" fmla="*/ 76 w 288"/>
                <a:gd name="T101" fmla="*/ 85 h 85"/>
                <a:gd name="T102" fmla="*/ 63 w 288"/>
                <a:gd name="T103" fmla="*/ 84 h 85"/>
                <a:gd name="T104" fmla="*/ 36 w 288"/>
                <a:gd name="T105" fmla="*/ 79 h 85"/>
                <a:gd name="T106" fmla="*/ 22 w 288"/>
                <a:gd name="T107" fmla="*/ 7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88" h="85">
                  <a:moveTo>
                    <a:pt x="22" y="77"/>
                  </a:moveTo>
                  <a:lnTo>
                    <a:pt x="17" y="74"/>
                  </a:lnTo>
                  <a:lnTo>
                    <a:pt x="13" y="72"/>
                  </a:lnTo>
                  <a:lnTo>
                    <a:pt x="9" y="70"/>
                  </a:lnTo>
                  <a:lnTo>
                    <a:pt x="6" y="68"/>
                  </a:lnTo>
                  <a:lnTo>
                    <a:pt x="3" y="66"/>
                  </a:lnTo>
                  <a:lnTo>
                    <a:pt x="2" y="63"/>
                  </a:lnTo>
                  <a:lnTo>
                    <a:pt x="0" y="61"/>
                  </a:lnTo>
                  <a:lnTo>
                    <a:pt x="0" y="60"/>
                  </a:lnTo>
                  <a:lnTo>
                    <a:pt x="0" y="59"/>
                  </a:lnTo>
                  <a:lnTo>
                    <a:pt x="0" y="57"/>
                  </a:lnTo>
                  <a:lnTo>
                    <a:pt x="2" y="56"/>
                  </a:lnTo>
                  <a:lnTo>
                    <a:pt x="3" y="56"/>
                  </a:lnTo>
                  <a:lnTo>
                    <a:pt x="4" y="56"/>
                  </a:lnTo>
                  <a:lnTo>
                    <a:pt x="6" y="56"/>
                  </a:lnTo>
                  <a:lnTo>
                    <a:pt x="9" y="56"/>
                  </a:lnTo>
                  <a:lnTo>
                    <a:pt x="11" y="56"/>
                  </a:lnTo>
                  <a:lnTo>
                    <a:pt x="13" y="56"/>
                  </a:lnTo>
                  <a:lnTo>
                    <a:pt x="15" y="56"/>
                  </a:lnTo>
                  <a:lnTo>
                    <a:pt x="20" y="56"/>
                  </a:lnTo>
                  <a:lnTo>
                    <a:pt x="22" y="54"/>
                  </a:lnTo>
                  <a:lnTo>
                    <a:pt x="28" y="54"/>
                  </a:lnTo>
                  <a:lnTo>
                    <a:pt x="33" y="53"/>
                  </a:lnTo>
                  <a:lnTo>
                    <a:pt x="39" y="53"/>
                  </a:lnTo>
                  <a:lnTo>
                    <a:pt x="46" y="52"/>
                  </a:lnTo>
                  <a:lnTo>
                    <a:pt x="50" y="50"/>
                  </a:lnTo>
                  <a:lnTo>
                    <a:pt x="54" y="49"/>
                  </a:lnTo>
                  <a:lnTo>
                    <a:pt x="58" y="49"/>
                  </a:lnTo>
                  <a:lnTo>
                    <a:pt x="64" y="48"/>
                  </a:lnTo>
                  <a:lnTo>
                    <a:pt x="68" y="46"/>
                  </a:lnTo>
                  <a:lnTo>
                    <a:pt x="75" y="45"/>
                  </a:lnTo>
                  <a:lnTo>
                    <a:pt x="81" y="43"/>
                  </a:lnTo>
                  <a:lnTo>
                    <a:pt x="87" y="42"/>
                  </a:lnTo>
                  <a:lnTo>
                    <a:pt x="94" y="39"/>
                  </a:lnTo>
                  <a:lnTo>
                    <a:pt x="101" y="38"/>
                  </a:lnTo>
                  <a:lnTo>
                    <a:pt x="108" y="35"/>
                  </a:lnTo>
                  <a:lnTo>
                    <a:pt x="117" y="34"/>
                  </a:lnTo>
                  <a:lnTo>
                    <a:pt x="125" y="31"/>
                  </a:lnTo>
                  <a:lnTo>
                    <a:pt x="134" y="28"/>
                  </a:lnTo>
                  <a:lnTo>
                    <a:pt x="144" y="25"/>
                  </a:lnTo>
                  <a:lnTo>
                    <a:pt x="154" y="23"/>
                  </a:lnTo>
                  <a:lnTo>
                    <a:pt x="164" y="20"/>
                  </a:lnTo>
                  <a:lnTo>
                    <a:pt x="173" y="17"/>
                  </a:lnTo>
                  <a:lnTo>
                    <a:pt x="182" y="16"/>
                  </a:lnTo>
                  <a:lnTo>
                    <a:pt x="190" y="13"/>
                  </a:lnTo>
                  <a:lnTo>
                    <a:pt x="197" y="12"/>
                  </a:lnTo>
                  <a:lnTo>
                    <a:pt x="205" y="10"/>
                  </a:lnTo>
                  <a:lnTo>
                    <a:pt x="211" y="9"/>
                  </a:lnTo>
                  <a:lnTo>
                    <a:pt x="218" y="6"/>
                  </a:lnTo>
                  <a:lnTo>
                    <a:pt x="223" y="6"/>
                  </a:lnTo>
                  <a:lnTo>
                    <a:pt x="227" y="5"/>
                  </a:lnTo>
                  <a:lnTo>
                    <a:pt x="231" y="3"/>
                  </a:lnTo>
                  <a:lnTo>
                    <a:pt x="236" y="2"/>
                  </a:lnTo>
                  <a:lnTo>
                    <a:pt x="240" y="2"/>
                  </a:lnTo>
                  <a:lnTo>
                    <a:pt x="242" y="2"/>
                  </a:lnTo>
                  <a:lnTo>
                    <a:pt x="244" y="0"/>
                  </a:lnTo>
                  <a:lnTo>
                    <a:pt x="247" y="0"/>
                  </a:lnTo>
                  <a:lnTo>
                    <a:pt x="252" y="0"/>
                  </a:lnTo>
                  <a:lnTo>
                    <a:pt x="258" y="2"/>
                  </a:lnTo>
                  <a:lnTo>
                    <a:pt x="265" y="3"/>
                  </a:lnTo>
                  <a:lnTo>
                    <a:pt x="269" y="3"/>
                  </a:lnTo>
                  <a:lnTo>
                    <a:pt x="273" y="5"/>
                  </a:lnTo>
                  <a:lnTo>
                    <a:pt x="277" y="7"/>
                  </a:lnTo>
                  <a:lnTo>
                    <a:pt x="280" y="9"/>
                  </a:lnTo>
                  <a:lnTo>
                    <a:pt x="283" y="12"/>
                  </a:lnTo>
                  <a:lnTo>
                    <a:pt x="285" y="14"/>
                  </a:lnTo>
                  <a:lnTo>
                    <a:pt x="287" y="17"/>
                  </a:lnTo>
                  <a:lnTo>
                    <a:pt x="287" y="20"/>
                  </a:lnTo>
                  <a:lnTo>
                    <a:pt x="288" y="23"/>
                  </a:lnTo>
                  <a:lnTo>
                    <a:pt x="288" y="27"/>
                  </a:lnTo>
                  <a:lnTo>
                    <a:pt x="288" y="28"/>
                  </a:lnTo>
                  <a:lnTo>
                    <a:pt x="287" y="30"/>
                  </a:lnTo>
                  <a:lnTo>
                    <a:pt x="285" y="31"/>
                  </a:lnTo>
                  <a:lnTo>
                    <a:pt x="283" y="34"/>
                  </a:lnTo>
                  <a:lnTo>
                    <a:pt x="280" y="35"/>
                  </a:lnTo>
                  <a:lnTo>
                    <a:pt x="276" y="36"/>
                  </a:lnTo>
                  <a:lnTo>
                    <a:pt x="270" y="39"/>
                  </a:lnTo>
                  <a:lnTo>
                    <a:pt x="265" y="41"/>
                  </a:lnTo>
                  <a:lnTo>
                    <a:pt x="259" y="43"/>
                  </a:lnTo>
                  <a:lnTo>
                    <a:pt x="252" y="46"/>
                  </a:lnTo>
                  <a:lnTo>
                    <a:pt x="245" y="48"/>
                  </a:lnTo>
                  <a:lnTo>
                    <a:pt x="237" y="50"/>
                  </a:lnTo>
                  <a:lnTo>
                    <a:pt x="227" y="53"/>
                  </a:lnTo>
                  <a:lnTo>
                    <a:pt x="218" y="54"/>
                  </a:lnTo>
                  <a:lnTo>
                    <a:pt x="206" y="57"/>
                  </a:lnTo>
                  <a:lnTo>
                    <a:pt x="195" y="60"/>
                  </a:lnTo>
                  <a:lnTo>
                    <a:pt x="184" y="63"/>
                  </a:lnTo>
                  <a:lnTo>
                    <a:pt x="175" y="66"/>
                  </a:lnTo>
                  <a:lnTo>
                    <a:pt x="164" y="68"/>
                  </a:lnTo>
                  <a:lnTo>
                    <a:pt x="154" y="71"/>
                  </a:lnTo>
                  <a:lnTo>
                    <a:pt x="146" y="72"/>
                  </a:lnTo>
                  <a:lnTo>
                    <a:pt x="136" y="75"/>
                  </a:lnTo>
                  <a:lnTo>
                    <a:pt x="128" y="77"/>
                  </a:lnTo>
                  <a:lnTo>
                    <a:pt x="121" y="78"/>
                  </a:lnTo>
                  <a:lnTo>
                    <a:pt x="114" y="79"/>
                  </a:lnTo>
                  <a:lnTo>
                    <a:pt x="107" y="81"/>
                  </a:lnTo>
                  <a:lnTo>
                    <a:pt x="100" y="82"/>
                  </a:lnTo>
                  <a:lnTo>
                    <a:pt x="94" y="84"/>
                  </a:lnTo>
                  <a:lnTo>
                    <a:pt x="90" y="84"/>
                  </a:lnTo>
                  <a:lnTo>
                    <a:pt x="85" y="84"/>
                  </a:lnTo>
                  <a:lnTo>
                    <a:pt x="81" y="85"/>
                  </a:lnTo>
                  <a:lnTo>
                    <a:pt x="76" y="85"/>
                  </a:lnTo>
                  <a:lnTo>
                    <a:pt x="69" y="85"/>
                  </a:lnTo>
                  <a:lnTo>
                    <a:pt x="63" y="84"/>
                  </a:lnTo>
                  <a:lnTo>
                    <a:pt x="50" y="82"/>
                  </a:lnTo>
                  <a:lnTo>
                    <a:pt x="36" y="79"/>
                  </a:lnTo>
                  <a:lnTo>
                    <a:pt x="29" y="78"/>
                  </a:lnTo>
                  <a:lnTo>
                    <a:pt x="22" y="77"/>
                  </a:lnTo>
                  <a:lnTo>
                    <a:pt x="22" y="77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35"/>
            <p:cNvSpPr/>
            <p:nvPr/>
          </p:nvSpPr>
          <p:spPr bwMode="auto">
            <a:xfrm>
              <a:off x="4527550" y="3660775"/>
              <a:ext cx="231775" cy="153988"/>
            </a:xfrm>
            <a:custGeom>
              <a:avLst/>
              <a:gdLst>
                <a:gd name="T0" fmla="*/ 12 w 292"/>
                <a:gd name="T1" fmla="*/ 37 h 192"/>
                <a:gd name="T2" fmla="*/ 37 w 292"/>
                <a:gd name="T3" fmla="*/ 36 h 192"/>
                <a:gd name="T4" fmla="*/ 66 w 292"/>
                <a:gd name="T5" fmla="*/ 33 h 192"/>
                <a:gd name="T6" fmla="*/ 95 w 292"/>
                <a:gd name="T7" fmla="*/ 27 h 192"/>
                <a:gd name="T8" fmla="*/ 119 w 292"/>
                <a:gd name="T9" fmla="*/ 23 h 192"/>
                <a:gd name="T10" fmla="*/ 132 w 292"/>
                <a:gd name="T11" fmla="*/ 21 h 192"/>
                <a:gd name="T12" fmla="*/ 145 w 292"/>
                <a:gd name="T13" fmla="*/ 18 h 192"/>
                <a:gd name="T14" fmla="*/ 156 w 292"/>
                <a:gd name="T15" fmla="*/ 15 h 192"/>
                <a:gd name="T16" fmla="*/ 166 w 292"/>
                <a:gd name="T17" fmla="*/ 12 h 192"/>
                <a:gd name="T18" fmla="*/ 173 w 292"/>
                <a:gd name="T19" fmla="*/ 9 h 192"/>
                <a:gd name="T20" fmla="*/ 178 w 292"/>
                <a:gd name="T21" fmla="*/ 7 h 192"/>
                <a:gd name="T22" fmla="*/ 182 w 292"/>
                <a:gd name="T23" fmla="*/ 5 h 192"/>
                <a:gd name="T24" fmla="*/ 188 w 292"/>
                <a:gd name="T25" fmla="*/ 3 h 192"/>
                <a:gd name="T26" fmla="*/ 196 w 292"/>
                <a:gd name="T27" fmla="*/ 1 h 192"/>
                <a:gd name="T28" fmla="*/ 207 w 292"/>
                <a:gd name="T29" fmla="*/ 0 h 192"/>
                <a:gd name="T30" fmla="*/ 214 w 292"/>
                <a:gd name="T31" fmla="*/ 4 h 192"/>
                <a:gd name="T32" fmla="*/ 225 w 292"/>
                <a:gd name="T33" fmla="*/ 9 h 192"/>
                <a:gd name="T34" fmla="*/ 239 w 292"/>
                <a:gd name="T35" fmla="*/ 16 h 192"/>
                <a:gd name="T36" fmla="*/ 257 w 292"/>
                <a:gd name="T37" fmla="*/ 25 h 192"/>
                <a:gd name="T38" fmla="*/ 272 w 292"/>
                <a:gd name="T39" fmla="*/ 37 h 192"/>
                <a:gd name="T40" fmla="*/ 283 w 292"/>
                <a:gd name="T41" fmla="*/ 47 h 192"/>
                <a:gd name="T42" fmla="*/ 290 w 292"/>
                <a:gd name="T43" fmla="*/ 54 h 192"/>
                <a:gd name="T44" fmla="*/ 292 w 292"/>
                <a:gd name="T45" fmla="*/ 58 h 192"/>
                <a:gd name="T46" fmla="*/ 290 w 292"/>
                <a:gd name="T47" fmla="*/ 62 h 192"/>
                <a:gd name="T48" fmla="*/ 286 w 292"/>
                <a:gd name="T49" fmla="*/ 66 h 192"/>
                <a:gd name="T50" fmla="*/ 279 w 292"/>
                <a:gd name="T51" fmla="*/ 72 h 192"/>
                <a:gd name="T52" fmla="*/ 269 w 292"/>
                <a:gd name="T53" fmla="*/ 75 h 192"/>
                <a:gd name="T54" fmla="*/ 262 w 292"/>
                <a:gd name="T55" fmla="*/ 80 h 192"/>
                <a:gd name="T56" fmla="*/ 256 w 292"/>
                <a:gd name="T57" fmla="*/ 87 h 192"/>
                <a:gd name="T58" fmla="*/ 250 w 292"/>
                <a:gd name="T59" fmla="*/ 97 h 192"/>
                <a:gd name="T60" fmla="*/ 246 w 292"/>
                <a:gd name="T61" fmla="*/ 111 h 192"/>
                <a:gd name="T62" fmla="*/ 240 w 292"/>
                <a:gd name="T63" fmla="*/ 126 h 192"/>
                <a:gd name="T64" fmla="*/ 238 w 292"/>
                <a:gd name="T65" fmla="*/ 145 h 192"/>
                <a:gd name="T66" fmla="*/ 233 w 292"/>
                <a:gd name="T67" fmla="*/ 167 h 192"/>
                <a:gd name="T68" fmla="*/ 231 w 292"/>
                <a:gd name="T69" fmla="*/ 192 h 192"/>
                <a:gd name="T70" fmla="*/ 188 w 292"/>
                <a:gd name="T71" fmla="*/ 177 h 192"/>
                <a:gd name="T72" fmla="*/ 188 w 292"/>
                <a:gd name="T73" fmla="*/ 149 h 192"/>
                <a:gd name="T74" fmla="*/ 188 w 292"/>
                <a:gd name="T75" fmla="*/ 124 h 192"/>
                <a:gd name="T76" fmla="*/ 188 w 292"/>
                <a:gd name="T77" fmla="*/ 105 h 192"/>
                <a:gd name="T78" fmla="*/ 188 w 292"/>
                <a:gd name="T79" fmla="*/ 87 h 192"/>
                <a:gd name="T80" fmla="*/ 186 w 292"/>
                <a:gd name="T81" fmla="*/ 75 h 192"/>
                <a:gd name="T82" fmla="*/ 186 w 292"/>
                <a:gd name="T83" fmla="*/ 65 h 192"/>
                <a:gd name="T84" fmla="*/ 185 w 292"/>
                <a:gd name="T85" fmla="*/ 59 h 192"/>
                <a:gd name="T86" fmla="*/ 184 w 292"/>
                <a:gd name="T87" fmla="*/ 58 h 192"/>
                <a:gd name="T88" fmla="*/ 181 w 292"/>
                <a:gd name="T89" fmla="*/ 57 h 192"/>
                <a:gd name="T90" fmla="*/ 177 w 292"/>
                <a:gd name="T91" fmla="*/ 55 h 192"/>
                <a:gd name="T92" fmla="*/ 170 w 292"/>
                <a:gd name="T93" fmla="*/ 55 h 192"/>
                <a:gd name="T94" fmla="*/ 163 w 292"/>
                <a:gd name="T95" fmla="*/ 55 h 192"/>
                <a:gd name="T96" fmla="*/ 153 w 292"/>
                <a:gd name="T97" fmla="*/ 55 h 192"/>
                <a:gd name="T98" fmla="*/ 142 w 292"/>
                <a:gd name="T99" fmla="*/ 57 h 192"/>
                <a:gd name="T100" fmla="*/ 130 w 292"/>
                <a:gd name="T101" fmla="*/ 58 h 192"/>
                <a:gd name="T102" fmla="*/ 107 w 292"/>
                <a:gd name="T103" fmla="*/ 62 h 192"/>
                <a:gd name="T104" fmla="*/ 78 w 292"/>
                <a:gd name="T105" fmla="*/ 66 h 192"/>
                <a:gd name="T106" fmla="*/ 47 w 292"/>
                <a:gd name="T107" fmla="*/ 69 h 192"/>
                <a:gd name="T108" fmla="*/ 16 w 292"/>
                <a:gd name="T109" fmla="*/ 70 h 192"/>
                <a:gd name="T110" fmla="*/ 0 w 292"/>
                <a:gd name="T111" fmla="*/ 37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92" h="192">
                  <a:moveTo>
                    <a:pt x="0" y="37"/>
                  </a:moveTo>
                  <a:lnTo>
                    <a:pt x="12" y="37"/>
                  </a:lnTo>
                  <a:lnTo>
                    <a:pt x="24" y="37"/>
                  </a:lnTo>
                  <a:lnTo>
                    <a:pt x="37" y="36"/>
                  </a:lnTo>
                  <a:lnTo>
                    <a:pt x="51" y="34"/>
                  </a:lnTo>
                  <a:lnTo>
                    <a:pt x="66" y="33"/>
                  </a:lnTo>
                  <a:lnTo>
                    <a:pt x="80" y="30"/>
                  </a:lnTo>
                  <a:lnTo>
                    <a:pt x="95" y="27"/>
                  </a:lnTo>
                  <a:lnTo>
                    <a:pt x="112" y="25"/>
                  </a:lnTo>
                  <a:lnTo>
                    <a:pt x="119" y="23"/>
                  </a:lnTo>
                  <a:lnTo>
                    <a:pt x="125" y="22"/>
                  </a:lnTo>
                  <a:lnTo>
                    <a:pt x="132" y="21"/>
                  </a:lnTo>
                  <a:lnTo>
                    <a:pt x="139" y="19"/>
                  </a:lnTo>
                  <a:lnTo>
                    <a:pt x="145" y="18"/>
                  </a:lnTo>
                  <a:lnTo>
                    <a:pt x="150" y="16"/>
                  </a:lnTo>
                  <a:lnTo>
                    <a:pt x="156" y="15"/>
                  </a:lnTo>
                  <a:lnTo>
                    <a:pt x="161" y="14"/>
                  </a:lnTo>
                  <a:lnTo>
                    <a:pt x="166" y="12"/>
                  </a:lnTo>
                  <a:lnTo>
                    <a:pt x="168" y="11"/>
                  </a:lnTo>
                  <a:lnTo>
                    <a:pt x="173" y="9"/>
                  </a:lnTo>
                  <a:lnTo>
                    <a:pt x="175" y="8"/>
                  </a:lnTo>
                  <a:lnTo>
                    <a:pt x="178" y="7"/>
                  </a:lnTo>
                  <a:lnTo>
                    <a:pt x="181" y="5"/>
                  </a:lnTo>
                  <a:lnTo>
                    <a:pt x="182" y="5"/>
                  </a:lnTo>
                  <a:lnTo>
                    <a:pt x="185" y="4"/>
                  </a:lnTo>
                  <a:lnTo>
                    <a:pt x="188" y="3"/>
                  </a:lnTo>
                  <a:lnTo>
                    <a:pt x="191" y="1"/>
                  </a:lnTo>
                  <a:lnTo>
                    <a:pt x="196" y="1"/>
                  </a:lnTo>
                  <a:lnTo>
                    <a:pt x="202" y="0"/>
                  </a:lnTo>
                  <a:lnTo>
                    <a:pt x="207" y="0"/>
                  </a:lnTo>
                  <a:lnTo>
                    <a:pt x="210" y="1"/>
                  </a:lnTo>
                  <a:lnTo>
                    <a:pt x="214" y="4"/>
                  </a:lnTo>
                  <a:lnTo>
                    <a:pt x="220" y="7"/>
                  </a:lnTo>
                  <a:lnTo>
                    <a:pt x="225" y="9"/>
                  </a:lnTo>
                  <a:lnTo>
                    <a:pt x="232" y="12"/>
                  </a:lnTo>
                  <a:lnTo>
                    <a:pt x="239" y="16"/>
                  </a:lnTo>
                  <a:lnTo>
                    <a:pt x="247" y="21"/>
                  </a:lnTo>
                  <a:lnTo>
                    <a:pt x="257" y="25"/>
                  </a:lnTo>
                  <a:lnTo>
                    <a:pt x="265" y="32"/>
                  </a:lnTo>
                  <a:lnTo>
                    <a:pt x="272" y="37"/>
                  </a:lnTo>
                  <a:lnTo>
                    <a:pt x="278" y="41"/>
                  </a:lnTo>
                  <a:lnTo>
                    <a:pt x="283" y="47"/>
                  </a:lnTo>
                  <a:lnTo>
                    <a:pt x="287" y="51"/>
                  </a:lnTo>
                  <a:lnTo>
                    <a:pt x="290" y="54"/>
                  </a:lnTo>
                  <a:lnTo>
                    <a:pt x="292" y="57"/>
                  </a:lnTo>
                  <a:lnTo>
                    <a:pt x="292" y="58"/>
                  </a:lnTo>
                  <a:lnTo>
                    <a:pt x="292" y="61"/>
                  </a:lnTo>
                  <a:lnTo>
                    <a:pt x="290" y="62"/>
                  </a:lnTo>
                  <a:lnTo>
                    <a:pt x="289" y="65"/>
                  </a:lnTo>
                  <a:lnTo>
                    <a:pt x="286" y="66"/>
                  </a:lnTo>
                  <a:lnTo>
                    <a:pt x="283" y="69"/>
                  </a:lnTo>
                  <a:lnTo>
                    <a:pt x="279" y="72"/>
                  </a:lnTo>
                  <a:lnTo>
                    <a:pt x="275" y="73"/>
                  </a:lnTo>
                  <a:lnTo>
                    <a:pt x="269" y="75"/>
                  </a:lnTo>
                  <a:lnTo>
                    <a:pt x="265" y="77"/>
                  </a:lnTo>
                  <a:lnTo>
                    <a:pt x="262" y="80"/>
                  </a:lnTo>
                  <a:lnTo>
                    <a:pt x="258" y="83"/>
                  </a:lnTo>
                  <a:lnTo>
                    <a:pt x="256" y="87"/>
                  </a:lnTo>
                  <a:lnTo>
                    <a:pt x="253" y="91"/>
                  </a:lnTo>
                  <a:lnTo>
                    <a:pt x="250" y="97"/>
                  </a:lnTo>
                  <a:lnTo>
                    <a:pt x="247" y="104"/>
                  </a:lnTo>
                  <a:lnTo>
                    <a:pt x="246" y="111"/>
                  </a:lnTo>
                  <a:lnTo>
                    <a:pt x="243" y="117"/>
                  </a:lnTo>
                  <a:lnTo>
                    <a:pt x="240" y="126"/>
                  </a:lnTo>
                  <a:lnTo>
                    <a:pt x="239" y="135"/>
                  </a:lnTo>
                  <a:lnTo>
                    <a:pt x="238" y="145"/>
                  </a:lnTo>
                  <a:lnTo>
                    <a:pt x="235" y="156"/>
                  </a:lnTo>
                  <a:lnTo>
                    <a:pt x="233" y="167"/>
                  </a:lnTo>
                  <a:lnTo>
                    <a:pt x="232" y="180"/>
                  </a:lnTo>
                  <a:lnTo>
                    <a:pt x="231" y="192"/>
                  </a:lnTo>
                  <a:lnTo>
                    <a:pt x="188" y="192"/>
                  </a:lnTo>
                  <a:lnTo>
                    <a:pt x="188" y="177"/>
                  </a:lnTo>
                  <a:lnTo>
                    <a:pt x="188" y="163"/>
                  </a:lnTo>
                  <a:lnTo>
                    <a:pt x="188" y="149"/>
                  </a:lnTo>
                  <a:lnTo>
                    <a:pt x="188" y="137"/>
                  </a:lnTo>
                  <a:lnTo>
                    <a:pt x="188" y="124"/>
                  </a:lnTo>
                  <a:lnTo>
                    <a:pt x="188" y="115"/>
                  </a:lnTo>
                  <a:lnTo>
                    <a:pt x="188" y="105"/>
                  </a:lnTo>
                  <a:lnTo>
                    <a:pt x="188" y="95"/>
                  </a:lnTo>
                  <a:lnTo>
                    <a:pt x="188" y="87"/>
                  </a:lnTo>
                  <a:lnTo>
                    <a:pt x="188" y="80"/>
                  </a:lnTo>
                  <a:lnTo>
                    <a:pt x="186" y="75"/>
                  </a:lnTo>
                  <a:lnTo>
                    <a:pt x="186" y="69"/>
                  </a:lnTo>
                  <a:lnTo>
                    <a:pt x="186" y="65"/>
                  </a:lnTo>
                  <a:lnTo>
                    <a:pt x="185" y="62"/>
                  </a:lnTo>
                  <a:lnTo>
                    <a:pt x="185" y="59"/>
                  </a:lnTo>
                  <a:lnTo>
                    <a:pt x="185" y="58"/>
                  </a:lnTo>
                  <a:lnTo>
                    <a:pt x="184" y="58"/>
                  </a:lnTo>
                  <a:lnTo>
                    <a:pt x="182" y="57"/>
                  </a:lnTo>
                  <a:lnTo>
                    <a:pt x="181" y="57"/>
                  </a:lnTo>
                  <a:lnTo>
                    <a:pt x="178" y="57"/>
                  </a:lnTo>
                  <a:lnTo>
                    <a:pt x="177" y="55"/>
                  </a:lnTo>
                  <a:lnTo>
                    <a:pt x="174" y="55"/>
                  </a:lnTo>
                  <a:lnTo>
                    <a:pt x="170" y="55"/>
                  </a:lnTo>
                  <a:lnTo>
                    <a:pt x="167" y="55"/>
                  </a:lnTo>
                  <a:lnTo>
                    <a:pt x="163" y="55"/>
                  </a:lnTo>
                  <a:lnTo>
                    <a:pt x="159" y="55"/>
                  </a:lnTo>
                  <a:lnTo>
                    <a:pt x="153" y="55"/>
                  </a:lnTo>
                  <a:lnTo>
                    <a:pt x="148" y="57"/>
                  </a:lnTo>
                  <a:lnTo>
                    <a:pt x="142" y="57"/>
                  </a:lnTo>
                  <a:lnTo>
                    <a:pt x="137" y="57"/>
                  </a:lnTo>
                  <a:lnTo>
                    <a:pt x="130" y="58"/>
                  </a:lnTo>
                  <a:lnTo>
                    <a:pt x="123" y="58"/>
                  </a:lnTo>
                  <a:lnTo>
                    <a:pt x="107" y="62"/>
                  </a:lnTo>
                  <a:lnTo>
                    <a:pt x="94" y="63"/>
                  </a:lnTo>
                  <a:lnTo>
                    <a:pt x="78" y="66"/>
                  </a:lnTo>
                  <a:lnTo>
                    <a:pt x="63" y="68"/>
                  </a:lnTo>
                  <a:lnTo>
                    <a:pt x="47" y="69"/>
                  </a:lnTo>
                  <a:lnTo>
                    <a:pt x="31" y="70"/>
                  </a:lnTo>
                  <a:lnTo>
                    <a:pt x="16" y="70"/>
                  </a:lnTo>
                  <a:lnTo>
                    <a:pt x="0" y="70"/>
                  </a:lnTo>
                  <a:lnTo>
                    <a:pt x="0" y="37"/>
                  </a:lnTo>
                  <a:lnTo>
                    <a:pt x="0" y="37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36"/>
            <p:cNvSpPr/>
            <p:nvPr/>
          </p:nvSpPr>
          <p:spPr bwMode="auto">
            <a:xfrm>
              <a:off x="4549775" y="3792538"/>
              <a:ext cx="179387" cy="47625"/>
            </a:xfrm>
            <a:custGeom>
              <a:avLst/>
              <a:gdLst>
                <a:gd name="T0" fmla="*/ 107 w 227"/>
                <a:gd name="T1" fmla="*/ 12 h 61"/>
                <a:gd name="T2" fmla="*/ 122 w 227"/>
                <a:gd name="T3" fmla="*/ 7 h 61"/>
                <a:gd name="T4" fmla="*/ 137 w 227"/>
                <a:gd name="T5" fmla="*/ 5 h 61"/>
                <a:gd name="T6" fmla="*/ 150 w 227"/>
                <a:gd name="T7" fmla="*/ 2 h 61"/>
                <a:gd name="T8" fmla="*/ 162 w 227"/>
                <a:gd name="T9" fmla="*/ 0 h 61"/>
                <a:gd name="T10" fmla="*/ 173 w 227"/>
                <a:gd name="T11" fmla="*/ 0 h 61"/>
                <a:gd name="T12" fmla="*/ 183 w 227"/>
                <a:gd name="T13" fmla="*/ 0 h 61"/>
                <a:gd name="T14" fmla="*/ 191 w 227"/>
                <a:gd name="T15" fmla="*/ 2 h 61"/>
                <a:gd name="T16" fmla="*/ 200 w 227"/>
                <a:gd name="T17" fmla="*/ 3 h 61"/>
                <a:gd name="T18" fmla="*/ 206 w 227"/>
                <a:gd name="T19" fmla="*/ 6 h 61"/>
                <a:gd name="T20" fmla="*/ 212 w 227"/>
                <a:gd name="T21" fmla="*/ 9 h 61"/>
                <a:gd name="T22" fmla="*/ 216 w 227"/>
                <a:gd name="T23" fmla="*/ 13 h 61"/>
                <a:gd name="T24" fmla="*/ 220 w 227"/>
                <a:gd name="T25" fmla="*/ 16 h 61"/>
                <a:gd name="T26" fmla="*/ 223 w 227"/>
                <a:gd name="T27" fmla="*/ 18 h 61"/>
                <a:gd name="T28" fmla="*/ 224 w 227"/>
                <a:gd name="T29" fmla="*/ 23 h 61"/>
                <a:gd name="T30" fmla="*/ 226 w 227"/>
                <a:gd name="T31" fmla="*/ 25 h 61"/>
                <a:gd name="T32" fmla="*/ 227 w 227"/>
                <a:gd name="T33" fmla="*/ 28 h 61"/>
                <a:gd name="T34" fmla="*/ 226 w 227"/>
                <a:gd name="T35" fmla="*/ 30 h 61"/>
                <a:gd name="T36" fmla="*/ 226 w 227"/>
                <a:gd name="T37" fmla="*/ 31 h 61"/>
                <a:gd name="T38" fmla="*/ 224 w 227"/>
                <a:gd name="T39" fmla="*/ 32 h 61"/>
                <a:gd name="T40" fmla="*/ 223 w 227"/>
                <a:gd name="T41" fmla="*/ 34 h 61"/>
                <a:gd name="T42" fmla="*/ 220 w 227"/>
                <a:gd name="T43" fmla="*/ 36 h 61"/>
                <a:gd name="T44" fmla="*/ 219 w 227"/>
                <a:gd name="T45" fmla="*/ 38 h 61"/>
                <a:gd name="T46" fmla="*/ 215 w 227"/>
                <a:gd name="T47" fmla="*/ 39 h 61"/>
                <a:gd name="T48" fmla="*/ 212 w 227"/>
                <a:gd name="T49" fmla="*/ 41 h 61"/>
                <a:gd name="T50" fmla="*/ 208 w 227"/>
                <a:gd name="T51" fmla="*/ 42 h 61"/>
                <a:gd name="T52" fmla="*/ 204 w 227"/>
                <a:gd name="T53" fmla="*/ 43 h 61"/>
                <a:gd name="T54" fmla="*/ 198 w 227"/>
                <a:gd name="T55" fmla="*/ 43 h 61"/>
                <a:gd name="T56" fmla="*/ 193 w 227"/>
                <a:gd name="T57" fmla="*/ 45 h 61"/>
                <a:gd name="T58" fmla="*/ 186 w 227"/>
                <a:gd name="T59" fmla="*/ 46 h 61"/>
                <a:gd name="T60" fmla="*/ 180 w 227"/>
                <a:gd name="T61" fmla="*/ 48 h 61"/>
                <a:gd name="T62" fmla="*/ 173 w 227"/>
                <a:gd name="T63" fmla="*/ 48 h 61"/>
                <a:gd name="T64" fmla="*/ 165 w 227"/>
                <a:gd name="T65" fmla="*/ 49 h 61"/>
                <a:gd name="T66" fmla="*/ 148 w 227"/>
                <a:gd name="T67" fmla="*/ 52 h 61"/>
                <a:gd name="T68" fmla="*/ 132 w 227"/>
                <a:gd name="T69" fmla="*/ 54 h 61"/>
                <a:gd name="T70" fmla="*/ 112 w 227"/>
                <a:gd name="T71" fmla="*/ 57 h 61"/>
                <a:gd name="T72" fmla="*/ 93 w 227"/>
                <a:gd name="T73" fmla="*/ 59 h 61"/>
                <a:gd name="T74" fmla="*/ 71 w 227"/>
                <a:gd name="T75" fmla="*/ 60 h 61"/>
                <a:gd name="T76" fmla="*/ 49 w 227"/>
                <a:gd name="T77" fmla="*/ 61 h 61"/>
                <a:gd name="T78" fmla="*/ 38 w 227"/>
                <a:gd name="T79" fmla="*/ 61 h 61"/>
                <a:gd name="T80" fmla="*/ 25 w 227"/>
                <a:gd name="T81" fmla="*/ 61 h 61"/>
                <a:gd name="T82" fmla="*/ 13 w 227"/>
                <a:gd name="T83" fmla="*/ 61 h 61"/>
                <a:gd name="T84" fmla="*/ 0 w 227"/>
                <a:gd name="T85" fmla="*/ 61 h 61"/>
                <a:gd name="T86" fmla="*/ 0 w 227"/>
                <a:gd name="T87" fmla="*/ 32 h 61"/>
                <a:gd name="T88" fmla="*/ 11 w 227"/>
                <a:gd name="T89" fmla="*/ 31 h 61"/>
                <a:gd name="T90" fmla="*/ 24 w 227"/>
                <a:gd name="T91" fmla="*/ 30 h 61"/>
                <a:gd name="T92" fmla="*/ 36 w 227"/>
                <a:gd name="T93" fmla="*/ 27 h 61"/>
                <a:gd name="T94" fmla="*/ 49 w 227"/>
                <a:gd name="T95" fmla="*/ 25 h 61"/>
                <a:gd name="T96" fmla="*/ 63 w 227"/>
                <a:gd name="T97" fmla="*/ 23 h 61"/>
                <a:gd name="T98" fmla="*/ 78 w 227"/>
                <a:gd name="T99" fmla="*/ 20 h 61"/>
                <a:gd name="T100" fmla="*/ 92 w 227"/>
                <a:gd name="T101" fmla="*/ 16 h 61"/>
                <a:gd name="T102" fmla="*/ 107 w 227"/>
                <a:gd name="T103" fmla="*/ 12 h 61"/>
                <a:gd name="T104" fmla="*/ 107 w 227"/>
                <a:gd name="T105" fmla="*/ 1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7" h="61">
                  <a:moveTo>
                    <a:pt x="107" y="12"/>
                  </a:moveTo>
                  <a:lnTo>
                    <a:pt x="122" y="7"/>
                  </a:lnTo>
                  <a:lnTo>
                    <a:pt x="137" y="5"/>
                  </a:lnTo>
                  <a:lnTo>
                    <a:pt x="150" y="2"/>
                  </a:lnTo>
                  <a:lnTo>
                    <a:pt x="162" y="0"/>
                  </a:lnTo>
                  <a:lnTo>
                    <a:pt x="173" y="0"/>
                  </a:lnTo>
                  <a:lnTo>
                    <a:pt x="183" y="0"/>
                  </a:lnTo>
                  <a:lnTo>
                    <a:pt x="191" y="2"/>
                  </a:lnTo>
                  <a:lnTo>
                    <a:pt x="200" y="3"/>
                  </a:lnTo>
                  <a:lnTo>
                    <a:pt x="206" y="6"/>
                  </a:lnTo>
                  <a:lnTo>
                    <a:pt x="212" y="9"/>
                  </a:lnTo>
                  <a:lnTo>
                    <a:pt x="216" y="13"/>
                  </a:lnTo>
                  <a:lnTo>
                    <a:pt x="220" y="16"/>
                  </a:lnTo>
                  <a:lnTo>
                    <a:pt x="223" y="18"/>
                  </a:lnTo>
                  <a:lnTo>
                    <a:pt x="224" y="23"/>
                  </a:lnTo>
                  <a:lnTo>
                    <a:pt x="226" y="25"/>
                  </a:lnTo>
                  <a:lnTo>
                    <a:pt x="227" y="28"/>
                  </a:lnTo>
                  <a:lnTo>
                    <a:pt x="226" y="30"/>
                  </a:lnTo>
                  <a:lnTo>
                    <a:pt x="226" y="31"/>
                  </a:lnTo>
                  <a:lnTo>
                    <a:pt x="224" y="32"/>
                  </a:lnTo>
                  <a:lnTo>
                    <a:pt x="223" y="34"/>
                  </a:lnTo>
                  <a:lnTo>
                    <a:pt x="220" y="36"/>
                  </a:lnTo>
                  <a:lnTo>
                    <a:pt x="219" y="38"/>
                  </a:lnTo>
                  <a:lnTo>
                    <a:pt x="215" y="39"/>
                  </a:lnTo>
                  <a:lnTo>
                    <a:pt x="212" y="41"/>
                  </a:lnTo>
                  <a:lnTo>
                    <a:pt x="208" y="42"/>
                  </a:lnTo>
                  <a:lnTo>
                    <a:pt x="204" y="43"/>
                  </a:lnTo>
                  <a:lnTo>
                    <a:pt x="198" y="43"/>
                  </a:lnTo>
                  <a:lnTo>
                    <a:pt x="193" y="45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73" y="48"/>
                  </a:lnTo>
                  <a:lnTo>
                    <a:pt x="165" y="49"/>
                  </a:lnTo>
                  <a:lnTo>
                    <a:pt x="148" y="52"/>
                  </a:lnTo>
                  <a:lnTo>
                    <a:pt x="132" y="54"/>
                  </a:lnTo>
                  <a:lnTo>
                    <a:pt x="112" y="57"/>
                  </a:lnTo>
                  <a:lnTo>
                    <a:pt x="93" y="59"/>
                  </a:lnTo>
                  <a:lnTo>
                    <a:pt x="71" y="60"/>
                  </a:lnTo>
                  <a:lnTo>
                    <a:pt x="49" y="61"/>
                  </a:lnTo>
                  <a:lnTo>
                    <a:pt x="38" y="61"/>
                  </a:lnTo>
                  <a:lnTo>
                    <a:pt x="25" y="61"/>
                  </a:lnTo>
                  <a:lnTo>
                    <a:pt x="13" y="61"/>
                  </a:lnTo>
                  <a:lnTo>
                    <a:pt x="0" y="61"/>
                  </a:lnTo>
                  <a:lnTo>
                    <a:pt x="0" y="32"/>
                  </a:lnTo>
                  <a:lnTo>
                    <a:pt x="11" y="31"/>
                  </a:lnTo>
                  <a:lnTo>
                    <a:pt x="24" y="30"/>
                  </a:lnTo>
                  <a:lnTo>
                    <a:pt x="36" y="27"/>
                  </a:lnTo>
                  <a:lnTo>
                    <a:pt x="49" y="25"/>
                  </a:lnTo>
                  <a:lnTo>
                    <a:pt x="63" y="23"/>
                  </a:lnTo>
                  <a:lnTo>
                    <a:pt x="78" y="20"/>
                  </a:lnTo>
                  <a:lnTo>
                    <a:pt x="92" y="16"/>
                  </a:lnTo>
                  <a:lnTo>
                    <a:pt x="107" y="12"/>
                  </a:lnTo>
                  <a:lnTo>
                    <a:pt x="107" y="1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37"/>
            <p:cNvSpPr/>
            <p:nvPr/>
          </p:nvSpPr>
          <p:spPr bwMode="auto">
            <a:xfrm>
              <a:off x="4427538" y="3378200"/>
              <a:ext cx="476250" cy="708025"/>
            </a:xfrm>
            <a:custGeom>
              <a:avLst/>
              <a:gdLst>
                <a:gd name="T0" fmla="*/ 519 w 600"/>
                <a:gd name="T1" fmla="*/ 8 h 892"/>
                <a:gd name="T2" fmla="*/ 561 w 600"/>
                <a:gd name="T3" fmla="*/ 33 h 892"/>
                <a:gd name="T4" fmla="*/ 592 w 600"/>
                <a:gd name="T5" fmla="*/ 58 h 892"/>
                <a:gd name="T6" fmla="*/ 595 w 600"/>
                <a:gd name="T7" fmla="*/ 68 h 892"/>
                <a:gd name="T8" fmla="*/ 588 w 600"/>
                <a:gd name="T9" fmla="*/ 86 h 892"/>
                <a:gd name="T10" fmla="*/ 579 w 600"/>
                <a:gd name="T11" fmla="*/ 103 h 892"/>
                <a:gd name="T12" fmla="*/ 575 w 600"/>
                <a:gd name="T13" fmla="*/ 128 h 892"/>
                <a:gd name="T14" fmla="*/ 574 w 600"/>
                <a:gd name="T15" fmla="*/ 169 h 892"/>
                <a:gd name="T16" fmla="*/ 577 w 600"/>
                <a:gd name="T17" fmla="*/ 221 h 892"/>
                <a:gd name="T18" fmla="*/ 579 w 600"/>
                <a:gd name="T19" fmla="*/ 271 h 892"/>
                <a:gd name="T20" fmla="*/ 581 w 600"/>
                <a:gd name="T21" fmla="*/ 311 h 892"/>
                <a:gd name="T22" fmla="*/ 584 w 600"/>
                <a:gd name="T23" fmla="*/ 342 h 892"/>
                <a:gd name="T24" fmla="*/ 588 w 600"/>
                <a:gd name="T25" fmla="*/ 386 h 892"/>
                <a:gd name="T26" fmla="*/ 591 w 600"/>
                <a:gd name="T27" fmla="*/ 452 h 892"/>
                <a:gd name="T28" fmla="*/ 595 w 600"/>
                <a:gd name="T29" fmla="*/ 541 h 892"/>
                <a:gd name="T30" fmla="*/ 597 w 600"/>
                <a:gd name="T31" fmla="*/ 632 h 892"/>
                <a:gd name="T32" fmla="*/ 600 w 600"/>
                <a:gd name="T33" fmla="*/ 706 h 892"/>
                <a:gd name="T34" fmla="*/ 599 w 600"/>
                <a:gd name="T35" fmla="*/ 758 h 892"/>
                <a:gd name="T36" fmla="*/ 588 w 600"/>
                <a:gd name="T37" fmla="*/ 822 h 892"/>
                <a:gd name="T38" fmla="*/ 561 w 600"/>
                <a:gd name="T39" fmla="*/ 870 h 892"/>
                <a:gd name="T40" fmla="*/ 537 w 600"/>
                <a:gd name="T41" fmla="*/ 890 h 892"/>
                <a:gd name="T42" fmla="*/ 523 w 600"/>
                <a:gd name="T43" fmla="*/ 887 h 892"/>
                <a:gd name="T44" fmla="*/ 519 w 600"/>
                <a:gd name="T45" fmla="*/ 854 h 892"/>
                <a:gd name="T46" fmla="*/ 512 w 600"/>
                <a:gd name="T47" fmla="*/ 830 h 892"/>
                <a:gd name="T48" fmla="*/ 496 w 600"/>
                <a:gd name="T49" fmla="*/ 807 h 892"/>
                <a:gd name="T50" fmla="*/ 470 w 600"/>
                <a:gd name="T51" fmla="*/ 783 h 892"/>
                <a:gd name="T52" fmla="*/ 440 w 600"/>
                <a:gd name="T53" fmla="*/ 764 h 892"/>
                <a:gd name="T54" fmla="*/ 418 w 600"/>
                <a:gd name="T55" fmla="*/ 748 h 892"/>
                <a:gd name="T56" fmla="*/ 409 w 600"/>
                <a:gd name="T57" fmla="*/ 736 h 892"/>
                <a:gd name="T58" fmla="*/ 412 w 600"/>
                <a:gd name="T59" fmla="*/ 730 h 892"/>
                <a:gd name="T60" fmla="*/ 422 w 600"/>
                <a:gd name="T61" fmla="*/ 730 h 892"/>
                <a:gd name="T62" fmla="*/ 442 w 600"/>
                <a:gd name="T63" fmla="*/ 733 h 892"/>
                <a:gd name="T64" fmla="*/ 473 w 600"/>
                <a:gd name="T65" fmla="*/ 740 h 892"/>
                <a:gd name="T66" fmla="*/ 514 w 600"/>
                <a:gd name="T67" fmla="*/ 742 h 892"/>
                <a:gd name="T68" fmla="*/ 526 w 600"/>
                <a:gd name="T69" fmla="*/ 730 h 892"/>
                <a:gd name="T70" fmla="*/ 531 w 600"/>
                <a:gd name="T71" fmla="*/ 711 h 892"/>
                <a:gd name="T72" fmla="*/ 535 w 600"/>
                <a:gd name="T73" fmla="*/ 682 h 892"/>
                <a:gd name="T74" fmla="*/ 539 w 600"/>
                <a:gd name="T75" fmla="*/ 623 h 892"/>
                <a:gd name="T76" fmla="*/ 538 w 600"/>
                <a:gd name="T77" fmla="*/ 531 h 892"/>
                <a:gd name="T78" fmla="*/ 531 w 600"/>
                <a:gd name="T79" fmla="*/ 383 h 892"/>
                <a:gd name="T80" fmla="*/ 524 w 600"/>
                <a:gd name="T81" fmla="*/ 288 h 892"/>
                <a:gd name="T82" fmla="*/ 516 w 600"/>
                <a:gd name="T83" fmla="*/ 177 h 892"/>
                <a:gd name="T84" fmla="*/ 509 w 600"/>
                <a:gd name="T85" fmla="*/ 124 h 892"/>
                <a:gd name="T86" fmla="*/ 502 w 600"/>
                <a:gd name="T87" fmla="*/ 90 h 892"/>
                <a:gd name="T88" fmla="*/ 495 w 600"/>
                <a:gd name="T89" fmla="*/ 73 h 892"/>
                <a:gd name="T90" fmla="*/ 477 w 600"/>
                <a:gd name="T91" fmla="*/ 62 h 892"/>
                <a:gd name="T92" fmla="*/ 451 w 600"/>
                <a:gd name="T93" fmla="*/ 61 h 892"/>
                <a:gd name="T94" fmla="*/ 400 w 600"/>
                <a:gd name="T95" fmla="*/ 68 h 892"/>
                <a:gd name="T96" fmla="*/ 369 w 600"/>
                <a:gd name="T97" fmla="*/ 72 h 892"/>
                <a:gd name="T98" fmla="*/ 336 w 600"/>
                <a:gd name="T99" fmla="*/ 76 h 892"/>
                <a:gd name="T100" fmla="*/ 287 w 600"/>
                <a:gd name="T101" fmla="*/ 83 h 892"/>
                <a:gd name="T102" fmla="*/ 225 w 600"/>
                <a:gd name="T103" fmla="*/ 92 h 892"/>
                <a:gd name="T104" fmla="*/ 149 w 600"/>
                <a:gd name="T105" fmla="*/ 105 h 892"/>
                <a:gd name="T106" fmla="*/ 59 w 600"/>
                <a:gd name="T107" fmla="*/ 117 h 892"/>
                <a:gd name="T108" fmla="*/ 15 w 600"/>
                <a:gd name="T109" fmla="*/ 81 h 892"/>
                <a:gd name="T110" fmla="*/ 83 w 600"/>
                <a:gd name="T111" fmla="*/ 77 h 892"/>
                <a:gd name="T112" fmla="*/ 142 w 600"/>
                <a:gd name="T113" fmla="*/ 69 h 892"/>
                <a:gd name="T114" fmla="*/ 247 w 600"/>
                <a:gd name="T115" fmla="*/ 52 h 892"/>
                <a:gd name="T116" fmla="*/ 364 w 600"/>
                <a:gd name="T117" fmla="*/ 32 h 892"/>
                <a:gd name="T118" fmla="*/ 411 w 600"/>
                <a:gd name="T119" fmla="*/ 23 h 892"/>
                <a:gd name="T120" fmla="*/ 442 w 600"/>
                <a:gd name="T121" fmla="*/ 15 h 892"/>
                <a:gd name="T122" fmla="*/ 462 w 600"/>
                <a:gd name="T123" fmla="*/ 8 h 892"/>
                <a:gd name="T124" fmla="*/ 483 w 600"/>
                <a:gd name="T125" fmla="*/ 0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00" h="892">
                  <a:moveTo>
                    <a:pt x="495" y="2"/>
                  </a:moveTo>
                  <a:lnTo>
                    <a:pt x="499" y="2"/>
                  </a:lnTo>
                  <a:lnTo>
                    <a:pt x="505" y="4"/>
                  </a:lnTo>
                  <a:lnTo>
                    <a:pt x="512" y="5"/>
                  </a:lnTo>
                  <a:lnTo>
                    <a:pt x="519" y="8"/>
                  </a:lnTo>
                  <a:lnTo>
                    <a:pt x="526" y="12"/>
                  </a:lnTo>
                  <a:lnTo>
                    <a:pt x="534" y="16"/>
                  </a:lnTo>
                  <a:lnTo>
                    <a:pt x="544" y="20"/>
                  </a:lnTo>
                  <a:lnTo>
                    <a:pt x="553" y="27"/>
                  </a:lnTo>
                  <a:lnTo>
                    <a:pt x="561" y="33"/>
                  </a:lnTo>
                  <a:lnTo>
                    <a:pt x="570" y="38"/>
                  </a:lnTo>
                  <a:lnTo>
                    <a:pt x="578" y="44"/>
                  </a:lnTo>
                  <a:lnTo>
                    <a:pt x="584" y="50"/>
                  </a:lnTo>
                  <a:lnTo>
                    <a:pt x="588" y="54"/>
                  </a:lnTo>
                  <a:lnTo>
                    <a:pt x="592" y="58"/>
                  </a:lnTo>
                  <a:lnTo>
                    <a:pt x="593" y="59"/>
                  </a:lnTo>
                  <a:lnTo>
                    <a:pt x="595" y="61"/>
                  </a:lnTo>
                  <a:lnTo>
                    <a:pt x="595" y="63"/>
                  </a:lnTo>
                  <a:lnTo>
                    <a:pt x="595" y="65"/>
                  </a:lnTo>
                  <a:lnTo>
                    <a:pt x="595" y="68"/>
                  </a:lnTo>
                  <a:lnTo>
                    <a:pt x="593" y="70"/>
                  </a:lnTo>
                  <a:lnTo>
                    <a:pt x="593" y="74"/>
                  </a:lnTo>
                  <a:lnTo>
                    <a:pt x="592" y="77"/>
                  </a:lnTo>
                  <a:lnTo>
                    <a:pt x="591" y="81"/>
                  </a:lnTo>
                  <a:lnTo>
                    <a:pt x="588" y="86"/>
                  </a:lnTo>
                  <a:lnTo>
                    <a:pt x="586" y="90"/>
                  </a:lnTo>
                  <a:lnTo>
                    <a:pt x="584" y="94"/>
                  </a:lnTo>
                  <a:lnTo>
                    <a:pt x="582" y="97"/>
                  </a:lnTo>
                  <a:lnTo>
                    <a:pt x="581" y="99"/>
                  </a:lnTo>
                  <a:lnTo>
                    <a:pt x="579" y="103"/>
                  </a:lnTo>
                  <a:lnTo>
                    <a:pt x="578" y="108"/>
                  </a:lnTo>
                  <a:lnTo>
                    <a:pt x="577" y="112"/>
                  </a:lnTo>
                  <a:lnTo>
                    <a:pt x="577" y="117"/>
                  </a:lnTo>
                  <a:lnTo>
                    <a:pt x="575" y="123"/>
                  </a:lnTo>
                  <a:lnTo>
                    <a:pt x="575" y="128"/>
                  </a:lnTo>
                  <a:lnTo>
                    <a:pt x="574" y="135"/>
                  </a:lnTo>
                  <a:lnTo>
                    <a:pt x="574" y="142"/>
                  </a:lnTo>
                  <a:lnTo>
                    <a:pt x="574" y="151"/>
                  </a:lnTo>
                  <a:lnTo>
                    <a:pt x="574" y="159"/>
                  </a:lnTo>
                  <a:lnTo>
                    <a:pt x="574" y="169"/>
                  </a:lnTo>
                  <a:lnTo>
                    <a:pt x="574" y="177"/>
                  </a:lnTo>
                  <a:lnTo>
                    <a:pt x="575" y="188"/>
                  </a:lnTo>
                  <a:lnTo>
                    <a:pt x="575" y="198"/>
                  </a:lnTo>
                  <a:lnTo>
                    <a:pt x="577" y="210"/>
                  </a:lnTo>
                  <a:lnTo>
                    <a:pt x="577" y="221"/>
                  </a:lnTo>
                  <a:lnTo>
                    <a:pt x="577" y="232"/>
                  </a:lnTo>
                  <a:lnTo>
                    <a:pt x="578" y="242"/>
                  </a:lnTo>
                  <a:lnTo>
                    <a:pt x="578" y="252"/>
                  </a:lnTo>
                  <a:lnTo>
                    <a:pt x="578" y="261"/>
                  </a:lnTo>
                  <a:lnTo>
                    <a:pt x="579" y="271"/>
                  </a:lnTo>
                  <a:lnTo>
                    <a:pt x="579" y="279"/>
                  </a:lnTo>
                  <a:lnTo>
                    <a:pt x="579" y="288"/>
                  </a:lnTo>
                  <a:lnTo>
                    <a:pt x="579" y="296"/>
                  </a:lnTo>
                  <a:lnTo>
                    <a:pt x="581" y="304"/>
                  </a:lnTo>
                  <a:lnTo>
                    <a:pt x="581" y="311"/>
                  </a:lnTo>
                  <a:lnTo>
                    <a:pt x="581" y="318"/>
                  </a:lnTo>
                  <a:lnTo>
                    <a:pt x="582" y="325"/>
                  </a:lnTo>
                  <a:lnTo>
                    <a:pt x="582" y="330"/>
                  </a:lnTo>
                  <a:lnTo>
                    <a:pt x="584" y="336"/>
                  </a:lnTo>
                  <a:lnTo>
                    <a:pt x="584" y="342"/>
                  </a:lnTo>
                  <a:lnTo>
                    <a:pt x="585" y="348"/>
                  </a:lnTo>
                  <a:lnTo>
                    <a:pt x="585" y="357"/>
                  </a:lnTo>
                  <a:lnTo>
                    <a:pt x="586" y="365"/>
                  </a:lnTo>
                  <a:lnTo>
                    <a:pt x="586" y="375"/>
                  </a:lnTo>
                  <a:lnTo>
                    <a:pt x="588" y="386"/>
                  </a:lnTo>
                  <a:lnTo>
                    <a:pt x="588" y="398"/>
                  </a:lnTo>
                  <a:lnTo>
                    <a:pt x="589" y="411"/>
                  </a:lnTo>
                  <a:lnTo>
                    <a:pt x="589" y="423"/>
                  </a:lnTo>
                  <a:lnTo>
                    <a:pt x="591" y="438"/>
                  </a:lnTo>
                  <a:lnTo>
                    <a:pt x="591" y="452"/>
                  </a:lnTo>
                  <a:lnTo>
                    <a:pt x="592" y="469"/>
                  </a:lnTo>
                  <a:lnTo>
                    <a:pt x="593" y="486"/>
                  </a:lnTo>
                  <a:lnTo>
                    <a:pt x="593" y="504"/>
                  </a:lnTo>
                  <a:lnTo>
                    <a:pt x="595" y="521"/>
                  </a:lnTo>
                  <a:lnTo>
                    <a:pt x="595" y="541"/>
                  </a:lnTo>
                  <a:lnTo>
                    <a:pt x="596" y="560"/>
                  </a:lnTo>
                  <a:lnTo>
                    <a:pt x="596" y="580"/>
                  </a:lnTo>
                  <a:lnTo>
                    <a:pt x="597" y="599"/>
                  </a:lnTo>
                  <a:lnTo>
                    <a:pt x="597" y="616"/>
                  </a:lnTo>
                  <a:lnTo>
                    <a:pt x="597" y="632"/>
                  </a:lnTo>
                  <a:lnTo>
                    <a:pt x="599" y="649"/>
                  </a:lnTo>
                  <a:lnTo>
                    <a:pt x="599" y="664"/>
                  </a:lnTo>
                  <a:lnTo>
                    <a:pt x="599" y="679"/>
                  </a:lnTo>
                  <a:lnTo>
                    <a:pt x="600" y="692"/>
                  </a:lnTo>
                  <a:lnTo>
                    <a:pt x="600" y="706"/>
                  </a:lnTo>
                  <a:lnTo>
                    <a:pt x="600" y="718"/>
                  </a:lnTo>
                  <a:lnTo>
                    <a:pt x="600" y="729"/>
                  </a:lnTo>
                  <a:lnTo>
                    <a:pt x="600" y="739"/>
                  </a:lnTo>
                  <a:lnTo>
                    <a:pt x="600" y="748"/>
                  </a:lnTo>
                  <a:lnTo>
                    <a:pt x="599" y="758"/>
                  </a:lnTo>
                  <a:lnTo>
                    <a:pt x="599" y="766"/>
                  </a:lnTo>
                  <a:lnTo>
                    <a:pt x="597" y="782"/>
                  </a:lnTo>
                  <a:lnTo>
                    <a:pt x="595" y="796"/>
                  </a:lnTo>
                  <a:lnTo>
                    <a:pt x="592" y="809"/>
                  </a:lnTo>
                  <a:lnTo>
                    <a:pt x="588" y="822"/>
                  </a:lnTo>
                  <a:lnTo>
                    <a:pt x="584" y="834"/>
                  </a:lnTo>
                  <a:lnTo>
                    <a:pt x="578" y="844"/>
                  </a:lnTo>
                  <a:lnTo>
                    <a:pt x="574" y="854"/>
                  </a:lnTo>
                  <a:lnTo>
                    <a:pt x="568" y="862"/>
                  </a:lnTo>
                  <a:lnTo>
                    <a:pt x="561" y="870"/>
                  </a:lnTo>
                  <a:lnTo>
                    <a:pt x="555" y="876"/>
                  </a:lnTo>
                  <a:lnTo>
                    <a:pt x="549" y="881"/>
                  </a:lnTo>
                  <a:lnTo>
                    <a:pt x="545" y="886"/>
                  </a:lnTo>
                  <a:lnTo>
                    <a:pt x="539" y="888"/>
                  </a:lnTo>
                  <a:lnTo>
                    <a:pt x="537" y="890"/>
                  </a:lnTo>
                  <a:lnTo>
                    <a:pt x="532" y="891"/>
                  </a:lnTo>
                  <a:lnTo>
                    <a:pt x="530" y="892"/>
                  </a:lnTo>
                  <a:lnTo>
                    <a:pt x="527" y="891"/>
                  </a:lnTo>
                  <a:lnTo>
                    <a:pt x="524" y="890"/>
                  </a:lnTo>
                  <a:lnTo>
                    <a:pt x="523" y="887"/>
                  </a:lnTo>
                  <a:lnTo>
                    <a:pt x="521" y="883"/>
                  </a:lnTo>
                  <a:lnTo>
                    <a:pt x="520" y="877"/>
                  </a:lnTo>
                  <a:lnTo>
                    <a:pt x="519" y="870"/>
                  </a:lnTo>
                  <a:lnTo>
                    <a:pt x="519" y="863"/>
                  </a:lnTo>
                  <a:lnTo>
                    <a:pt x="519" y="854"/>
                  </a:lnTo>
                  <a:lnTo>
                    <a:pt x="517" y="850"/>
                  </a:lnTo>
                  <a:lnTo>
                    <a:pt x="517" y="844"/>
                  </a:lnTo>
                  <a:lnTo>
                    <a:pt x="516" y="840"/>
                  </a:lnTo>
                  <a:lnTo>
                    <a:pt x="514" y="836"/>
                  </a:lnTo>
                  <a:lnTo>
                    <a:pt x="512" y="830"/>
                  </a:lnTo>
                  <a:lnTo>
                    <a:pt x="510" y="826"/>
                  </a:lnTo>
                  <a:lnTo>
                    <a:pt x="508" y="822"/>
                  </a:lnTo>
                  <a:lnTo>
                    <a:pt x="503" y="816"/>
                  </a:lnTo>
                  <a:lnTo>
                    <a:pt x="501" y="812"/>
                  </a:lnTo>
                  <a:lnTo>
                    <a:pt x="496" y="807"/>
                  </a:lnTo>
                  <a:lnTo>
                    <a:pt x="492" y="802"/>
                  </a:lnTo>
                  <a:lnTo>
                    <a:pt x="487" y="798"/>
                  </a:lnTo>
                  <a:lnTo>
                    <a:pt x="481" y="793"/>
                  </a:lnTo>
                  <a:lnTo>
                    <a:pt x="476" y="789"/>
                  </a:lnTo>
                  <a:lnTo>
                    <a:pt x="470" y="783"/>
                  </a:lnTo>
                  <a:lnTo>
                    <a:pt x="465" y="779"/>
                  </a:lnTo>
                  <a:lnTo>
                    <a:pt x="458" y="775"/>
                  </a:lnTo>
                  <a:lnTo>
                    <a:pt x="451" y="771"/>
                  </a:lnTo>
                  <a:lnTo>
                    <a:pt x="445" y="768"/>
                  </a:lnTo>
                  <a:lnTo>
                    <a:pt x="440" y="764"/>
                  </a:lnTo>
                  <a:lnTo>
                    <a:pt x="434" y="761"/>
                  </a:lnTo>
                  <a:lnTo>
                    <a:pt x="429" y="757"/>
                  </a:lnTo>
                  <a:lnTo>
                    <a:pt x="424" y="754"/>
                  </a:lnTo>
                  <a:lnTo>
                    <a:pt x="422" y="751"/>
                  </a:lnTo>
                  <a:lnTo>
                    <a:pt x="418" y="748"/>
                  </a:lnTo>
                  <a:lnTo>
                    <a:pt x="416" y="746"/>
                  </a:lnTo>
                  <a:lnTo>
                    <a:pt x="413" y="743"/>
                  </a:lnTo>
                  <a:lnTo>
                    <a:pt x="412" y="740"/>
                  </a:lnTo>
                  <a:lnTo>
                    <a:pt x="411" y="739"/>
                  </a:lnTo>
                  <a:lnTo>
                    <a:pt x="409" y="736"/>
                  </a:lnTo>
                  <a:lnTo>
                    <a:pt x="409" y="735"/>
                  </a:lnTo>
                  <a:lnTo>
                    <a:pt x="411" y="733"/>
                  </a:lnTo>
                  <a:lnTo>
                    <a:pt x="411" y="732"/>
                  </a:lnTo>
                  <a:lnTo>
                    <a:pt x="411" y="732"/>
                  </a:lnTo>
                  <a:lnTo>
                    <a:pt x="412" y="730"/>
                  </a:lnTo>
                  <a:lnTo>
                    <a:pt x="413" y="730"/>
                  </a:lnTo>
                  <a:lnTo>
                    <a:pt x="415" y="730"/>
                  </a:lnTo>
                  <a:lnTo>
                    <a:pt x="418" y="730"/>
                  </a:lnTo>
                  <a:lnTo>
                    <a:pt x="419" y="730"/>
                  </a:lnTo>
                  <a:lnTo>
                    <a:pt x="422" y="730"/>
                  </a:lnTo>
                  <a:lnTo>
                    <a:pt x="426" y="730"/>
                  </a:lnTo>
                  <a:lnTo>
                    <a:pt x="429" y="730"/>
                  </a:lnTo>
                  <a:lnTo>
                    <a:pt x="433" y="732"/>
                  </a:lnTo>
                  <a:lnTo>
                    <a:pt x="438" y="732"/>
                  </a:lnTo>
                  <a:lnTo>
                    <a:pt x="442" y="733"/>
                  </a:lnTo>
                  <a:lnTo>
                    <a:pt x="448" y="735"/>
                  </a:lnTo>
                  <a:lnTo>
                    <a:pt x="454" y="736"/>
                  </a:lnTo>
                  <a:lnTo>
                    <a:pt x="460" y="737"/>
                  </a:lnTo>
                  <a:lnTo>
                    <a:pt x="466" y="739"/>
                  </a:lnTo>
                  <a:lnTo>
                    <a:pt x="473" y="740"/>
                  </a:lnTo>
                  <a:lnTo>
                    <a:pt x="484" y="742"/>
                  </a:lnTo>
                  <a:lnTo>
                    <a:pt x="492" y="743"/>
                  </a:lnTo>
                  <a:lnTo>
                    <a:pt x="501" y="743"/>
                  </a:lnTo>
                  <a:lnTo>
                    <a:pt x="508" y="743"/>
                  </a:lnTo>
                  <a:lnTo>
                    <a:pt x="514" y="742"/>
                  </a:lnTo>
                  <a:lnTo>
                    <a:pt x="519" y="740"/>
                  </a:lnTo>
                  <a:lnTo>
                    <a:pt x="521" y="737"/>
                  </a:lnTo>
                  <a:lnTo>
                    <a:pt x="523" y="735"/>
                  </a:lnTo>
                  <a:lnTo>
                    <a:pt x="524" y="733"/>
                  </a:lnTo>
                  <a:lnTo>
                    <a:pt x="526" y="730"/>
                  </a:lnTo>
                  <a:lnTo>
                    <a:pt x="527" y="728"/>
                  </a:lnTo>
                  <a:lnTo>
                    <a:pt x="528" y="724"/>
                  </a:lnTo>
                  <a:lnTo>
                    <a:pt x="528" y="721"/>
                  </a:lnTo>
                  <a:lnTo>
                    <a:pt x="530" y="717"/>
                  </a:lnTo>
                  <a:lnTo>
                    <a:pt x="531" y="711"/>
                  </a:lnTo>
                  <a:lnTo>
                    <a:pt x="532" y="707"/>
                  </a:lnTo>
                  <a:lnTo>
                    <a:pt x="532" y="701"/>
                  </a:lnTo>
                  <a:lnTo>
                    <a:pt x="534" y="695"/>
                  </a:lnTo>
                  <a:lnTo>
                    <a:pt x="534" y="689"/>
                  </a:lnTo>
                  <a:lnTo>
                    <a:pt x="535" y="682"/>
                  </a:lnTo>
                  <a:lnTo>
                    <a:pt x="535" y="674"/>
                  </a:lnTo>
                  <a:lnTo>
                    <a:pt x="537" y="667"/>
                  </a:lnTo>
                  <a:lnTo>
                    <a:pt x="537" y="659"/>
                  </a:lnTo>
                  <a:lnTo>
                    <a:pt x="538" y="641"/>
                  </a:lnTo>
                  <a:lnTo>
                    <a:pt x="539" y="623"/>
                  </a:lnTo>
                  <a:lnTo>
                    <a:pt x="539" y="606"/>
                  </a:lnTo>
                  <a:lnTo>
                    <a:pt x="539" y="588"/>
                  </a:lnTo>
                  <a:lnTo>
                    <a:pt x="539" y="570"/>
                  </a:lnTo>
                  <a:lnTo>
                    <a:pt x="539" y="551"/>
                  </a:lnTo>
                  <a:lnTo>
                    <a:pt x="538" y="531"/>
                  </a:lnTo>
                  <a:lnTo>
                    <a:pt x="537" y="512"/>
                  </a:lnTo>
                  <a:lnTo>
                    <a:pt x="535" y="474"/>
                  </a:lnTo>
                  <a:lnTo>
                    <a:pt x="534" y="437"/>
                  </a:lnTo>
                  <a:lnTo>
                    <a:pt x="531" y="401"/>
                  </a:lnTo>
                  <a:lnTo>
                    <a:pt x="531" y="383"/>
                  </a:lnTo>
                  <a:lnTo>
                    <a:pt x="530" y="365"/>
                  </a:lnTo>
                  <a:lnTo>
                    <a:pt x="528" y="347"/>
                  </a:lnTo>
                  <a:lnTo>
                    <a:pt x="527" y="329"/>
                  </a:lnTo>
                  <a:lnTo>
                    <a:pt x="526" y="308"/>
                  </a:lnTo>
                  <a:lnTo>
                    <a:pt x="524" y="288"/>
                  </a:lnTo>
                  <a:lnTo>
                    <a:pt x="523" y="264"/>
                  </a:lnTo>
                  <a:lnTo>
                    <a:pt x="521" y="241"/>
                  </a:lnTo>
                  <a:lnTo>
                    <a:pt x="520" y="216"/>
                  </a:lnTo>
                  <a:lnTo>
                    <a:pt x="519" y="189"/>
                  </a:lnTo>
                  <a:lnTo>
                    <a:pt x="516" y="177"/>
                  </a:lnTo>
                  <a:lnTo>
                    <a:pt x="514" y="164"/>
                  </a:lnTo>
                  <a:lnTo>
                    <a:pt x="513" y="153"/>
                  </a:lnTo>
                  <a:lnTo>
                    <a:pt x="512" y="142"/>
                  </a:lnTo>
                  <a:lnTo>
                    <a:pt x="510" y="133"/>
                  </a:lnTo>
                  <a:lnTo>
                    <a:pt x="509" y="124"/>
                  </a:lnTo>
                  <a:lnTo>
                    <a:pt x="508" y="116"/>
                  </a:lnTo>
                  <a:lnTo>
                    <a:pt x="506" y="108"/>
                  </a:lnTo>
                  <a:lnTo>
                    <a:pt x="505" y="101"/>
                  </a:lnTo>
                  <a:lnTo>
                    <a:pt x="503" y="95"/>
                  </a:lnTo>
                  <a:lnTo>
                    <a:pt x="502" y="90"/>
                  </a:lnTo>
                  <a:lnTo>
                    <a:pt x="501" y="84"/>
                  </a:lnTo>
                  <a:lnTo>
                    <a:pt x="499" y="81"/>
                  </a:lnTo>
                  <a:lnTo>
                    <a:pt x="498" y="77"/>
                  </a:lnTo>
                  <a:lnTo>
                    <a:pt x="496" y="74"/>
                  </a:lnTo>
                  <a:lnTo>
                    <a:pt x="495" y="73"/>
                  </a:lnTo>
                  <a:lnTo>
                    <a:pt x="492" y="70"/>
                  </a:lnTo>
                  <a:lnTo>
                    <a:pt x="488" y="68"/>
                  </a:lnTo>
                  <a:lnTo>
                    <a:pt x="485" y="65"/>
                  </a:lnTo>
                  <a:lnTo>
                    <a:pt x="481" y="63"/>
                  </a:lnTo>
                  <a:lnTo>
                    <a:pt x="477" y="62"/>
                  </a:lnTo>
                  <a:lnTo>
                    <a:pt x="473" y="61"/>
                  </a:lnTo>
                  <a:lnTo>
                    <a:pt x="469" y="61"/>
                  </a:lnTo>
                  <a:lnTo>
                    <a:pt x="465" y="61"/>
                  </a:lnTo>
                  <a:lnTo>
                    <a:pt x="458" y="61"/>
                  </a:lnTo>
                  <a:lnTo>
                    <a:pt x="451" y="61"/>
                  </a:lnTo>
                  <a:lnTo>
                    <a:pt x="442" y="62"/>
                  </a:lnTo>
                  <a:lnTo>
                    <a:pt x="433" y="63"/>
                  </a:lnTo>
                  <a:lnTo>
                    <a:pt x="423" y="65"/>
                  </a:lnTo>
                  <a:lnTo>
                    <a:pt x="412" y="66"/>
                  </a:lnTo>
                  <a:lnTo>
                    <a:pt x="400" y="68"/>
                  </a:lnTo>
                  <a:lnTo>
                    <a:pt x="387" y="69"/>
                  </a:lnTo>
                  <a:lnTo>
                    <a:pt x="383" y="69"/>
                  </a:lnTo>
                  <a:lnTo>
                    <a:pt x="380" y="70"/>
                  </a:lnTo>
                  <a:lnTo>
                    <a:pt x="375" y="70"/>
                  </a:lnTo>
                  <a:lnTo>
                    <a:pt x="369" y="72"/>
                  </a:lnTo>
                  <a:lnTo>
                    <a:pt x="364" y="72"/>
                  </a:lnTo>
                  <a:lnTo>
                    <a:pt x="358" y="73"/>
                  </a:lnTo>
                  <a:lnTo>
                    <a:pt x="351" y="74"/>
                  </a:lnTo>
                  <a:lnTo>
                    <a:pt x="343" y="74"/>
                  </a:lnTo>
                  <a:lnTo>
                    <a:pt x="336" y="76"/>
                  </a:lnTo>
                  <a:lnTo>
                    <a:pt x="326" y="77"/>
                  </a:lnTo>
                  <a:lnTo>
                    <a:pt x="318" y="79"/>
                  </a:lnTo>
                  <a:lnTo>
                    <a:pt x="308" y="80"/>
                  </a:lnTo>
                  <a:lnTo>
                    <a:pt x="297" y="81"/>
                  </a:lnTo>
                  <a:lnTo>
                    <a:pt x="287" y="83"/>
                  </a:lnTo>
                  <a:lnTo>
                    <a:pt x="275" y="86"/>
                  </a:lnTo>
                  <a:lnTo>
                    <a:pt x="264" y="87"/>
                  </a:lnTo>
                  <a:lnTo>
                    <a:pt x="251" y="88"/>
                  </a:lnTo>
                  <a:lnTo>
                    <a:pt x="238" y="91"/>
                  </a:lnTo>
                  <a:lnTo>
                    <a:pt x="225" y="92"/>
                  </a:lnTo>
                  <a:lnTo>
                    <a:pt x="210" y="95"/>
                  </a:lnTo>
                  <a:lnTo>
                    <a:pt x="196" y="97"/>
                  </a:lnTo>
                  <a:lnTo>
                    <a:pt x="181" y="99"/>
                  </a:lnTo>
                  <a:lnTo>
                    <a:pt x="166" y="102"/>
                  </a:lnTo>
                  <a:lnTo>
                    <a:pt x="149" y="105"/>
                  </a:lnTo>
                  <a:lnTo>
                    <a:pt x="132" y="106"/>
                  </a:lnTo>
                  <a:lnTo>
                    <a:pt x="114" y="109"/>
                  </a:lnTo>
                  <a:lnTo>
                    <a:pt x="96" y="112"/>
                  </a:lnTo>
                  <a:lnTo>
                    <a:pt x="78" y="115"/>
                  </a:lnTo>
                  <a:lnTo>
                    <a:pt x="59" y="117"/>
                  </a:lnTo>
                  <a:lnTo>
                    <a:pt x="40" y="121"/>
                  </a:lnTo>
                  <a:lnTo>
                    <a:pt x="19" y="124"/>
                  </a:lnTo>
                  <a:lnTo>
                    <a:pt x="0" y="127"/>
                  </a:lnTo>
                  <a:lnTo>
                    <a:pt x="0" y="81"/>
                  </a:lnTo>
                  <a:lnTo>
                    <a:pt x="15" y="81"/>
                  </a:lnTo>
                  <a:lnTo>
                    <a:pt x="33" y="80"/>
                  </a:lnTo>
                  <a:lnTo>
                    <a:pt x="52" y="80"/>
                  </a:lnTo>
                  <a:lnTo>
                    <a:pt x="62" y="79"/>
                  </a:lnTo>
                  <a:lnTo>
                    <a:pt x="72" y="77"/>
                  </a:lnTo>
                  <a:lnTo>
                    <a:pt x="83" y="77"/>
                  </a:lnTo>
                  <a:lnTo>
                    <a:pt x="94" y="76"/>
                  </a:lnTo>
                  <a:lnTo>
                    <a:pt x="105" y="74"/>
                  </a:lnTo>
                  <a:lnTo>
                    <a:pt x="117" y="73"/>
                  </a:lnTo>
                  <a:lnTo>
                    <a:pt x="128" y="70"/>
                  </a:lnTo>
                  <a:lnTo>
                    <a:pt x="142" y="69"/>
                  </a:lnTo>
                  <a:lnTo>
                    <a:pt x="155" y="68"/>
                  </a:lnTo>
                  <a:lnTo>
                    <a:pt x="168" y="65"/>
                  </a:lnTo>
                  <a:lnTo>
                    <a:pt x="195" y="61"/>
                  </a:lnTo>
                  <a:lnTo>
                    <a:pt x="221" y="56"/>
                  </a:lnTo>
                  <a:lnTo>
                    <a:pt x="247" y="52"/>
                  </a:lnTo>
                  <a:lnTo>
                    <a:pt x="272" y="48"/>
                  </a:lnTo>
                  <a:lnTo>
                    <a:pt x="296" y="44"/>
                  </a:lnTo>
                  <a:lnTo>
                    <a:pt x="319" y="40"/>
                  </a:lnTo>
                  <a:lnTo>
                    <a:pt x="343" y="36"/>
                  </a:lnTo>
                  <a:lnTo>
                    <a:pt x="364" y="32"/>
                  </a:lnTo>
                  <a:lnTo>
                    <a:pt x="375" y="30"/>
                  </a:lnTo>
                  <a:lnTo>
                    <a:pt x="384" y="27"/>
                  </a:lnTo>
                  <a:lnTo>
                    <a:pt x="394" y="26"/>
                  </a:lnTo>
                  <a:lnTo>
                    <a:pt x="402" y="25"/>
                  </a:lnTo>
                  <a:lnTo>
                    <a:pt x="411" y="23"/>
                  </a:lnTo>
                  <a:lnTo>
                    <a:pt x="418" y="22"/>
                  </a:lnTo>
                  <a:lnTo>
                    <a:pt x="424" y="20"/>
                  </a:lnTo>
                  <a:lnTo>
                    <a:pt x="431" y="19"/>
                  </a:lnTo>
                  <a:lnTo>
                    <a:pt x="437" y="18"/>
                  </a:lnTo>
                  <a:lnTo>
                    <a:pt x="442" y="15"/>
                  </a:lnTo>
                  <a:lnTo>
                    <a:pt x="448" y="14"/>
                  </a:lnTo>
                  <a:lnTo>
                    <a:pt x="452" y="12"/>
                  </a:lnTo>
                  <a:lnTo>
                    <a:pt x="455" y="11"/>
                  </a:lnTo>
                  <a:lnTo>
                    <a:pt x="459" y="9"/>
                  </a:lnTo>
                  <a:lnTo>
                    <a:pt x="462" y="8"/>
                  </a:lnTo>
                  <a:lnTo>
                    <a:pt x="465" y="7"/>
                  </a:lnTo>
                  <a:lnTo>
                    <a:pt x="472" y="2"/>
                  </a:lnTo>
                  <a:lnTo>
                    <a:pt x="476" y="1"/>
                  </a:lnTo>
                  <a:lnTo>
                    <a:pt x="480" y="1"/>
                  </a:lnTo>
                  <a:lnTo>
                    <a:pt x="483" y="0"/>
                  </a:lnTo>
                  <a:lnTo>
                    <a:pt x="487" y="0"/>
                  </a:lnTo>
                  <a:lnTo>
                    <a:pt x="491" y="1"/>
                  </a:lnTo>
                  <a:lnTo>
                    <a:pt x="495" y="2"/>
                  </a:lnTo>
                  <a:lnTo>
                    <a:pt x="495" y="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38"/>
            <p:cNvSpPr/>
            <p:nvPr/>
          </p:nvSpPr>
          <p:spPr bwMode="auto">
            <a:xfrm>
              <a:off x="4495800" y="3683000"/>
              <a:ext cx="68262" cy="203200"/>
            </a:xfrm>
            <a:custGeom>
              <a:avLst/>
              <a:gdLst>
                <a:gd name="T0" fmla="*/ 6 w 88"/>
                <a:gd name="T1" fmla="*/ 32 h 257"/>
                <a:gd name="T2" fmla="*/ 2 w 88"/>
                <a:gd name="T3" fmla="*/ 20 h 257"/>
                <a:gd name="T4" fmla="*/ 0 w 88"/>
                <a:gd name="T5" fmla="*/ 10 h 257"/>
                <a:gd name="T6" fmla="*/ 2 w 88"/>
                <a:gd name="T7" fmla="*/ 5 h 257"/>
                <a:gd name="T8" fmla="*/ 3 w 88"/>
                <a:gd name="T9" fmla="*/ 2 h 257"/>
                <a:gd name="T10" fmla="*/ 6 w 88"/>
                <a:gd name="T11" fmla="*/ 0 h 257"/>
                <a:gd name="T12" fmla="*/ 11 w 88"/>
                <a:gd name="T13" fmla="*/ 0 h 257"/>
                <a:gd name="T14" fmla="*/ 18 w 88"/>
                <a:gd name="T15" fmla="*/ 0 h 257"/>
                <a:gd name="T16" fmla="*/ 25 w 88"/>
                <a:gd name="T17" fmla="*/ 2 h 257"/>
                <a:gd name="T18" fmla="*/ 41 w 88"/>
                <a:gd name="T19" fmla="*/ 5 h 257"/>
                <a:gd name="T20" fmla="*/ 64 w 88"/>
                <a:gd name="T21" fmla="*/ 10 h 257"/>
                <a:gd name="T22" fmla="*/ 70 w 88"/>
                <a:gd name="T23" fmla="*/ 42 h 257"/>
                <a:gd name="T24" fmla="*/ 74 w 88"/>
                <a:gd name="T25" fmla="*/ 71 h 257"/>
                <a:gd name="T26" fmla="*/ 78 w 88"/>
                <a:gd name="T27" fmla="*/ 99 h 257"/>
                <a:gd name="T28" fmla="*/ 81 w 88"/>
                <a:gd name="T29" fmla="*/ 122 h 257"/>
                <a:gd name="T30" fmla="*/ 83 w 88"/>
                <a:gd name="T31" fmla="*/ 144 h 257"/>
                <a:gd name="T32" fmla="*/ 85 w 88"/>
                <a:gd name="T33" fmla="*/ 164 h 257"/>
                <a:gd name="T34" fmla="*/ 86 w 88"/>
                <a:gd name="T35" fmla="*/ 180 h 257"/>
                <a:gd name="T36" fmla="*/ 88 w 88"/>
                <a:gd name="T37" fmla="*/ 194 h 257"/>
                <a:gd name="T38" fmla="*/ 88 w 88"/>
                <a:gd name="T39" fmla="*/ 207 h 257"/>
                <a:gd name="T40" fmla="*/ 86 w 88"/>
                <a:gd name="T41" fmla="*/ 216 h 257"/>
                <a:gd name="T42" fmla="*/ 86 w 88"/>
                <a:gd name="T43" fmla="*/ 225 h 257"/>
                <a:gd name="T44" fmla="*/ 86 w 88"/>
                <a:gd name="T45" fmla="*/ 233 h 257"/>
                <a:gd name="T46" fmla="*/ 85 w 88"/>
                <a:gd name="T47" fmla="*/ 243 h 257"/>
                <a:gd name="T48" fmla="*/ 83 w 88"/>
                <a:gd name="T49" fmla="*/ 248 h 257"/>
                <a:gd name="T50" fmla="*/ 78 w 88"/>
                <a:gd name="T51" fmla="*/ 255 h 257"/>
                <a:gd name="T52" fmla="*/ 72 w 88"/>
                <a:gd name="T53" fmla="*/ 257 h 257"/>
                <a:gd name="T54" fmla="*/ 70 w 88"/>
                <a:gd name="T55" fmla="*/ 257 h 257"/>
                <a:gd name="T56" fmla="*/ 68 w 88"/>
                <a:gd name="T57" fmla="*/ 255 h 257"/>
                <a:gd name="T58" fmla="*/ 67 w 88"/>
                <a:gd name="T59" fmla="*/ 252 h 257"/>
                <a:gd name="T60" fmla="*/ 65 w 88"/>
                <a:gd name="T61" fmla="*/ 247 h 257"/>
                <a:gd name="T62" fmla="*/ 63 w 88"/>
                <a:gd name="T63" fmla="*/ 243 h 257"/>
                <a:gd name="T64" fmla="*/ 61 w 88"/>
                <a:gd name="T65" fmla="*/ 237 h 257"/>
                <a:gd name="T66" fmla="*/ 59 w 88"/>
                <a:gd name="T67" fmla="*/ 229 h 257"/>
                <a:gd name="T68" fmla="*/ 57 w 88"/>
                <a:gd name="T69" fmla="*/ 219 h 257"/>
                <a:gd name="T70" fmla="*/ 53 w 88"/>
                <a:gd name="T71" fmla="*/ 207 h 257"/>
                <a:gd name="T72" fmla="*/ 50 w 88"/>
                <a:gd name="T73" fmla="*/ 193 h 257"/>
                <a:gd name="T74" fmla="*/ 47 w 88"/>
                <a:gd name="T75" fmla="*/ 176 h 257"/>
                <a:gd name="T76" fmla="*/ 43 w 88"/>
                <a:gd name="T77" fmla="*/ 158 h 257"/>
                <a:gd name="T78" fmla="*/ 39 w 88"/>
                <a:gd name="T79" fmla="*/ 139 h 257"/>
                <a:gd name="T80" fmla="*/ 35 w 88"/>
                <a:gd name="T81" fmla="*/ 120 h 257"/>
                <a:gd name="T82" fmla="*/ 31 w 88"/>
                <a:gd name="T83" fmla="*/ 103 h 257"/>
                <a:gd name="T84" fmla="*/ 27 w 88"/>
                <a:gd name="T85" fmla="*/ 88 h 257"/>
                <a:gd name="T86" fmla="*/ 24 w 88"/>
                <a:gd name="T87" fmla="*/ 74 h 257"/>
                <a:gd name="T88" fmla="*/ 20 w 88"/>
                <a:gd name="T89" fmla="*/ 61 h 257"/>
                <a:gd name="T90" fmla="*/ 16 w 88"/>
                <a:gd name="T91" fmla="*/ 52 h 257"/>
                <a:gd name="T92" fmla="*/ 11 w 88"/>
                <a:gd name="T93" fmla="*/ 43 h 257"/>
                <a:gd name="T94" fmla="*/ 10 w 88"/>
                <a:gd name="T95" fmla="*/ 3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8" h="257">
                  <a:moveTo>
                    <a:pt x="10" y="39"/>
                  </a:moveTo>
                  <a:lnTo>
                    <a:pt x="6" y="32"/>
                  </a:lnTo>
                  <a:lnTo>
                    <a:pt x="3" y="25"/>
                  </a:lnTo>
                  <a:lnTo>
                    <a:pt x="2" y="20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7"/>
                  </a:lnTo>
                  <a:lnTo>
                    <a:pt x="2" y="5"/>
                  </a:lnTo>
                  <a:lnTo>
                    <a:pt x="2" y="2"/>
                  </a:lnTo>
                  <a:lnTo>
                    <a:pt x="3" y="2"/>
                  </a:lnTo>
                  <a:lnTo>
                    <a:pt x="5" y="0"/>
                  </a:lnTo>
                  <a:lnTo>
                    <a:pt x="6" y="0"/>
                  </a:lnTo>
                  <a:lnTo>
                    <a:pt x="9" y="0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21" y="2"/>
                  </a:lnTo>
                  <a:lnTo>
                    <a:pt x="25" y="2"/>
                  </a:lnTo>
                  <a:lnTo>
                    <a:pt x="31" y="3"/>
                  </a:lnTo>
                  <a:lnTo>
                    <a:pt x="41" y="5"/>
                  </a:lnTo>
                  <a:lnTo>
                    <a:pt x="52" y="7"/>
                  </a:lnTo>
                  <a:lnTo>
                    <a:pt x="64" y="10"/>
                  </a:lnTo>
                  <a:lnTo>
                    <a:pt x="67" y="27"/>
                  </a:lnTo>
                  <a:lnTo>
                    <a:pt x="70" y="42"/>
                  </a:lnTo>
                  <a:lnTo>
                    <a:pt x="71" y="57"/>
                  </a:lnTo>
                  <a:lnTo>
                    <a:pt x="74" y="71"/>
                  </a:lnTo>
                  <a:lnTo>
                    <a:pt x="77" y="85"/>
                  </a:lnTo>
                  <a:lnTo>
                    <a:pt x="78" y="99"/>
                  </a:lnTo>
                  <a:lnTo>
                    <a:pt x="79" y="111"/>
                  </a:lnTo>
                  <a:lnTo>
                    <a:pt x="81" y="122"/>
                  </a:lnTo>
                  <a:lnTo>
                    <a:pt x="82" y="135"/>
                  </a:lnTo>
                  <a:lnTo>
                    <a:pt x="83" y="144"/>
                  </a:lnTo>
                  <a:lnTo>
                    <a:pt x="85" y="154"/>
                  </a:lnTo>
                  <a:lnTo>
                    <a:pt x="85" y="164"/>
                  </a:lnTo>
                  <a:lnTo>
                    <a:pt x="86" y="172"/>
                  </a:lnTo>
                  <a:lnTo>
                    <a:pt x="86" y="180"/>
                  </a:lnTo>
                  <a:lnTo>
                    <a:pt x="86" y="187"/>
                  </a:lnTo>
                  <a:lnTo>
                    <a:pt x="88" y="194"/>
                  </a:lnTo>
                  <a:lnTo>
                    <a:pt x="88" y="201"/>
                  </a:lnTo>
                  <a:lnTo>
                    <a:pt x="88" y="207"/>
                  </a:lnTo>
                  <a:lnTo>
                    <a:pt x="88" y="211"/>
                  </a:lnTo>
                  <a:lnTo>
                    <a:pt x="86" y="216"/>
                  </a:lnTo>
                  <a:lnTo>
                    <a:pt x="86" y="221"/>
                  </a:lnTo>
                  <a:lnTo>
                    <a:pt x="86" y="225"/>
                  </a:lnTo>
                  <a:lnTo>
                    <a:pt x="86" y="229"/>
                  </a:lnTo>
                  <a:lnTo>
                    <a:pt x="86" y="233"/>
                  </a:lnTo>
                  <a:lnTo>
                    <a:pt x="86" y="239"/>
                  </a:lnTo>
                  <a:lnTo>
                    <a:pt x="85" y="243"/>
                  </a:lnTo>
                  <a:lnTo>
                    <a:pt x="85" y="247"/>
                  </a:lnTo>
                  <a:lnTo>
                    <a:pt x="83" y="248"/>
                  </a:lnTo>
                  <a:lnTo>
                    <a:pt x="81" y="252"/>
                  </a:lnTo>
                  <a:lnTo>
                    <a:pt x="78" y="255"/>
                  </a:lnTo>
                  <a:lnTo>
                    <a:pt x="74" y="257"/>
                  </a:lnTo>
                  <a:lnTo>
                    <a:pt x="72" y="257"/>
                  </a:lnTo>
                  <a:lnTo>
                    <a:pt x="71" y="257"/>
                  </a:lnTo>
                  <a:lnTo>
                    <a:pt x="70" y="257"/>
                  </a:lnTo>
                  <a:lnTo>
                    <a:pt x="70" y="257"/>
                  </a:lnTo>
                  <a:lnTo>
                    <a:pt x="68" y="255"/>
                  </a:lnTo>
                  <a:lnTo>
                    <a:pt x="68" y="254"/>
                  </a:lnTo>
                  <a:lnTo>
                    <a:pt x="67" y="252"/>
                  </a:lnTo>
                  <a:lnTo>
                    <a:pt x="65" y="250"/>
                  </a:lnTo>
                  <a:lnTo>
                    <a:pt x="65" y="247"/>
                  </a:lnTo>
                  <a:lnTo>
                    <a:pt x="64" y="244"/>
                  </a:lnTo>
                  <a:lnTo>
                    <a:pt x="63" y="243"/>
                  </a:lnTo>
                  <a:lnTo>
                    <a:pt x="63" y="240"/>
                  </a:lnTo>
                  <a:lnTo>
                    <a:pt x="61" y="237"/>
                  </a:lnTo>
                  <a:lnTo>
                    <a:pt x="60" y="233"/>
                  </a:lnTo>
                  <a:lnTo>
                    <a:pt x="59" y="229"/>
                  </a:lnTo>
                  <a:lnTo>
                    <a:pt x="59" y="225"/>
                  </a:lnTo>
                  <a:lnTo>
                    <a:pt x="57" y="219"/>
                  </a:lnTo>
                  <a:lnTo>
                    <a:pt x="56" y="214"/>
                  </a:lnTo>
                  <a:lnTo>
                    <a:pt x="53" y="207"/>
                  </a:lnTo>
                  <a:lnTo>
                    <a:pt x="52" y="201"/>
                  </a:lnTo>
                  <a:lnTo>
                    <a:pt x="50" y="193"/>
                  </a:lnTo>
                  <a:lnTo>
                    <a:pt x="49" y="185"/>
                  </a:lnTo>
                  <a:lnTo>
                    <a:pt x="47" y="176"/>
                  </a:lnTo>
                  <a:lnTo>
                    <a:pt x="45" y="168"/>
                  </a:lnTo>
                  <a:lnTo>
                    <a:pt x="43" y="158"/>
                  </a:lnTo>
                  <a:lnTo>
                    <a:pt x="41" y="149"/>
                  </a:lnTo>
                  <a:lnTo>
                    <a:pt x="39" y="139"/>
                  </a:lnTo>
                  <a:lnTo>
                    <a:pt x="36" y="129"/>
                  </a:lnTo>
                  <a:lnTo>
                    <a:pt x="35" y="120"/>
                  </a:lnTo>
                  <a:lnTo>
                    <a:pt x="32" y="111"/>
                  </a:lnTo>
                  <a:lnTo>
                    <a:pt x="31" y="103"/>
                  </a:lnTo>
                  <a:lnTo>
                    <a:pt x="29" y="95"/>
                  </a:lnTo>
                  <a:lnTo>
                    <a:pt x="27" y="88"/>
                  </a:lnTo>
                  <a:lnTo>
                    <a:pt x="25" y="81"/>
                  </a:lnTo>
                  <a:lnTo>
                    <a:pt x="24" y="74"/>
                  </a:lnTo>
                  <a:lnTo>
                    <a:pt x="21" y="67"/>
                  </a:lnTo>
                  <a:lnTo>
                    <a:pt x="20" y="61"/>
                  </a:lnTo>
                  <a:lnTo>
                    <a:pt x="18" y="56"/>
                  </a:lnTo>
                  <a:lnTo>
                    <a:pt x="16" y="52"/>
                  </a:lnTo>
                  <a:lnTo>
                    <a:pt x="14" y="48"/>
                  </a:lnTo>
                  <a:lnTo>
                    <a:pt x="11" y="43"/>
                  </a:lnTo>
                  <a:lnTo>
                    <a:pt x="10" y="39"/>
                  </a:lnTo>
                  <a:lnTo>
                    <a:pt x="10" y="3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54" name="Freeform 133"/>
          <p:cNvSpPr/>
          <p:nvPr/>
        </p:nvSpPr>
        <p:spPr bwMode="auto">
          <a:xfrm>
            <a:off x="1553995" y="2086698"/>
            <a:ext cx="136414" cy="1523951"/>
          </a:xfrm>
          <a:custGeom>
            <a:avLst/>
            <a:gdLst>
              <a:gd name="T0" fmla="*/ 3 w 70"/>
              <a:gd name="T1" fmla="*/ 48 h 782"/>
              <a:gd name="T2" fmla="*/ 0 w 70"/>
              <a:gd name="T3" fmla="*/ 31 h 782"/>
              <a:gd name="T4" fmla="*/ 0 w 70"/>
              <a:gd name="T5" fmla="*/ 18 h 782"/>
              <a:gd name="T6" fmla="*/ 2 w 70"/>
              <a:gd name="T7" fmla="*/ 8 h 782"/>
              <a:gd name="T8" fmla="*/ 6 w 70"/>
              <a:gd name="T9" fmla="*/ 2 h 782"/>
              <a:gd name="T10" fmla="*/ 17 w 70"/>
              <a:gd name="T11" fmla="*/ 0 h 782"/>
              <a:gd name="T12" fmla="*/ 38 w 70"/>
              <a:gd name="T13" fmla="*/ 2 h 782"/>
              <a:gd name="T14" fmla="*/ 59 w 70"/>
              <a:gd name="T15" fmla="*/ 9 h 782"/>
              <a:gd name="T16" fmla="*/ 70 w 70"/>
              <a:gd name="T17" fmla="*/ 37 h 782"/>
              <a:gd name="T18" fmla="*/ 70 w 70"/>
              <a:gd name="T19" fmla="*/ 110 h 782"/>
              <a:gd name="T20" fmla="*/ 70 w 70"/>
              <a:gd name="T21" fmla="*/ 188 h 782"/>
              <a:gd name="T22" fmla="*/ 70 w 70"/>
              <a:gd name="T23" fmla="*/ 268 h 782"/>
              <a:gd name="T24" fmla="*/ 68 w 70"/>
              <a:gd name="T25" fmla="*/ 352 h 782"/>
              <a:gd name="T26" fmla="*/ 67 w 70"/>
              <a:gd name="T27" fmla="*/ 440 h 782"/>
              <a:gd name="T28" fmla="*/ 65 w 70"/>
              <a:gd name="T29" fmla="*/ 484 h 782"/>
              <a:gd name="T30" fmla="*/ 64 w 70"/>
              <a:gd name="T31" fmla="*/ 524 h 782"/>
              <a:gd name="T32" fmla="*/ 63 w 70"/>
              <a:gd name="T33" fmla="*/ 561 h 782"/>
              <a:gd name="T34" fmla="*/ 63 w 70"/>
              <a:gd name="T35" fmla="*/ 595 h 782"/>
              <a:gd name="T36" fmla="*/ 61 w 70"/>
              <a:gd name="T37" fmla="*/ 625 h 782"/>
              <a:gd name="T38" fmla="*/ 60 w 70"/>
              <a:gd name="T39" fmla="*/ 651 h 782"/>
              <a:gd name="T40" fmla="*/ 59 w 70"/>
              <a:gd name="T41" fmla="*/ 675 h 782"/>
              <a:gd name="T42" fmla="*/ 57 w 70"/>
              <a:gd name="T43" fmla="*/ 694 h 782"/>
              <a:gd name="T44" fmla="*/ 57 w 70"/>
              <a:gd name="T45" fmla="*/ 711 h 782"/>
              <a:gd name="T46" fmla="*/ 56 w 70"/>
              <a:gd name="T47" fmla="*/ 725 h 782"/>
              <a:gd name="T48" fmla="*/ 54 w 70"/>
              <a:gd name="T49" fmla="*/ 737 h 782"/>
              <a:gd name="T50" fmla="*/ 52 w 70"/>
              <a:gd name="T51" fmla="*/ 754 h 782"/>
              <a:gd name="T52" fmla="*/ 47 w 70"/>
              <a:gd name="T53" fmla="*/ 766 h 782"/>
              <a:gd name="T54" fmla="*/ 45 w 70"/>
              <a:gd name="T55" fmla="*/ 775 h 782"/>
              <a:gd name="T56" fmla="*/ 42 w 70"/>
              <a:gd name="T57" fmla="*/ 780 h 782"/>
              <a:gd name="T58" fmla="*/ 39 w 70"/>
              <a:gd name="T59" fmla="*/ 782 h 782"/>
              <a:gd name="T60" fmla="*/ 34 w 70"/>
              <a:gd name="T61" fmla="*/ 776 h 782"/>
              <a:gd name="T62" fmla="*/ 25 w 70"/>
              <a:gd name="T63" fmla="*/ 761 h 782"/>
              <a:gd name="T64" fmla="*/ 16 w 70"/>
              <a:gd name="T65" fmla="*/ 736 h 782"/>
              <a:gd name="T66" fmla="*/ 9 w 70"/>
              <a:gd name="T67" fmla="*/ 712 h 782"/>
              <a:gd name="T68" fmla="*/ 5 w 70"/>
              <a:gd name="T69" fmla="*/ 694 h 782"/>
              <a:gd name="T70" fmla="*/ 5 w 70"/>
              <a:gd name="T71" fmla="*/ 685 h 782"/>
              <a:gd name="T72" fmla="*/ 6 w 70"/>
              <a:gd name="T73" fmla="*/ 669 h 782"/>
              <a:gd name="T74" fmla="*/ 7 w 70"/>
              <a:gd name="T75" fmla="*/ 647 h 782"/>
              <a:gd name="T76" fmla="*/ 10 w 70"/>
              <a:gd name="T77" fmla="*/ 615 h 782"/>
              <a:gd name="T78" fmla="*/ 14 w 70"/>
              <a:gd name="T79" fmla="*/ 575 h 782"/>
              <a:gd name="T80" fmla="*/ 18 w 70"/>
              <a:gd name="T81" fmla="*/ 510 h 782"/>
              <a:gd name="T82" fmla="*/ 21 w 70"/>
              <a:gd name="T83" fmla="*/ 409 h 782"/>
              <a:gd name="T84" fmla="*/ 24 w 70"/>
              <a:gd name="T85" fmla="*/ 304 h 782"/>
              <a:gd name="T86" fmla="*/ 24 w 70"/>
              <a:gd name="T87" fmla="*/ 233 h 782"/>
              <a:gd name="T88" fmla="*/ 23 w 70"/>
              <a:gd name="T89" fmla="*/ 186 h 782"/>
              <a:gd name="T90" fmla="*/ 21 w 70"/>
              <a:gd name="T91" fmla="*/ 146 h 782"/>
              <a:gd name="T92" fmla="*/ 17 w 70"/>
              <a:gd name="T93" fmla="*/ 112 h 782"/>
              <a:gd name="T94" fmla="*/ 13 w 70"/>
              <a:gd name="T95" fmla="*/ 83 h 782"/>
              <a:gd name="T96" fmla="*/ 9 w 70"/>
              <a:gd name="T97" fmla="*/ 67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70" h="782">
                <a:moveTo>
                  <a:pt x="9" y="67"/>
                </a:moveTo>
                <a:lnTo>
                  <a:pt x="5" y="53"/>
                </a:lnTo>
                <a:lnTo>
                  <a:pt x="3" y="48"/>
                </a:lnTo>
                <a:lnTo>
                  <a:pt x="2" y="42"/>
                </a:lnTo>
                <a:lnTo>
                  <a:pt x="2" y="35"/>
                </a:lnTo>
                <a:lnTo>
                  <a:pt x="0" y="31"/>
                </a:lnTo>
                <a:lnTo>
                  <a:pt x="0" y="26"/>
                </a:lnTo>
                <a:lnTo>
                  <a:pt x="0" y="22"/>
                </a:lnTo>
                <a:lnTo>
                  <a:pt x="0" y="18"/>
                </a:lnTo>
                <a:lnTo>
                  <a:pt x="0" y="13"/>
                </a:lnTo>
                <a:lnTo>
                  <a:pt x="2" y="11"/>
                </a:lnTo>
                <a:lnTo>
                  <a:pt x="2" y="8"/>
                </a:lnTo>
                <a:lnTo>
                  <a:pt x="3" y="5"/>
                </a:lnTo>
                <a:lnTo>
                  <a:pt x="5" y="4"/>
                </a:lnTo>
                <a:lnTo>
                  <a:pt x="6" y="2"/>
                </a:lnTo>
                <a:lnTo>
                  <a:pt x="9" y="1"/>
                </a:lnTo>
                <a:lnTo>
                  <a:pt x="11" y="0"/>
                </a:lnTo>
                <a:lnTo>
                  <a:pt x="17" y="0"/>
                </a:lnTo>
                <a:lnTo>
                  <a:pt x="23" y="0"/>
                </a:lnTo>
                <a:lnTo>
                  <a:pt x="29" y="1"/>
                </a:lnTo>
                <a:lnTo>
                  <a:pt x="38" y="2"/>
                </a:lnTo>
                <a:lnTo>
                  <a:pt x="47" y="5"/>
                </a:lnTo>
                <a:lnTo>
                  <a:pt x="52" y="6"/>
                </a:lnTo>
                <a:lnTo>
                  <a:pt x="59" y="9"/>
                </a:lnTo>
                <a:lnTo>
                  <a:pt x="64" y="11"/>
                </a:lnTo>
                <a:lnTo>
                  <a:pt x="70" y="13"/>
                </a:lnTo>
                <a:lnTo>
                  <a:pt x="70" y="37"/>
                </a:lnTo>
                <a:lnTo>
                  <a:pt x="70" y="60"/>
                </a:lnTo>
                <a:lnTo>
                  <a:pt x="70" y="85"/>
                </a:lnTo>
                <a:lnTo>
                  <a:pt x="70" y="110"/>
                </a:lnTo>
                <a:lnTo>
                  <a:pt x="70" y="135"/>
                </a:lnTo>
                <a:lnTo>
                  <a:pt x="70" y="161"/>
                </a:lnTo>
                <a:lnTo>
                  <a:pt x="70" y="188"/>
                </a:lnTo>
                <a:lnTo>
                  <a:pt x="70" y="214"/>
                </a:lnTo>
                <a:lnTo>
                  <a:pt x="70" y="240"/>
                </a:lnTo>
                <a:lnTo>
                  <a:pt x="70" y="268"/>
                </a:lnTo>
                <a:lnTo>
                  <a:pt x="68" y="296"/>
                </a:lnTo>
                <a:lnTo>
                  <a:pt x="68" y="323"/>
                </a:lnTo>
                <a:lnTo>
                  <a:pt x="68" y="352"/>
                </a:lnTo>
                <a:lnTo>
                  <a:pt x="68" y="380"/>
                </a:lnTo>
                <a:lnTo>
                  <a:pt x="67" y="409"/>
                </a:lnTo>
                <a:lnTo>
                  <a:pt x="67" y="440"/>
                </a:lnTo>
                <a:lnTo>
                  <a:pt x="65" y="455"/>
                </a:lnTo>
                <a:lnTo>
                  <a:pt x="65" y="469"/>
                </a:lnTo>
                <a:lnTo>
                  <a:pt x="65" y="484"/>
                </a:lnTo>
                <a:lnTo>
                  <a:pt x="65" y="498"/>
                </a:lnTo>
                <a:lnTo>
                  <a:pt x="64" y="510"/>
                </a:lnTo>
                <a:lnTo>
                  <a:pt x="64" y="524"/>
                </a:lnTo>
                <a:lnTo>
                  <a:pt x="64" y="537"/>
                </a:lnTo>
                <a:lnTo>
                  <a:pt x="64" y="549"/>
                </a:lnTo>
                <a:lnTo>
                  <a:pt x="63" y="561"/>
                </a:lnTo>
                <a:lnTo>
                  <a:pt x="63" y="573"/>
                </a:lnTo>
                <a:lnTo>
                  <a:pt x="63" y="584"/>
                </a:lnTo>
                <a:lnTo>
                  <a:pt x="63" y="595"/>
                </a:lnTo>
                <a:lnTo>
                  <a:pt x="61" y="606"/>
                </a:lnTo>
                <a:lnTo>
                  <a:pt x="61" y="615"/>
                </a:lnTo>
                <a:lnTo>
                  <a:pt x="61" y="625"/>
                </a:lnTo>
                <a:lnTo>
                  <a:pt x="60" y="635"/>
                </a:lnTo>
                <a:lnTo>
                  <a:pt x="60" y="643"/>
                </a:lnTo>
                <a:lnTo>
                  <a:pt x="60" y="651"/>
                </a:lnTo>
                <a:lnTo>
                  <a:pt x="60" y="660"/>
                </a:lnTo>
                <a:lnTo>
                  <a:pt x="59" y="668"/>
                </a:lnTo>
                <a:lnTo>
                  <a:pt x="59" y="675"/>
                </a:lnTo>
                <a:lnTo>
                  <a:pt x="59" y="682"/>
                </a:lnTo>
                <a:lnTo>
                  <a:pt x="59" y="689"/>
                </a:lnTo>
                <a:lnTo>
                  <a:pt x="57" y="694"/>
                </a:lnTo>
                <a:lnTo>
                  <a:pt x="57" y="701"/>
                </a:lnTo>
                <a:lnTo>
                  <a:pt x="57" y="707"/>
                </a:lnTo>
                <a:lnTo>
                  <a:pt x="57" y="711"/>
                </a:lnTo>
                <a:lnTo>
                  <a:pt x="56" y="716"/>
                </a:lnTo>
                <a:lnTo>
                  <a:pt x="56" y="721"/>
                </a:lnTo>
                <a:lnTo>
                  <a:pt x="56" y="725"/>
                </a:lnTo>
                <a:lnTo>
                  <a:pt x="56" y="729"/>
                </a:lnTo>
                <a:lnTo>
                  <a:pt x="54" y="732"/>
                </a:lnTo>
                <a:lnTo>
                  <a:pt x="54" y="737"/>
                </a:lnTo>
                <a:lnTo>
                  <a:pt x="53" y="744"/>
                </a:lnTo>
                <a:lnTo>
                  <a:pt x="52" y="748"/>
                </a:lnTo>
                <a:lnTo>
                  <a:pt x="52" y="754"/>
                </a:lnTo>
                <a:lnTo>
                  <a:pt x="50" y="758"/>
                </a:lnTo>
                <a:lnTo>
                  <a:pt x="49" y="762"/>
                </a:lnTo>
                <a:lnTo>
                  <a:pt x="47" y="766"/>
                </a:lnTo>
                <a:lnTo>
                  <a:pt x="47" y="769"/>
                </a:lnTo>
                <a:lnTo>
                  <a:pt x="46" y="772"/>
                </a:lnTo>
                <a:lnTo>
                  <a:pt x="45" y="775"/>
                </a:lnTo>
                <a:lnTo>
                  <a:pt x="43" y="777"/>
                </a:lnTo>
                <a:lnTo>
                  <a:pt x="43" y="779"/>
                </a:lnTo>
                <a:lnTo>
                  <a:pt x="42" y="780"/>
                </a:lnTo>
                <a:lnTo>
                  <a:pt x="41" y="782"/>
                </a:lnTo>
                <a:lnTo>
                  <a:pt x="41" y="782"/>
                </a:lnTo>
                <a:lnTo>
                  <a:pt x="39" y="782"/>
                </a:lnTo>
                <a:lnTo>
                  <a:pt x="38" y="782"/>
                </a:lnTo>
                <a:lnTo>
                  <a:pt x="36" y="780"/>
                </a:lnTo>
                <a:lnTo>
                  <a:pt x="34" y="776"/>
                </a:lnTo>
                <a:lnTo>
                  <a:pt x="31" y="773"/>
                </a:lnTo>
                <a:lnTo>
                  <a:pt x="28" y="768"/>
                </a:lnTo>
                <a:lnTo>
                  <a:pt x="25" y="761"/>
                </a:lnTo>
                <a:lnTo>
                  <a:pt x="23" y="754"/>
                </a:lnTo>
                <a:lnTo>
                  <a:pt x="20" y="744"/>
                </a:lnTo>
                <a:lnTo>
                  <a:pt x="16" y="736"/>
                </a:lnTo>
                <a:lnTo>
                  <a:pt x="13" y="728"/>
                </a:lnTo>
                <a:lnTo>
                  <a:pt x="10" y="719"/>
                </a:lnTo>
                <a:lnTo>
                  <a:pt x="9" y="712"/>
                </a:lnTo>
                <a:lnTo>
                  <a:pt x="6" y="707"/>
                </a:lnTo>
                <a:lnTo>
                  <a:pt x="6" y="700"/>
                </a:lnTo>
                <a:lnTo>
                  <a:pt x="5" y="694"/>
                </a:lnTo>
                <a:lnTo>
                  <a:pt x="5" y="690"/>
                </a:lnTo>
                <a:lnTo>
                  <a:pt x="5" y="687"/>
                </a:lnTo>
                <a:lnTo>
                  <a:pt x="5" y="685"/>
                </a:lnTo>
                <a:lnTo>
                  <a:pt x="5" y="680"/>
                </a:lnTo>
                <a:lnTo>
                  <a:pt x="6" y="676"/>
                </a:lnTo>
                <a:lnTo>
                  <a:pt x="6" y="669"/>
                </a:lnTo>
                <a:lnTo>
                  <a:pt x="6" y="662"/>
                </a:lnTo>
                <a:lnTo>
                  <a:pt x="7" y="656"/>
                </a:lnTo>
                <a:lnTo>
                  <a:pt x="7" y="647"/>
                </a:lnTo>
                <a:lnTo>
                  <a:pt x="9" y="638"/>
                </a:lnTo>
                <a:lnTo>
                  <a:pt x="9" y="627"/>
                </a:lnTo>
                <a:lnTo>
                  <a:pt x="10" y="615"/>
                </a:lnTo>
                <a:lnTo>
                  <a:pt x="11" y="603"/>
                </a:lnTo>
                <a:lnTo>
                  <a:pt x="13" y="589"/>
                </a:lnTo>
                <a:lnTo>
                  <a:pt x="14" y="575"/>
                </a:lnTo>
                <a:lnTo>
                  <a:pt x="16" y="560"/>
                </a:lnTo>
                <a:lnTo>
                  <a:pt x="17" y="543"/>
                </a:lnTo>
                <a:lnTo>
                  <a:pt x="18" y="510"/>
                </a:lnTo>
                <a:lnTo>
                  <a:pt x="18" y="477"/>
                </a:lnTo>
                <a:lnTo>
                  <a:pt x="20" y="444"/>
                </a:lnTo>
                <a:lnTo>
                  <a:pt x="21" y="409"/>
                </a:lnTo>
                <a:lnTo>
                  <a:pt x="23" y="375"/>
                </a:lnTo>
                <a:lnTo>
                  <a:pt x="24" y="340"/>
                </a:lnTo>
                <a:lnTo>
                  <a:pt x="24" y="304"/>
                </a:lnTo>
                <a:lnTo>
                  <a:pt x="24" y="268"/>
                </a:lnTo>
                <a:lnTo>
                  <a:pt x="24" y="250"/>
                </a:lnTo>
                <a:lnTo>
                  <a:pt x="24" y="233"/>
                </a:lnTo>
                <a:lnTo>
                  <a:pt x="24" y="217"/>
                </a:lnTo>
                <a:lnTo>
                  <a:pt x="23" y="202"/>
                </a:lnTo>
                <a:lnTo>
                  <a:pt x="23" y="186"/>
                </a:lnTo>
                <a:lnTo>
                  <a:pt x="23" y="173"/>
                </a:lnTo>
                <a:lnTo>
                  <a:pt x="21" y="159"/>
                </a:lnTo>
                <a:lnTo>
                  <a:pt x="21" y="146"/>
                </a:lnTo>
                <a:lnTo>
                  <a:pt x="20" y="134"/>
                </a:lnTo>
                <a:lnTo>
                  <a:pt x="18" y="123"/>
                </a:lnTo>
                <a:lnTo>
                  <a:pt x="17" y="112"/>
                </a:lnTo>
                <a:lnTo>
                  <a:pt x="16" y="102"/>
                </a:lnTo>
                <a:lnTo>
                  <a:pt x="14" y="92"/>
                </a:lnTo>
                <a:lnTo>
                  <a:pt x="13" y="83"/>
                </a:lnTo>
                <a:lnTo>
                  <a:pt x="10" y="76"/>
                </a:lnTo>
                <a:lnTo>
                  <a:pt x="9" y="67"/>
                </a:lnTo>
                <a:lnTo>
                  <a:pt x="9" y="67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Freeform 134"/>
          <p:cNvSpPr/>
          <p:nvPr/>
        </p:nvSpPr>
        <p:spPr bwMode="auto">
          <a:xfrm>
            <a:off x="1850210" y="2332246"/>
            <a:ext cx="561250" cy="163698"/>
          </a:xfrm>
          <a:custGeom>
            <a:avLst/>
            <a:gdLst>
              <a:gd name="T0" fmla="*/ 17 w 288"/>
              <a:gd name="T1" fmla="*/ 74 h 85"/>
              <a:gd name="T2" fmla="*/ 9 w 288"/>
              <a:gd name="T3" fmla="*/ 70 h 85"/>
              <a:gd name="T4" fmla="*/ 3 w 288"/>
              <a:gd name="T5" fmla="*/ 66 h 85"/>
              <a:gd name="T6" fmla="*/ 0 w 288"/>
              <a:gd name="T7" fmla="*/ 61 h 85"/>
              <a:gd name="T8" fmla="*/ 0 w 288"/>
              <a:gd name="T9" fmla="*/ 59 h 85"/>
              <a:gd name="T10" fmla="*/ 2 w 288"/>
              <a:gd name="T11" fmla="*/ 56 h 85"/>
              <a:gd name="T12" fmla="*/ 4 w 288"/>
              <a:gd name="T13" fmla="*/ 56 h 85"/>
              <a:gd name="T14" fmla="*/ 9 w 288"/>
              <a:gd name="T15" fmla="*/ 56 h 85"/>
              <a:gd name="T16" fmla="*/ 13 w 288"/>
              <a:gd name="T17" fmla="*/ 56 h 85"/>
              <a:gd name="T18" fmla="*/ 20 w 288"/>
              <a:gd name="T19" fmla="*/ 56 h 85"/>
              <a:gd name="T20" fmla="*/ 28 w 288"/>
              <a:gd name="T21" fmla="*/ 54 h 85"/>
              <a:gd name="T22" fmla="*/ 39 w 288"/>
              <a:gd name="T23" fmla="*/ 53 h 85"/>
              <a:gd name="T24" fmla="*/ 50 w 288"/>
              <a:gd name="T25" fmla="*/ 50 h 85"/>
              <a:gd name="T26" fmla="*/ 58 w 288"/>
              <a:gd name="T27" fmla="*/ 49 h 85"/>
              <a:gd name="T28" fmla="*/ 68 w 288"/>
              <a:gd name="T29" fmla="*/ 46 h 85"/>
              <a:gd name="T30" fmla="*/ 81 w 288"/>
              <a:gd name="T31" fmla="*/ 43 h 85"/>
              <a:gd name="T32" fmla="*/ 94 w 288"/>
              <a:gd name="T33" fmla="*/ 39 h 85"/>
              <a:gd name="T34" fmla="*/ 108 w 288"/>
              <a:gd name="T35" fmla="*/ 35 h 85"/>
              <a:gd name="T36" fmla="*/ 125 w 288"/>
              <a:gd name="T37" fmla="*/ 31 h 85"/>
              <a:gd name="T38" fmla="*/ 144 w 288"/>
              <a:gd name="T39" fmla="*/ 25 h 85"/>
              <a:gd name="T40" fmla="*/ 164 w 288"/>
              <a:gd name="T41" fmla="*/ 20 h 85"/>
              <a:gd name="T42" fmla="*/ 182 w 288"/>
              <a:gd name="T43" fmla="*/ 16 h 85"/>
              <a:gd name="T44" fmla="*/ 197 w 288"/>
              <a:gd name="T45" fmla="*/ 12 h 85"/>
              <a:gd name="T46" fmla="*/ 211 w 288"/>
              <a:gd name="T47" fmla="*/ 9 h 85"/>
              <a:gd name="T48" fmla="*/ 223 w 288"/>
              <a:gd name="T49" fmla="*/ 6 h 85"/>
              <a:gd name="T50" fmla="*/ 231 w 288"/>
              <a:gd name="T51" fmla="*/ 3 h 85"/>
              <a:gd name="T52" fmla="*/ 240 w 288"/>
              <a:gd name="T53" fmla="*/ 2 h 85"/>
              <a:gd name="T54" fmla="*/ 244 w 288"/>
              <a:gd name="T55" fmla="*/ 0 h 85"/>
              <a:gd name="T56" fmla="*/ 252 w 288"/>
              <a:gd name="T57" fmla="*/ 0 h 85"/>
              <a:gd name="T58" fmla="*/ 265 w 288"/>
              <a:gd name="T59" fmla="*/ 3 h 85"/>
              <a:gd name="T60" fmla="*/ 273 w 288"/>
              <a:gd name="T61" fmla="*/ 5 h 85"/>
              <a:gd name="T62" fmla="*/ 280 w 288"/>
              <a:gd name="T63" fmla="*/ 9 h 85"/>
              <a:gd name="T64" fmla="*/ 285 w 288"/>
              <a:gd name="T65" fmla="*/ 14 h 85"/>
              <a:gd name="T66" fmla="*/ 287 w 288"/>
              <a:gd name="T67" fmla="*/ 20 h 85"/>
              <a:gd name="T68" fmla="*/ 288 w 288"/>
              <a:gd name="T69" fmla="*/ 27 h 85"/>
              <a:gd name="T70" fmla="*/ 287 w 288"/>
              <a:gd name="T71" fmla="*/ 30 h 85"/>
              <a:gd name="T72" fmla="*/ 283 w 288"/>
              <a:gd name="T73" fmla="*/ 34 h 85"/>
              <a:gd name="T74" fmla="*/ 276 w 288"/>
              <a:gd name="T75" fmla="*/ 36 h 85"/>
              <a:gd name="T76" fmla="*/ 265 w 288"/>
              <a:gd name="T77" fmla="*/ 41 h 85"/>
              <a:gd name="T78" fmla="*/ 252 w 288"/>
              <a:gd name="T79" fmla="*/ 46 h 85"/>
              <a:gd name="T80" fmla="*/ 237 w 288"/>
              <a:gd name="T81" fmla="*/ 50 h 85"/>
              <a:gd name="T82" fmla="*/ 218 w 288"/>
              <a:gd name="T83" fmla="*/ 54 h 85"/>
              <a:gd name="T84" fmla="*/ 195 w 288"/>
              <a:gd name="T85" fmla="*/ 60 h 85"/>
              <a:gd name="T86" fmla="*/ 175 w 288"/>
              <a:gd name="T87" fmla="*/ 66 h 85"/>
              <a:gd name="T88" fmla="*/ 154 w 288"/>
              <a:gd name="T89" fmla="*/ 71 h 85"/>
              <a:gd name="T90" fmla="*/ 136 w 288"/>
              <a:gd name="T91" fmla="*/ 75 h 85"/>
              <a:gd name="T92" fmla="*/ 121 w 288"/>
              <a:gd name="T93" fmla="*/ 78 h 85"/>
              <a:gd name="T94" fmla="*/ 107 w 288"/>
              <a:gd name="T95" fmla="*/ 81 h 85"/>
              <a:gd name="T96" fmla="*/ 94 w 288"/>
              <a:gd name="T97" fmla="*/ 84 h 85"/>
              <a:gd name="T98" fmla="*/ 85 w 288"/>
              <a:gd name="T99" fmla="*/ 84 h 85"/>
              <a:gd name="T100" fmla="*/ 76 w 288"/>
              <a:gd name="T101" fmla="*/ 85 h 85"/>
              <a:gd name="T102" fmla="*/ 63 w 288"/>
              <a:gd name="T103" fmla="*/ 84 h 85"/>
              <a:gd name="T104" fmla="*/ 36 w 288"/>
              <a:gd name="T105" fmla="*/ 79 h 85"/>
              <a:gd name="T106" fmla="*/ 22 w 288"/>
              <a:gd name="T107" fmla="*/ 77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88" h="85">
                <a:moveTo>
                  <a:pt x="22" y="77"/>
                </a:moveTo>
                <a:lnTo>
                  <a:pt x="17" y="74"/>
                </a:lnTo>
                <a:lnTo>
                  <a:pt x="13" y="72"/>
                </a:lnTo>
                <a:lnTo>
                  <a:pt x="9" y="70"/>
                </a:lnTo>
                <a:lnTo>
                  <a:pt x="6" y="68"/>
                </a:lnTo>
                <a:lnTo>
                  <a:pt x="3" y="66"/>
                </a:lnTo>
                <a:lnTo>
                  <a:pt x="2" y="63"/>
                </a:lnTo>
                <a:lnTo>
                  <a:pt x="0" y="61"/>
                </a:lnTo>
                <a:lnTo>
                  <a:pt x="0" y="60"/>
                </a:lnTo>
                <a:lnTo>
                  <a:pt x="0" y="59"/>
                </a:lnTo>
                <a:lnTo>
                  <a:pt x="0" y="57"/>
                </a:lnTo>
                <a:lnTo>
                  <a:pt x="2" y="56"/>
                </a:lnTo>
                <a:lnTo>
                  <a:pt x="3" y="56"/>
                </a:lnTo>
                <a:lnTo>
                  <a:pt x="4" y="56"/>
                </a:lnTo>
                <a:lnTo>
                  <a:pt x="6" y="56"/>
                </a:lnTo>
                <a:lnTo>
                  <a:pt x="9" y="56"/>
                </a:lnTo>
                <a:lnTo>
                  <a:pt x="11" y="56"/>
                </a:lnTo>
                <a:lnTo>
                  <a:pt x="13" y="56"/>
                </a:lnTo>
                <a:lnTo>
                  <a:pt x="15" y="56"/>
                </a:lnTo>
                <a:lnTo>
                  <a:pt x="20" y="56"/>
                </a:lnTo>
                <a:lnTo>
                  <a:pt x="22" y="54"/>
                </a:lnTo>
                <a:lnTo>
                  <a:pt x="28" y="54"/>
                </a:lnTo>
                <a:lnTo>
                  <a:pt x="33" y="53"/>
                </a:lnTo>
                <a:lnTo>
                  <a:pt x="39" y="53"/>
                </a:lnTo>
                <a:lnTo>
                  <a:pt x="46" y="52"/>
                </a:lnTo>
                <a:lnTo>
                  <a:pt x="50" y="50"/>
                </a:lnTo>
                <a:lnTo>
                  <a:pt x="54" y="49"/>
                </a:lnTo>
                <a:lnTo>
                  <a:pt x="58" y="49"/>
                </a:lnTo>
                <a:lnTo>
                  <a:pt x="64" y="48"/>
                </a:lnTo>
                <a:lnTo>
                  <a:pt x="68" y="46"/>
                </a:lnTo>
                <a:lnTo>
                  <a:pt x="75" y="45"/>
                </a:lnTo>
                <a:lnTo>
                  <a:pt x="81" y="43"/>
                </a:lnTo>
                <a:lnTo>
                  <a:pt x="87" y="42"/>
                </a:lnTo>
                <a:lnTo>
                  <a:pt x="94" y="39"/>
                </a:lnTo>
                <a:lnTo>
                  <a:pt x="101" y="38"/>
                </a:lnTo>
                <a:lnTo>
                  <a:pt x="108" y="35"/>
                </a:lnTo>
                <a:lnTo>
                  <a:pt x="117" y="34"/>
                </a:lnTo>
                <a:lnTo>
                  <a:pt x="125" y="31"/>
                </a:lnTo>
                <a:lnTo>
                  <a:pt x="134" y="28"/>
                </a:lnTo>
                <a:lnTo>
                  <a:pt x="144" y="25"/>
                </a:lnTo>
                <a:lnTo>
                  <a:pt x="154" y="23"/>
                </a:lnTo>
                <a:lnTo>
                  <a:pt x="164" y="20"/>
                </a:lnTo>
                <a:lnTo>
                  <a:pt x="173" y="17"/>
                </a:lnTo>
                <a:lnTo>
                  <a:pt x="182" y="16"/>
                </a:lnTo>
                <a:lnTo>
                  <a:pt x="190" y="13"/>
                </a:lnTo>
                <a:lnTo>
                  <a:pt x="197" y="12"/>
                </a:lnTo>
                <a:lnTo>
                  <a:pt x="205" y="10"/>
                </a:lnTo>
                <a:lnTo>
                  <a:pt x="211" y="9"/>
                </a:lnTo>
                <a:lnTo>
                  <a:pt x="218" y="6"/>
                </a:lnTo>
                <a:lnTo>
                  <a:pt x="223" y="6"/>
                </a:lnTo>
                <a:lnTo>
                  <a:pt x="227" y="5"/>
                </a:lnTo>
                <a:lnTo>
                  <a:pt x="231" y="3"/>
                </a:lnTo>
                <a:lnTo>
                  <a:pt x="236" y="2"/>
                </a:lnTo>
                <a:lnTo>
                  <a:pt x="240" y="2"/>
                </a:lnTo>
                <a:lnTo>
                  <a:pt x="242" y="2"/>
                </a:lnTo>
                <a:lnTo>
                  <a:pt x="244" y="0"/>
                </a:lnTo>
                <a:lnTo>
                  <a:pt x="247" y="0"/>
                </a:lnTo>
                <a:lnTo>
                  <a:pt x="252" y="0"/>
                </a:lnTo>
                <a:lnTo>
                  <a:pt x="258" y="2"/>
                </a:lnTo>
                <a:lnTo>
                  <a:pt x="265" y="3"/>
                </a:lnTo>
                <a:lnTo>
                  <a:pt x="269" y="3"/>
                </a:lnTo>
                <a:lnTo>
                  <a:pt x="273" y="5"/>
                </a:lnTo>
                <a:lnTo>
                  <a:pt x="277" y="7"/>
                </a:lnTo>
                <a:lnTo>
                  <a:pt x="280" y="9"/>
                </a:lnTo>
                <a:lnTo>
                  <a:pt x="283" y="12"/>
                </a:lnTo>
                <a:lnTo>
                  <a:pt x="285" y="14"/>
                </a:lnTo>
                <a:lnTo>
                  <a:pt x="287" y="17"/>
                </a:lnTo>
                <a:lnTo>
                  <a:pt x="287" y="20"/>
                </a:lnTo>
                <a:lnTo>
                  <a:pt x="288" y="23"/>
                </a:lnTo>
                <a:lnTo>
                  <a:pt x="288" y="27"/>
                </a:lnTo>
                <a:lnTo>
                  <a:pt x="288" y="28"/>
                </a:lnTo>
                <a:lnTo>
                  <a:pt x="287" y="30"/>
                </a:lnTo>
                <a:lnTo>
                  <a:pt x="285" y="31"/>
                </a:lnTo>
                <a:lnTo>
                  <a:pt x="283" y="34"/>
                </a:lnTo>
                <a:lnTo>
                  <a:pt x="280" y="35"/>
                </a:lnTo>
                <a:lnTo>
                  <a:pt x="276" y="36"/>
                </a:lnTo>
                <a:lnTo>
                  <a:pt x="270" y="39"/>
                </a:lnTo>
                <a:lnTo>
                  <a:pt x="265" y="41"/>
                </a:lnTo>
                <a:lnTo>
                  <a:pt x="259" y="43"/>
                </a:lnTo>
                <a:lnTo>
                  <a:pt x="252" y="46"/>
                </a:lnTo>
                <a:lnTo>
                  <a:pt x="245" y="48"/>
                </a:lnTo>
                <a:lnTo>
                  <a:pt x="237" y="50"/>
                </a:lnTo>
                <a:lnTo>
                  <a:pt x="227" y="53"/>
                </a:lnTo>
                <a:lnTo>
                  <a:pt x="218" y="54"/>
                </a:lnTo>
                <a:lnTo>
                  <a:pt x="206" y="57"/>
                </a:lnTo>
                <a:lnTo>
                  <a:pt x="195" y="60"/>
                </a:lnTo>
                <a:lnTo>
                  <a:pt x="184" y="63"/>
                </a:lnTo>
                <a:lnTo>
                  <a:pt x="175" y="66"/>
                </a:lnTo>
                <a:lnTo>
                  <a:pt x="164" y="68"/>
                </a:lnTo>
                <a:lnTo>
                  <a:pt x="154" y="71"/>
                </a:lnTo>
                <a:lnTo>
                  <a:pt x="146" y="72"/>
                </a:lnTo>
                <a:lnTo>
                  <a:pt x="136" y="75"/>
                </a:lnTo>
                <a:lnTo>
                  <a:pt x="128" y="77"/>
                </a:lnTo>
                <a:lnTo>
                  <a:pt x="121" y="78"/>
                </a:lnTo>
                <a:lnTo>
                  <a:pt x="114" y="79"/>
                </a:lnTo>
                <a:lnTo>
                  <a:pt x="107" y="81"/>
                </a:lnTo>
                <a:lnTo>
                  <a:pt x="100" y="82"/>
                </a:lnTo>
                <a:lnTo>
                  <a:pt x="94" y="84"/>
                </a:lnTo>
                <a:lnTo>
                  <a:pt x="90" y="84"/>
                </a:lnTo>
                <a:lnTo>
                  <a:pt x="85" y="84"/>
                </a:lnTo>
                <a:lnTo>
                  <a:pt x="81" y="85"/>
                </a:lnTo>
                <a:lnTo>
                  <a:pt x="76" y="85"/>
                </a:lnTo>
                <a:lnTo>
                  <a:pt x="69" y="85"/>
                </a:lnTo>
                <a:lnTo>
                  <a:pt x="63" y="84"/>
                </a:lnTo>
                <a:lnTo>
                  <a:pt x="50" y="82"/>
                </a:lnTo>
                <a:lnTo>
                  <a:pt x="36" y="79"/>
                </a:lnTo>
                <a:lnTo>
                  <a:pt x="29" y="78"/>
                </a:lnTo>
                <a:lnTo>
                  <a:pt x="22" y="77"/>
                </a:lnTo>
                <a:lnTo>
                  <a:pt x="22" y="77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36"/>
          <p:cNvSpPr/>
          <p:nvPr/>
        </p:nvSpPr>
        <p:spPr bwMode="auto">
          <a:xfrm>
            <a:off x="1955444" y="2971448"/>
            <a:ext cx="440424" cy="116927"/>
          </a:xfrm>
          <a:custGeom>
            <a:avLst/>
            <a:gdLst>
              <a:gd name="T0" fmla="*/ 107 w 227"/>
              <a:gd name="T1" fmla="*/ 12 h 61"/>
              <a:gd name="T2" fmla="*/ 122 w 227"/>
              <a:gd name="T3" fmla="*/ 7 h 61"/>
              <a:gd name="T4" fmla="*/ 137 w 227"/>
              <a:gd name="T5" fmla="*/ 5 h 61"/>
              <a:gd name="T6" fmla="*/ 150 w 227"/>
              <a:gd name="T7" fmla="*/ 2 h 61"/>
              <a:gd name="T8" fmla="*/ 162 w 227"/>
              <a:gd name="T9" fmla="*/ 0 h 61"/>
              <a:gd name="T10" fmla="*/ 173 w 227"/>
              <a:gd name="T11" fmla="*/ 0 h 61"/>
              <a:gd name="T12" fmla="*/ 183 w 227"/>
              <a:gd name="T13" fmla="*/ 0 h 61"/>
              <a:gd name="T14" fmla="*/ 191 w 227"/>
              <a:gd name="T15" fmla="*/ 2 h 61"/>
              <a:gd name="T16" fmla="*/ 200 w 227"/>
              <a:gd name="T17" fmla="*/ 3 h 61"/>
              <a:gd name="T18" fmla="*/ 206 w 227"/>
              <a:gd name="T19" fmla="*/ 6 h 61"/>
              <a:gd name="T20" fmla="*/ 212 w 227"/>
              <a:gd name="T21" fmla="*/ 9 h 61"/>
              <a:gd name="T22" fmla="*/ 216 w 227"/>
              <a:gd name="T23" fmla="*/ 13 h 61"/>
              <a:gd name="T24" fmla="*/ 220 w 227"/>
              <a:gd name="T25" fmla="*/ 16 h 61"/>
              <a:gd name="T26" fmla="*/ 223 w 227"/>
              <a:gd name="T27" fmla="*/ 18 h 61"/>
              <a:gd name="T28" fmla="*/ 224 w 227"/>
              <a:gd name="T29" fmla="*/ 23 h 61"/>
              <a:gd name="T30" fmla="*/ 226 w 227"/>
              <a:gd name="T31" fmla="*/ 25 h 61"/>
              <a:gd name="T32" fmla="*/ 227 w 227"/>
              <a:gd name="T33" fmla="*/ 28 h 61"/>
              <a:gd name="T34" fmla="*/ 226 w 227"/>
              <a:gd name="T35" fmla="*/ 30 h 61"/>
              <a:gd name="T36" fmla="*/ 226 w 227"/>
              <a:gd name="T37" fmla="*/ 31 h 61"/>
              <a:gd name="T38" fmla="*/ 224 w 227"/>
              <a:gd name="T39" fmla="*/ 32 h 61"/>
              <a:gd name="T40" fmla="*/ 223 w 227"/>
              <a:gd name="T41" fmla="*/ 34 h 61"/>
              <a:gd name="T42" fmla="*/ 220 w 227"/>
              <a:gd name="T43" fmla="*/ 36 h 61"/>
              <a:gd name="T44" fmla="*/ 219 w 227"/>
              <a:gd name="T45" fmla="*/ 38 h 61"/>
              <a:gd name="T46" fmla="*/ 215 w 227"/>
              <a:gd name="T47" fmla="*/ 39 h 61"/>
              <a:gd name="T48" fmla="*/ 212 w 227"/>
              <a:gd name="T49" fmla="*/ 41 h 61"/>
              <a:gd name="T50" fmla="*/ 208 w 227"/>
              <a:gd name="T51" fmla="*/ 42 h 61"/>
              <a:gd name="T52" fmla="*/ 204 w 227"/>
              <a:gd name="T53" fmla="*/ 43 h 61"/>
              <a:gd name="T54" fmla="*/ 198 w 227"/>
              <a:gd name="T55" fmla="*/ 43 h 61"/>
              <a:gd name="T56" fmla="*/ 193 w 227"/>
              <a:gd name="T57" fmla="*/ 45 h 61"/>
              <a:gd name="T58" fmla="*/ 186 w 227"/>
              <a:gd name="T59" fmla="*/ 46 h 61"/>
              <a:gd name="T60" fmla="*/ 180 w 227"/>
              <a:gd name="T61" fmla="*/ 48 h 61"/>
              <a:gd name="T62" fmla="*/ 173 w 227"/>
              <a:gd name="T63" fmla="*/ 48 h 61"/>
              <a:gd name="T64" fmla="*/ 165 w 227"/>
              <a:gd name="T65" fmla="*/ 49 h 61"/>
              <a:gd name="T66" fmla="*/ 148 w 227"/>
              <a:gd name="T67" fmla="*/ 52 h 61"/>
              <a:gd name="T68" fmla="*/ 132 w 227"/>
              <a:gd name="T69" fmla="*/ 54 h 61"/>
              <a:gd name="T70" fmla="*/ 112 w 227"/>
              <a:gd name="T71" fmla="*/ 57 h 61"/>
              <a:gd name="T72" fmla="*/ 93 w 227"/>
              <a:gd name="T73" fmla="*/ 59 h 61"/>
              <a:gd name="T74" fmla="*/ 71 w 227"/>
              <a:gd name="T75" fmla="*/ 60 h 61"/>
              <a:gd name="T76" fmla="*/ 49 w 227"/>
              <a:gd name="T77" fmla="*/ 61 h 61"/>
              <a:gd name="T78" fmla="*/ 38 w 227"/>
              <a:gd name="T79" fmla="*/ 61 h 61"/>
              <a:gd name="T80" fmla="*/ 25 w 227"/>
              <a:gd name="T81" fmla="*/ 61 h 61"/>
              <a:gd name="T82" fmla="*/ 13 w 227"/>
              <a:gd name="T83" fmla="*/ 61 h 61"/>
              <a:gd name="T84" fmla="*/ 0 w 227"/>
              <a:gd name="T85" fmla="*/ 61 h 61"/>
              <a:gd name="T86" fmla="*/ 0 w 227"/>
              <a:gd name="T87" fmla="*/ 32 h 61"/>
              <a:gd name="T88" fmla="*/ 11 w 227"/>
              <a:gd name="T89" fmla="*/ 31 h 61"/>
              <a:gd name="T90" fmla="*/ 24 w 227"/>
              <a:gd name="T91" fmla="*/ 30 h 61"/>
              <a:gd name="T92" fmla="*/ 36 w 227"/>
              <a:gd name="T93" fmla="*/ 27 h 61"/>
              <a:gd name="T94" fmla="*/ 49 w 227"/>
              <a:gd name="T95" fmla="*/ 25 h 61"/>
              <a:gd name="T96" fmla="*/ 63 w 227"/>
              <a:gd name="T97" fmla="*/ 23 h 61"/>
              <a:gd name="T98" fmla="*/ 78 w 227"/>
              <a:gd name="T99" fmla="*/ 20 h 61"/>
              <a:gd name="T100" fmla="*/ 92 w 227"/>
              <a:gd name="T101" fmla="*/ 16 h 61"/>
              <a:gd name="T102" fmla="*/ 107 w 227"/>
              <a:gd name="T103" fmla="*/ 12 h 61"/>
              <a:gd name="T104" fmla="*/ 107 w 227"/>
              <a:gd name="T105" fmla="*/ 1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27" h="61">
                <a:moveTo>
                  <a:pt x="107" y="12"/>
                </a:moveTo>
                <a:lnTo>
                  <a:pt x="122" y="7"/>
                </a:lnTo>
                <a:lnTo>
                  <a:pt x="137" y="5"/>
                </a:lnTo>
                <a:lnTo>
                  <a:pt x="150" y="2"/>
                </a:lnTo>
                <a:lnTo>
                  <a:pt x="162" y="0"/>
                </a:lnTo>
                <a:lnTo>
                  <a:pt x="173" y="0"/>
                </a:lnTo>
                <a:lnTo>
                  <a:pt x="183" y="0"/>
                </a:lnTo>
                <a:lnTo>
                  <a:pt x="191" y="2"/>
                </a:lnTo>
                <a:lnTo>
                  <a:pt x="200" y="3"/>
                </a:lnTo>
                <a:lnTo>
                  <a:pt x="206" y="6"/>
                </a:lnTo>
                <a:lnTo>
                  <a:pt x="212" y="9"/>
                </a:lnTo>
                <a:lnTo>
                  <a:pt x="216" y="13"/>
                </a:lnTo>
                <a:lnTo>
                  <a:pt x="220" y="16"/>
                </a:lnTo>
                <a:lnTo>
                  <a:pt x="223" y="18"/>
                </a:lnTo>
                <a:lnTo>
                  <a:pt x="224" y="23"/>
                </a:lnTo>
                <a:lnTo>
                  <a:pt x="226" y="25"/>
                </a:lnTo>
                <a:lnTo>
                  <a:pt x="227" y="28"/>
                </a:lnTo>
                <a:lnTo>
                  <a:pt x="226" y="30"/>
                </a:lnTo>
                <a:lnTo>
                  <a:pt x="226" y="31"/>
                </a:lnTo>
                <a:lnTo>
                  <a:pt x="224" y="32"/>
                </a:lnTo>
                <a:lnTo>
                  <a:pt x="223" y="34"/>
                </a:lnTo>
                <a:lnTo>
                  <a:pt x="220" y="36"/>
                </a:lnTo>
                <a:lnTo>
                  <a:pt x="219" y="38"/>
                </a:lnTo>
                <a:lnTo>
                  <a:pt x="215" y="39"/>
                </a:lnTo>
                <a:lnTo>
                  <a:pt x="212" y="41"/>
                </a:lnTo>
                <a:lnTo>
                  <a:pt x="208" y="42"/>
                </a:lnTo>
                <a:lnTo>
                  <a:pt x="204" y="43"/>
                </a:lnTo>
                <a:lnTo>
                  <a:pt x="198" y="43"/>
                </a:lnTo>
                <a:lnTo>
                  <a:pt x="193" y="45"/>
                </a:lnTo>
                <a:lnTo>
                  <a:pt x="186" y="46"/>
                </a:lnTo>
                <a:lnTo>
                  <a:pt x="180" y="48"/>
                </a:lnTo>
                <a:lnTo>
                  <a:pt x="173" y="48"/>
                </a:lnTo>
                <a:lnTo>
                  <a:pt x="165" y="49"/>
                </a:lnTo>
                <a:lnTo>
                  <a:pt x="148" y="52"/>
                </a:lnTo>
                <a:lnTo>
                  <a:pt x="132" y="54"/>
                </a:lnTo>
                <a:lnTo>
                  <a:pt x="112" y="57"/>
                </a:lnTo>
                <a:lnTo>
                  <a:pt x="93" y="59"/>
                </a:lnTo>
                <a:lnTo>
                  <a:pt x="71" y="60"/>
                </a:lnTo>
                <a:lnTo>
                  <a:pt x="49" y="61"/>
                </a:lnTo>
                <a:lnTo>
                  <a:pt x="38" y="61"/>
                </a:lnTo>
                <a:lnTo>
                  <a:pt x="25" y="61"/>
                </a:lnTo>
                <a:lnTo>
                  <a:pt x="13" y="61"/>
                </a:lnTo>
                <a:lnTo>
                  <a:pt x="0" y="61"/>
                </a:lnTo>
                <a:lnTo>
                  <a:pt x="0" y="32"/>
                </a:lnTo>
                <a:lnTo>
                  <a:pt x="11" y="31"/>
                </a:lnTo>
                <a:lnTo>
                  <a:pt x="24" y="30"/>
                </a:lnTo>
                <a:lnTo>
                  <a:pt x="36" y="27"/>
                </a:lnTo>
                <a:lnTo>
                  <a:pt x="49" y="25"/>
                </a:lnTo>
                <a:lnTo>
                  <a:pt x="63" y="23"/>
                </a:lnTo>
                <a:lnTo>
                  <a:pt x="78" y="20"/>
                </a:lnTo>
                <a:lnTo>
                  <a:pt x="92" y="16"/>
                </a:lnTo>
                <a:lnTo>
                  <a:pt x="107" y="12"/>
                </a:lnTo>
                <a:lnTo>
                  <a:pt x="107" y="1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Freeform 138"/>
          <p:cNvSpPr/>
          <p:nvPr/>
        </p:nvSpPr>
        <p:spPr bwMode="auto">
          <a:xfrm>
            <a:off x="1822926" y="2702514"/>
            <a:ext cx="167594" cy="498889"/>
          </a:xfrm>
          <a:custGeom>
            <a:avLst/>
            <a:gdLst>
              <a:gd name="T0" fmla="*/ 6 w 88"/>
              <a:gd name="T1" fmla="*/ 32 h 257"/>
              <a:gd name="T2" fmla="*/ 2 w 88"/>
              <a:gd name="T3" fmla="*/ 20 h 257"/>
              <a:gd name="T4" fmla="*/ 0 w 88"/>
              <a:gd name="T5" fmla="*/ 10 h 257"/>
              <a:gd name="T6" fmla="*/ 2 w 88"/>
              <a:gd name="T7" fmla="*/ 5 h 257"/>
              <a:gd name="T8" fmla="*/ 3 w 88"/>
              <a:gd name="T9" fmla="*/ 2 h 257"/>
              <a:gd name="T10" fmla="*/ 6 w 88"/>
              <a:gd name="T11" fmla="*/ 0 h 257"/>
              <a:gd name="T12" fmla="*/ 11 w 88"/>
              <a:gd name="T13" fmla="*/ 0 h 257"/>
              <a:gd name="T14" fmla="*/ 18 w 88"/>
              <a:gd name="T15" fmla="*/ 0 h 257"/>
              <a:gd name="T16" fmla="*/ 25 w 88"/>
              <a:gd name="T17" fmla="*/ 2 h 257"/>
              <a:gd name="T18" fmla="*/ 41 w 88"/>
              <a:gd name="T19" fmla="*/ 5 h 257"/>
              <a:gd name="T20" fmla="*/ 64 w 88"/>
              <a:gd name="T21" fmla="*/ 10 h 257"/>
              <a:gd name="T22" fmla="*/ 70 w 88"/>
              <a:gd name="T23" fmla="*/ 42 h 257"/>
              <a:gd name="T24" fmla="*/ 74 w 88"/>
              <a:gd name="T25" fmla="*/ 71 h 257"/>
              <a:gd name="T26" fmla="*/ 78 w 88"/>
              <a:gd name="T27" fmla="*/ 99 h 257"/>
              <a:gd name="T28" fmla="*/ 81 w 88"/>
              <a:gd name="T29" fmla="*/ 122 h 257"/>
              <a:gd name="T30" fmla="*/ 83 w 88"/>
              <a:gd name="T31" fmla="*/ 144 h 257"/>
              <a:gd name="T32" fmla="*/ 85 w 88"/>
              <a:gd name="T33" fmla="*/ 164 h 257"/>
              <a:gd name="T34" fmla="*/ 86 w 88"/>
              <a:gd name="T35" fmla="*/ 180 h 257"/>
              <a:gd name="T36" fmla="*/ 88 w 88"/>
              <a:gd name="T37" fmla="*/ 194 h 257"/>
              <a:gd name="T38" fmla="*/ 88 w 88"/>
              <a:gd name="T39" fmla="*/ 207 h 257"/>
              <a:gd name="T40" fmla="*/ 86 w 88"/>
              <a:gd name="T41" fmla="*/ 216 h 257"/>
              <a:gd name="T42" fmla="*/ 86 w 88"/>
              <a:gd name="T43" fmla="*/ 225 h 257"/>
              <a:gd name="T44" fmla="*/ 86 w 88"/>
              <a:gd name="T45" fmla="*/ 233 h 257"/>
              <a:gd name="T46" fmla="*/ 85 w 88"/>
              <a:gd name="T47" fmla="*/ 243 h 257"/>
              <a:gd name="T48" fmla="*/ 83 w 88"/>
              <a:gd name="T49" fmla="*/ 248 h 257"/>
              <a:gd name="T50" fmla="*/ 78 w 88"/>
              <a:gd name="T51" fmla="*/ 255 h 257"/>
              <a:gd name="T52" fmla="*/ 72 w 88"/>
              <a:gd name="T53" fmla="*/ 257 h 257"/>
              <a:gd name="T54" fmla="*/ 70 w 88"/>
              <a:gd name="T55" fmla="*/ 257 h 257"/>
              <a:gd name="T56" fmla="*/ 68 w 88"/>
              <a:gd name="T57" fmla="*/ 255 h 257"/>
              <a:gd name="T58" fmla="*/ 67 w 88"/>
              <a:gd name="T59" fmla="*/ 252 h 257"/>
              <a:gd name="T60" fmla="*/ 65 w 88"/>
              <a:gd name="T61" fmla="*/ 247 h 257"/>
              <a:gd name="T62" fmla="*/ 63 w 88"/>
              <a:gd name="T63" fmla="*/ 243 h 257"/>
              <a:gd name="T64" fmla="*/ 61 w 88"/>
              <a:gd name="T65" fmla="*/ 237 h 257"/>
              <a:gd name="T66" fmla="*/ 59 w 88"/>
              <a:gd name="T67" fmla="*/ 229 h 257"/>
              <a:gd name="T68" fmla="*/ 57 w 88"/>
              <a:gd name="T69" fmla="*/ 219 h 257"/>
              <a:gd name="T70" fmla="*/ 53 w 88"/>
              <a:gd name="T71" fmla="*/ 207 h 257"/>
              <a:gd name="T72" fmla="*/ 50 w 88"/>
              <a:gd name="T73" fmla="*/ 193 h 257"/>
              <a:gd name="T74" fmla="*/ 47 w 88"/>
              <a:gd name="T75" fmla="*/ 176 h 257"/>
              <a:gd name="T76" fmla="*/ 43 w 88"/>
              <a:gd name="T77" fmla="*/ 158 h 257"/>
              <a:gd name="T78" fmla="*/ 39 w 88"/>
              <a:gd name="T79" fmla="*/ 139 h 257"/>
              <a:gd name="T80" fmla="*/ 35 w 88"/>
              <a:gd name="T81" fmla="*/ 120 h 257"/>
              <a:gd name="T82" fmla="*/ 31 w 88"/>
              <a:gd name="T83" fmla="*/ 103 h 257"/>
              <a:gd name="T84" fmla="*/ 27 w 88"/>
              <a:gd name="T85" fmla="*/ 88 h 257"/>
              <a:gd name="T86" fmla="*/ 24 w 88"/>
              <a:gd name="T87" fmla="*/ 74 h 257"/>
              <a:gd name="T88" fmla="*/ 20 w 88"/>
              <a:gd name="T89" fmla="*/ 61 h 257"/>
              <a:gd name="T90" fmla="*/ 16 w 88"/>
              <a:gd name="T91" fmla="*/ 52 h 257"/>
              <a:gd name="T92" fmla="*/ 11 w 88"/>
              <a:gd name="T93" fmla="*/ 43 h 257"/>
              <a:gd name="T94" fmla="*/ 10 w 88"/>
              <a:gd name="T95" fmla="*/ 39 h 2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88" h="257">
                <a:moveTo>
                  <a:pt x="10" y="39"/>
                </a:moveTo>
                <a:lnTo>
                  <a:pt x="6" y="32"/>
                </a:lnTo>
                <a:lnTo>
                  <a:pt x="3" y="25"/>
                </a:lnTo>
                <a:lnTo>
                  <a:pt x="2" y="20"/>
                </a:lnTo>
                <a:lnTo>
                  <a:pt x="0" y="14"/>
                </a:lnTo>
                <a:lnTo>
                  <a:pt x="0" y="10"/>
                </a:lnTo>
                <a:lnTo>
                  <a:pt x="0" y="7"/>
                </a:lnTo>
                <a:lnTo>
                  <a:pt x="2" y="5"/>
                </a:lnTo>
                <a:lnTo>
                  <a:pt x="2" y="2"/>
                </a:lnTo>
                <a:lnTo>
                  <a:pt x="3" y="2"/>
                </a:lnTo>
                <a:lnTo>
                  <a:pt x="5" y="0"/>
                </a:lnTo>
                <a:lnTo>
                  <a:pt x="6" y="0"/>
                </a:lnTo>
                <a:lnTo>
                  <a:pt x="9" y="0"/>
                </a:lnTo>
                <a:lnTo>
                  <a:pt x="11" y="0"/>
                </a:lnTo>
                <a:lnTo>
                  <a:pt x="14" y="0"/>
                </a:lnTo>
                <a:lnTo>
                  <a:pt x="18" y="0"/>
                </a:lnTo>
                <a:lnTo>
                  <a:pt x="21" y="2"/>
                </a:lnTo>
                <a:lnTo>
                  <a:pt x="25" y="2"/>
                </a:lnTo>
                <a:lnTo>
                  <a:pt x="31" y="3"/>
                </a:lnTo>
                <a:lnTo>
                  <a:pt x="41" y="5"/>
                </a:lnTo>
                <a:lnTo>
                  <a:pt x="52" y="7"/>
                </a:lnTo>
                <a:lnTo>
                  <a:pt x="64" y="10"/>
                </a:lnTo>
                <a:lnTo>
                  <a:pt x="67" y="27"/>
                </a:lnTo>
                <a:lnTo>
                  <a:pt x="70" y="42"/>
                </a:lnTo>
                <a:lnTo>
                  <a:pt x="71" y="57"/>
                </a:lnTo>
                <a:lnTo>
                  <a:pt x="74" y="71"/>
                </a:lnTo>
                <a:lnTo>
                  <a:pt x="77" y="85"/>
                </a:lnTo>
                <a:lnTo>
                  <a:pt x="78" y="99"/>
                </a:lnTo>
                <a:lnTo>
                  <a:pt x="79" y="111"/>
                </a:lnTo>
                <a:lnTo>
                  <a:pt x="81" y="122"/>
                </a:lnTo>
                <a:lnTo>
                  <a:pt x="82" y="135"/>
                </a:lnTo>
                <a:lnTo>
                  <a:pt x="83" y="144"/>
                </a:lnTo>
                <a:lnTo>
                  <a:pt x="85" y="154"/>
                </a:lnTo>
                <a:lnTo>
                  <a:pt x="85" y="164"/>
                </a:lnTo>
                <a:lnTo>
                  <a:pt x="86" y="172"/>
                </a:lnTo>
                <a:lnTo>
                  <a:pt x="86" y="180"/>
                </a:lnTo>
                <a:lnTo>
                  <a:pt x="86" y="187"/>
                </a:lnTo>
                <a:lnTo>
                  <a:pt x="88" y="194"/>
                </a:lnTo>
                <a:lnTo>
                  <a:pt x="88" y="201"/>
                </a:lnTo>
                <a:lnTo>
                  <a:pt x="88" y="207"/>
                </a:lnTo>
                <a:lnTo>
                  <a:pt x="88" y="211"/>
                </a:lnTo>
                <a:lnTo>
                  <a:pt x="86" y="216"/>
                </a:lnTo>
                <a:lnTo>
                  <a:pt x="86" y="221"/>
                </a:lnTo>
                <a:lnTo>
                  <a:pt x="86" y="225"/>
                </a:lnTo>
                <a:lnTo>
                  <a:pt x="86" y="229"/>
                </a:lnTo>
                <a:lnTo>
                  <a:pt x="86" y="233"/>
                </a:lnTo>
                <a:lnTo>
                  <a:pt x="86" y="239"/>
                </a:lnTo>
                <a:lnTo>
                  <a:pt x="85" y="243"/>
                </a:lnTo>
                <a:lnTo>
                  <a:pt x="85" y="247"/>
                </a:lnTo>
                <a:lnTo>
                  <a:pt x="83" y="248"/>
                </a:lnTo>
                <a:lnTo>
                  <a:pt x="81" y="252"/>
                </a:lnTo>
                <a:lnTo>
                  <a:pt x="78" y="255"/>
                </a:lnTo>
                <a:lnTo>
                  <a:pt x="74" y="257"/>
                </a:lnTo>
                <a:lnTo>
                  <a:pt x="72" y="257"/>
                </a:lnTo>
                <a:lnTo>
                  <a:pt x="71" y="257"/>
                </a:lnTo>
                <a:lnTo>
                  <a:pt x="70" y="257"/>
                </a:lnTo>
                <a:lnTo>
                  <a:pt x="70" y="257"/>
                </a:lnTo>
                <a:lnTo>
                  <a:pt x="68" y="255"/>
                </a:lnTo>
                <a:lnTo>
                  <a:pt x="68" y="254"/>
                </a:lnTo>
                <a:lnTo>
                  <a:pt x="67" y="252"/>
                </a:lnTo>
                <a:lnTo>
                  <a:pt x="65" y="250"/>
                </a:lnTo>
                <a:lnTo>
                  <a:pt x="65" y="247"/>
                </a:lnTo>
                <a:lnTo>
                  <a:pt x="64" y="244"/>
                </a:lnTo>
                <a:lnTo>
                  <a:pt x="63" y="243"/>
                </a:lnTo>
                <a:lnTo>
                  <a:pt x="63" y="240"/>
                </a:lnTo>
                <a:lnTo>
                  <a:pt x="61" y="237"/>
                </a:lnTo>
                <a:lnTo>
                  <a:pt x="60" y="233"/>
                </a:lnTo>
                <a:lnTo>
                  <a:pt x="59" y="229"/>
                </a:lnTo>
                <a:lnTo>
                  <a:pt x="59" y="225"/>
                </a:lnTo>
                <a:lnTo>
                  <a:pt x="57" y="219"/>
                </a:lnTo>
                <a:lnTo>
                  <a:pt x="56" y="214"/>
                </a:lnTo>
                <a:lnTo>
                  <a:pt x="53" y="207"/>
                </a:lnTo>
                <a:lnTo>
                  <a:pt x="52" y="201"/>
                </a:lnTo>
                <a:lnTo>
                  <a:pt x="50" y="193"/>
                </a:lnTo>
                <a:lnTo>
                  <a:pt x="49" y="185"/>
                </a:lnTo>
                <a:lnTo>
                  <a:pt x="47" y="176"/>
                </a:lnTo>
                <a:lnTo>
                  <a:pt x="45" y="168"/>
                </a:lnTo>
                <a:lnTo>
                  <a:pt x="43" y="158"/>
                </a:lnTo>
                <a:lnTo>
                  <a:pt x="41" y="149"/>
                </a:lnTo>
                <a:lnTo>
                  <a:pt x="39" y="139"/>
                </a:lnTo>
                <a:lnTo>
                  <a:pt x="36" y="129"/>
                </a:lnTo>
                <a:lnTo>
                  <a:pt x="35" y="120"/>
                </a:lnTo>
                <a:lnTo>
                  <a:pt x="32" y="111"/>
                </a:lnTo>
                <a:lnTo>
                  <a:pt x="31" y="103"/>
                </a:lnTo>
                <a:lnTo>
                  <a:pt x="29" y="95"/>
                </a:lnTo>
                <a:lnTo>
                  <a:pt x="27" y="88"/>
                </a:lnTo>
                <a:lnTo>
                  <a:pt x="25" y="81"/>
                </a:lnTo>
                <a:lnTo>
                  <a:pt x="24" y="74"/>
                </a:lnTo>
                <a:lnTo>
                  <a:pt x="21" y="67"/>
                </a:lnTo>
                <a:lnTo>
                  <a:pt x="20" y="61"/>
                </a:lnTo>
                <a:lnTo>
                  <a:pt x="18" y="56"/>
                </a:lnTo>
                <a:lnTo>
                  <a:pt x="16" y="52"/>
                </a:lnTo>
                <a:lnTo>
                  <a:pt x="14" y="48"/>
                </a:lnTo>
                <a:lnTo>
                  <a:pt x="11" y="43"/>
                </a:lnTo>
                <a:lnTo>
                  <a:pt x="10" y="39"/>
                </a:lnTo>
                <a:lnTo>
                  <a:pt x="10" y="3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743586" y="4122828"/>
            <a:ext cx="3828414" cy="648072"/>
            <a:chOff x="2338203" y="4154948"/>
            <a:chExt cx="3012208" cy="509905"/>
          </a:xfrm>
        </p:grpSpPr>
        <p:grpSp>
          <p:nvGrpSpPr>
            <p:cNvPr id="59" name="组合 58"/>
            <p:cNvGrpSpPr/>
            <p:nvPr/>
          </p:nvGrpSpPr>
          <p:grpSpPr>
            <a:xfrm>
              <a:off x="4843046" y="4154948"/>
              <a:ext cx="507365" cy="509905"/>
              <a:chOff x="3687561" y="3658079"/>
              <a:chExt cx="507365" cy="509905"/>
            </a:xfrm>
          </p:grpSpPr>
          <p:pic>
            <p:nvPicPr>
              <p:cNvPr id="117" name="图片 116"/>
              <p:cNvPicPr>
                <a:picLocks noChangeAspect="1"/>
              </p:cNvPicPr>
              <p:nvPr>
                <p:custDataLst>
                  <p:tags r:id="rId3"/>
                </p:custDataLst>
              </p:nvPr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7561" y="365807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8" name="组合 117"/>
              <p:cNvGrpSpPr/>
              <p:nvPr/>
            </p:nvGrpSpPr>
            <p:grpSpPr>
              <a:xfrm>
                <a:off x="3822856" y="3751066"/>
                <a:ext cx="236774" cy="323930"/>
                <a:chOff x="4386263" y="3378200"/>
                <a:chExt cx="517525" cy="708025"/>
              </a:xfrm>
              <a:solidFill>
                <a:srgbClr val="FF0000"/>
              </a:solidFill>
            </p:grpSpPr>
            <p:sp>
              <p:nvSpPr>
                <p:cNvPr id="119" name="Freeform 133"/>
                <p:cNvSpPr/>
                <p:nvPr/>
              </p:nvSpPr>
              <p:spPr bwMode="auto">
                <a:xfrm>
                  <a:off x="4386263" y="3432175"/>
                  <a:ext cx="55562" cy="620713"/>
                </a:xfrm>
                <a:custGeom>
                  <a:avLst/>
                  <a:gdLst>
                    <a:gd name="T0" fmla="*/ 3 w 70"/>
                    <a:gd name="T1" fmla="*/ 48 h 782"/>
                    <a:gd name="T2" fmla="*/ 0 w 70"/>
                    <a:gd name="T3" fmla="*/ 31 h 782"/>
                    <a:gd name="T4" fmla="*/ 0 w 70"/>
                    <a:gd name="T5" fmla="*/ 18 h 782"/>
                    <a:gd name="T6" fmla="*/ 2 w 70"/>
                    <a:gd name="T7" fmla="*/ 8 h 782"/>
                    <a:gd name="T8" fmla="*/ 6 w 70"/>
                    <a:gd name="T9" fmla="*/ 2 h 782"/>
                    <a:gd name="T10" fmla="*/ 17 w 70"/>
                    <a:gd name="T11" fmla="*/ 0 h 782"/>
                    <a:gd name="T12" fmla="*/ 38 w 70"/>
                    <a:gd name="T13" fmla="*/ 2 h 782"/>
                    <a:gd name="T14" fmla="*/ 59 w 70"/>
                    <a:gd name="T15" fmla="*/ 9 h 782"/>
                    <a:gd name="T16" fmla="*/ 70 w 70"/>
                    <a:gd name="T17" fmla="*/ 37 h 782"/>
                    <a:gd name="T18" fmla="*/ 70 w 70"/>
                    <a:gd name="T19" fmla="*/ 110 h 782"/>
                    <a:gd name="T20" fmla="*/ 70 w 70"/>
                    <a:gd name="T21" fmla="*/ 188 h 782"/>
                    <a:gd name="T22" fmla="*/ 70 w 70"/>
                    <a:gd name="T23" fmla="*/ 268 h 782"/>
                    <a:gd name="T24" fmla="*/ 68 w 70"/>
                    <a:gd name="T25" fmla="*/ 352 h 782"/>
                    <a:gd name="T26" fmla="*/ 67 w 70"/>
                    <a:gd name="T27" fmla="*/ 440 h 782"/>
                    <a:gd name="T28" fmla="*/ 65 w 70"/>
                    <a:gd name="T29" fmla="*/ 484 h 782"/>
                    <a:gd name="T30" fmla="*/ 64 w 70"/>
                    <a:gd name="T31" fmla="*/ 524 h 782"/>
                    <a:gd name="T32" fmla="*/ 63 w 70"/>
                    <a:gd name="T33" fmla="*/ 561 h 782"/>
                    <a:gd name="T34" fmla="*/ 63 w 70"/>
                    <a:gd name="T35" fmla="*/ 595 h 782"/>
                    <a:gd name="T36" fmla="*/ 61 w 70"/>
                    <a:gd name="T37" fmla="*/ 625 h 782"/>
                    <a:gd name="T38" fmla="*/ 60 w 70"/>
                    <a:gd name="T39" fmla="*/ 651 h 782"/>
                    <a:gd name="T40" fmla="*/ 59 w 70"/>
                    <a:gd name="T41" fmla="*/ 675 h 782"/>
                    <a:gd name="T42" fmla="*/ 57 w 70"/>
                    <a:gd name="T43" fmla="*/ 694 h 782"/>
                    <a:gd name="T44" fmla="*/ 57 w 70"/>
                    <a:gd name="T45" fmla="*/ 711 h 782"/>
                    <a:gd name="T46" fmla="*/ 56 w 70"/>
                    <a:gd name="T47" fmla="*/ 725 h 782"/>
                    <a:gd name="T48" fmla="*/ 54 w 70"/>
                    <a:gd name="T49" fmla="*/ 737 h 782"/>
                    <a:gd name="T50" fmla="*/ 52 w 70"/>
                    <a:gd name="T51" fmla="*/ 754 h 782"/>
                    <a:gd name="T52" fmla="*/ 47 w 70"/>
                    <a:gd name="T53" fmla="*/ 766 h 782"/>
                    <a:gd name="T54" fmla="*/ 45 w 70"/>
                    <a:gd name="T55" fmla="*/ 775 h 782"/>
                    <a:gd name="T56" fmla="*/ 42 w 70"/>
                    <a:gd name="T57" fmla="*/ 780 h 782"/>
                    <a:gd name="T58" fmla="*/ 39 w 70"/>
                    <a:gd name="T59" fmla="*/ 782 h 782"/>
                    <a:gd name="T60" fmla="*/ 34 w 70"/>
                    <a:gd name="T61" fmla="*/ 776 h 782"/>
                    <a:gd name="T62" fmla="*/ 25 w 70"/>
                    <a:gd name="T63" fmla="*/ 761 h 782"/>
                    <a:gd name="T64" fmla="*/ 16 w 70"/>
                    <a:gd name="T65" fmla="*/ 736 h 782"/>
                    <a:gd name="T66" fmla="*/ 9 w 70"/>
                    <a:gd name="T67" fmla="*/ 712 h 782"/>
                    <a:gd name="T68" fmla="*/ 5 w 70"/>
                    <a:gd name="T69" fmla="*/ 694 h 782"/>
                    <a:gd name="T70" fmla="*/ 5 w 70"/>
                    <a:gd name="T71" fmla="*/ 685 h 782"/>
                    <a:gd name="T72" fmla="*/ 6 w 70"/>
                    <a:gd name="T73" fmla="*/ 669 h 782"/>
                    <a:gd name="T74" fmla="*/ 7 w 70"/>
                    <a:gd name="T75" fmla="*/ 647 h 782"/>
                    <a:gd name="T76" fmla="*/ 10 w 70"/>
                    <a:gd name="T77" fmla="*/ 615 h 782"/>
                    <a:gd name="T78" fmla="*/ 14 w 70"/>
                    <a:gd name="T79" fmla="*/ 575 h 782"/>
                    <a:gd name="T80" fmla="*/ 18 w 70"/>
                    <a:gd name="T81" fmla="*/ 510 h 782"/>
                    <a:gd name="T82" fmla="*/ 21 w 70"/>
                    <a:gd name="T83" fmla="*/ 409 h 782"/>
                    <a:gd name="T84" fmla="*/ 24 w 70"/>
                    <a:gd name="T85" fmla="*/ 304 h 782"/>
                    <a:gd name="T86" fmla="*/ 24 w 70"/>
                    <a:gd name="T87" fmla="*/ 233 h 782"/>
                    <a:gd name="T88" fmla="*/ 23 w 70"/>
                    <a:gd name="T89" fmla="*/ 186 h 782"/>
                    <a:gd name="T90" fmla="*/ 21 w 70"/>
                    <a:gd name="T91" fmla="*/ 146 h 782"/>
                    <a:gd name="T92" fmla="*/ 17 w 70"/>
                    <a:gd name="T93" fmla="*/ 112 h 782"/>
                    <a:gd name="T94" fmla="*/ 13 w 70"/>
                    <a:gd name="T95" fmla="*/ 83 h 782"/>
                    <a:gd name="T96" fmla="*/ 9 w 70"/>
                    <a:gd name="T97" fmla="*/ 67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0" h="782">
                      <a:moveTo>
                        <a:pt x="9" y="67"/>
                      </a:moveTo>
                      <a:lnTo>
                        <a:pt x="5" y="53"/>
                      </a:lnTo>
                      <a:lnTo>
                        <a:pt x="3" y="48"/>
                      </a:lnTo>
                      <a:lnTo>
                        <a:pt x="2" y="42"/>
                      </a:lnTo>
                      <a:lnTo>
                        <a:pt x="2" y="35"/>
                      </a:lnTo>
                      <a:lnTo>
                        <a:pt x="0" y="31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11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7" y="0"/>
                      </a:lnTo>
                      <a:lnTo>
                        <a:pt x="23" y="0"/>
                      </a:lnTo>
                      <a:lnTo>
                        <a:pt x="29" y="1"/>
                      </a:lnTo>
                      <a:lnTo>
                        <a:pt x="38" y="2"/>
                      </a:lnTo>
                      <a:lnTo>
                        <a:pt x="47" y="5"/>
                      </a:lnTo>
                      <a:lnTo>
                        <a:pt x="52" y="6"/>
                      </a:lnTo>
                      <a:lnTo>
                        <a:pt x="59" y="9"/>
                      </a:lnTo>
                      <a:lnTo>
                        <a:pt x="64" y="11"/>
                      </a:lnTo>
                      <a:lnTo>
                        <a:pt x="70" y="13"/>
                      </a:lnTo>
                      <a:lnTo>
                        <a:pt x="70" y="37"/>
                      </a:lnTo>
                      <a:lnTo>
                        <a:pt x="70" y="60"/>
                      </a:lnTo>
                      <a:lnTo>
                        <a:pt x="70" y="85"/>
                      </a:lnTo>
                      <a:lnTo>
                        <a:pt x="70" y="110"/>
                      </a:lnTo>
                      <a:lnTo>
                        <a:pt x="70" y="135"/>
                      </a:lnTo>
                      <a:lnTo>
                        <a:pt x="70" y="161"/>
                      </a:lnTo>
                      <a:lnTo>
                        <a:pt x="70" y="188"/>
                      </a:lnTo>
                      <a:lnTo>
                        <a:pt x="70" y="214"/>
                      </a:lnTo>
                      <a:lnTo>
                        <a:pt x="70" y="240"/>
                      </a:lnTo>
                      <a:lnTo>
                        <a:pt x="70" y="268"/>
                      </a:lnTo>
                      <a:lnTo>
                        <a:pt x="68" y="296"/>
                      </a:lnTo>
                      <a:lnTo>
                        <a:pt x="68" y="323"/>
                      </a:lnTo>
                      <a:lnTo>
                        <a:pt x="68" y="352"/>
                      </a:lnTo>
                      <a:lnTo>
                        <a:pt x="68" y="380"/>
                      </a:lnTo>
                      <a:lnTo>
                        <a:pt x="67" y="409"/>
                      </a:lnTo>
                      <a:lnTo>
                        <a:pt x="67" y="440"/>
                      </a:lnTo>
                      <a:lnTo>
                        <a:pt x="65" y="455"/>
                      </a:lnTo>
                      <a:lnTo>
                        <a:pt x="65" y="469"/>
                      </a:lnTo>
                      <a:lnTo>
                        <a:pt x="65" y="484"/>
                      </a:lnTo>
                      <a:lnTo>
                        <a:pt x="65" y="498"/>
                      </a:lnTo>
                      <a:lnTo>
                        <a:pt x="64" y="510"/>
                      </a:lnTo>
                      <a:lnTo>
                        <a:pt x="64" y="524"/>
                      </a:lnTo>
                      <a:lnTo>
                        <a:pt x="64" y="537"/>
                      </a:lnTo>
                      <a:lnTo>
                        <a:pt x="64" y="549"/>
                      </a:lnTo>
                      <a:lnTo>
                        <a:pt x="63" y="561"/>
                      </a:lnTo>
                      <a:lnTo>
                        <a:pt x="63" y="573"/>
                      </a:lnTo>
                      <a:lnTo>
                        <a:pt x="63" y="584"/>
                      </a:lnTo>
                      <a:lnTo>
                        <a:pt x="63" y="595"/>
                      </a:lnTo>
                      <a:lnTo>
                        <a:pt x="61" y="606"/>
                      </a:lnTo>
                      <a:lnTo>
                        <a:pt x="61" y="615"/>
                      </a:lnTo>
                      <a:lnTo>
                        <a:pt x="61" y="625"/>
                      </a:lnTo>
                      <a:lnTo>
                        <a:pt x="60" y="635"/>
                      </a:lnTo>
                      <a:lnTo>
                        <a:pt x="60" y="643"/>
                      </a:lnTo>
                      <a:lnTo>
                        <a:pt x="60" y="651"/>
                      </a:lnTo>
                      <a:lnTo>
                        <a:pt x="60" y="660"/>
                      </a:lnTo>
                      <a:lnTo>
                        <a:pt x="59" y="668"/>
                      </a:lnTo>
                      <a:lnTo>
                        <a:pt x="59" y="675"/>
                      </a:lnTo>
                      <a:lnTo>
                        <a:pt x="59" y="682"/>
                      </a:lnTo>
                      <a:lnTo>
                        <a:pt x="59" y="689"/>
                      </a:lnTo>
                      <a:lnTo>
                        <a:pt x="57" y="694"/>
                      </a:lnTo>
                      <a:lnTo>
                        <a:pt x="57" y="701"/>
                      </a:lnTo>
                      <a:lnTo>
                        <a:pt x="57" y="707"/>
                      </a:lnTo>
                      <a:lnTo>
                        <a:pt x="57" y="711"/>
                      </a:lnTo>
                      <a:lnTo>
                        <a:pt x="56" y="716"/>
                      </a:lnTo>
                      <a:lnTo>
                        <a:pt x="56" y="721"/>
                      </a:lnTo>
                      <a:lnTo>
                        <a:pt x="56" y="725"/>
                      </a:lnTo>
                      <a:lnTo>
                        <a:pt x="56" y="729"/>
                      </a:lnTo>
                      <a:lnTo>
                        <a:pt x="54" y="732"/>
                      </a:lnTo>
                      <a:lnTo>
                        <a:pt x="54" y="737"/>
                      </a:lnTo>
                      <a:lnTo>
                        <a:pt x="53" y="744"/>
                      </a:lnTo>
                      <a:lnTo>
                        <a:pt x="52" y="748"/>
                      </a:lnTo>
                      <a:lnTo>
                        <a:pt x="52" y="754"/>
                      </a:lnTo>
                      <a:lnTo>
                        <a:pt x="50" y="758"/>
                      </a:lnTo>
                      <a:lnTo>
                        <a:pt x="49" y="762"/>
                      </a:lnTo>
                      <a:lnTo>
                        <a:pt x="47" y="766"/>
                      </a:lnTo>
                      <a:lnTo>
                        <a:pt x="47" y="769"/>
                      </a:lnTo>
                      <a:lnTo>
                        <a:pt x="46" y="772"/>
                      </a:lnTo>
                      <a:lnTo>
                        <a:pt x="45" y="775"/>
                      </a:lnTo>
                      <a:lnTo>
                        <a:pt x="43" y="777"/>
                      </a:lnTo>
                      <a:lnTo>
                        <a:pt x="43" y="779"/>
                      </a:lnTo>
                      <a:lnTo>
                        <a:pt x="42" y="780"/>
                      </a:lnTo>
                      <a:lnTo>
                        <a:pt x="41" y="782"/>
                      </a:lnTo>
                      <a:lnTo>
                        <a:pt x="41" y="782"/>
                      </a:lnTo>
                      <a:lnTo>
                        <a:pt x="39" y="782"/>
                      </a:lnTo>
                      <a:lnTo>
                        <a:pt x="38" y="782"/>
                      </a:lnTo>
                      <a:lnTo>
                        <a:pt x="36" y="780"/>
                      </a:lnTo>
                      <a:lnTo>
                        <a:pt x="34" y="776"/>
                      </a:lnTo>
                      <a:lnTo>
                        <a:pt x="31" y="773"/>
                      </a:lnTo>
                      <a:lnTo>
                        <a:pt x="28" y="768"/>
                      </a:lnTo>
                      <a:lnTo>
                        <a:pt x="25" y="761"/>
                      </a:lnTo>
                      <a:lnTo>
                        <a:pt x="23" y="754"/>
                      </a:lnTo>
                      <a:lnTo>
                        <a:pt x="20" y="744"/>
                      </a:lnTo>
                      <a:lnTo>
                        <a:pt x="16" y="736"/>
                      </a:lnTo>
                      <a:lnTo>
                        <a:pt x="13" y="728"/>
                      </a:lnTo>
                      <a:lnTo>
                        <a:pt x="10" y="719"/>
                      </a:lnTo>
                      <a:lnTo>
                        <a:pt x="9" y="712"/>
                      </a:lnTo>
                      <a:lnTo>
                        <a:pt x="6" y="707"/>
                      </a:lnTo>
                      <a:lnTo>
                        <a:pt x="6" y="700"/>
                      </a:lnTo>
                      <a:lnTo>
                        <a:pt x="5" y="694"/>
                      </a:lnTo>
                      <a:lnTo>
                        <a:pt x="5" y="690"/>
                      </a:lnTo>
                      <a:lnTo>
                        <a:pt x="5" y="687"/>
                      </a:lnTo>
                      <a:lnTo>
                        <a:pt x="5" y="685"/>
                      </a:lnTo>
                      <a:lnTo>
                        <a:pt x="5" y="680"/>
                      </a:lnTo>
                      <a:lnTo>
                        <a:pt x="6" y="676"/>
                      </a:lnTo>
                      <a:lnTo>
                        <a:pt x="6" y="669"/>
                      </a:lnTo>
                      <a:lnTo>
                        <a:pt x="6" y="662"/>
                      </a:lnTo>
                      <a:lnTo>
                        <a:pt x="7" y="656"/>
                      </a:lnTo>
                      <a:lnTo>
                        <a:pt x="7" y="647"/>
                      </a:lnTo>
                      <a:lnTo>
                        <a:pt x="9" y="638"/>
                      </a:lnTo>
                      <a:lnTo>
                        <a:pt x="9" y="627"/>
                      </a:lnTo>
                      <a:lnTo>
                        <a:pt x="10" y="615"/>
                      </a:lnTo>
                      <a:lnTo>
                        <a:pt x="11" y="603"/>
                      </a:lnTo>
                      <a:lnTo>
                        <a:pt x="13" y="589"/>
                      </a:lnTo>
                      <a:lnTo>
                        <a:pt x="14" y="575"/>
                      </a:lnTo>
                      <a:lnTo>
                        <a:pt x="16" y="560"/>
                      </a:lnTo>
                      <a:lnTo>
                        <a:pt x="17" y="543"/>
                      </a:lnTo>
                      <a:lnTo>
                        <a:pt x="18" y="510"/>
                      </a:lnTo>
                      <a:lnTo>
                        <a:pt x="18" y="477"/>
                      </a:lnTo>
                      <a:lnTo>
                        <a:pt x="20" y="444"/>
                      </a:lnTo>
                      <a:lnTo>
                        <a:pt x="21" y="409"/>
                      </a:lnTo>
                      <a:lnTo>
                        <a:pt x="23" y="375"/>
                      </a:lnTo>
                      <a:lnTo>
                        <a:pt x="24" y="340"/>
                      </a:lnTo>
                      <a:lnTo>
                        <a:pt x="24" y="304"/>
                      </a:lnTo>
                      <a:lnTo>
                        <a:pt x="24" y="268"/>
                      </a:lnTo>
                      <a:lnTo>
                        <a:pt x="24" y="250"/>
                      </a:lnTo>
                      <a:lnTo>
                        <a:pt x="24" y="233"/>
                      </a:lnTo>
                      <a:lnTo>
                        <a:pt x="24" y="217"/>
                      </a:lnTo>
                      <a:lnTo>
                        <a:pt x="23" y="202"/>
                      </a:lnTo>
                      <a:lnTo>
                        <a:pt x="23" y="186"/>
                      </a:lnTo>
                      <a:lnTo>
                        <a:pt x="23" y="173"/>
                      </a:lnTo>
                      <a:lnTo>
                        <a:pt x="21" y="159"/>
                      </a:lnTo>
                      <a:lnTo>
                        <a:pt x="21" y="146"/>
                      </a:lnTo>
                      <a:lnTo>
                        <a:pt x="20" y="134"/>
                      </a:lnTo>
                      <a:lnTo>
                        <a:pt x="18" y="123"/>
                      </a:lnTo>
                      <a:lnTo>
                        <a:pt x="17" y="112"/>
                      </a:lnTo>
                      <a:lnTo>
                        <a:pt x="16" y="102"/>
                      </a:lnTo>
                      <a:lnTo>
                        <a:pt x="14" y="92"/>
                      </a:lnTo>
                      <a:lnTo>
                        <a:pt x="13" y="83"/>
                      </a:lnTo>
                      <a:lnTo>
                        <a:pt x="10" y="76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0" name="Freeform 134"/>
                <p:cNvSpPr/>
                <p:nvPr/>
              </p:nvSpPr>
              <p:spPr bwMode="auto">
                <a:xfrm>
                  <a:off x="4506913" y="3532188"/>
                  <a:ext cx="228600" cy="66675"/>
                </a:xfrm>
                <a:custGeom>
                  <a:avLst/>
                  <a:gdLst>
                    <a:gd name="T0" fmla="*/ 17 w 288"/>
                    <a:gd name="T1" fmla="*/ 74 h 85"/>
                    <a:gd name="T2" fmla="*/ 9 w 288"/>
                    <a:gd name="T3" fmla="*/ 70 h 85"/>
                    <a:gd name="T4" fmla="*/ 3 w 288"/>
                    <a:gd name="T5" fmla="*/ 66 h 85"/>
                    <a:gd name="T6" fmla="*/ 0 w 288"/>
                    <a:gd name="T7" fmla="*/ 61 h 85"/>
                    <a:gd name="T8" fmla="*/ 0 w 288"/>
                    <a:gd name="T9" fmla="*/ 59 h 85"/>
                    <a:gd name="T10" fmla="*/ 2 w 288"/>
                    <a:gd name="T11" fmla="*/ 56 h 85"/>
                    <a:gd name="T12" fmla="*/ 4 w 288"/>
                    <a:gd name="T13" fmla="*/ 56 h 85"/>
                    <a:gd name="T14" fmla="*/ 9 w 288"/>
                    <a:gd name="T15" fmla="*/ 56 h 85"/>
                    <a:gd name="T16" fmla="*/ 13 w 288"/>
                    <a:gd name="T17" fmla="*/ 56 h 85"/>
                    <a:gd name="T18" fmla="*/ 20 w 288"/>
                    <a:gd name="T19" fmla="*/ 56 h 85"/>
                    <a:gd name="T20" fmla="*/ 28 w 288"/>
                    <a:gd name="T21" fmla="*/ 54 h 85"/>
                    <a:gd name="T22" fmla="*/ 39 w 288"/>
                    <a:gd name="T23" fmla="*/ 53 h 85"/>
                    <a:gd name="T24" fmla="*/ 50 w 288"/>
                    <a:gd name="T25" fmla="*/ 50 h 85"/>
                    <a:gd name="T26" fmla="*/ 58 w 288"/>
                    <a:gd name="T27" fmla="*/ 49 h 85"/>
                    <a:gd name="T28" fmla="*/ 68 w 288"/>
                    <a:gd name="T29" fmla="*/ 46 h 85"/>
                    <a:gd name="T30" fmla="*/ 81 w 288"/>
                    <a:gd name="T31" fmla="*/ 43 h 85"/>
                    <a:gd name="T32" fmla="*/ 94 w 288"/>
                    <a:gd name="T33" fmla="*/ 39 h 85"/>
                    <a:gd name="T34" fmla="*/ 108 w 288"/>
                    <a:gd name="T35" fmla="*/ 35 h 85"/>
                    <a:gd name="T36" fmla="*/ 125 w 288"/>
                    <a:gd name="T37" fmla="*/ 31 h 85"/>
                    <a:gd name="T38" fmla="*/ 144 w 288"/>
                    <a:gd name="T39" fmla="*/ 25 h 85"/>
                    <a:gd name="T40" fmla="*/ 164 w 288"/>
                    <a:gd name="T41" fmla="*/ 20 h 85"/>
                    <a:gd name="T42" fmla="*/ 182 w 288"/>
                    <a:gd name="T43" fmla="*/ 16 h 85"/>
                    <a:gd name="T44" fmla="*/ 197 w 288"/>
                    <a:gd name="T45" fmla="*/ 12 h 85"/>
                    <a:gd name="T46" fmla="*/ 211 w 288"/>
                    <a:gd name="T47" fmla="*/ 9 h 85"/>
                    <a:gd name="T48" fmla="*/ 223 w 288"/>
                    <a:gd name="T49" fmla="*/ 6 h 85"/>
                    <a:gd name="T50" fmla="*/ 231 w 288"/>
                    <a:gd name="T51" fmla="*/ 3 h 85"/>
                    <a:gd name="T52" fmla="*/ 240 w 288"/>
                    <a:gd name="T53" fmla="*/ 2 h 85"/>
                    <a:gd name="T54" fmla="*/ 244 w 288"/>
                    <a:gd name="T55" fmla="*/ 0 h 85"/>
                    <a:gd name="T56" fmla="*/ 252 w 288"/>
                    <a:gd name="T57" fmla="*/ 0 h 85"/>
                    <a:gd name="T58" fmla="*/ 265 w 288"/>
                    <a:gd name="T59" fmla="*/ 3 h 85"/>
                    <a:gd name="T60" fmla="*/ 273 w 288"/>
                    <a:gd name="T61" fmla="*/ 5 h 85"/>
                    <a:gd name="T62" fmla="*/ 280 w 288"/>
                    <a:gd name="T63" fmla="*/ 9 h 85"/>
                    <a:gd name="T64" fmla="*/ 285 w 288"/>
                    <a:gd name="T65" fmla="*/ 14 h 85"/>
                    <a:gd name="T66" fmla="*/ 287 w 288"/>
                    <a:gd name="T67" fmla="*/ 20 h 85"/>
                    <a:gd name="T68" fmla="*/ 288 w 288"/>
                    <a:gd name="T69" fmla="*/ 27 h 85"/>
                    <a:gd name="T70" fmla="*/ 287 w 288"/>
                    <a:gd name="T71" fmla="*/ 30 h 85"/>
                    <a:gd name="T72" fmla="*/ 283 w 288"/>
                    <a:gd name="T73" fmla="*/ 34 h 85"/>
                    <a:gd name="T74" fmla="*/ 276 w 288"/>
                    <a:gd name="T75" fmla="*/ 36 h 85"/>
                    <a:gd name="T76" fmla="*/ 265 w 288"/>
                    <a:gd name="T77" fmla="*/ 41 h 85"/>
                    <a:gd name="T78" fmla="*/ 252 w 288"/>
                    <a:gd name="T79" fmla="*/ 46 h 85"/>
                    <a:gd name="T80" fmla="*/ 237 w 288"/>
                    <a:gd name="T81" fmla="*/ 50 h 85"/>
                    <a:gd name="T82" fmla="*/ 218 w 288"/>
                    <a:gd name="T83" fmla="*/ 54 h 85"/>
                    <a:gd name="T84" fmla="*/ 195 w 288"/>
                    <a:gd name="T85" fmla="*/ 60 h 85"/>
                    <a:gd name="T86" fmla="*/ 175 w 288"/>
                    <a:gd name="T87" fmla="*/ 66 h 85"/>
                    <a:gd name="T88" fmla="*/ 154 w 288"/>
                    <a:gd name="T89" fmla="*/ 71 h 85"/>
                    <a:gd name="T90" fmla="*/ 136 w 288"/>
                    <a:gd name="T91" fmla="*/ 75 h 85"/>
                    <a:gd name="T92" fmla="*/ 121 w 288"/>
                    <a:gd name="T93" fmla="*/ 78 h 85"/>
                    <a:gd name="T94" fmla="*/ 107 w 288"/>
                    <a:gd name="T95" fmla="*/ 81 h 85"/>
                    <a:gd name="T96" fmla="*/ 94 w 288"/>
                    <a:gd name="T97" fmla="*/ 84 h 85"/>
                    <a:gd name="T98" fmla="*/ 85 w 288"/>
                    <a:gd name="T99" fmla="*/ 84 h 85"/>
                    <a:gd name="T100" fmla="*/ 76 w 288"/>
                    <a:gd name="T101" fmla="*/ 85 h 85"/>
                    <a:gd name="T102" fmla="*/ 63 w 288"/>
                    <a:gd name="T103" fmla="*/ 84 h 85"/>
                    <a:gd name="T104" fmla="*/ 36 w 288"/>
                    <a:gd name="T105" fmla="*/ 79 h 85"/>
                    <a:gd name="T106" fmla="*/ 22 w 288"/>
                    <a:gd name="T107" fmla="*/ 7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88" h="85">
                      <a:moveTo>
                        <a:pt x="22" y="77"/>
                      </a:moveTo>
                      <a:lnTo>
                        <a:pt x="17" y="74"/>
                      </a:lnTo>
                      <a:lnTo>
                        <a:pt x="13" y="72"/>
                      </a:lnTo>
                      <a:lnTo>
                        <a:pt x="9" y="70"/>
                      </a:lnTo>
                      <a:lnTo>
                        <a:pt x="6" y="68"/>
                      </a:lnTo>
                      <a:lnTo>
                        <a:pt x="3" y="66"/>
                      </a:lnTo>
                      <a:lnTo>
                        <a:pt x="2" y="63"/>
                      </a:lnTo>
                      <a:lnTo>
                        <a:pt x="0" y="61"/>
                      </a:lnTo>
                      <a:lnTo>
                        <a:pt x="0" y="60"/>
                      </a:lnTo>
                      <a:lnTo>
                        <a:pt x="0" y="59"/>
                      </a:lnTo>
                      <a:lnTo>
                        <a:pt x="0" y="57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4" y="56"/>
                      </a:lnTo>
                      <a:lnTo>
                        <a:pt x="6" y="56"/>
                      </a:lnTo>
                      <a:lnTo>
                        <a:pt x="9" y="56"/>
                      </a:lnTo>
                      <a:lnTo>
                        <a:pt x="11" y="56"/>
                      </a:lnTo>
                      <a:lnTo>
                        <a:pt x="13" y="56"/>
                      </a:lnTo>
                      <a:lnTo>
                        <a:pt x="15" y="56"/>
                      </a:lnTo>
                      <a:lnTo>
                        <a:pt x="20" y="56"/>
                      </a:lnTo>
                      <a:lnTo>
                        <a:pt x="22" y="54"/>
                      </a:lnTo>
                      <a:lnTo>
                        <a:pt x="28" y="54"/>
                      </a:lnTo>
                      <a:lnTo>
                        <a:pt x="33" y="53"/>
                      </a:lnTo>
                      <a:lnTo>
                        <a:pt x="39" y="53"/>
                      </a:lnTo>
                      <a:lnTo>
                        <a:pt x="46" y="52"/>
                      </a:lnTo>
                      <a:lnTo>
                        <a:pt x="50" y="50"/>
                      </a:lnTo>
                      <a:lnTo>
                        <a:pt x="54" y="49"/>
                      </a:lnTo>
                      <a:lnTo>
                        <a:pt x="58" y="49"/>
                      </a:lnTo>
                      <a:lnTo>
                        <a:pt x="64" y="48"/>
                      </a:lnTo>
                      <a:lnTo>
                        <a:pt x="68" y="46"/>
                      </a:lnTo>
                      <a:lnTo>
                        <a:pt x="75" y="45"/>
                      </a:lnTo>
                      <a:lnTo>
                        <a:pt x="81" y="43"/>
                      </a:lnTo>
                      <a:lnTo>
                        <a:pt x="87" y="42"/>
                      </a:lnTo>
                      <a:lnTo>
                        <a:pt x="94" y="39"/>
                      </a:lnTo>
                      <a:lnTo>
                        <a:pt x="101" y="38"/>
                      </a:lnTo>
                      <a:lnTo>
                        <a:pt x="108" y="35"/>
                      </a:lnTo>
                      <a:lnTo>
                        <a:pt x="117" y="34"/>
                      </a:lnTo>
                      <a:lnTo>
                        <a:pt x="125" y="31"/>
                      </a:lnTo>
                      <a:lnTo>
                        <a:pt x="134" y="28"/>
                      </a:lnTo>
                      <a:lnTo>
                        <a:pt x="144" y="25"/>
                      </a:lnTo>
                      <a:lnTo>
                        <a:pt x="154" y="23"/>
                      </a:lnTo>
                      <a:lnTo>
                        <a:pt x="164" y="20"/>
                      </a:lnTo>
                      <a:lnTo>
                        <a:pt x="173" y="17"/>
                      </a:lnTo>
                      <a:lnTo>
                        <a:pt x="182" y="16"/>
                      </a:lnTo>
                      <a:lnTo>
                        <a:pt x="190" y="13"/>
                      </a:lnTo>
                      <a:lnTo>
                        <a:pt x="197" y="12"/>
                      </a:lnTo>
                      <a:lnTo>
                        <a:pt x="205" y="10"/>
                      </a:lnTo>
                      <a:lnTo>
                        <a:pt x="211" y="9"/>
                      </a:lnTo>
                      <a:lnTo>
                        <a:pt x="218" y="6"/>
                      </a:lnTo>
                      <a:lnTo>
                        <a:pt x="223" y="6"/>
                      </a:lnTo>
                      <a:lnTo>
                        <a:pt x="227" y="5"/>
                      </a:lnTo>
                      <a:lnTo>
                        <a:pt x="231" y="3"/>
                      </a:lnTo>
                      <a:lnTo>
                        <a:pt x="236" y="2"/>
                      </a:lnTo>
                      <a:lnTo>
                        <a:pt x="240" y="2"/>
                      </a:lnTo>
                      <a:lnTo>
                        <a:pt x="242" y="2"/>
                      </a:lnTo>
                      <a:lnTo>
                        <a:pt x="244" y="0"/>
                      </a:lnTo>
                      <a:lnTo>
                        <a:pt x="247" y="0"/>
                      </a:lnTo>
                      <a:lnTo>
                        <a:pt x="252" y="0"/>
                      </a:lnTo>
                      <a:lnTo>
                        <a:pt x="258" y="2"/>
                      </a:lnTo>
                      <a:lnTo>
                        <a:pt x="265" y="3"/>
                      </a:lnTo>
                      <a:lnTo>
                        <a:pt x="269" y="3"/>
                      </a:lnTo>
                      <a:lnTo>
                        <a:pt x="273" y="5"/>
                      </a:lnTo>
                      <a:lnTo>
                        <a:pt x="277" y="7"/>
                      </a:lnTo>
                      <a:lnTo>
                        <a:pt x="280" y="9"/>
                      </a:lnTo>
                      <a:lnTo>
                        <a:pt x="283" y="12"/>
                      </a:lnTo>
                      <a:lnTo>
                        <a:pt x="285" y="14"/>
                      </a:lnTo>
                      <a:lnTo>
                        <a:pt x="287" y="17"/>
                      </a:lnTo>
                      <a:lnTo>
                        <a:pt x="287" y="20"/>
                      </a:lnTo>
                      <a:lnTo>
                        <a:pt x="288" y="23"/>
                      </a:lnTo>
                      <a:lnTo>
                        <a:pt x="288" y="27"/>
                      </a:lnTo>
                      <a:lnTo>
                        <a:pt x="288" y="28"/>
                      </a:lnTo>
                      <a:lnTo>
                        <a:pt x="287" y="30"/>
                      </a:lnTo>
                      <a:lnTo>
                        <a:pt x="285" y="31"/>
                      </a:lnTo>
                      <a:lnTo>
                        <a:pt x="283" y="34"/>
                      </a:lnTo>
                      <a:lnTo>
                        <a:pt x="280" y="35"/>
                      </a:lnTo>
                      <a:lnTo>
                        <a:pt x="276" y="36"/>
                      </a:lnTo>
                      <a:lnTo>
                        <a:pt x="270" y="39"/>
                      </a:lnTo>
                      <a:lnTo>
                        <a:pt x="265" y="41"/>
                      </a:lnTo>
                      <a:lnTo>
                        <a:pt x="259" y="43"/>
                      </a:lnTo>
                      <a:lnTo>
                        <a:pt x="252" y="46"/>
                      </a:lnTo>
                      <a:lnTo>
                        <a:pt x="245" y="48"/>
                      </a:lnTo>
                      <a:lnTo>
                        <a:pt x="237" y="50"/>
                      </a:lnTo>
                      <a:lnTo>
                        <a:pt x="227" y="53"/>
                      </a:lnTo>
                      <a:lnTo>
                        <a:pt x="218" y="54"/>
                      </a:lnTo>
                      <a:lnTo>
                        <a:pt x="206" y="57"/>
                      </a:lnTo>
                      <a:lnTo>
                        <a:pt x="195" y="60"/>
                      </a:lnTo>
                      <a:lnTo>
                        <a:pt x="184" y="63"/>
                      </a:lnTo>
                      <a:lnTo>
                        <a:pt x="175" y="66"/>
                      </a:lnTo>
                      <a:lnTo>
                        <a:pt x="164" y="68"/>
                      </a:lnTo>
                      <a:lnTo>
                        <a:pt x="154" y="71"/>
                      </a:lnTo>
                      <a:lnTo>
                        <a:pt x="146" y="72"/>
                      </a:lnTo>
                      <a:lnTo>
                        <a:pt x="136" y="75"/>
                      </a:lnTo>
                      <a:lnTo>
                        <a:pt x="128" y="77"/>
                      </a:lnTo>
                      <a:lnTo>
                        <a:pt x="121" y="78"/>
                      </a:lnTo>
                      <a:lnTo>
                        <a:pt x="114" y="79"/>
                      </a:lnTo>
                      <a:lnTo>
                        <a:pt x="107" y="81"/>
                      </a:lnTo>
                      <a:lnTo>
                        <a:pt x="100" y="82"/>
                      </a:lnTo>
                      <a:lnTo>
                        <a:pt x="94" y="84"/>
                      </a:lnTo>
                      <a:lnTo>
                        <a:pt x="90" y="84"/>
                      </a:lnTo>
                      <a:lnTo>
                        <a:pt x="85" y="84"/>
                      </a:lnTo>
                      <a:lnTo>
                        <a:pt x="81" y="85"/>
                      </a:lnTo>
                      <a:lnTo>
                        <a:pt x="76" y="85"/>
                      </a:lnTo>
                      <a:lnTo>
                        <a:pt x="69" y="85"/>
                      </a:lnTo>
                      <a:lnTo>
                        <a:pt x="63" y="84"/>
                      </a:lnTo>
                      <a:lnTo>
                        <a:pt x="50" y="82"/>
                      </a:lnTo>
                      <a:lnTo>
                        <a:pt x="36" y="79"/>
                      </a:lnTo>
                      <a:lnTo>
                        <a:pt x="29" y="78"/>
                      </a:lnTo>
                      <a:lnTo>
                        <a:pt x="22" y="77"/>
                      </a:lnTo>
                      <a:lnTo>
                        <a:pt x="22" y="7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1" name="Freeform 135"/>
                <p:cNvSpPr/>
                <p:nvPr/>
              </p:nvSpPr>
              <p:spPr bwMode="auto">
                <a:xfrm>
                  <a:off x="4527550" y="3660775"/>
                  <a:ext cx="231775" cy="153988"/>
                </a:xfrm>
                <a:custGeom>
                  <a:avLst/>
                  <a:gdLst>
                    <a:gd name="T0" fmla="*/ 12 w 292"/>
                    <a:gd name="T1" fmla="*/ 37 h 192"/>
                    <a:gd name="T2" fmla="*/ 37 w 292"/>
                    <a:gd name="T3" fmla="*/ 36 h 192"/>
                    <a:gd name="T4" fmla="*/ 66 w 292"/>
                    <a:gd name="T5" fmla="*/ 33 h 192"/>
                    <a:gd name="T6" fmla="*/ 95 w 292"/>
                    <a:gd name="T7" fmla="*/ 27 h 192"/>
                    <a:gd name="T8" fmla="*/ 119 w 292"/>
                    <a:gd name="T9" fmla="*/ 23 h 192"/>
                    <a:gd name="T10" fmla="*/ 132 w 292"/>
                    <a:gd name="T11" fmla="*/ 21 h 192"/>
                    <a:gd name="T12" fmla="*/ 145 w 292"/>
                    <a:gd name="T13" fmla="*/ 18 h 192"/>
                    <a:gd name="T14" fmla="*/ 156 w 292"/>
                    <a:gd name="T15" fmla="*/ 15 h 192"/>
                    <a:gd name="T16" fmla="*/ 166 w 292"/>
                    <a:gd name="T17" fmla="*/ 12 h 192"/>
                    <a:gd name="T18" fmla="*/ 173 w 292"/>
                    <a:gd name="T19" fmla="*/ 9 h 192"/>
                    <a:gd name="T20" fmla="*/ 178 w 292"/>
                    <a:gd name="T21" fmla="*/ 7 h 192"/>
                    <a:gd name="T22" fmla="*/ 182 w 292"/>
                    <a:gd name="T23" fmla="*/ 5 h 192"/>
                    <a:gd name="T24" fmla="*/ 188 w 292"/>
                    <a:gd name="T25" fmla="*/ 3 h 192"/>
                    <a:gd name="T26" fmla="*/ 196 w 292"/>
                    <a:gd name="T27" fmla="*/ 1 h 192"/>
                    <a:gd name="T28" fmla="*/ 207 w 292"/>
                    <a:gd name="T29" fmla="*/ 0 h 192"/>
                    <a:gd name="T30" fmla="*/ 214 w 292"/>
                    <a:gd name="T31" fmla="*/ 4 h 192"/>
                    <a:gd name="T32" fmla="*/ 225 w 292"/>
                    <a:gd name="T33" fmla="*/ 9 h 192"/>
                    <a:gd name="T34" fmla="*/ 239 w 292"/>
                    <a:gd name="T35" fmla="*/ 16 h 192"/>
                    <a:gd name="T36" fmla="*/ 257 w 292"/>
                    <a:gd name="T37" fmla="*/ 25 h 192"/>
                    <a:gd name="T38" fmla="*/ 272 w 292"/>
                    <a:gd name="T39" fmla="*/ 37 h 192"/>
                    <a:gd name="T40" fmla="*/ 283 w 292"/>
                    <a:gd name="T41" fmla="*/ 47 h 192"/>
                    <a:gd name="T42" fmla="*/ 290 w 292"/>
                    <a:gd name="T43" fmla="*/ 54 h 192"/>
                    <a:gd name="T44" fmla="*/ 292 w 292"/>
                    <a:gd name="T45" fmla="*/ 58 h 192"/>
                    <a:gd name="T46" fmla="*/ 290 w 292"/>
                    <a:gd name="T47" fmla="*/ 62 h 192"/>
                    <a:gd name="T48" fmla="*/ 286 w 292"/>
                    <a:gd name="T49" fmla="*/ 66 h 192"/>
                    <a:gd name="T50" fmla="*/ 279 w 292"/>
                    <a:gd name="T51" fmla="*/ 72 h 192"/>
                    <a:gd name="T52" fmla="*/ 269 w 292"/>
                    <a:gd name="T53" fmla="*/ 75 h 192"/>
                    <a:gd name="T54" fmla="*/ 262 w 292"/>
                    <a:gd name="T55" fmla="*/ 80 h 192"/>
                    <a:gd name="T56" fmla="*/ 256 w 292"/>
                    <a:gd name="T57" fmla="*/ 87 h 192"/>
                    <a:gd name="T58" fmla="*/ 250 w 292"/>
                    <a:gd name="T59" fmla="*/ 97 h 192"/>
                    <a:gd name="T60" fmla="*/ 246 w 292"/>
                    <a:gd name="T61" fmla="*/ 111 h 192"/>
                    <a:gd name="T62" fmla="*/ 240 w 292"/>
                    <a:gd name="T63" fmla="*/ 126 h 192"/>
                    <a:gd name="T64" fmla="*/ 238 w 292"/>
                    <a:gd name="T65" fmla="*/ 145 h 192"/>
                    <a:gd name="T66" fmla="*/ 233 w 292"/>
                    <a:gd name="T67" fmla="*/ 167 h 192"/>
                    <a:gd name="T68" fmla="*/ 231 w 292"/>
                    <a:gd name="T69" fmla="*/ 192 h 192"/>
                    <a:gd name="T70" fmla="*/ 188 w 292"/>
                    <a:gd name="T71" fmla="*/ 177 h 192"/>
                    <a:gd name="T72" fmla="*/ 188 w 292"/>
                    <a:gd name="T73" fmla="*/ 149 h 192"/>
                    <a:gd name="T74" fmla="*/ 188 w 292"/>
                    <a:gd name="T75" fmla="*/ 124 h 192"/>
                    <a:gd name="T76" fmla="*/ 188 w 292"/>
                    <a:gd name="T77" fmla="*/ 105 h 192"/>
                    <a:gd name="T78" fmla="*/ 188 w 292"/>
                    <a:gd name="T79" fmla="*/ 87 h 192"/>
                    <a:gd name="T80" fmla="*/ 186 w 292"/>
                    <a:gd name="T81" fmla="*/ 75 h 192"/>
                    <a:gd name="T82" fmla="*/ 186 w 292"/>
                    <a:gd name="T83" fmla="*/ 65 h 192"/>
                    <a:gd name="T84" fmla="*/ 185 w 292"/>
                    <a:gd name="T85" fmla="*/ 59 h 192"/>
                    <a:gd name="T86" fmla="*/ 184 w 292"/>
                    <a:gd name="T87" fmla="*/ 58 h 192"/>
                    <a:gd name="T88" fmla="*/ 181 w 292"/>
                    <a:gd name="T89" fmla="*/ 57 h 192"/>
                    <a:gd name="T90" fmla="*/ 177 w 292"/>
                    <a:gd name="T91" fmla="*/ 55 h 192"/>
                    <a:gd name="T92" fmla="*/ 170 w 292"/>
                    <a:gd name="T93" fmla="*/ 55 h 192"/>
                    <a:gd name="T94" fmla="*/ 163 w 292"/>
                    <a:gd name="T95" fmla="*/ 55 h 192"/>
                    <a:gd name="T96" fmla="*/ 153 w 292"/>
                    <a:gd name="T97" fmla="*/ 55 h 192"/>
                    <a:gd name="T98" fmla="*/ 142 w 292"/>
                    <a:gd name="T99" fmla="*/ 57 h 192"/>
                    <a:gd name="T100" fmla="*/ 130 w 292"/>
                    <a:gd name="T101" fmla="*/ 58 h 192"/>
                    <a:gd name="T102" fmla="*/ 107 w 292"/>
                    <a:gd name="T103" fmla="*/ 62 h 192"/>
                    <a:gd name="T104" fmla="*/ 78 w 292"/>
                    <a:gd name="T105" fmla="*/ 66 h 192"/>
                    <a:gd name="T106" fmla="*/ 47 w 292"/>
                    <a:gd name="T107" fmla="*/ 69 h 192"/>
                    <a:gd name="T108" fmla="*/ 16 w 292"/>
                    <a:gd name="T109" fmla="*/ 70 h 192"/>
                    <a:gd name="T110" fmla="*/ 0 w 292"/>
                    <a:gd name="T111" fmla="*/ 3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92" h="192">
                      <a:moveTo>
                        <a:pt x="0" y="37"/>
                      </a:moveTo>
                      <a:lnTo>
                        <a:pt x="12" y="37"/>
                      </a:lnTo>
                      <a:lnTo>
                        <a:pt x="24" y="37"/>
                      </a:lnTo>
                      <a:lnTo>
                        <a:pt x="37" y="36"/>
                      </a:lnTo>
                      <a:lnTo>
                        <a:pt x="51" y="34"/>
                      </a:lnTo>
                      <a:lnTo>
                        <a:pt x="66" y="33"/>
                      </a:lnTo>
                      <a:lnTo>
                        <a:pt x="80" y="30"/>
                      </a:lnTo>
                      <a:lnTo>
                        <a:pt x="95" y="27"/>
                      </a:lnTo>
                      <a:lnTo>
                        <a:pt x="112" y="25"/>
                      </a:lnTo>
                      <a:lnTo>
                        <a:pt x="119" y="23"/>
                      </a:lnTo>
                      <a:lnTo>
                        <a:pt x="125" y="22"/>
                      </a:lnTo>
                      <a:lnTo>
                        <a:pt x="132" y="21"/>
                      </a:lnTo>
                      <a:lnTo>
                        <a:pt x="139" y="19"/>
                      </a:lnTo>
                      <a:lnTo>
                        <a:pt x="145" y="18"/>
                      </a:lnTo>
                      <a:lnTo>
                        <a:pt x="150" y="16"/>
                      </a:lnTo>
                      <a:lnTo>
                        <a:pt x="156" y="15"/>
                      </a:lnTo>
                      <a:lnTo>
                        <a:pt x="161" y="14"/>
                      </a:lnTo>
                      <a:lnTo>
                        <a:pt x="166" y="12"/>
                      </a:lnTo>
                      <a:lnTo>
                        <a:pt x="168" y="11"/>
                      </a:lnTo>
                      <a:lnTo>
                        <a:pt x="173" y="9"/>
                      </a:lnTo>
                      <a:lnTo>
                        <a:pt x="175" y="8"/>
                      </a:lnTo>
                      <a:lnTo>
                        <a:pt x="178" y="7"/>
                      </a:lnTo>
                      <a:lnTo>
                        <a:pt x="181" y="5"/>
                      </a:lnTo>
                      <a:lnTo>
                        <a:pt x="182" y="5"/>
                      </a:lnTo>
                      <a:lnTo>
                        <a:pt x="185" y="4"/>
                      </a:lnTo>
                      <a:lnTo>
                        <a:pt x="188" y="3"/>
                      </a:lnTo>
                      <a:lnTo>
                        <a:pt x="191" y="1"/>
                      </a:lnTo>
                      <a:lnTo>
                        <a:pt x="196" y="1"/>
                      </a:lnTo>
                      <a:lnTo>
                        <a:pt x="202" y="0"/>
                      </a:lnTo>
                      <a:lnTo>
                        <a:pt x="207" y="0"/>
                      </a:lnTo>
                      <a:lnTo>
                        <a:pt x="210" y="1"/>
                      </a:lnTo>
                      <a:lnTo>
                        <a:pt x="214" y="4"/>
                      </a:lnTo>
                      <a:lnTo>
                        <a:pt x="220" y="7"/>
                      </a:lnTo>
                      <a:lnTo>
                        <a:pt x="225" y="9"/>
                      </a:lnTo>
                      <a:lnTo>
                        <a:pt x="232" y="12"/>
                      </a:lnTo>
                      <a:lnTo>
                        <a:pt x="239" y="16"/>
                      </a:lnTo>
                      <a:lnTo>
                        <a:pt x="247" y="21"/>
                      </a:lnTo>
                      <a:lnTo>
                        <a:pt x="257" y="25"/>
                      </a:lnTo>
                      <a:lnTo>
                        <a:pt x="265" y="32"/>
                      </a:lnTo>
                      <a:lnTo>
                        <a:pt x="272" y="37"/>
                      </a:lnTo>
                      <a:lnTo>
                        <a:pt x="278" y="41"/>
                      </a:lnTo>
                      <a:lnTo>
                        <a:pt x="283" y="47"/>
                      </a:lnTo>
                      <a:lnTo>
                        <a:pt x="287" y="51"/>
                      </a:lnTo>
                      <a:lnTo>
                        <a:pt x="290" y="54"/>
                      </a:lnTo>
                      <a:lnTo>
                        <a:pt x="292" y="57"/>
                      </a:lnTo>
                      <a:lnTo>
                        <a:pt x="292" y="58"/>
                      </a:lnTo>
                      <a:lnTo>
                        <a:pt x="292" y="61"/>
                      </a:lnTo>
                      <a:lnTo>
                        <a:pt x="290" y="62"/>
                      </a:lnTo>
                      <a:lnTo>
                        <a:pt x="289" y="65"/>
                      </a:lnTo>
                      <a:lnTo>
                        <a:pt x="286" y="66"/>
                      </a:lnTo>
                      <a:lnTo>
                        <a:pt x="283" y="69"/>
                      </a:lnTo>
                      <a:lnTo>
                        <a:pt x="279" y="72"/>
                      </a:lnTo>
                      <a:lnTo>
                        <a:pt x="275" y="73"/>
                      </a:lnTo>
                      <a:lnTo>
                        <a:pt x="269" y="75"/>
                      </a:lnTo>
                      <a:lnTo>
                        <a:pt x="265" y="77"/>
                      </a:lnTo>
                      <a:lnTo>
                        <a:pt x="262" y="80"/>
                      </a:lnTo>
                      <a:lnTo>
                        <a:pt x="258" y="83"/>
                      </a:lnTo>
                      <a:lnTo>
                        <a:pt x="256" y="87"/>
                      </a:lnTo>
                      <a:lnTo>
                        <a:pt x="253" y="91"/>
                      </a:lnTo>
                      <a:lnTo>
                        <a:pt x="250" y="97"/>
                      </a:lnTo>
                      <a:lnTo>
                        <a:pt x="247" y="104"/>
                      </a:lnTo>
                      <a:lnTo>
                        <a:pt x="246" y="111"/>
                      </a:lnTo>
                      <a:lnTo>
                        <a:pt x="243" y="117"/>
                      </a:lnTo>
                      <a:lnTo>
                        <a:pt x="240" y="126"/>
                      </a:lnTo>
                      <a:lnTo>
                        <a:pt x="239" y="135"/>
                      </a:lnTo>
                      <a:lnTo>
                        <a:pt x="238" y="145"/>
                      </a:lnTo>
                      <a:lnTo>
                        <a:pt x="235" y="156"/>
                      </a:lnTo>
                      <a:lnTo>
                        <a:pt x="233" y="167"/>
                      </a:lnTo>
                      <a:lnTo>
                        <a:pt x="232" y="180"/>
                      </a:lnTo>
                      <a:lnTo>
                        <a:pt x="231" y="192"/>
                      </a:lnTo>
                      <a:lnTo>
                        <a:pt x="188" y="192"/>
                      </a:lnTo>
                      <a:lnTo>
                        <a:pt x="188" y="177"/>
                      </a:lnTo>
                      <a:lnTo>
                        <a:pt x="188" y="163"/>
                      </a:lnTo>
                      <a:lnTo>
                        <a:pt x="188" y="149"/>
                      </a:lnTo>
                      <a:lnTo>
                        <a:pt x="188" y="137"/>
                      </a:lnTo>
                      <a:lnTo>
                        <a:pt x="188" y="124"/>
                      </a:lnTo>
                      <a:lnTo>
                        <a:pt x="188" y="115"/>
                      </a:lnTo>
                      <a:lnTo>
                        <a:pt x="188" y="105"/>
                      </a:lnTo>
                      <a:lnTo>
                        <a:pt x="188" y="95"/>
                      </a:lnTo>
                      <a:lnTo>
                        <a:pt x="188" y="87"/>
                      </a:lnTo>
                      <a:lnTo>
                        <a:pt x="188" y="80"/>
                      </a:lnTo>
                      <a:lnTo>
                        <a:pt x="186" y="75"/>
                      </a:lnTo>
                      <a:lnTo>
                        <a:pt x="186" y="69"/>
                      </a:lnTo>
                      <a:lnTo>
                        <a:pt x="186" y="65"/>
                      </a:lnTo>
                      <a:lnTo>
                        <a:pt x="185" y="62"/>
                      </a:lnTo>
                      <a:lnTo>
                        <a:pt x="185" y="59"/>
                      </a:lnTo>
                      <a:lnTo>
                        <a:pt x="185" y="58"/>
                      </a:lnTo>
                      <a:lnTo>
                        <a:pt x="184" y="58"/>
                      </a:lnTo>
                      <a:lnTo>
                        <a:pt x="182" y="57"/>
                      </a:lnTo>
                      <a:lnTo>
                        <a:pt x="181" y="57"/>
                      </a:lnTo>
                      <a:lnTo>
                        <a:pt x="178" y="57"/>
                      </a:lnTo>
                      <a:lnTo>
                        <a:pt x="177" y="55"/>
                      </a:lnTo>
                      <a:lnTo>
                        <a:pt x="174" y="55"/>
                      </a:lnTo>
                      <a:lnTo>
                        <a:pt x="170" y="55"/>
                      </a:lnTo>
                      <a:lnTo>
                        <a:pt x="167" y="55"/>
                      </a:lnTo>
                      <a:lnTo>
                        <a:pt x="163" y="55"/>
                      </a:lnTo>
                      <a:lnTo>
                        <a:pt x="159" y="55"/>
                      </a:lnTo>
                      <a:lnTo>
                        <a:pt x="153" y="55"/>
                      </a:lnTo>
                      <a:lnTo>
                        <a:pt x="148" y="57"/>
                      </a:lnTo>
                      <a:lnTo>
                        <a:pt x="142" y="57"/>
                      </a:lnTo>
                      <a:lnTo>
                        <a:pt x="137" y="57"/>
                      </a:lnTo>
                      <a:lnTo>
                        <a:pt x="130" y="58"/>
                      </a:lnTo>
                      <a:lnTo>
                        <a:pt x="123" y="58"/>
                      </a:lnTo>
                      <a:lnTo>
                        <a:pt x="107" y="62"/>
                      </a:lnTo>
                      <a:lnTo>
                        <a:pt x="94" y="63"/>
                      </a:lnTo>
                      <a:lnTo>
                        <a:pt x="78" y="66"/>
                      </a:lnTo>
                      <a:lnTo>
                        <a:pt x="63" y="68"/>
                      </a:lnTo>
                      <a:lnTo>
                        <a:pt x="47" y="69"/>
                      </a:lnTo>
                      <a:lnTo>
                        <a:pt x="31" y="70"/>
                      </a:lnTo>
                      <a:lnTo>
                        <a:pt x="16" y="70"/>
                      </a:lnTo>
                      <a:lnTo>
                        <a:pt x="0" y="70"/>
                      </a:lnTo>
                      <a:lnTo>
                        <a:pt x="0" y="37"/>
                      </a:lnTo>
                      <a:lnTo>
                        <a:pt x="0" y="3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Freeform 136"/>
                <p:cNvSpPr/>
                <p:nvPr/>
              </p:nvSpPr>
              <p:spPr bwMode="auto">
                <a:xfrm>
                  <a:off x="4549775" y="3792538"/>
                  <a:ext cx="179387" cy="47625"/>
                </a:xfrm>
                <a:custGeom>
                  <a:avLst/>
                  <a:gdLst>
                    <a:gd name="T0" fmla="*/ 107 w 227"/>
                    <a:gd name="T1" fmla="*/ 12 h 61"/>
                    <a:gd name="T2" fmla="*/ 122 w 227"/>
                    <a:gd name="T3" fmla="*/ 7 h 61"/>
                    <a:gd name="T4" fmla="*/ 137 w 227"/>
                    <a:gd name="T5" fmla="*/ 5 h 61"/>
                    <a:gd name="T6" fmla="*/ 150 w 227"/>
                    <a:gd name="T7" fmla="*/ 2 h 61"/>
                    <a:gd name="T8" fmla="*/ 162 w 227"/>
                    <a:gd name="T9" fmla="*/ 0 h 61"/>
                    <a:gd name="T10" fmla="*/ 173 w 227"/>
                    <a:gd name="T11" fmla="*/ 0 h 61"/>
                    <a:gd name="T12" fmla="*/ 183 w 227"/>
                    <a:gd name="T13" fmla="*/ 0 h 61"/>
                    <a:gd name="T14" fmla="*/ 191 w 227"/>
                    <a:gd name="T15" fmla="*/ 2 h 61"/>
                    <a:gd name="T16" fmla="*/ 200 w 227"/>
                    <a:gd name="T17" fmla="*/ 3 h 61"/>
                    <a:gd name="T18" fmla="*/ 206 w 227"/>
                    <a:gd name="T19" fmla="*/ 6 h 61"/>
                    <a:gd name="T20" fmla="*/ 212 w 227"/>
                    <a:gd name="T21" fmla="*/ 9 h 61"/>
                    <a:gd name="T22" fmla="*/ 216 w 227"/>
                    <a:gd name="T23" fmla="*/ 13 h 61"/>
                    <a:gd name="T24" fmla="*/ 220 w 227"/>
                    <a:gd name="T25" fmla="*/ 16 h 61"/>
                    <a:gd name="T26" fmla="*/ 223 w 227"/>
                    <a:gd name="T27" fmla="*/ 18 h 61"/>
                    <a:gd name="T28" fmla="*/ 224 w 227"/>
                    <a:gd name="T29" fmla="*/ 23 h 61"/>
                    <a:gd name="T30" fmla="*/ 226 w 227"/>
                    <a:gd name="T31" fmla="*/ 25 h 61"/>
                    <a:gd name="T32" fmla="*/ 227 w 227"/>
                    <a:gd name="T33" fmla="*/ 28 h 61"/>
                    <a:gd name="T34" fmla="*/ 226 w 227"/>
                    <a:gd name="T35" fmla="*/ 30 h 61"/>
                    <a:gd name="T36" fmla="*/ 226 w 227"/>
                    <a:gd name="T37" fmla="*/ 31 h 61"/>
                    <a:gd name="T38" fmla="*/ 224 w 227"/>
                    <a:gd name="T39" fmla="*/ 32 h 61"/>
                    <a:gd name="T40" fmla="*/ 223 w 227"/>
                    <a:gd name="T41" fmla="*/ 34 h 61"/>
                    <a:gd name="T42" fmla="*/ 220 w 227"/>
                    <a:gd name="T43" fmla="*/ 36 h 61"/>
                    <a:gd name="T44" fmla="*/ 219 w 227"/>
                    <a:gd name="T45" fmla="*/ 38 h 61"/>
                    <a:gd name="T46" fmla="*/ 215 w 227"/>
                    <a:gd name="T47" fmla="*/ 39 h 61"/>
                    <a:gd name="T48" fmla="*/ 212 w 227"/>
                    <a:gd name="T49" fmla="*/ 41 h 61"/>
                    <a:gd name="T50" fmla="*/ 208 w 227"/>
                    <a:gd name="T51" fmla="*/ 42 h 61"/>
                    <a:gd name="T52" fmla="*/ 204 w 227"/>
                    <a:gd name="T53" fmla="*/ 43 h 61"/>
                    <a:gd name="T54" fmla="*/ 198 w 227"/>
                    <a:gd name="T55" fmla="*/ 43 h 61"/>
                    <a:gd name="T56" fmla="*/ 193 w 227"/>
                    <a:gd name="T57" fmla="*/ 45 h 61"/>
                    <a:gd name="T58" fmla="*/ 186 w 227"/>
                    <a:gd name="T59" fmla="*/ 46 h 61"/>
                    <a:gd name="T60" fmla="*/ 180 w 227"/>
                    <a:gd name="T61" fmla="*/ 48 h 61"/>
                    <a:gd name="T62" fmla="*/ 173 w 227"/>
                    <a:gd name="T63" fmla="*/ 48 h 61"/>
                    <a:gd name="T64" fmla="*/ 165 w 227"/>
                    <a:gd name="T65" fmla="*/ 49 h 61"/>
                    <a:gd name="T66" fmla="*/ 148 w 227"/>
                    <a:gd name="T67" fmla="*/ 52 h 61"/>
                    <a:gd name="T68" fmla="*/ 132 w 227"/>
                    <a:gd name="T69" fmla="*/ 54 h 61"/>
                    <a:gd name="T70" fmla="*/ 112 w 227"/>
                    <a:gd name="T71" fmla="*/ 57 h 61"/>
                    <a:gd name="T72" fmla="*/ 93 w 227"/>
                    <a:gd name="T73" fmla="*/ 59 h 61"/>
                    <a:gd name="T74" fmla="*/ 71 w 227"/>
                    <a:gd name="T75" fmla="*/ 60 h 61"/>
                    <a:gd name="T76" fmla="*/ 49 w 227"/>
                    <a:gd name="T77" fmla="*/ 61 h 61"/>
                    <a:gd name="T78" fmla="*/ 38 w 227"/>
                    <a:gd name="T79" fmla="*/ 61 h 61"/>
                    <a:gd name="T80" fmla="*/ 25 w 227"/>
                    <a:gd name="T81" fmla="*/ 61 h 61"/>
                    <a:gd name="T82" fmla="*/ 13 w 227"/>
                    <a:gd name="T83" fmla="*/ 61 h 61"/>
                    <a:gd name="T84" fmla="*/ 0 w 227"/>
                    <a:gd name="T85" fmla="*/ 61 h 61"/>
                    <a:gd name="T86" fmla="*/ 0 w 227"/>
                    <a:gd name="T87" fmla="*/ 32 h 61"/>
                    <a:gd name="T88" fmla="*/ 11 w 227"/>
                    <a:gd name="T89" fmla="*/ 31 h 61"/>
                    <a:gd name="T90" fmla="*/ 24 w 227"/>
                    <a:gd name="T91" fmla="*/ 30 h 61"/>
                    <a:gd name="T92" fmla="*/ 36 w 227"/>
                    <a:gd name="T93" fmla="*/ 27 h 61"/>
                    <a:gd name="T94" fmla="*/ 49 w 227"/>
                    <a:gd name="T95" fmla="*/ 25 h 61"/>
                    <a:gd name="T96" fmla="*/ 63 w 227"/>
                    <a:gd name="T97" fmla="*/ 23 h 61"/>
                    <a:gd name="T98" fmla="*/ 78 w 227"/>
                    <a:gd name="T99" fmla="*/ 20 h 61"/>
                    <a:gd name="T100" fmla="*/ 92 w 227"/>
                    <a:gd name="T101" fmla="*/ 16 h 61"/>
                    <a:gd name="T102" fmla="*/ 107 w 227"/>
                    <a:gd name="T103" fmla="*/ 12 h 61"/>
                    <a:gd name="T104" fmla="*/ 107 w 227"/>
                    <a:gd name="T105" fmla="*/ 12 h 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</a:cxnLst>
                  <a:rect l="0" t="0" r="r" b="b"/>
                  <a:pathLst>
                    <a:path w="227" h="61">
                      <a:moveTo>
                        <a:pt x="107" y="12"/>
                      </a:moveTo>
                      <a:lnTo>
                        <a:pt x="122" y="7"/>
                      </a:lnTo>
                      <a:lnTo>
                        <a:pt x="137" y="5"/>
                      </a:lnTo>
                      <a:lnTo>
                        <a:pt x="150" y="2"/>
                      </a:lnTo>
                      <a:lnTo>
                        <a:pt x="162" y="0"/>
                      </a:lnTo>
                      <a:lnTo>
                        <a:pt x="173" y="0"/>
                      </a:lnTo>
                      <a:lnTo>
                        <a:pt x="183" y="0"/>
                      </a:lnTo>
                      <a:lnTo>
                        <a:pt x="191" y="2"/>
                      </a:lnTo>
                      <a:lnTo>
                        <a:pt x="200" y="3"/>
                      </a:lnTo>
                      <a:lnTo>
                        <a:pt x="206" y="6"/>
                      </a:lnTo>
                      <a:lnTo>
                        <a:pt x="212" y="9"/>
                      </a:lnTo>
                      <a:lnTo>
                        <a:pt x="216" y="13"/>
                      </a:lnTo>
                      <a:lnTo>
                        <a:pt x="220" y="16"/>
                      </a:lnTo>
                      <a:lnTo>
                        <a:pt x="223" y="18"/>
                      </a:lnTo>
                      <a:lnTo>
                        <a:pt x="224" y="23"/>
                      </a:lnTo>
                      <a:lnTo>
                        <a:pt x="226" y="25"/>
                      </a:lnTo>
                      <a:lnTo>
                        <a:pt x="227" y="28"/>
                      </a:lnTo>
                      <a:lnTo>
                        <a:pt x="226" y="30"/>
                      </a:lnTo>
                      <a:lnTo>
                        <a:pt x="226" y="31"/>
                      </a:lnTo>
                      <a:lnTo>
                        <a:pt x="224" y="32"/>
                      </a:lnTo>
                      <a:lnTo>
                        <a:pt x="223" y="34"/>
                      </a:lnTo>
                      <a:lnTo>
                        <a:pt x="220" y="36"/>
                      </a:lnTo>
                      <a:lnTo>
                        <a:pt x="219" y="38"/>
                      </a:lnTo>
                      <a:lnTo>
                        <a:pt x="215" y="39"/>
                      </a:lnTo>
                      <a:lnTo>
                        <a:pt x="212" y="41"/>
                      </a:lnTo>
                      <a:lnTo>
                        <a:pt x="208" y="42"/>
                      </a:lnTo>
                      <a:lnTo>
                        <a:pt x="204" y="43"/>
                      </a:lnTo>
                      <a:lnTo>
                        <a:pt x="198" y="43"/>
                      </a:lnTo>
                      <a:lnTo>
                        <a:pt x="193" y="45"/>
                      </a:lnTo>
                      <a:lnTo>
                        <a:pt x="186" y="46"/>
                      </a:lnTo>
                      <a:lnTo>
                        <a:pt x="180" y="48"/>
                      </a:lnTo>
                      <a:lnTo>
                        <a:pt x="173" y="48"/>
                      </a:lnTo>
                      <a:lnTo>
                        <a:pt x="165" y="49"/>
                      </a:lnTo>
                      <a:lnTo>
                        <a:pt x="148" y="52"/>
                      </a:lnTo>
                      <a:lnTo>
                        <a:pt x="132" y="54"/>
                      </a:lnTo>
                      <a:lnTo>
                        <a:pt x="112" y="57"/>
                      </a:lnTo>
                      <a:lnTo>
                        <a:pt x="93" y="59"/>
                      </a:lnTo>
                      <a:lnTo>
                        <a:pt x="71" y="60"/>
                      </a:lnTo>
                      <a:lnTo>
                        <a:pt x="49" y="61"/>
                      </a:lnTo>
                      <a:lnTo>
                        <a:pt x="38" y="61"/>
                      </a:lnTo>
                      <a:lnTo>
                        <a:pt x="25" y="61"/>
                      </a:lnTo>
                      <a:lnTo>
                        <a:pt x="13" y="61"/>
                      </a:lnTo>
                      <a:lnTo>
                        <a:pt x="0" y="61"/>
                      </a:lnTo>
                      <a:lnTo>
                        <a:pt x="0" y="32"/>
                      </a:lnTo>
                      <a:lnTo>
                        <a:pt x="11" y="31"/>
                      </a:lnTo>
                      <a:lnTo>
                        <a:pt x="24" y="30"/>
                      </a:lnTo>
                      <a:lnTo>
                        <a:pt x="36" y="27"/>
                      </a:lnTo>
                      <a:lnTo>
                        <a:pt x="49" y="25"/>
                      </a:lnTo>
                      <a:lnTo>
                        <a:pt x="63" y="23"/>
                      </a:lnTo>
                      <a:lnTo>
                        <a:pt x="78" y="20"/>
                      </a:lnTo>
                      <a:lnTo>
                        <a:pt x="92" y="16"/>
                      </a:lnTo>
                      <a:lnTo>
                        <a:pt x="107" y="12"/>
                      </a:lnTo>
                      <a:lnTo>
                        <a:pt x="107" y="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137"/>
                <p:cNvSpPr/>
                <p:nvPr/>
              </p:nvSpPr>
              <p:spPr bwMode="auto">
                <a:xfrm>
                  <a:off x="4427538" y="3378200"/>
                  <a:ext cx="476250" cy="708025"/>
                </a:xfrm>
                <a:custGeom>
                  <a:avLst/>
                  <a:gdLst>
                    <a:gd name="T0" fmla="*/ 519 w 600"/>
                    <a:gd name="T1" fmla="*/ 8 h 892"/>
                    <a:gd name="T2" fmla="*/ 561 w 600"/>
                    <a:gd name="T3" fmla="*/ 33 h 892"/>
                    <a:gd name="T4" fmla="*/ 592 w 600"/>
                    <a:gd name="T5" fmla="*/ 58 h 892"/>
                    <a:gd name="T6" fmla="*/ 595 w 600"/>
                    <a:gd name="T7" fmla="*/ 68 h 892"/>
                    <a:gd name="T8" fmla="*/ 588 w 600"/>
                    <a:gd name="T9" fmla="*/ 86 h 892"/>
                    <a:gd name="T10" fmla="*/ 579 w 600"/>
                    <a:gd name="T11" fmla="*/ 103 h 892"/>
                    <a:gd name="T12" fmla="*/ 575 w 600"/>
                    <a:gd name="T13" fmla="*/ 128 h 892"/>
                    <a:gd name="T14" fmla="*/ 574 w 600"/>
                    <a:gd name="T15" fmla="*/ 169 h 892"/>
                    <a:gd name="T16" fmla="*/ 577 w 600"/>
                    <a:gd name="T17" fmla="*/ 221 h 892"/>
                    <a:gd name="T18" fmla="*/ 579 w 600"/>
                    <a:gd name="T19" fmla="*/ 271 h 892"/>
                    <a:gd name="T20" fmla="*/ 581 w 600"/>
                    <a:gd name="T21" fmla="*/ 311 h 892"/>
                    <a:gd name="T22" fmla="*/ 584 w 600"/>
                    <a:gd name="T23" fmla="*/ 342 h 892"/>
                    <a:gd name="T24" fmla="*/ 588 w 600"/>
                    <a:gd name="T25" fmla="*/ 386 h 892"/>
                    <a:gd name="T26" fmla="*/ 591 w 600"/>
                    <a:gd name="T27" fmla="*/ 452 h 892"/>
                    <a:gd name="T28" fmla="*/ 595 w 600"/>
                    <a:gd name="T29" fmla="*/ 541 h 892"/>
                    <a:gd name="T30" fmla="*/ 597 w 600"/>
                    <a:gd name="T31" fmla="*/ 632 h 892"/>
                    <a:gd name="T32" fmla="*/ 600 w 600"/>
                    <a:gd name="T33" fmla="*/ 706 h 892"/>
                    <a:gd name="T34" fmla="*/ 599 w 600"/>
                    <a:gd name="T35" fmla="*/ 758 h 892"/>
                    <a:gd name="T36" fmla="*/ 588 w 600"/>
                    <a:gd name="T37" fmla="*/ 822 h 892"/>
                    <a:gd name="T38" fmla="*/ 561 w 600"/>
                    <a:gd name="T39" fmla="*/ 870 h 892"/>
                    <a:gd name="T40" fmla="*/ 537 w 600"/>
                    <a:gd name="T41" fmla="*/ 890 h 892"/>
                    <a:gd name="T42" fmla="*/ 523 w 600"/>
                    <a:gd name="T43" fmla="*/ 887 h 892"/>
                    <a:gd name="T44" fmla="*/ 519 w 600"/>
                    <a:gd name="T45" fmla="*/ 854 h 892"/>
                    <a:gd name="T46" fmla="*/ 512 w 600"/>
                    <a:gd name="T47" fmla="*/ 830 h 892"/>
                    <a:gd name="T48" fmla="*/ 496 w 600"/>
                    <a:gd name="T49" fmla="*/ 807 h 892"/>
                    <a:gd name="T50" fmla="*/ 470 w 600"/>
                    <a:gd name="T51" fmla="*/ 783 h 892"/>
                    <a:gd name="T52" fmla="*/ 440 w 600"/>
                    <a:gd name="T53" fmla="*/ 764 h 892"/>
                    <a:gd name="T54" fmla="*/ 418 w 600"/>
                    <a:gd name="T55" fmla="*/ 748 h 892"/>
                    <a:gd name="T56" fmla="*/ 409 w 600"/>
                    <a:gd name="T57" fmla="*/ 736 h 892"/>
                    <a:gd name="T58" fmla="*/ 412 w 600"/>
                    <a:gd name="T59" fmla="*/ 730 h 892"/>
                    <a:gd name="T60" fmla="*/ 422 w 600"/>
                    <a:gd name="T61" fmla="*/ 730 h 892"/>
                    <a:gd name="T62" fmla="*/ 442 w 600"/>
                    <a:gd name="T63" fmla="*/ 733 h 892"/>
                    <a:gd name="T64" fmla="*/ 473 w 600"/>
                    <a:gd name="T65" fmla="*/ 740 h 892"/>
                    <a:gd name="T66" fmla="*/ 514 w 600"/>
                    <a:gd name="T67" fmla="*/ 742 h 892"/>
                    <a:gd name="T68" fmla="*/ 526 w 600"/>
                    <a:gd name="T69" fmla="*/ 730 h 892"/>
                    <a:gd name="T70" fmla="*/ 531 w 600"/>
                    <a:gd name="T71" fmla="*/ 711 h 892"/>
                    <a:gd name="T72" fmla="*/ 535 w 600"/>
                    <a:gd name="T73" fmla="*/ 682 h 892"/>
                    <a:gd name="T74" fmla="*/ 539 w 600"/>
                    <a:gd name="T75" fmla="*/ 623 h 892"/>
                    <a:gd name="T76" fmla="*/ 538 w 600"/>
                    <a:gd name="T77" fmla="*/ 531 h 892"/>
                    <a:gd name="T78" fmla="*/ 531 w 600"/>
                    <a:gd name="T79" fmla="*/ 383 h 892"/>
                    <a:gd name="T80" fmla="*/ 524 w 600"/>
                    <a:gd name="T81" fmla="*/ 288 h 892"/>
                    <a:gd name="T82" fmla="*/ 516 w 600"/>
                    <a:gd name="T83" fmla="*/ 177 h 892"/>
                    <a:gd name="T84" fmla="*/ 509 w 600"/>
                    <a:gd name="T85" fmla="*/ 124 h 892"/>
                    <a:gd name="T86" fmla="*/ 502 w 600"/>
                    <a:gd name="T87" fmla="*/ 90 h 892"/>
                    <a:gd name="T88" fmla="*/ 495 w 600"/>
                    <a:gd name="T89" fmla="*/ 73 h 892"/>
                    <a:gd name="T90" fmla="*/ 477 w 600"/>
                    <a:gd name="T91" fmla="*/ 62 h 892"/>
                    <a:gd name="T92" fmla="*/ 451 w 600"/>
                    <a:gd name="T93" fmla="*/ 61 h 892"/>
                    <a:gd name="T94" fmla="*/ 400 w 600"/>
                    <a:gd name="T95" fmla="*/ 68 h 892"/>
                    <a:gd name="T96" fmla="*/ 369 w 600"/>
                    <a:gd name="T97" fmla="*/ 72 h 892"/>
                    <a:gd name="T98" fmla="*/ 336 w 600"/>
                    <a:gd name="T99" fmla="*/ 76 h 892"/>
                    <a:gd name="T100" fmla="*/ 287 w 600"/>
                    <a:gd name="T101" fmla="*/ 83 h 892"/>
                    <a:gd name="T102" fmla="*/ 225 w 600"/>
                    <a:gd name="T103" fmla="*/ 92 h 892"/>
                    <a:gd name="T104" fmla="*/ 149 w 600"/>
                    <a:gd name="T105" fmla="*/ 105 h 892"/>
                    <a:gd name="T106" fmla="*/ 59 w 600"/>
                    <a:gd name="T107" fmla="*/ 117 h 892"/>
                    <a:gd name="T108" fmla="*/ 15 w 600"/>
                    <a:gd name="T109" fmla="*/ 81 h 892"/>
                    <a:gd name="T110" fmla="*/ 83 w 600"/>
                    <a:gd name="T111" fmla="*/ 77 h 892"/>
                    <a:gd name="T112" fmla="*/ 142 w 600"/>
                    <a:gd name="T113" fmla="*/ 69 h 892"/>
                    <a:gd name="T114" fmla="*/ 247 w 600"/>
                    <a:gd name="T115" fmla="*/ 52 h 892"/>
                    <a:gd name="T116" fmla="*/ 364 w 600"/>
                    <a:gd name="T117" fmla="*/ 32 h 892"/>
                    <a:gd name="T118" fmla="*/ 411 w 600"/>
                    <a:gd name="T119" fmla="*/ 23 h 892"/>
                    <a:gd name="T120" fmla="*/ 442 w 600"/>
                    <a:gd name="T121" fmla="*/ 15 h 892"/>
                    <a:gd name="T122" fmla="*/ 462 w 600"/>
                    <a:gd name="T123" fmla="*/ 8 h 892"/>
                    <a:gd name="T124" fmla="*/ 483 w 600"/>
                    <a:gd name="T125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0" h="892">
                      <a:moveTo>
                        <a:pt x="495" y="2"/>
                      </a:moveTo>
                      <a:lnTo>
                        <a:pt x="499" y="2"/>
                      </a:lnTo>
                      <a:lnTo>
                        <a:pt x="505" y="4"/>
                      </a:lnTo>
                      <a:lnTo>
                        <a:pt x="512" y="5"/>
                      </a:lnTo>
                      <a:lnTo>
                        <a:pt x="519" y="8"/>
                      </a:lnTo>
                      <a:lnTo>
                        <a:pt x="526" y="12"/>
                      </a:lnTo>
                      <a:lnTo>
                        <a:pt x="534" y="16"/>
                      </a:lnTo>
                      <a:lnTo>
                        <a:pt x="544" y="20"/>
                      </a:lnTo>
                      <a:lnTo>
                        <a:pt x="553" y="27"/>
                      </a:lnTo>
                      <a:lnTo>
                        <a:pt x="561" y="33"/>
                      </a:lnTo>
                      <a:lnTo>
                        <a:pt x="570" y="38"/>
                      </a:lnTo>
                      <a:lnTo>
                        <a:pt x="578" y="44"/>
                      </a:lnTo>
                      <a:lnTo>
                        <a:pt x="584" y="50"/>
                      </a:lnTo>
                      <a:lnTo>
                        <a:pt x="588" y="54"/>
                      </a:lnTo>
                      <a:lnTo>
                        <a:pt x="592" y="58"/>
                      </a:lnTo>
                      <a:lnTo>
                        <a:pt x="593" y="59"/>
                      </a:lnTo>
                      <a:lnTo>
                        <a:pt x="595" y="61"/>
                      </a:lnTo>
                      <a:lnTo>
                        <a:pt x="595" y="63"/>
                      </a:lnTo>
                      <a:lnTo>
                        <a:pt x="595" y="65"/>
                      </a:lnTo>
                      <a:lnTo>
                        <a:pt x="595" y="68"/>
                      </a:lnTo>
                      <a:lnTo>
                        <a:pt x="593" y="70"/>
                      </a:lnTo>
                      <a:lnTo>
                        <a:pt x="593" y="74"/>
                      </a:lnTo>
                      <a:lnTo>
                        <a:pt x="592" y="77"/>
                      </a:lnTo>
                      <a:lnTo>
                        <a:pt x="591" y="81"/>
                      </a:lnTo>
                      <a:lnTo>
                        <a:pt x="588" y="86"/>
                      </a:lnTo>
                      <a:lnTo>
                        <a:pt x="586" y="90"/>
                      </a:lnTo>
                      <a:lnTo>
                        <a:pt x="584" y="94"/>
                      </a:lnTo>
                      <a:lnTo>
                        <a:pt x="582" y="97"/>
                      </a:lnTo>
                      <a:lnTo>
                        <a:pt x="581" y="99"/>
                      </a:lnTo>
                      <a:lnTo>
                        <a:pt x="579" y="103"/>
                      </a:lnTo>
                      <a:lnTo>
                        <a:pt x="578" y="108"/>
                      </a:lnTo>
                      <a:lnTo>
                        <a:pt x="577" y="112"/>
                      </a:lnTo>
                      <a:lnTo>
                        <a:pt x="577" y="117"/>
                      </a:lnTo>
                      <a:lnTo>
                        <a:pt x="575" y="123"/>
                      </a:lnTo>
                      <a:lnTo>
                        <a:pt x="575" y="128"/>
                      </a:lnTo>
                      <a:lnTo>
                        <a:pt x="574" y="135"/>
                      </a:lnTo>
                      <a:lnTo>
                        <a:pt x="574" y="142"/>
                      </a:lnTo>
                      <a:lnTo>
                        <a:pt x="574" y="151"/>
                      </a:lnTo>
                      <a:lnTo>
                        <a:pt x="574" y="159"/>
                      </a:lnTo>
                      <a:lnTo>
                        <a:pt x="574" y="169"/>
                      </a:lnTo>
                      <a:lnTo>
                        <a:pt x="574" y="177"/>
                      </a:lnTo>
                      <a:lnTo>
                        <a:pt x="575" y="188"/>
                      </a:lnTo>
                      <a:lnTo>
                        <a:pt x="575" y="198"/>
                      </a:lnTo>
                      <a:lnTo>
                        <a:pt x="577" y="210"/>
                      </a:lnTo>
                      <a:lnTo>
                        <a:pt x="577" y="221"/>
                      </a:lnTo>
                      <a:lnTo>
                        <a:pt x="577" y="232"/>
                      </a:lnTo>
                      <a:lnTo>
                        <a:pt x="578" y="242"/>
                      </a:lnTo>
                      <a:lnTo>
                        <a:pt x="578" y="252"/>
                      </a:lnTo>
                      <a:lnTo>
                        <a:pt x="578" y="261"/>
                      </a:lnTo>
                      <a:lnTo>
                        <a:pt x="579" y="271"/>
                      </a:lnTo>
                      <a:lnTo>
                        <a:pt x="579" y="279"/>
                      </a:lnTo>
                      <a:lnTo>
                        <a:pt x="579" y="288"/>
                      </a:lnTo>
                      <a:lnTo>
                        <a:pt x="579" y="296"/>
                      </a:lnTo>
                      <a:lnTo>
                        <a:pt x="581" y="304"/>
                      </a:lnTo>
                      <a:lnTo>
                        <a:pt x="581" y="311"/>
                      </a:lnTo>
                      <a:lnTo>
                        <a:pt x="581" y="318"/>
                      </a:lnTo>
                      <a:lnTo>
                        <a:pt x="582" y="325"/>
                      </a:lnTo>
                      <a:lnTo>
                        <a:pt x="582" y="330"/>
                      </a:lnTo>
                      <a:lnTo>
                        <a:pt x="584" y="336"/>
                      </a:lnTo>
                      <a:lnTo>
                        <a:pt x="584" y="342"/>
                      </a:lnTo>
                      <a:lnTo>
                        <a:pt x="585" y="348"/>
                      </a:lnTo>
                      <a:lnTo>
                        <a:pt x="585" y="357"/>
                      </a:lnTo>
                      <a:lnTo>
                        <a:pt x="586" y="365"/>
                      </a:lnTo>
                      <a:lnTo>
                        <a:pt x="586" y="375"/>
                      </a:lnTo>
                      <a:lnTo>
                        <a:pt x="588" y="386"/>
                      </a:lnTo>
                      <a:lnTo>
                        <a:pt x="588" y="398"/>
                      </a:lnTo>
                      <a:lnTo>
                        <a:pt x="589" y="411"/>
                      </a:lnTo>
                      <a:lnTo>
                        <a:pt x="589" y="423"/>
                      </a:lnTo>
                      <a:lnTo>
                        <a:pt x="591" y="438"/>
                      </a:lnTo>
                      <a:lnTo>
                        <a:pt x="591" y="452"/>
                      </a:lnTo>
                      <a:lnTo>
                        <a:pt x="592" y="469"/>
                      </a:lnTo>
                      <a:lnTo>
                        <a:pt x="593" y="486"/>
                      </a:lnTo>
                      <a:lnTo>
                        <a:pt x="593" y="504"/>
                      </a:lnTo>
                      <a:lnTo>
                        <a:pt x="595" y="521"/>
                      </a:lnTo>
                      <a:lnTo>
                        <a:pt x="595" y="541"/>
                      </a:lnTo>
                      <a:lnTo>
                        <a:pt x="596" y="560"/>
                      </a:lnTo>
                      <a:lnTo>
                        <a:pt x="596" y="580"/>
                      </a:lnTo>
                      <a:lnTo>
                        <a:pt x="597" y="599"/>
                      </a:lnTo>
                      <a:lnTo>
                        <a:pt x="597" y="616"/>
                      </a:lnTo>
                      <a:lnTo>
                        <a:pt x="597" y="632"/>
                      </a:lnTo>
                      <a:lnTo>
                        <a:pt x="599" y="649"/>
                      </a:lnTo>
                      <a:lnTo>
                        <a:pt x="599" y="664"/>
                      </a:lnTo>
                      <a:lnTo>
                        <a:pt x="599" y="679"/>
                      </a:lnTo>
                      <a:lnTo>
                        <a:pt x="600" y="692"/>
                      </a:lnTo>
                      <a:lnTo>
                        <a:pt x="600" y="706"/>
                      </a:lnTo>
                      <a:lnTo>
                        <a:pt x="600" y="718"/>
                      </a:lnTo>
                      <a:lnTo>
                        <a:pt x="600" y="729"/>
                      </a:lnTo>
                      <a:lnTo>
                        <a:pt x="600" y="739"/>
                      </a:lnTo>
                      <a:lnTo>
                        <a:pt x="600" y="748"/>
                      </a:lnTo>
                      <a:lnTo>
                        <a:pt x="599" y="758"/>
                      </a:lnTo>
                      <a:lnTo>
                        <a:pt x="599" y="766"/>
                      </a:lnTo>
                      <a:lnTo>
                        <a:pt x="597" y="782"/>
                      </a:lnTo>
                      <a:lnTo>
                        <a:pt x="595" y="796"/>
                      </a:lnTo>
                      <a:lnTo>
                        <a:pt x="592" y="809"/>
                      </a:lnTo>
                      <a:lnTo>
                        <a:pt x="588" y="822"/>
                      </a:lnTo>
                      <a:lnTo>
                        <a:pt x="584" y="834"/>
                      </a:lnTo>
                      <a:lnTo>
                        <a:pt x="578" y="844"/>
                      </a:lnTo>
                      <a:lnTo>
                        <a:pt x="574" y="854"/>
                      </a:lnTo>
                      <a:lnTo>
                        <a:pt x="568" y="862"/>
                      </a:lnTo>
                      <a:lnTo>
                        <a:pt x="561" y="870"/>
                      </a:lnTo>
                      <a:lnTo>
                        <a:pt x="555" y="876"/>
                      </a:lnTo>
                      <a:lnTo>
                        <a:pt x="549" y="881"/>
                      </a:lnTo>
                      <a:lnTo>
                        <a:pt x="545" y="886"/>
                      </a:lnTo>
                      <a:lnTo>
                        <a:pt x="539" y="888"/>
                      </a:lnTo>
                      <a:lnTo>
                        <a:pt x="537" y="890"/>
                      </a:lnTo>
                      <a:lnTo>
                        <a:pt x="532" y="891"/>
                      </a:lnTo>
                      <a:lnTo>
                        <a:pt x="530" y="892"/>
                      </a:lnTo>
                      <a:lnTo>
                        <a:pt x="527" y="891"/>
                      </a:lnTo>
                      <a:lnTo>
                        <a:pt x="524" y="890"/>
                      </a:lnTo>
                      <a:lnTo>
                        <a:pt x="523" y="887"/>
                      </a:lnTo>
                      <a:lnTo>
                        <a:pt x="521" y="883"/>
                      </a:lnTo>
                      <a:lnTo>
                        <a:pt x="520" y="877"/>
                      </a:lnTo>
                      <a:lnTo>
                        <a:pt x="519" y="870"/>
                      </a:lnTo>
                      <a:lnTo>
                        <a:pt x="519" y="863"/>
                      </a:lnTo>
                      <a:lnTo>
                        <a:pt x="519" y="854"/>
                      </a:lnTo>
                      <a:lnTo>
                        <a:pt x="517" y="850"/>
                      </a:lnTo>
                      <a:lnTo>
                        <a:pt x="517" y="844"/>
                      </a:lnTo>
                      <a:lnTo>
                        <a:pt x="516" y="840"/>
                      </a:lnTo>
                      <a:lnTo>
                        <a:pt x="514" y="836"/>
                      </a:lnTo>
                      <a:lnTo>
                        <a:pt x="512" y="830"/>
                      </a:lnTo>
                      <a:lnTo>
                        <a:pt x="510" y="826"/>
                      </a:lnTo>
                      <a:lnTo>
                        <a:pt x="508" y="822"/>
                      </a:lnTo>
                      <a:lnTo>
                        <a:pt x="503" y="816"/>
                      </a:lnTo>
                      <a:lnTo>
                        <a:pt x="501" y="812"/>
                      </a:lnTo>
                      <a:lnTo>
                        <a:pt x="496" y="807"/>
                      </a:lnTo>
                      <a:lnTo>
                        <a:pt x="492" y="802"/>
                      </a:lnTo>
                      <a:lnTo>
                        <a:pt x="487" y="798"/>
                      </a:lnTo>
                      <a:lnTo>
                        <a:pt x="481" y="793"/>
                      </a:lnTo>
                      <a:lnTo>
                        <a:pt x="476" y="789"/>
                      </a:lnTo>
                      <a:lnTo>
                        <a:pt x="470" y="783"/>
                      </a:lnTo>
                      <a:lnTo>
                        <a:pt x="465" y="779"/>
                      </a:lnTo>
                      <a:lnTo>
                        <a:pt x="458" y="775"/>
                      </a:lnTo>
                      <a:lnTo>
                        <a:pt x="451" y="771"/>
                      </a:lnTo>
                      <a:lnTo>
                        <a:pt x="445" y="768"/>
                      </a:lnTo>
                      <a:lnTo>
                        <a:pt x="440" y="764"/>
                      </a:lnTo>
                      <a:lnTo>
                        <a:pt x="434" y="761"/>
                      </a:lnTo>
                      <a:lnTo>
                        <a:pt x="429" y="757"/>
                      </a:lnTo>
                      <a:lnTo>
                        <a:pt x="424" y="754"/>
                      </a:lnTo>
                      <a:lnTo>
                        <a:pt x="422" y="751"/>
                      </a:lnTo>
                      <a:lnTo>
                        <a:pt x="418" y="748"/>
                      </a:lnTo>
                      <a:lnTo>
                        <a:pt x="416" y="746"/>
                      </a:lnTo>
                      <a:lnTo>
                        <a:pt x="413" y="743"/>
                      </a:lnTo>
                      <a:lnTo>
                        <a:pt x="412" y="740"/>
                      </a:lnTo>
                      <a:lnTo>
                        <a:pt x="411" y="739"/>
                      </a:lnTo>
                      <a:lnTo>
                        <a:pt x="409" y="736"/>
                      </a:lnTo>
                      <a:lnTo>
                        <a:pt x="409" y="735"/>
                      </a:lnTo>
                      <a:lnTo>
                        <a:pt x="411" y="733"/>
                      </a:lnTo>
                      <a:lnTo>
                        <a:pt x="411" y="732"/>
                      </a:lnTo>
                      <a:lnTo>
                        <a:pt x="411" y="732"/>
                      </a:lnTo>
                      <a:lnTo>
                        <a:pt x="412" y="730"/>
                      </a:lnTo>
                      <a:lnTo>
                        <a:pt x="413" y="730"/>
                      </a:lnTo>
                      <a:lnTo>
                        <a:pt x="415" y="730"/>
                      </a:lnTo>
                      <a:lnTo>
                        <a:pt x="418" y="730"/>
                      </a:lnTo>
                      <a:lnTo>
                        <a:pt x="419" y="730"/>
                      </a:lnTo>
                      <a:lnTo>
                        <a:pt x="422" y="730"/>
                      </a:lnTo>
                      <a:lnTo>
                        <a:pt x="426" y="730"/>
                      </a:lnTo>
                      <a:lnTo>
                        <a:pt x="429" y="730"/>
                      </a:lnTo>
                      <a:lnTo>
                        <a:pt x="433" y="732"/>
                      </a:lnTo>
                      <a:lnTo>
                        <a:pt x="438" y="732"/>
                      </a:lnTo>
                      <a:lnTo>
                        <a:pt x="442" y="733"/>
                      </a:lnTo>
                      <a:lnTo>
                        <a:pt x="448" y="735"/>
                      </a:lnTo>
                      <a:lnTo>
                        <a:pt x="454" y="736"/>
                      </a:lnTo>
                      <a:lnTo>
                        <a:pt x="460" y="737"/>
                      </a:lnTo>
                      <a:lnTo>
                        <a:pt x="466" y="739"/>
                      </a:lnTo>
                      <a:lnTo>
                        <a:pt x="473" y="740"/>
                      </a:lnTo>
                      <a:lnTo>
                        <a:pt x="484" y="742"/>
                      </a:lnTo>
                      <a:lnTo>
                        <a:pt x="492" y="743"/>
                      </a:lnTo>
                      <a:lnTo>
                        <a:pt x="501" y="743"/>
                      </a:lnTo>
                      <a:lnTo>
                        <a:pt x="508" y="743"/>
                      </a:lnTo>
                      <a:lnTo>
                        <a:pt x="514" y="742"/>
                      </a:lnTo>
                      <a:lnTo>
                        <a:pt x="519" y="740"/>
                      </a:lnTo>
                      <a:lnTo>
                        <a:pt x="521" y="737"/>
                      </a:lnTo>
                      <a:lnTo>
                        <a:pt x="523" y="735"/>
                      </a:lnTo>
                      <a:lnTo>
                        <a:pt x="524" y="733"/>
                      </a:lnTo>
                      <a:lnTo>
                        <a:pt x="526" y="730"/>
                      </a:lnTo>
                      <a:lnTo>
                        <a:pt x="527" y="728"/>
                      </a:lnTo>
                      <a:lnTo>
                        <a:pt x="528" y="724"/>
                      </a:lnTo>
                      <a:lnTo>
                        <a:pt x="528" y="721"/>
                      </a:lnTo>
                      <a:lnTo>
                        <a:pt x="530" y="717"/>
                      </a:lnTo>
                      <a:lnTo>
                        <a:pt x="531" y="711"/>
                      </a:lnTo>
                      <a:lnTo>
                        <a:pt x="532" y="707"/>
                      </a:lnTo>
                      <a:lnTo>
                        <a:pt x="532" y="701"/>
                      </a:lnTo>
                      <a:lnTo>
                        <a:pt x="534" y="695"/>
                      </a:lnTo>
                      <a:lnTo>
                        <a:pt x="534" y="689"/>
                      </a:lnTo>
                      <a:lnTo>
                        <a:pt x="535" y="682"/>
                      </a:lnTo>
                      <a:lnTo>
                        <a:pt x="535" y="674"/>
                      </a:lnTo>
                      <a:lnTo>
                        <a:pt x="537" y="667"/>
                      </a:lnTo>
                      <a:lnTo>
                        <a:pt x="537" y="659"/>
                      </a:lnTo>
                      <a:lnTo>
                        <a:pt x="538" y="641"/>
                      </a:lnTo>
                      <a:lnTo>
                        <a:pt x="539" y="623"/>
                      </a:lnTo>
                      <a:lnTo>
                        <a:pt x="539" y="606"/>
                      </a:lnTo>
                      <a:lnTo>
                        <a:pt x="539" y="588"/>
                      </a:lnTo>
                      <a:lnTo>
                        <a:pt x="539" y="570"/>
                      </a:lnTo>
                      <a:lnTo>
                        <a:pt x="539" y="551"/>
                      </a:lnTo>
                      <a:lnTo>
                        <a:pt x="538" y="531"/>
                      </a:lnTo>
                      <a:lnTo>
                        <a:pt x="537" y="512"/>
                      </a:lnTo>
                      <a:lnTo>
                        <a:pt x="535" y="474"/>
                      </a:lnTo>
                      <a:lnTo>
                        <a:pt x="534" y="437"/>
                      </a:lnTo>
                      <a:lnTo>
                        <a:pt x="531" y="401"/>
                      </a:lnTo>
                      <a:lnTo>
                        <a:pt x="531" y="383"/>
                      </a:lnTo>
                      <a:lnTo>
                        <a:pt x="530" y="365"/>
                      </a:lnTo>
                      <a:lnTo>
                        <a:pt x="528" y="347"/>
                      </a:lnTo>
                      <a:lnTo>
                        <a:pt x="527" y="329"/>
                      </a:lnTo>
                      <a:lnTo>
                        <a:pt x="526" y="308"/>
                      </a:lnTo>
                      <a:lnTo>
                        <a:pt x="524" y="288"/>
                      </a:lnTo>
                      <a:lnTo>
                        <a:pt x="523" y="264"/>
                      </a:lnTo>
                      <a:lnTo>
                        <a:pt x="521" y="241"/>
                      </a:lnTo>
                      <a:lnTo>
                        <a:pt x="520" y="216"/>
                      </a:lnTo>
                      <a:lnTo>
                        <a:pt x="519" y="189"/>
                      </a:lnTo>
                      <a:lnTo>
                        <a:pt x="516" y="177"/>
                      </a:lnTo>
                      <a:lnTo>
                        <a:pt x="514" y="164"/>
                      </a:lnTo>
                      <a:lnTo>
                        <a:pt x="513" y="153"/>
                      </a:lnTo>
                      <a:lnTo>
                        <a:pt x="512" y="142"/>
                      </a:lnTo>
                      <a:lnTo>
                        <a:pt x="510" y="133"/>
                      </a:lnTo>
                      <a:lnTo>
                        <a:pt x="509" y="124"/>
                      </a:lnTo>
                      <a:lnTo>
                        <a:pt x="508" y="116"/>
                      </a:lnTo>
                      <a:lnTo>
                        <a:pt x="506" y="108"/>
                      </a:lnTo>
                      <a:lnTo>
                        <a:pt x="505" y="101"/>
                      </a:lnTo>
                      <a:lnTo>
                        <a:pt x="503" y="95"/>
                      </a:lnTo>
                      <a:lnTo>
                        <a:pt x="502" y="90"/>
                      </a:lnTo>
                      <a:lnTo>
                        <a:pt x="501" y="84"/>
                      </a:lnTo>
                      <a:lnTo>
                        <a:pt x="499" y="81"/>
                      </a:lnTo>
                      <a:lnTo>
                        <a:pt x="498" y="77"/>
                      </a:lnTo>
                      <a:lnTo>
                        <a:pt x="496" y="74"/>
                      </a:lnTo>
                      <a:lnTo>
                        <a:pt x="495" y="73"/>
                      </a:lnTo>
                      <a:lnTo>
                        <a:pt x="492" y="70"/>
                      </a:lnTo>
                      <a:lnTo>
                        <a:pt x="488" y="68"/>
                      </a:lnTo>
                      <a:lnTo>
                        <a:pt x="485" y="65"/>
                      </a:lnTo>
                      <a:lnTo>
                        <a:pt x="481" y="63"/>
                      </a:lnTo>
                      <a:lnTo>
                        <a:pt x="477" y="62"/>
                      </a:lnTo>
                      <a:lnTo>
                        <a:pt x="473" y="61"/>
                      </a:lnTo>
                      <a:lnTo>
                        <a:pt x="469" y="61"/>
                      </a:lnTo>
                      <a:lnTo>
                        <a:pt x="465" y="61"/>
                      </a:lnTo>
                      <a:lnTo>
                        <a:pt x="458" y="61"/>
                      </a:lnTo>
                      <a:lnTo>
                        <a:pt x="451" y="61"/>
                      </a:lnTo>
                      <a:lnTo>
                        <a:pt x="442" y="62"/>
                      </a:lnTo>
                      <a:lnTo>
                        <a:pt x="433" y="63"/>
                      </a:lnTo>
                      <a:lnTo>
                        <a:pt x="423" y="65"/>
                      </a:lnTo>
                      <a:lnTo>
                        <a:pt x="412" y="66"/>
                      </a:lnTo>
                      <a:lnTo>
                        <a:pt x="400" y="68"/>
                      </a:lnTo>
                      <a:lnTo>
                        <a:pt x="387" y="69"/>
                      </a:lnTo>
                      <a:lnTo>
                        <a:pt x="383" y="69"/>
                      </a:lnTo>
                      <a:lnTo>
                        <a:pt x="380" y="70"/>
                      </a:lnTo>
                      <a:lnTo>
                        <a:pt x="375" y="70"/>
                      </a:lnTo>
                      <a:lnTo>
                        <a:pt x="369" y="72"/>
                      </a:lnTo>
                      <a:lnTo>
                        <a:pt x="364" y="72"/>
                      </a:lnTo>
                      <a:lnTo>
                        <a:pt x="358" y="73"/>
                      </a:lnTo>
                      <a:lnTo>
                        <a:pt x="351" y="74"/>
                      </a:lnTo>
                      <a:lnTo>
                        <a:pt x="343" y="74"/>
                      </a:lnTo>
                      <a:lnTo>
                        <a:pt x="336" y="76"/>
                      </a:lnTo>
                      <a:lnTo>
                        <a:pt x="326" y="77"/>
                      </a:lnTo>
                      <a:lnTo>
                        <a:pt x="318" y="79"/>
                      </a:lnTo>
                      <a:lnTo>
                        <a:pt x="308" y="80"/>
                      </a:lnTo>
                      <a:lnTo>
                        <a:pt x="297" y="81"/>
                      </a:lnTo>
                      <a:lnTo>
                        <a:pt x="287" y="83"/>
                      </a:lnTo>
                      <a:lnTo>
                        <a:pt x="275" y="86"/>
                      </a:lnTo>
                      <a:lnTo>
                        <a:pt x="264" y="87"/>
                      </a:lnTo>
                      <a:lnTo>
                        <a:pt x="251" y="88"/>
                      </a:lnTo>
                      <a:lnTo>
                        <a:pt x="238" y="91"/>
                      </a:lnTo>
                      <a:lnTo>
                        <a:pt x="225" y="92"/>
                      </a:lnTo>
                      <a:lnTo>
                        <a:pt x="210" y="95"/>
                      </a:lnTo>
                      <a:lnTo>
                        <a:pt x="196" y="97"/>
                      </a:lnTo>
                      <a:lnTo>
                        <a:pt x="181" y="99"/>
                      </a:lnTo>
                      <a:lnTo>
                        <a:pt x="166" y="102"/>
                      </a:lnTo>
                      <a:lnTo>
                        <a:pt x="149" y="105"/>
                      </a:lnTo>
                      <a:lnTo>
                        <a:pt x="132" y="106"/>
                      </a:lnTo>
                      <a:lnTo>
                        <a:pt x="114" y="109"/>
                      </a:lnTo>
                      <a:lnTo>
                        <a:pt x="96" y="112"/>
                      </a:lnTo>
                      <a:lnTo>
                        <a:pt x="78" y="115"/>
                      </a:lnTo>
                      <a:lnTo>
                        <a:pt x="59" y="117"/>
                      </a:lnTo>
                      <a:lnTo>
                        <a:pt x="40" y="121"/>
                      </a:lnTo>
                      <a:lnTo>
                        <a:pt x="19" y="124"/>
                      </a:lnTo>
                      <a:lnTo>
                        <a:pt x="0" y="127"/>
                      </a:lnTo>
                      <a:lnTo>
                        <a:pt x="0" y="81"/>
                      </a:lnTo>
                      <a:lnTo>
                        <a:pt x="15" y="81"/>
                      </a:lnTo>
                      <a:lnTo>
                        <a:pt x="33" y="80"/>
                      </a:lnTo>
                      <a:lnTo>
                        <a:pt x="52" y="80"/>
                      </a:lnTo>
                      <a:lnTo>
                        <a:pt x="62" y="79"/>
                      </a:lnTo>
                      <a:lnTo>
                        <a:pt x="72" y="77"/>
                      </a:lnTo>
                      <a:lnTo>
                        <a:pt x="83" y="77"/>
                      </a:lnTo>
                      <a:lnTo>
                        <a:pt x="94" y="76"/>
                      </a:lnTo>
                      <a:lnTo>
                        <a:pt x="105" y="74"/>
                      </a:lnTo>
                      <a:lnTo>
                        <a:pt x="117" y="73"/>
                      </a:lnTo>
                      <a:lnTo>
                        <a:pt x="128" y="70"/>
                      </a:lnTo>
                      <a:lnTo>
                        <a:pt x="142" y="69"/>
                      </a:lnTo>
                      <a:lnTo>
                        <a:pt x="155" y="68"/>
                      </a:lnTo>
                      <a:lnTo>
                        <a:pt x="168" y="65"/>
                      </a:lnTo>
                      <a:lnTo>
                        <a:pt x="195" y="61"/>
                      </a:lnTo>
                      <a:lnTo>
                        <a:pt x="221" y="56"/>
                      </a:lnTo>
                      <a:lnTo>
                        <a:pt x="247" y="52"/>
                      </a:lnTo>
                      <a:lnTo>
                        <a:pt x="272" y="48"/>
                      </a:lnTo>
                      <a:lnTo>
                        <a:pt x="296" y="44"/>
                      </a:lnTo>
                      <a:lnTo>
                        <a:pt x="319" y="40"/>
                      </a:lnTo>
                      <a:lnTo>
                        <a:pt x="343" y="36"/>
                      </a:lnTo>
                      <a:lnTo>
                        <a:pt x="364" y="32"/>
                      </a:lnTo>
                      <a:lnTo>
                        <a:pt x="375" y="30"/>
                      </a:lnTo>
                      <a:lnTo>
                        <a:pt x="384" y="27"/>
                      </a:lnTo>
                      <a:lnTo>
                        <a:pt x="394" y="26"/>
                      </a:lnTo>
                      <a:lnTo>
                        <a:pt x="402" y="25"/>
                      </a:lnTo>
                      <a:lnTo>
                        <a:pt x="411" y="23"/>
                      </a:lnTo>
                      <a:lnTo>
                        <a:pt x="418" y="22"/>
                      </a:lnTo>
                      <a:lnTo>
                        <a:pt x="424" y="20"/>
                      </a:lnTo>
                      <a:lnTo>
                        <a:pt x="431" y="19"/>
                      </a:lnTo>
                      <a:lnTo>
                        <a:pt x="437" y="18"/>
                      </a:lnTo>
                      <a:lnTo>
                        <a:pt x="442" y="15"/>
                      </a:lnTo>
                      <a:lnTo>
                        <a:pt x="448" y="14"/>
                      </a:lnTo>
                      <a:lnTo>
                        <a:pt x="452" y="12"/>
                      </a:lnTo>
                      <a:lnTo>
                        <a:pt x="455" y="11"/>
                      </a:lnTo>
                      <a:lnTo>
                        <a:pt x="459" y="9"/>
                      </a:lnTo>
                      <a:lnTo>
                        <a:pt x="462" y="8"/>
                      </a:lnTo>
                      <a:lnTo>
                        <a:pt x="465" y="7"/>
                      </a:lnTo>
                      <a:lnTo>
                        <a:pt x="472" y="2"/>
                      </a:lnTo>
                      <a:lnTo>
                        <a:pt x="476" y="1"/>
                      </a:lnTo>
                      <a:lnTo>
                        <a:pt x="480" y="1"/>
                      </a:lnTo>
                      <a:lnTo>
                        <a:pt x="483" y="0"/>
                      </a:lnTo>
                      <a:lnTo>
                        <a:pt x="487" y="0"/>
                      </a:lnTo>
                      <a:lnTo>
                        <a:pt x="491" y="1"/>
                      </a:lnTo>
                      <a:lnTo>
                        <a:pt x="495" y="2"/>
                      </a:lnTo>
                      <a:lnTo>
                        <a:pt x="495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Freeform 138"/>
                <p:cNvSpPr/>
                <p:nvPr/>
              </p:nvSpPr>
              <p:spPr bwMode="auto">
                <a:xfrm>
                  <a:off x="4495800" y="3683000"/>
                  <a:ext cx="68262" cy="203200"/>
                </a:xfrm>
                <a:custGeom>
                  <a:avLst/>
                  <a:gdLst>
                    <a:gd name="T0" fmla="*/ 6 w 88"/>
                    <a:gd name="T1" fmla="*/ 32 h 257"/>
                    <a:gd name="T2" fmla="*/ 2 w 88"/>
                    <a:gd name="T3" fmla="*/ 20 h 257"/>
                    <a:gd name="T4" fmla="*/ 0 w 88"/>
                    <a:gd name="T5" fmla="*/ 10 h 257"/>
                    <a:gd name="T6" fmla="*/ 2 w 88"/>
                    <a:gd name="T7" fmla="*/ 5 h 257"/>
                    <a:gd name="T8" fmla="*/ 3 w 88"/>
                    <a:gd name="T9" fmla="*/ 2 h 257"/>
                    <a:gd name="T10" fmla="*/ 6 w 88"/>
                    <a:gd name="T11" fmla="*/ 0 h 257"/>
                    <a:gd name="T12" fmla="*/ 11 w 88"/>
                    <a:gd name="T13" fmla="*/ 0 h 257"/>
                    <a:gd name="T14" fmla="*/ 18 w 88"/>
                    <a:gd name="T15" fmla="*/ 0 h 257"/>
                    <a:gd name="T16" fmla="*/ 25 w 88"/>
                    <a:gd name="T17" fmla="*/ 2 h 257"/>
                    <a:gd name="T18" fmla="*/ 41 w 88"/>
                    <a:gd name="T19" fmla="*/ 5 h 257"/>
                    <a:gd name="T20" fmla="*/ 64 w 88"/>
                    <a:gd name="T21" fmla="*/ 10 h 257"/>
                    <a:gd name="T22" fmla="*/ 70 w 88"/>
                    <a:gd name="T23" fmla="*/ 42 h 257"/>
                    <a:gd name="T24" fmla="*/ 74 w 88"/>
                    <a:gd name="T25" fmla="*/ 71 h 257"/>
                    <a:gd name="T26" fmla="*/ 78 w 88"/>
                    <a:gd name="T27" fmla="*/ 99 h 257"/>
                    <a:gd name="T28" fmla="*/ 81 w 88"/>
                    <a:gd name="T29" fmla="*/ 122 h 257"/>
                    <a:gd name="T30" fmla="*/ 83 w 88"/>
                    <a:gd name="T31" fmla="*/ 144 h 257"/>
                    <a:gd name="T32" fmla="*/ 85 w 88"/>
                    <a:gd name="T33" fmla="*/ 164 h 257"/>
                    <a:gd name="T34" fmla="*/ 86 w 88"/>
                    <a:gd name="T35" fmla="*/ 180 h 257"/>
                    <a:gd name="T36" fmla="*/ 88 w 88"/>
                    <a:gd name="T37" fmla="*/ 194 h 257"/>
                    <a:gd name="T38" fmla="*/ 88 w 88"/>
                    <a:gd name="T39" fmla="*/ 207 h 257"/>
                    <a:gd name="T40" fmla="*/ 86 w 88"/>
                    <a:gd name="T41" fmla="*/ 216 h 257"/>
                    <a:gd name="T42" fmla="*/ 86 w 88"/>
                    <a:gd name="T43" fmla="*/ 225 h 257"/>
                    <a:gd name="T44" fmla="*/ 86 w 88"/>
                    <a:gd name="T45" fmla="*/ 233 h 257"/>
                    <a:gd name="T46" fmla="*/ 85 w 88"/>
                    <a:gd name="T47" fmla="*/ 243 h 257"/>
                    <a:gd name="T48" fmla="*/ 83 w 88"/>
                    <a:gd name="T49" fmla="*/ 248 h 257"/>
                    <a:gd name="T50" fmla="*/ 78 w 88"/>
                    <a:gd name="T51" fmla="*/ 255 h 257"/>
                    <a:gd name="T52" fmla="*/ 72 w 88"/>
                    <a:gd name="T53" fmla="*/ 257 h 257"/>
                    <a:gd name="T54" fmla="*/ 70 w 88"/>
                    <a:gd name="T55" fmla="*/ 257 h 257"/>
                    <a:gd name="T56" fmla="*/ 68 w 88"/>
                    <a:gd name="T57" fmla="*/ 255 h 257"/>
                    <a:gd name="T58" fmla="*/ 67 w 88"/>
                    <a:gd name="T59" fmla="*/ 252 h 257"/>
                    <a:gd name="T60" fmla="*/ 65 w 88"/>
                    <a:gd name="T61" fmla="*/ 247 h 257"/>
                    <a:gd name="T62" fmla="*/ 63 w 88"/>
                    <a:gd name="T63" fmla="*/ 243 h 257"/>
                    <a:gd name="T64" fmla="*/ 61 w 88"/>
                    <a:gd name="T65" fmla="*/ 237 h 257"/>
                    <a:gd name="T66" fmla="*/ 59 w 88"/>
                    <a:gd name="T67" fmla="*/ 229 h 257"/>
                    <a:gd name="T68" fmla="*/ 57 w 88"/>
                    <a:gd name="T69" fmla="*/ 219 h 257"/>
                    <a:gd name="T70" fmla="*/ 53 w 88"/>
                    <a:gd name="T71" fmla="*/ 207 h 257"/>
                    <a:gd name="T72" fmla="*/ 50 w 88"/>
                    <a:gd name="T73" fmla="*/ 193 h 257"/>
                    <a:gd name="T74" fmla="*/ 47 w 88"/>
                    <a:gd name="T75" fmla="*/ 176 h 257"/>
                    <a:gd name="T76" fmla="*/ 43 w 88"/>
                    <a:gd name="T77" fmla="*/ 158 h 257"/>
                    <a:gd name="T78" fmla="*/ 39 w 88"/>
                    <a:gd name="T79" fmla="*/ 139 h 257"/>
                    <a:gd name="T80" fmla="*/ 35 w 88"/>
                    <a:gd name="T81" fmla="*/ 120 h 257"/>
                    <a:gd name="T82" fmla="*/ 31 w 88"/>
                    <a:gd name="T83" fmla="*/ 103 h 257"/>
                    <a:gd name="T84" fmla="*/ 27 w 88"/>
                    <a:gd name="T85" fmla="*/ 88 h 257"/>
                    <a:gd name="T86" fmla="*/ 24 w 88"/>
                    <a:gd name="T87" fmla="*/ 74 h 257"/>
                    <a:gd name="T88" fmla="*/ 20 w 88"/>
                    <a:gd name="T89" fmla="*/ 61 h 257"/>
                    <a:gd name="T90" fmla="*/ 16 w 88"/>
                    <a:gd name="T91" fmla="*/ 52 h 257"/>
                    <a:gd name="T92" fmla="*/ 11 w 88"/>
                    <a:gd name="T93" fmla="*/ 43 h 257"/>
                    <a:gd name="T94" fmla="*/ 10 w 88"/>
                    <a:gd name="T95" fmla="*/ 39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8" h="257">
                      <a:moveTo>
                        <a:pt x="10" y="39"/>
                      </a:moveTo>
                      <a:lnTo>
                        <a:pt x="6" y="32"/>
                      </a:lnTo>
                      <a:lnTo>
                        <a:pt x="3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2" y="5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1" y="2"/>
                      </a:lnTo>
                      <a:lnTo>
                        <a:pt x="25" y="2"/>
                      </a:lnTo>
                      <a:lnTo>
                        <a:pt x="31" y="3"/>
                      </a:lnTo>
                      <a:lnTo>
                        <a:pt x="41" y="5"/>
                      </a:lnTo>
                      <a:lnTo>
                        <a:pt x="52" y="7"/>
                      </a:lnTo>
                      <a:lnTo>
                        <a:pt x="64" y="10"/>
                      </a:lnTo>
                      <a:lnTo>
                        <a:pt x="67" y="27"/>
                      </a:lnTo>
                      <a:lnTo>
                        <a:pt x="70" y="42"/>
                      </a:lnTo>
                      <a:lnTo>
                        <a:pt x="71" y="57"/>
                      </a:lnTo>
                      <a:lnTo>
                        <a:pt x="74" y="71"/>
                      </a:lnTo>
                      <a:lnTo>
                        <a:pt x="77" y="85"/>
                      </a:lnTo>
                      <a:lnTo>
                        <a:pt x="78" y="99"/>
                      </a:lnTo>
                      <a:lnTo>
                        <a:pt x="79" y="111"/>
                      </a:lnTo>
                      <a:lnTo>
                        <a:pt x="81" y="122"/>
                      </a:lnTo>
                      <a:lnTo>
                        <a:pt x="82" y="135"/>
                      </a:lnTo>
                      <a:lnTo>
                        <a:pt x="83" y="144"/>
                      </a:lnTo>
                      <a:lnTo>
                        <a:pt x="85" y="154"/>
                      </a:lnTo>
                      <a:lnTo>
                        <a:pt x="85" y="164"/>
                      </a:lnTo>
                      <a:lnTo>
                        <a:pt x="86" y="172"/>
                      </a:lnTo>
                      <a:lnTo>
                        <a:pt x="86" y="180"/>
                      </a:lnTo>
                      <a:lnTo>
                        <a:pt x="86" y="187"/>
                      </a:lnTo>
                      <a:lnTo>
                        <a:pt x="88" y="194"/>
                      </a:lnTo>
                      <a:lnTo>
                        <a:pt x="88" y="201"/>
                      </a:lnTo>
                      <a:lnTo>
                        <a:pt x="88" y="207"/>
                      </a:lnTo>
                      <a:lnTo>
                        <a:pt x="88" y="211"/>
                      </a:lnTo>
                      <a:lnTo>
                        <a:pt x="86" y="216"/>
                      </a:lnTo>
                      <a:lnTo>
                        <a:pt x="86" y="221"/>
                      </a:lnTo>
                      <a:lnTo>
                        <a:pt x="86" y="225"/>
                      </a:lnTo>
                      <a:lnTo>
                        <a:pt x="86" y="229"/>
                      </a:lnTo>
                      <a:lnTo>
                        <a:pt x="86" y="233"/>
                      </a:lnTo>
                      <a:lnTo>
                        <a:pt x="86" y="239"/>
                      </a:lnTo>
                      <a:lnTo>
                        <a:pt x="85" y="243"/>
                      </a:lnTo>
                      <a:lnTo>
                        <a:pt x="85" y="247"/>
                      </a:lnTo>
                      <a:lnTo>
                        <a:pt x="83" y="248"/>
                      </a:lnTo>
                      <a:lnTo>
                        <a:pt x="81" y="252"/>
                      </a:lnTo>
                      <a:lnTo>
                        <a:pt x="78" y="255"/>
                      </a:lnTo>
                      <a:lnTo>
                        <a:pt x="74" y="257"/>
                      </a:lnTo>
                      <a:lnTo>
                        <a:pt x="72" y="257"/>
                      </a:lnTo>
                      <a:lnTo>
                        <a:pt x="71" y="257"/>
                      </a:lnTo>
                      <a:lnTo>
                        <a:pt x="70" y="257"/>
                      </a:lnTo>
                      <a:lnTo>
                        <a:pt x="70" y="257"/>
                      </a:lnTo>
                      <a:lnTo>
                        <a:pt x="68" y="255"/>
                      </a:lnTo>
                      <a:lnTo>
                        <a:pt x="68" y="254"/>
                      </a:lnTo>
                      <a:lnTo>
                        <a:pt x="67" y="252"/>
                      </a:lnTo>
                      <a:lnTo>
                        <a:pt x="65" y="250"/>
                      </a:lnTo>
                      <a:lnTo>
                        <a:pt x="65" y="247"/>
                      </a:lnTo>
                      <a:lnTo>
                        <a:pt x="64" y="244"/>
                      </a:lnTo>
                      <a:lnTo>
                        <a:pt x="63" y="243"/>
                      </a:lnTo>
                      <a:lnTo>
                        <a:pt x="63" y="240"/>
                      </a:lnTo>
                      <a:lnTo>
                        <a:pt x="61" y="237"/>
                      </a:lnTo>
                      <a:lnTo>
                        <a:pt x="60" y="233"/>
                      </a:lnTo>
                      <a:lnTo>
                        <a:pt x="59" y="229"/>
                      </a:lnTo>
                      <a:lnTo>
                        <a:pt x="59" y="225"/>
                      </a:lnTo>
                      <a:lnTo>
                        <a:pt x="57" y="219"/>
                      </a:lnTo>
                      <a:lnTo>
                        <a:pt x="56" y="214"/>
                      </a:lnTo>
                      <a:lnTo>
                        <a:pt x="53" y="207"/>
                      </a:lnTo>
                      <a:lnTo>
                        <a:pt x="52" y="201"/>
                      </a:lnTo>
                      <a:lnTo>
                        <a:pt x="50" y="193"/>
                      </a:lnTo>
                      <a:lnTo>
                        <a:pt x="49" y="185"/>
                      </a:lnTo>
                      <a:lnTo>
                        <a:pt x="47" y="176"/>
                      </a:lnTo>
                      <a:lnTo>
                        <a:pt x="45" y="168"/>
                      </a:lnTo>
                      <a:lnTo>
                        <a:pt x="43" y="158"/>
                      </a:lnTo>
                      <a:lnTo>
                        <a:pt x="41" y="149"/>
                      </a:lnTo>
                      <a:lnTo>
                        <a:pt x="39" y="139"/>
                      </a:lnTo>
                      <a:lnTo>
                        <a:pt x="36" y="129"/>
                      </a:lnTo>
                      <a:lnTo>
                        <a:pt x="35" y="120"/>
                      </a:lnTo>
                      <a:lnTo>
                        <a:pt x="32" y="111"/>
                      </a:lnTo>
                      <a:lnTo>
                        <a:pt x="31" y="103"/>
                      </a:lnTo>
                      <a:lnTo>
                        <a:pt x="29" y="95"/>
                      </a:lnTo>
                      <a:lnTo>
                        <a:pt x="27" y="88"/>
                      </a:lnTo>
                      <a:lnTo>
                        <a:pt x="25" y="81"/>
                      </a:lnTo>
                      <a:lnTo>
                        <a:pt x="24" y="74"/>
                      </a:lnTo>
                      <a:lnTo>
                        <a:pt x="21" y="67"/>
                      </a:lnTo>
                      <a:lnTo>
                        <a:pt x="20" y="61"/>
                      </a:lnTo>
                      <a:lnTo>
                        <a:pt x="18" y="56"/>
                      </a:lnTo>
                      <a:lnTo>
                        <a:pt x="16" y="52"/>
                      </a:lnTo>
                      <a:lnTo>
                        <a:pt x="14" y="48"/>
                      </a:lnTo>
                      <a:lnTo>
                        <a:pt x="11" y="43"/>
                      </a:lnTo>
                      <a:lnTo>
                        <a:pt x="10" y="39"/>
                      </a:lnTo>
                      <a:lnTo>
                        <a:pt x="10" y="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6" name="组合 75"/>
            <p:cNvGrpSpPr/>
            <p:nvPr/>
          </p:nvGrpSpPr>
          <p:grpSpPr>
            <a:xfrm>
              <a:off x="4342079" y="4154948"/>
              <a:ext cx="507365" cy="509905"/>
              <a:chOff x="3687561" y="3658079"/>
              <a:chExt cx="507365" cy="509905"/>
            </a:xfrm>
          </p:grpSpPr>
          <p:pic>
            <p:nvPicPr>
              <p:cNvPr id="110" name="图片 109"/>
              <p:cNvPicPr>
                <a:picLocks noChangeAspect="1"/>
              </p:cNvPicPr>
              <p:nvPr>
                <p:custDataLst>
                  <p:tags r:id="rId5"/>
                </p:custDataLst>
              </p:nvPr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7561" y="365807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11" name="组合 110"/>
              <p:cNvGrpSpPr/>
              <p:nvPr/>
            </p:nvGrpSpPr>
            <p:grpSpPr>
              <a:xfrm>
                <a:off x="3822856" y="3751066"/>
                <a:ext cx="236774" cy="323930"/>
                <a:chOff x="4386263" y="3378200"/>
                <a:chExt cx="517525" cy="708025"/>
              </a:xfrm>
              <a:solidFill>
                <a:srgbClr val="FF0000"/>
              </a:solidFill>
            </p:grpSpPr>
            <p:sp>
              <p:nvSpPr>
                <p:cNvPr id="112" name="Freeform 133"/>
                <p:cNvSpPr/>
                <p:nvPr/>
              </p:nvSpPr>
              <p:spPr bwMode="auto">
                <a:xfrm>
                  <a:off x="4386263" y="3432175"/>
                  <a:ext cx="55562" cy="620713"/>
                </a:xfrm>
                <a:custGeom>
                  <a:avLst/>
                  <a:gdLst>
                    <a:gd name="T0" fmla="*/ 3 w 70"/>
                    <a:gd name="T1" fmla="*/ 48 h 782"/>
                    <a:gd name="T2" fmla="*/ 0 w 70"/>
                    <a:gd name="T3" fmla="*/ 31 h 782"/>
                    <a:gd name="T4" fmla="*/ 0 w 70"/>
                    <a:gd name="T5" fmla="*/ 18 h 782"/>
                    <a:gd name="T6" fmla="*/ 2 w 70"/>
                    <a:gd name="T7" fmla="*/ 8 h 782"/>
                    <a:gd name="T8" fmla="*/ 6 w 70"/>
                    <a:gd name="T9" fmla="*/ 2 h 782"/>
                    <a:gd name="T10" fmla="*/ 17 w 70"/>
                    <a:gd name="T11" fmla="*/ 0 h 782"/>
                    <a:gd name="T12" fmla="*/ 38 w 70"/>
                    <a:gd name="T13" fmla="*/ 2 h 782"/>
                    <a:gd name="T14" fmla="*/ 59 w 70"/>
                    <a:gd name="T15" fmla="*/ 9 h 782"/>
                    <a:gd name="T16" fmla="*/ 70 w 70"/>
                    <a:gd name="T17" fmla="*/ 37 h 782"/>
                    <a:gd name="T18" fmla="*/ 70 w 70"/>
                    <a:gd name="T19" fmla="*/ 110 h 782"/>
                    <a:gd name="T20" fmla="*/ 70 w 70"/>
                    <a:gd name="T21" fmla="*/ 188 h 782"/>
                    <a:gd name="T22" fmla="*/ 70 w 70"/>
                    <a:gd name="T23" fmla="*/ 268 h 782"/>
                    <a:gd name="T24" fmla="*/ 68 w 70"/>
                    <a:gd name="T25" fmla="*/ 352 h 782"/>
                    <a:gd name="T26" fmla="*/ 67 w 70"/>
                    <a:gd name="T27" fmla="*/ 440 h 782"/>
                    <a:gd name="T28" fmla="*/ 65 w 70"/>
                    <a:gd name="T29" fmla="*/ 484 h 782"/>
                    <a:gd name="T30" fmla="*/ 64 w 70"/>
                    <a:gd name="T31" fmla="*/ 524 h 782"/>
                    <a:gd name="T32" fmla="*/ 63 w 70"/>
                    <a:gd name="T33" fmla="*/ 561 h 782"/>
                    <a:gd name="T34" fmla="*/ 63 w 70"/>
                    <a:gd name="T35" fmla="*/ 595 h 782"/>
                    <a:gd name="T36" fmla="*/ 61 w 70"/>
                    <a:gd name="T37" fmla="*/ 625 h 782"/>
                    <a:gd name="T38" fmla="*/ 60 w 70"/>
                    <a:gd name="T39" fmla="*/ 651 h 782"/>
                    <a:gd name="T40" fmla="*/ 59 w 70"/>
                    <a:gd name="T41" fmla="*/ 675 h 782"/>
                    <a:gd name="T42" fmla="*/ 57 w 70"/>
                    <a:gd name="T43" fmla="*/ 694 h 782"/>
                    <a:gd name="T44" fmla="*/ 57 w 70"/>
                    <a:gd name="T45" fmla="*/ 711 h 782"/>
                    <a:gd name="T46" fmla="*/ 56 w 70"/>
                    <a:gd name="T47" fmla="*/ 725 h 782"/>
                    <a:gd name="T48" fmla="*/ 54 w 70"/>
                    <a:gd name="T49" fmla="*/ 737 h 782"/>
                    <a:gd name="T50" fmla="*/ 52 w 70"/>
                    <a:gd name="T51" fmla="*/ 754 h 782"/>
                    <a:gd name="T52" fmla="*/ 47 w 70"/>
                    <a:gd name="T53" fmla="*/ 766 h 782"/>
                    <a:gd name="T54" fmla="*/ 45 w 70"/>
                    <a:gd name="T55" fmla="*/ 775 h 782"/>
                    <a:gd name="T56" fmla="*/ 42 w 70"/>
                    <a:gd name="T57" fmla="*/ 780 h 782"/>
                    <a:gd name="T58" fmla="*/ 39 w 70"/>
                    <a:gd name="T59" fmla="*/ 782 h 782"/>
                    <a:gd name="T60" fmla="*/ 34 w 70"/>
                    <a:gd name="T61" fmla="*/ 776 h 782"/>
                    <a:gd name="T62" fmla="*/ 25 w 70"/>
                    <a:gd name="T63" fmla="*/ 761 h 782"/>
                    <a:gd name="T64" fmla="*/ 16 w 70"/>
                    <a:gd name="T65" fmla="*/ 736 h 782"/>
                    <a:gd name="T66" fmla="*/ 9 w 70"/>
                    <a:gd name="T67" fmla="*/ 712 h 782"/>
                    <a:gd name="T68" fmla="*/ 5 w 70"/>
                    <a:gd name="T69" fmla="*/ 694 h 782"/>
                    <a:gd name="T70" fmla="*/ 5 w 70"/>
                    <a:gd name="T71" fmla="*/ 685 h 782"/>
                    <a:gd name="T72" fmla="*/ 6 w 70"/>
                    <a:gd name="T73" fmla="*/ 669 h 782"/>
                    <a:gd name="T74" fmla="*/ 7 w 70"/>
                    <a:gd name="T75" fmla="*/ 647 h 782"/>
                    <a:gd name="T76" fmla="*/ 10 w 70"/>
                    <a:gd name="T77" fmla="*/ 615 h 782"/>
                    <a:gd name="T78" fmla="*/ 14 w 70"/>
                    <a:gd name="T79" fmla="*/ 575 h 782"/>
                    <a:gd name="T80" fmla="*/ 18 w 70"/>
                    <a:gd name="T81" fmla="*/ 510 h 782"/>
                    <a:gd name="T82" fmla="*/ 21 w 70"/>
                    <a:gd name="T83" fmla="*/ 409 h 782"/>
                    <a:gd name="T84" fmla="*/ 24 w 70"/>
                    <a:gd name="T85" fmla="*/ 304 h 782"/>
                    <a:gd name="T86" fmla="*/ 24 w 70"/>
                    <a:gd name="T87" fmla="*/ 233 h 782"/>
                    <a:gd name="T88" fmla="*/ 23 w 70"/>
                    <a:gd name="T89" fmla="*/ 186 h 782"/>
                    <a:gd name="T90" fmla="*/ 21 w 70"/>
                    <a:gd name="T91" fmla="*/ 146 h 782"/>
                    <a:gd name="T92" fmla="*/ 17 w 70"/>
                    <a:gd name="T93" fmla="*/ 112 h 782"/>
                    <a:gd name="T94" fmla="*/ 13 w 70"/>
                    <a:gd name="T95" fmla="*/ 83 h 782"/>
                    <a:gd name="T96" fmla="*/ 9 w 70"/>
                    <a:gd name="T97" fmla="*/ 67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0" h="782">
                      <a:moveTo>
                        <a:pt x="9" y="67"/>
                      </a:moveTo>
                      <a:lnTo>
                        <a:pt x="5" y="53"/>
                      </a:lnTo>
                      <a:lnTo>
                        <a:pt x="3" y="48"/>
                      </a:lnTo>
                      <a:lnTo>
                        <a:pt x="2" y="42"/>
                      </a:lnTo>
                      <a:lnTo>
                        <a:pt x="2" y="35"/>
                      </a:lnTo>
                      <a:lnTo>
                        <a:pt x="0" y="31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11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7" y="0"/>
                      </a:lnTo>
                      <a:lnTo>
                        <a:pt x="23" y="0"/>
                      </a:lnTo>
                      <a:lnTo>
                        <a:pt x="29" y="1"/>
                      </a:lnTo>
                      <a:lnTo>
                        <a:pt x="38" y="2"/>
                      </a:lnTo>
                      <a:lnTo>
                        <a:pt x="47" y="5"/>
                      </a:lnTo>
                      <a:lnTo>
                        <a:pt x="52" y="6"/>
                      </a:lnTo>
                      <a:lnTo>
                        <a:pt x="59" y="9"/>
                      </a:lnTo>
                      <a:lnTo>
                        <a:pt x="64" y="11"/>
                      </a:lnTo>
                      <a:lnTo>
                        <a:pt x="70" y="13"/>
                      </a:lnTo>
                      <a:lnTo>
                        <a:pt x="70" y="37"/>
                      </a:lnTo>
                      <a:lnTo>
                        <a:pt x="70" y="60"/>
                      </a:lnTo>
                      <a:lnTo>
                        <a:pt x="70" y="85"/>
                      </a:lnTo>
                      <a:lnTo>
                        <a:pt x="70" y="110"/>
                      </a:lnTo>
                      <a:lnTo>
                        <a:pt x="70" y="135"/>
                      </a:lnTo>
                      <a:lnTo>
                        <a:pt x="70" y="161"/>
                      </a:lnTo>
                      <a:lnTo>
                        <a:pt x="70" y="188"/>
                      </a:lnTo>
                      <a:lnTo>
                        <a:pt x="70" y="214"/>
                      </a:lnTo>
                      <a:lnTo>
                        <a:pt x="70" y="240"/>
                      </a:lnTo>
                      <a:lnTo>
                        <a:pt x="70" y="268"/>
                      </a:lnTo>
                      <a:lnTo>
                        <a:pt x="68" y="296"/>
                      </a:lnTo>
                      <a:lnTo>
                        <a:pt x="68" y="323"/>
                      </a:lnTo>
                      <a:lnTo>
                        <a:pt x="68" y="352"/>
                      </a:lnTo>
                      <a:lnTo>
                        <a:pt x="68" y="380"/>
                      </a:lnTo>
                      <a:lnTo>
                        <a:pt x="67" y="409"/>
                      </a:lnTo>
                      <a:lnTo>
                        <a:pt x="67" y="440"/>
                      </a:lnTo>
                      <a:lnTo>
                        <a:pt x="65" y="455"/>
                      </a:lnTo>
                      <a:lnTo>
                        <a:pt x="65" y="469"/>
                      </a:lnTo>
                      <a:lnTo>
                        <a:pt x="65" y="484"/>
                      </a:lnTo>
                      <a:lnTo>
                        <a:pt x="65" y="498"/>
                      </a:lnTo>
                      <a:lnTo>
                        <a:pt x="64" y="510"/>
                      </a:lnTo>
                      <a:lnTo>
                        <a:pt x="64" y="524"/>
                      </a:lnTo>
                      <a:lnTo>
                        <a:pt x="64" y="537"/>
                      </a:lnTo>
                      <a:lnTo>
                        <a:pt x="64" y="549"/>
                      </a:lnTo>
                      <a:lnTo>
                        <a:pt x="63" y="561"/>
                      </a:lnTo>
                      <a:lnTo>
                        <a:pt x="63" y="573"/>
                      </a:lnTo>
                      <a:lnTo>
                        <a:pt x="63" y="584"/>
                      </a:lnTo>
                      <a:lnTo>
                        <a:pt x="63" y="595"/>
                      </a:lnTo>
                      <a:lnTo>
                        <a:pt x="61" y="606"/>
                      </a:lnTo>
                      <a:lnTo>
                        <a:pt x="61" y="615"/>
                      </a:lnTo>
                      <a:lnTo>
                        <a:pt x="61" y="625"/>
                      </a:lnTo>
                      <a:lnTo>
                        <a:pt x="60" y="635"/>
                      </a:lnTo>
                      <a:lnTo>
                        <a:pt x="60" y="643"/>
                      </a:lnTo>
                      <a:lnTo>
                        <a:pt x="60" y="651"/>
                      </a:lnTo>
                      <a:lnTo>
                        <a:pt x="60" y="660"/>
                      </a:lnTo>
                      <a:lnTo>
                        <a:pt x="59" y="668"/>
                      </a:lnTo>
                      <a:lnTo>
                        <a:pt x="59" y="675"/>
                      </a:lnTo>
                      <a:lnTo>
                        <a:pt x="59" y="682"/>
                      </a:lnTo>
                      <a:lnTo>
                        <a:pt x="59" y="689"/>
                      </a:lnTo>
                      <a:lnTo>
                        <a:pt x="57" y="694"/>
                      </a:lnTo>
                      <a:lnTo>
                        <a:pt x="57" y="701"/>
                      </a:lnTo>
                      <a:lnTo>
                        <a:pt x="57" y="707"/>
                      </a:lnTo>
                      <a:lnTo>
                        <a:pt x="57" y="711"/>
                      </a:lnTo>
                      <a:lnTo>
                        <a:pt x="56" y="716"/>
                      </a:lnTo>
                      <a:lnTo>
                        <a:pt x="56" y="721"/>
                      </a:lnTo>
                      <a:lnTo>
                        <a:pt x="56" y="725"/>
                      </a:lnTo>
                      <a:lnTo>
                        <a:pt x="56" y="729"/>
                      </a:lnTo>
                      <a:lnTo>
                        <a:pt x="54" y="732"/>
                      </a:lnTo>
                      <a:lnTo>
                        <a:pt x="54" y="737"/>
                      </a:lnTo>
                      <a:lnTo>
                        <a:pt x="53" y="744"/>
                      </a:lnTo>
                      <a:lnTo>
                        <a:pt x="52" y="748"/>
                      </a:lnTo>
                      <a:lnTo>
                        <a:pt x="52" y="754"/>
                      </a:lnTo>
                      <a:lnTo>
                        <a:pt x="50" y="758"/>
                      </a:lnTo>
                      <a:lnTo>
                        <a:pt x="49" y="762"/>
                      </a:lnTo>
                      <a:lnTo>
                        <a:pt x="47" y="766"/>
                      </a:lnTo>
                      <a:lnTo>
                        <a:pt x="47" y="769"/>
                      </a:lnTo>
                      <a:lnTo>
                        <a:pt x="46" y="772"/>
                      </a:lnTo>
                      <a:lnTo>
                        <a:pt x="45" y="775"/>
                      </a:lnTo>
                      <a:lnTo>
                        <a:pt x="43" y="777"/>
                      </a:lnTo>
                      <a:lnTo>
                        <a:pt x="43" y="779"/>
                      </a:lnTo>
                      <a:lnTo>
                        <a:pt x="42" y="780"/>
                      </a:lnTo>
                      <a:lnTo>
                        <a:pt x="41" y="782"/>
                      </a:lnTo>
                      <a:lnTo>
                        <a:pt x="41" y="782"/>
                      </a:lnTo>
                      <a:lnTo>
                        <a:pt x="39" y="782"/>
                      </a:lnTo>
                      <a:lnTo>
                        <a:pt x="38" y="782"/>
                      </a:lnTo>
                      <a:lnTo>
                        <a:pt x="36" y="780"/>
                      </a:lnTo>
                      <a:lnTo>
                        <a:pt x="34" y="776"/>
                      </a:lnTo>
                      <a:lnTo>
                        <a:pt x="31" y="773"/>
                      </a:lnTo>
                      <a:lnTo>
                        <a:pt x="28" y="768"/>
                      </a:lnTo>
                      <a:lnTo>
                        <a:pt x="25" y="761"/>
                      </a:lnTo>
                      <a:lnTo>
                        <a:pt x="23" y="754"/>
                      </a:lnTo>
                      <a:lnTo>
                        <a:pt x="20" y="744"/>
                      </a:lnTo>
                      <a:lnTo>
                        <a:pt x="16" y="736"/>
                      </a:lnTo>
                      <a:lnTo>
                        <a:pt x="13" y="728"/>
                      </a:lnTo>
                      <a:lnTo>
                        <a:pt x="10" y="719"/>
                      </a:lnTo>
                      <a:lnTo>
                        <a:pt x="9" y="712"/>
                      </a:lnTo>
                      <a:lnTo>
                        <a:pt x="6" y="707"/>
                      </a:lnTo>
                      <a:lnTo>
                        <a:pt x="6" y="700"/>
                      </a:lnTo>
                      <a:lnTo>
                        <a:pt x="5" y="694"/>
                      </a:lnTo>
                      <a:lnTo>
                        <a:pt x="5" y="690"/>
                      </a:lnTo>
                      <a:lnTo>
                        <a:pt x="5" y="687"/>
                      </a:lnTo>
                      <a:lnTo>
                        <a:pt x="5" y="685"/>
                      </a:lnTo>
                      <a:lnTo>
                        <a:pt x="5" y="680"/>
                      </a:lnTo>
                      <a:lnTo>
                        <a:pt x="6" y="676"/>
                      </a:lnTo>
                      <a:lnTo>
                        <a:pt x="6" y="669"/>
                      </a:lnTo>
                      <a:lnTo>
                        <a:pt x="6" y="662"/>
                      </a:lnTo>
                      <a:lnTo>
                        <a:pt x="7" y="656"/>
                      </a:lnTo>
                      <a:lnTo>
                        <a:pt x="7" y="647"/>
                      </a:lnTo>
                      <a:lnTo>
                        <a:pt x="9" y="638"/>
                      </a:lnTo>
                      <a:lnTo>
                        <a:pt x="9" y="627"/>
                      </a:lnTo>
                      <a:lnTo>
                        <a:pt x="10" y="615"/>
                      </a:lnTo>
                      <a:lnTo>
                        <a:pt x="11" y="603"/>
                      </a:lnTo>
                      <a:lnTo>
                        <a:pt x="13" y="589"/>
                      </a:lnTo>
                      <a:lnTo>
                        <a:pt x="14" y="575"/>
                      </a:lnTo>
                      <a:lnTo>
                        <a:pt x="16" y="560"/>
                      </a:lnTo>
                      <a:lnTo>
                        <a:pt x="17" y="543"/>
                      </a:lnTo>
                      <a:lnTo>
                        <a:pt x="18" y="510"/>
                      </a:lnTo>
                      <a:lnTo>
                        <a:pt x="18" y="477"/>
                      </a:lnTo>
                      <a:lnTo>
                        <a:pt x="20" y="444"/>
                      </a:lnTo>
                      <a:lnTo>
                        <a:pt x="21" y="409"/>
                      </a:lnTo>
                      <a:lnTo>
                        <a:pt x="23" y="375"/>
                      </a:lnTo>
                      <a:lnTo>
                        <a:pt x="24" y="340"/>
                      </a:lnTo>
                      <a:lnTo>
                        <a:pt x="24" y="304"/>
                      </a:lnTo>
                      <a:lnTo>
                        <a:pt x="24" y="268"/>
                      </a:lnTo>
                      <a:lnTo>
                        <a:pt x="24" y="250"/>
                      </a:lnTo>
                      <a:lnTo>
                        <a:pt x="24" y="233"/>
                      </a:lnTo>
                      <a:lnTo>
                        <a:pt x="24" y="217"/>
                      </a:lnTo>
                      <a:lnTo>
                        <a:pt x="23" y="202"/>
                      </a:lnTo>
                      <a:lnTo>
                        <a:pt x="23" y="186"/>
                      </a:lnTo>
                      <a:lnTo>
                        <a:pt x="23" y="173"/>
                      </a:lnTo>
                      <a:lnTo>
                        <a:pt x="21" y="159"/>
                      </a:lnTo>
                      <a:lnTo>
                        <a:pt x="21" y="146"/>
                      </a:lnTo>
                      <a:lnTo>
                        <a:pt x="20" y="134"/>
                      </a:lnTo>
                      <a:lnTo>
                        <a:pt x="18" y="123"/>
                      </a:lnTo>
                      <a:lnTo>
                        <a:pt x="17" y="112"/>
                      </a:lnTo>
                      <a:lnTo>
                        <a:pt x="16" y="102"/>
                      </a:lnTo>
                      <a:lnTo>
                        <a:pt x="14" y="92"/>
                      </a:lnTo>
                      <a:lnTo>
                        <a:pt x="13" y="83"/>
                      </a:lnTo>
                      <a:lnTo>
                        <a:pt x="10" y="76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134"/>
                <p:cNvSpPr/>
                <p:nvPr/>
              </p:nvSpPr>
              <p:spPr bwMode="auto">
                <a:xfrm>
                  <a:off x="4506913" y="3532188"/>
                  <a:ext cx="228600" cy="66675"/>
                </a:xfrm>
                <a:custGeom>
                  <a:avLst/>
                  <a:gdLst>
                    <a:gd name="T0" fmla="*/ 17 w 288"/>
                    <a:gd name="T1" fmla="*/ 74 h 85"/>
                    <a:gd name="T2" fmla="*/ 9 w 288"/>
                    <a:gd name="T3" fmla="*/ 70 h 85"/>
                    <a:gd name="T4" fmla="*/ 3 w 288"/>
                    <a:gd name="T5" fmla="*/ 66 h 85"/>
                    <a:gd name="T6" fmla="*/ 0 w 288"/>
                    <a:gd name="T7" fmla="*/ 61 h 85"/>
                    <a:gd name="T8" fmla="*/ 0 w 288"/>
                    <a:gd name="T9" fmla="*/ 59 h 85"/>
                    <a:gd name="T10" fmla="*/ 2 w 288"/>
                    <a:gd name="T11" fmla="*/ 56 h 85"/>
                    <a:gd name="T12" fmla="*/ 4 w 288"/>
                    <a:gd name="T13" fmla="*/ 56 h 85"/>
                    <a:gd name="T14" fmla="*/ 9 w 288"/>
                    <a:gd name="T15" fmla="*/ 56 h 85"/>
                    <a:gd name="T16" fmla="*/ 13 w 288"/>
                    <a:gd name="T17" fmla="*/ 56 h 85"/>
                    <a:gd name="T18" fmla="*/ 20 w 288"/>
                    <a:gd name="T19" fmla="*/ 56 h 85"/>
                    <a:gd name="T20" fmla="*/ 28 w 288"/>
                    <a:gd name="T21" fmla="*/ 54 h 85"/>
                    <a:gd name="T22" fmla="*/ 39 w 288"/>
                    <a:gd name="T23" fmla="*/ 53 h 85"/>
                    <a:gd name="T24" fmla="*/ 50 w 288"/>
                    <a:gd name="T25" fmla="*/ 50 h 85"/>
                    <a:gd name="T26" fmla="*/ 58 w 288"/>
                    <a:gd name="T27" fmla="*/ 49 h 85"/>
                    <a:gd name="T28" fmla="*/ 68 w 288"/>
                    <a:gd name="T29" fmla="*/ 46 h 85"/>
                    <a:gd name="T30" fmla="*/ 81 w 288"/>
                    <a:gd name="T31" fmla="*/ 43 h 85"/>
                    <a:gd name="T32" fmla="*/ 94 w 288"/>
                    <a:gd name="T33" fmla="*/ 39 h 85"/>
                    <a:gd name="T34" fmla="*/ 108 w 288"/>
                    <a:gd name="T35" fmla="*/ 35 h 85"/>
                    <a:gd name="T36" fmla="*/ 125 w 288"/>
                    <a:gd name="T37" fmla="*/ 31 h 85"/>
                    <a:gd name="T38" fmla="*/ 144 w 288"/>
                    <a:gd name="T39" fmla="*/ 25 h 85"/>
                    <a:gd name="T40" fmla="*/ 164 w 288"/>
                    <a:gd name="T41" fmla="*/ 20 h 85"/>
                    <a:gd name="T42" fmla="*/ 182 w 288"/>
                    <a:gd name="T43" fmla="*/ 16 h 85"/>
                    <a:gd name="T44" fmla="*/ 197 w 288"/>
                    <a:gd name="T45" fmla="*/ 12 h 85"/>
                    <a:gd name="T46" fmla="*/ 211 w 288"/>
                    <a:gd name="T47" fmla="*/ 9 h 85"/>
                    <a:gd name="T48" fmla="*/ 223 w 288"/>
                    <a:gd name="T49" fmla="*/ 6 h 85"/>
                    <a:gd name="T50" fmla="*/ 231 w 288"/>
                    <a:gd name="T51" fmla="*/ 3 h 85"/>
                    <a:gd name="T52" fmla="*/ 240 w 288"/>
                    <a:gd name="T53" fmla="*/ 2 h 85"/>
                    <a:gd name="T54" fmla="*/ 244 w 288"/>
                    <a:gd name="T55" fmla="*/ 0 h 85"/>
                    <a:gd name="T56" fmla="*/ 252 w 288"/>
                    <a:gd name="T57" fmla="*/ 0 h 85"/>
                    <a:gd name="T58" fmla="*/ 265 w 288"/>
                    <a:gd name="T59" fmla="*/ 3 h 85"/>
                    <a:gd name="T60" fmla="*/ 273 w 288"/>
                    <a:gd name="T61" fmla="*/ 5 h 85"/>
                    <a:gd name="T62" fmla="*/ 280 w 288"/>
                    <a:gd name="T63" fmla="*/ 9 h 85"/>
                    <a:gd name="T64" fmla="*/ 285 w 288"/>
                    <a:gd name="T65" fmla="*/ 14 h 85"/>
                    <a:gd name="T66" fmla="*/ 287 w 288"/>
                    <a:gd name="T67" fmla="*/ 20 h 85"/>
                    <a:gd name="T68" fmla="*/ 288 w 288"/>
                    <a:gd name="T69" fmla="*/ 27 h 85"/>
                    <a:gd name="T70" fmla="*/ 287 w 288"/>
                    <a:gd name="T71" fmla="*/ 30 h 85"/>
                    <a:gd name="T72" fmla="*/ 283 w 288"/>
                    <a:gd name="T73" fmla="*/ 34 h 85"/>
                    <a:gd name="T74" fmla="*/ 276 w 288"/>
                    <a:gd name="T75" fmla="*/ 36 h 85"/>
                    <a:gd name="T76" fmla="*/ 265 w 288"/>
                    <a:gd name="T77" fmla="*/ 41 h 85"/>
                    <a:gd name="T78" fmla="*/ 252 w 288"/>
                    <a:gd name="T79" fmla="*/ 46 h 85"/>
                    <a:gd name="T80" fmla="*/ 237 w 288"/>
                    <a:gd name="T81" fmla="*/ 50 h 85"/>
                    <a:gd name="T82" fmla="*/ 218 w 288"/>
                    <a:gd name="T83" fmla="*/ 54 h 85"/>
                    <a:gd name="T84" fmla="*/ 195 w 288"/>
                    <a:gd name="T85" fmla="*/ 60 h 85"/>
                    <a:gd name="T86" fmla="*/ 175 w 288"/>
                    <a:gd name="T87" fmla="*/ 66 h 85"/>
                    <a:gd name="T88" fmla="*/ 154 w 288"/>
                    <a:gd name="T89" fmla="*/ 71 h 85"/>
                    <a:gd name="T90" fmla="*/ 136 w 288"/>
                    <a:gd name="T91" fmla="*/ 75 h 85"/>
                    <a:gd name="T92" fmla="*/ 121 w 288"/>
                    <a:gd name="T93" fmla="*/ 78 h 85"/>
                    <a:gd name="T94" fmla="*/ 107 w 288"/>
                    <a:gd name="T95" fmla="*/ 81 h 85"/>
                    <a:gd name="T96" fmla="*/ 94 w 288"/>
                    <a:gd name="T97" fmla="*/ 84 h 85"/>
                    <a:gd name="T98" fmla="*/ 85 w 288"/>
                    <a:gd name="T99" fmla="*/ 84 h 85"/>
                    <a:gd name="T100" fmla="*/ 76 w 288"/>
                    <a:gd name="T101" fmla="*/ 85 h 85"/>
                    <a:gd name="T102" fmla="*/ 63 w 288"/>
                    <a:gd name="T103" fmla="*/ 84 h 85"/>
                    <a:gd name="T104" fmla="*/ 36 w 288"/>
                    <a:gd name="T105" fmla="*/ 79 h 85"/>
                    <a:gd name="T106" fmla="*/ 22 w 288"/>
                    <a:gd name="T107" fmla="*/ 7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88" h="85">
                      <a:moveTo>
                        <a:pt x="22" y="77"/>
                      </a:moveTo>
                      <a:lnTo>
                        <a:pt x="17" y="74"/>
                      </a:lnTo>
                      <a:lnTo>
                        <a:pt x="13" y="72"/>
                      </a:lnTo>
                      <a:lnTo>
                        <a:pt x="9" y="70"/>
                      </a:lnTo>
                      <a:lnTo>
                        <a:pt x="6" y="68"/>
                      </a:lnTo>
                      <a:lnTo>
                        <a:pt x="3" y="66"/>
                      </a:lnTo>
                      <a:lnTo>
                        <a:pt x="2" y="63"/>
                      </a:lnTo>
                      <a:lnTo>
                        <a:pt x="0" y="61"/>
                      </a:lnTo>
                      <a:lnTo>
                        <a:pt x="0" y="60"/>
                      </a:lnTo>
                      <a:lnTo>
                        <a:pt x="0" y="59"/>
                      </a:lnTo>
                      <a:lnTo>
                        <a:pt x="0" y="57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4" y="56"/>
                      </a:lnTo>
                      <a:lnTo>
                        <a:pt x="6" y="56"/>
                      </a:lnTo>
                      <a:lnTo>
                        <a:pt x="9" y="56"/>
                      </a:lnTo>
                      <a:lnTo>
                        <a:pt x="11" y="56"/>
                      </a:lnTo>
                      <a:lnTo>
                        <a:pt x="13" y="56"/>
                      </a:lnTo>
                      <a:lnTo>
                        <a:pt x="15" y="56"/>
                      </a:lnTo>
                      <a:lnTo>
                        <a:pt x="20" y="56"/>
                      </a:lnTo>
                      <a:lnTo>
                        <a:pt x="22" y="54"/>
                      </a:lnTo>
                      <a:lnTo>
                        <a:pt x="28" y="54"/>
                      </a:lnTo>
                      <a:lnTo>
                        <a:pt x="33" y="53"/>
                      </a:lnTo>
                      <a:lnTo>
                        <a:pt x="39" y="53"/>
                      </a:lnTo>
                      <a:lnTo>
                        <a:pt x="46" y="52"/>
                      </a:lnTo>
                      <a:lnTo>
                        <a:pt x="50" y="50"/>
                      </a:lnTo>
                      <a:lnTo>
                        <a:pt x="54" y="49"/>
                      </a:lnTo>
                      <a:lnTo>
                        <a:pt x="58" y="49"/>
                      </a:lnTo>
                      <a:lnTo>
                        <a:pt x="64" y="48"/>
                      </a:lnTo>
                      <a:lnTo>
                        <a:pt x="68" y="46"/>
                      </a:lnTo>
                      <a:lnTo>
                        <a:pt x="75" y="45"/>
                      </a:lnTo>
                      <a:lnTo>
                        <a:pt x="81" y="43"/>
                      </a:lnTo>
                      <a:lnTo>
                        <a:pt x="87" y="42"/>
                      </a:lnTo>
                      <a:lnTo>
                        <a:pt x="94" y="39"/>
                      </a:lnTo>
                      <a:lnTo>
                        <a:pt x="101" y="38"/>
                      </a:lnTo>
                      <a:lnTo>
                        <a:pt x="108" y="35"/>
                      </a:lnTo>
                      <a:lnTo>
                        <a:pt x="117" y="34"/>
                      </a:lnTo>
                      <a:lnTo>
                        <a:pt x="125" y="31"/>
                      </a:lnTo>
                      <a:lnTo>
                        <a:pt x="134" y="28"/>
                      </a:lnTo>
                      <a:lnTo>
                        <a:pt x="144" y="25"/>
                      </a:lnTo>
                      <a:lnTo>
                        <a:pt x="154" y="23"/>
                      </a:lnTo>
                      <a:lnTo>
                        <a:pt x="164" y="20"/>
                      </a:lnTo>
                      <a:lnTo>
                        <a:pt x="173" y="17"/>
                      </a:lnTo>
                      <a:lnTo>
                        <a:pt x="182" y="16"/>
                      </a:lnTo>
                      <a:lnTo>
                        <a:pt x="190" y="13"/>
                      </a:lnTo>
                      <a:lnTo>
                        <a:pt x="197" y="12"/>
                      </a:lnTo>
                      <a:lnTo>
                        <a:pt x="205" y="10"/>
                      </a:lnTo>
                      <a:lnTo>
                        <a:pt x="211" y="9"/>
                      </a:lnTo>
                      <a:lnTo>
                        <a:pt x="218" y="6"/>
                      </a:lnTo>
                      <a:lnTo>
                        <a:pt x="223" y="6"/>
                      </a:lnTo>
                      <a:lnTo>
                        <a:pt x="227" y="5"/>
                      </a:lnTo>
                      <a:lnTo>
                        <a:pt x="231" y="3"/>
                      </a:lnTo>
                      <a:lnTo>
                        <a:pt x="236" y="2"/>
                      </a:lnTo>
                      <a:lnTo>
                        <a:pt x="240" y="2"/>
                      </a:lnTo>
                      <a:lnTo>
                        <a:pt x="242" y="2"/>
                      </a:lnTo>
                      <a:lnTo>
                        <a:pt x="244" y="0"/>
                      </a:lnTo>
                      <a:lnTo>
                        <a:pt x="247" y="0"/>
                      </a:lnTo>
                      <a:lnTo>
                        <a:pt x="252" y="0"/>
                      </a:lnTo>
                      <a:lnTo>
                        <a:pt x="258" y="2"/>
                      </a:lnTo>
                      <a:lnTo>
                        <a:pt x="265" y="3"/>
                      </a:lnTo>
                      <a:lnTo>
                        <a:pt x="269" y="3"/>
                      </a:lnTo>
                      <a:lnTo>
                        <a:pt x="273" y="5"/>
                      </a:lnTo>
                      <a:lnTo>
                        <a:pt x="277" y="7"/>
                      </a:lnTo>
                      <a:lnTo>
                        <a:pt x="280" y="9"/>
                      </a:lnTo>
                      <a:lnTo>
                        <a:pt x="283" y="12"/>
                      </a:lnTo>
                      <a:lnTo>
                        <a:pt x="285" y="14"/>
                      </a:lnTo>
                      <a:lnTo>
                        <a:pt x="287" y="17"/>
                      </a:lnTo>
                      <a:lnTo>
                        <a:pt x="287" y="20"/>
                      </a:lnTo>
                      <a:lnTo>
                        <a:pt x="288" y="23"/>
                      </a:lnTo>
                      <a:lnTo>
                        <a:pt x="288" y="27"/>
                      </a:lnTo>
                      <a:lnTo>
                        <a:pt x="288" y="28"/>
                      </a:lnTo>
                      <a:lnTo>
                        <a:pt x="287" y="30"/>
                      </a:lnTo>
                      <a:lnTo>
                        <a:pt x="285" y="31"/>
                      </a:lnTo>
                      <a:lnTo>
                        <a:pt x="283" y="34"/>
                      </a:lnTo>
                      <a:lnTo>
                        <a:pt x="280" y="35"/>
                      </a:lnTo>
                      <a:lnTo>
                        <a:pt x="276" y="36"/>
                      </a:lnTo>
                      <a:lnTo>
                        <a:pt x="270" y="39"/>
                      </a:lnTo>
                      <a:lnTo>
                        <a:pt x="265" y="41"/>
                      </a:lnTo>
                      <a:lnTo>
                        <a:pt x="259" y="43"/>
                      </a:lnTo>
                      <a:lnTo>
                        <a:pt x="252" y="46"/>
                      </a:lnTo>
                      <a:lnTo>
                        <a:pt x="245" y="48"/>
                      </a:lnTo>
                      <a:lnTo>
                        <a:pt x="237" y="50"/>
                      </a:lnTo>
                      <a:lnTo>
                        <a:pt x="227" y="53"/>
                      </a:lnTo>
                      <a:lnTo>
                        <a:pt x="218" y="54"/>
                      </a:lnTo>
                      <a:lnTo>
                        <a:pt x="206" y="57"/>
                      </a:lnTo>
                      <a:lnTo>
                        <a:pt x="195" y="60"/>
                      </a:lnTo>
                      <a:lnTo>
                        <a:pt x="184" y="63"/>
                      </a:lnTo>
                      <a:lnTo>
                        <a:pt x="175" y="66"/>
                      </a:lnTo>
                      <a:lnTo>
                        <a:pt x="164" y="68"/>
                      </a:lnTo>
                      <a:lnTo>
                        <a:pt x="154" y="71"/>
                      </a:lnTo>
                      <a:lnTo>
                        <a:pt x="146" y="72"/>
                      </a:lnTo>
                      <a:lnTo>
                        <a:pt x="136" y="75"/>
                      </a:lnTo>
                      <a:lnTo>
                        <a:pt x="128" y="77"/>
                      </a:lnTo>
                      <a:lnTo>
                        <a:pt x="121" y="78"/>
                      </a:lnTo>
                      <a:lnTo>
                        <a:pt x="114" y="79"/>
                      </a:lnTo>
                      <a:lnTo>
                        <a:pt x="107" y="81"/>
                      </a:lnTo>
                      <a:lnTo>
                        <a:pt x="100" y="82"/>
                      </a:lnTo>
                      <a:lnTo>
                        <a:pt x="94" y="84"/>
                      </a:lnTo>
                      <a:lnTo>
                        <a:pt x="90" y="84"/>
                      </a:lnTo>
                      <a:lnTo>
                        <a:pt x="85" y="84"/>
                      </a:lnTo>
                      <a:lnTo>
                        <a:pt x="81" y="85"/>
                      </a:lnTo>
                      <a:lnTo>
                        <a:pt x="76" y="85"/>
                      </a:lnTo>
                      <a:lnTo>
                        <a:pt x="69" y="85"/>
                      </a:lnTo>
                      <a:lnTo>
                        <a:pt x="63" y="84"/>
                      </a:lnTo>
                      <a:lnTo>
                        <a:pt x="50" y="82"/>
                      </a:lnTo>
                      <a:lnTo>
                        <a:pt x="36" y="79"/>
                      </a:lnTo>
                      <a:lnTo>
                        <a:pt x="29" y="78"/>
                      </a:lnTo>
                      <a:lnTo>
                        <a:pt x="22" y="77"/>
                      </a:lnTo>
                      <a:lnTo>
                        <a:pt x="22" y="7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4" name="Freeform 135"/>
                <p:cNvSpPr/>
                <p:nvPr/>
              </p:nvSpPr>
              <p:spPr bwMode="auto">
                <a:xfrm>
                  <a:off x="4527550" y="3660775"/>
                  <a:ext cx="231775" cy="153988"/>
                </a:xfrm>
                <a:custGeom>
                  <a:avLst/>
                  <a:gdLst>
                    <a:gd name="T0" fmla="*/ 12 w 292"/>
                    <a:gd name="T1" fmla="*/ 37 h 192"/>
                    <a:gd name="T2" fmla="*/ 37 w 292"/>
                    <a:gd name="T3" fmla="*/ 36 h 192"/>
                    <a:gd name="T4" fmla="*/ 66 w 292"/>
                    <a:gd name="T5" fmla="*/ 33 h 192"/>
                    <a:gd name="T6" fmla="*/ 95 w 292"/>
                    <a:gd name="T7" fmla="*/ 27 h 192"/>
                    <a:gd name="T8" fmla="*/ 119 w 292"/>
                    <a:gd name="T9" fmla="*/ 23 h 192"/>
                    <a:gd name="T10" fmla="*/ 132 w 292"/>
                    <a:gd name="T11" fmla="*/ 21 h 192"/>
                    <a:gd name="T12" fmla="*/ 145 w 292"/>
                    <a:gd name="T13" fmla="*/ 18 h 192"/>
                    <a:gd name="T14" fmla="*/ 156 w 292"/>
                    <a:gd name="T15" fmla="*/ 15 h 192"/>
                    <a:gd name="T16" fmla="*/ 166 w 292"/>
                    <a:gd name="T17" fmla="*/ 12 h 192"/>
                    <a:gd name="T18" fmla="*/ 173 w 292"/>
                    <a:gd name="T19" fmla="*/ 9 h 192"/>
                    <a:gd name="T20" fmla="*/ 178 w 292"/>
                    <a:gd name="T21" fmla="*/ 7 h 192"/>
                    <a:gd name="T22" fmla="*/ 182 w 292"/>
                    <a:gd name="T23" fmla="*/ 5 h 192"/>
                    <a:gd name="T24" fmla="*/ 188 w 292"/>
                    <a:gd name="T25" fmla="*/ 3 h 192"/>
                    <a:gd name="T26" fmla="*/ 196 w 292"/>
                    <a:gd name="T27" fmla="*/ 1 h 192"/>
                    <a:gd name="T28" fmla="*/ 207 w 292"/>
                    <a:gd name="T29" fmla="*/ 0 h 192"/>
                    <a:gd name="T30" fmla="*/ 214 w 292"/>
                    <a:gd name="T31" fmla="*/ 4 h 192"/>
                    <a:gd name="T32" fmla="*/ 225 w 292"/>
                    <a:gd name="T33" fmla="*/ 9 h 192"/>
                    <a:gd name="T34" fmla="*/ 239 w 292"/>
                    <a:gd name="T35" fmla="*/ 16 h 192"/>
                    <a:gd name="T36" fmla="*/ 257 w 292"/>
                    <a:gd name="T37" fmla="*/ 25 h 192"/>
                    <a:gd name="T38" fmla="*/ 272 w 292"/>
                    <a:gd name="T39" fmla="*/ 37 h 192"/>
                    <a:gd name="T40" fmla="*/ 283 w 292"/>
                    <a:gd name="T41" fmla="*/ 47 h 192"/>
                    <a:gd name="T42" fmla="*/ 290 w 292"/>
                    <a:gd name="T43" fmla="*/ 54 h 192"/>
                    <a:gd name="T44" fmla="*/ 292 w 292"/>
                    <a:gd name="T45" fmla="*/ 58 h 192"/>
                    <a:gd name="T46" fmla="*/ 290 w 292"/>
                    <a:gd name="T47" fmla="*/ 62 h 192"/>
                    <a:gd name="T48" fmla="*/ 286 w 292"/>
                    <a:gd name="T49" fmla="*/ 66 h 192"/>
                    <a:gd name="T50" fmla="*/ 279 w 292"/>
                    <a:gd name="T51" fmla="*/ 72 h 192"/>
                    <a:gd name="T52" fmla="*/ 269 w 292"/>
                    <a:gd name="T53" fmla="*/ 75 h 192"/>
                    <a:gd name="T54" fmla="*/ 262 w 292"/>
                    <a:gd name="T55" fmla="*/ 80 h 192"/>
                    <a:gd name="T56" fmla="*/ 256 w 292"/>
                    <a:gd name="T57" fmla="*/ 87 h 192"/>
                    <a:gd name="T58" fmla="*/ 250 w 292"/>
                    <a:gd name="T59" fmla="*/ 97 h 192"/>
                    <a:gd name="T60" fmla="*/ 246 w 292"/>
                    <a:gd name="T61" fmla="*/ 111 h 192"/>
                    <a:gd name="T62" fmla="*/ 240 w 292"/>
                    <a:gd name="T63" fmla="*/ 126 h 192"/>
                    <a:gd name="T64" fmla="*/ 238 w 292"/>
                    <a:gd name="T65" fmla="*/ 145 h 192"/>
                    <a:gd name="T66" fmla="*/ 233 w 292"/>
                    <a:gd name="T67" fmla="*/ 167 h 192"/>
                    <a:gd name="T68" fmla="*/ 231 w 292"/>
                    <a:gd name="T69" fmla="*/ 192 h 192"/>
                    <a:gd name="T70" fmla="*/ 188 w 292"/>
                    <a:gd name="T71" fmla="*/ 177 h 192"/>
                    <a:gd name="T72" fmla="*/ 188 w 292"/>
                    <a:gd name="T73" fmla="*/ 149 h 192"/>
                    <a:gd name="T74" fmla="*/ 188 w 292"/>
                    <a:gd name="T75" fmla="*/ 124 h 192"/>
                    <a:gd name="T76" fmla="*/ 188 w 292"/>
                    <a:gd name="T77" fmla="*/ 105 h 192"/>
                    <a:gd name="T78" fmla="*/ 188 w 292"/>
                    <a:gd name="T79" fmla="*/ 87 h 192"/>
                    <a:gd name="T80" fmla="*/ 186 w 292"/>
                    <a:gd name="T81" fmla="*/ 75 h 192"/>
                    <a:gd name="T82" fmla="*/ 186 w 292"/>
                    <a:gd name="T83" fmla="*/ 65 h 192"/>
                    <a:gd name="T84" fmla="*/ 185 w 292"/>
                    <a:gd name="T85" fmla="*/ 59 h 192"/>
                    <a:gd name="T86" fmla="*/ 184 w 292"/>
                    <a:gd name="T87" fmla="*/ 58 h 192"/>
                    <a:gd name="T88" fmla="*/ 181 w 292"/>
                    <a:gd name="T89" fmla="*/ 57 h 192"/>
                    <a:gd name="T90" fmla="*/ 177 w 292"/>
                    <a:gd name="T91" fmla="*/ 55 h 192"/>
                    <a:gd name="T92" fmla="*/ 170 w 292"/>
                    <a:gd name="T93" fmla="*/ 55 h 192"/>
                    <a:gd name="T94" fmla="*/ 163 w 292"/>
                    <a:gd name="T95" fmla="*/ 55 h 192"/>
                    <a:gd name="T96" fmla="*/ 153 w 292"/>
                    <a:gd name="T97" fmla="*/ 55 h 192"/>
                    <a:gd name="T98" fmla="*/ 142 w 292"/>
                    <a:gd name="T99" fmla="*/ 57 h 192"/>
                    <a:gd name="T100" fmla="*/ 130 w 292"/>
                    <a:gd name="T101" fmla="*/ 58 h 192"/>
                    <a:gd name="T102" fmla="*/ 107 w 292"/>
                    <a:gd name="T103" fmla="*/ 62 h 192"/>
                    <a:gd name="T104" fmla="*/ 78 w 292"/>
                    <a:gd name="T105" fmla="*/ 66 h 192"/>
                    <a:gd name="T106" fmla="*/ 47 w 292"/>
                    <a:gd name="T107" fmla="*/ 69 h 192"/>
                    <a:gd name="T108" fmla="*/ 16 w 292"/>
                    <a:gd name="T109" fmla="*/ 70 h 192"/>
                    <a:gd name="T110" fmla="*/ 0 w 292"/>
                    <a:gd name="T111" fmla="*/ 37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92" h="192">
                      <a:moveTo>
                        <a:pt x="0" y="37"/>
                      </a:moveTo>
                      <a:lnTo>
                        <a:pt x="12" y="37"/>
                      </a:lnTo>
                      <a:lnTo>
                        <a:pt x="24" y="37"/>
                      </a:lnTo>
                      <a:lnTo>
                        <a:pt x="37" y="36"/>
                      </a:lnTo>
                      <a:lnTo>
                        <a:pt x="51" y="34"/>
                      </a:lnTo>
                      <a:lnTo>
                        <a:pt x="66" y="33"/>
                      </a:lnTo>
                      <a:lnTo>
                        <a:pt x="80" y="30"/>
                      </a:lnTo>
                      <a:lnTo>
                        <a:pt x="95" y="27"/>
                      </a:lnTo>
                      <a:lnTo>
                        <a:pt x="112" y="25"/>
                      </a:lnTo>
                      <a:lnTo>
                        <a:pt x="119" y="23"/>
                      </a:lnTo>
                      <a:lnTo>
                        <a:pt x="125" y="22"/>
                      </a:lnTo>
                      <a:lnTo>
                        <a:pt x="132" y="21"/>
                      </a:lnTo>
                      <a:lnTo>
                        <a:pt x="139" y="19"/>
                      </a:lnTo>
                      <a:lnTo>
                        <a:pt x="145" y="18"/>
                      </a:lnTo>
                      <a:lnTo>
                        <a:pt x="150" y="16"/>
                      </a:lnTo>
                      <a:lnTo>
                        <a:pt x="156" y="15"/>
                      </a:lnTo>
                      <a:lnTo>
                        <a:pt x="161" y="14"/>
                      </a:lnTo>
                      <a:lnTo>
                        <a:pt x="166" y="12"/>
                      </a:lnTo>
                      <a:lnTo>
                        <a:pt x="168" y="11"/>
                      </a:lnTo>
                      <a:lnTo>
                        <a:pt x="173" y="9"/>
                      </a:lnTo>
                      <a:lnTo>
                        <a:pt x="175" y="8"/>
                      </a:lnTo>
                      <a:lnTo>
                        <a:pt x="178" y="7"/>
                      </a:lnTo>
                      <a:lnTo>
                        <a:pt x="181" y="5"/>
                      </a:lnTo>
                      <a:lnTo>
                        <a:pt x="182" y="5"/>
                      </a:lnTo>
                      <a:lnTo>
                        <a:pt x="185" y="4"/>
                      </a:lnTo>
                      <a:lnTo>
                        <a:pt x="188" y="3"/>
                      </a:lnTo>
                      <a:lnTo>
                        <a:pt x="191" y="1"/>
                      </a:lnTo>
                      <a:lnTo>
                        <a:pt x="196" y="1"/>
                      </a:lnTo>
                      <a:lnTo>
                        <a:pt x="202" y="0"/>
                      </a:lnTo>
                      <a:lnTo>
                        <a:pt x="207" y="0"/>
                      </a:lnTo>
                      <a:lnTo>
                        <a:pt x="210" y="1"/>
                      </a:lnTo>
                      <a:lnTo>
                        <a:pt x="214" y="4"/>
                      </a:lnTo>
                      <a:lnTo>
                        <a:pt x="220" y="7"/>
                      </a:lnTo>
                      <a:lnTo>
                        <a:pt x="225" y="9"/>
                      </a:lnTo>
                      <a:lnTo>
                        <a:pt x="232" y="12"/>
                      </a:lnTo>
                      <a:lnTo>
                        <a:pt x="239" y="16"/>
                      </a:lnTo>
                      <a:lnTo>
                        <a:pt x="247" y="21"/>
                      </a:lnTo>
                      <a:lnTo>
                        <a:pt x="257" y="25"/>
                      </a:lnTo>
                      <a:lnTo>
                        <a:pt x="265" y="32"/>
                      </a:lnTo>
                      <a:lnTo>
                        <a:pt x="272" y="37"/>
                      </a:lnTo>
                      <a:lnTo>
                        <a:pt x="278" y="41"/>
                      </a:lnTo>
                      <a:lnTo>
                        <a:pt x="283" y="47"/>
                      </a:lnTo>
                      <a:lnTo>
                        <a:pt x="287" y="51"/>
                      </a:lnTo>
                      <a:lnTo>
                        <a:pt x="290" y="54"/>
                      </a:lnTo>
                      <a:lnTo>
                        <a:pt x="292" y="57"/>
                      </a:lnTo>
                      <a:lnTo>
                        <a:pt x="292" y="58"/>
                      </a:lnTo>
                      <a:lnTo>
                        <a:pt x="292" y="61"/>
                      </a:lnTo>
                      <a:lnTo>
                        <a:pt x="290" y="62"/>
                      </a:lnTo>
                      <a:lnTo>
                        <a:pt x="289" y="65"/>
                      </a:lnTo>
                      <a:lnTo>
                        <a:pt x="286" y="66"/>
                      </a:lnTo>
                      <a:lnTo>
                        <a:pt x="283" y="69"/>
                      </a:lnTo>
                      <a:lnTo>
                        <a:pt x="279" y="72"/>
                      </a:lnTo>
                      <a:lnTo>
                        <a:pt x="275" y="73"/>
                      </a:lnTo>
                      <a:lnTo>
                        <a:pt x="269" y="75"/>
                      </a:lnTo>
                      <a:lnTo>
                        <a:pt x="265" y="77"/>
                      </a:lnTo>
                      <a:lnTo>
                        <a:pt x="262" y="80"/>
                      </a:lnTo>
                      <a:lnTo>
                        <a:pt x="258" y="83"/>
                      </a:lnTo>
                      <a:lnTo>
                        <a:pt x="256" y="87"/>
                      </a:lnTo>
                      <a:lnTo>
                        <a:pt x="253" y="91"/>
                      </a:lnTo>
                      <a:lnTo>
                        <a:pt x="250" y="97"/>
                      </a:lnTo>
                      <a:lnTo>
                        <a:pt x="247" y="104"/>
                      </a:lnTo>
                      <a:lnTo>
                        <a:pt x="246" y="111"/>
                      </a:lnTo>
                      <a:lnTo>
                        <a:pt x="243" y="117"/>
                      </a:lnTo>
                      <a:lnTo>
                        <a:pt x="240" y="126"/>
                      </a:lnTo>
                      <a:lnTo>
                        <a:pt x="239" y="135"/>
                      </a:lnTo>
                      <a:lnTo>
                        <a:pt x="238" y="145"/>
                      </a:lnTo>
                      <a:lnTo>
                        <a:pt x="235" y="156"/>
                      </a:lnTo>
                      <a:lnTo>
                        <a:pt x="233" y="167"/>
                      </a:lnTo>
                      <a:lnTo>
                        <a:pt x="232" y="180"/>
                      </a:lnTo>
                      <a:lnTo>
                        <a:pt x="231" y="192"/>
                      </a:lnTo>
                      <a:lnTo>
                        <a:pt x="188" y="192"/>
                      </a:lnTo>
                      <a:lnTo>
                        <a:pt x="188" y="177"/>
                      </a:lnTo>
                      <a:lnTo>
                        <a:pt x="188" y="163"/>
                      </a:lnTo>
                      <a:lnTo>
                        <a:pt x="188" y="149"/>
                      </a:lnTo>
                      <a:lnTo>
                        <a:pt x="188" y="137"/>
                      </a:lnTo>
                      <a:lnTo>
                        <a:pt x="188" y="124"/>
                      </a:lnTo>
                      <a:lnTo>
                        <a:pt x="188" y="115"/>
                      </a:lnTo>
                      <a:lnTo>
                        <a:pt x="188" y="105"/>
                      </a:lnTo>
                      <a:lnTo>
                        <a:pt x="188" y="95"/>
                      </a:lnTo>
                      <a:lnTo>
                        <a:pt x="188" y="87"/>
                      </a:lnTo>
                      <a:lnTo>
                        <a:pt x="188" y="80"/>
                      </a:lnTo>
                      <a:lnTo>
                        <a:pt x="186" y="75"/>
                      </a:lnTo>
                      <a:lnTo>
                        <a:pt x="186" y="69"/>
                      </a:lnTo>
                      <a:lnTo>
                        <a:pt x="186" y="65"/>
                      </a:lnTo>
                      <a:lnTo>
                        <a:pt x="185" y="62"/>
                      </a:lnTo>
                      <a:lnTo>
                        <a:pt x="185" y="59"/>
                      </a:lnTo>
                      <a:lnTo>
                        <a:pt x="185" y="58"/>
                      </a:lnTo>
                      <a:lnTo>
                        <a:pt x="184" y="58"/>
                      </a:lnTo>
                      <a:lnTo>
                        <a:pt x="182" y="57"/>
                      </a:lnTo>
                      <a:lnTo>
                        <a:pt x="181" y="57"/>
                      </a:lnTo>
                      <a:lnTo>
                        <a:pt x="178" y="57"/>
                      </a:lnTo>
                      <a:lnTo>
                        <a:pt x="177" y="55"/>
                      </a:lnTo>
                      <a:lnTo>
                        <a:pt x="174" y="55"/>
                      </a:lnTo>
                      <a:lnTo>
                        <a:pt x="170" y="55"/>
                      </a:lnTo>
                      <a:lnTo>
                        <a:pt x="167" y="55"/>
                      </a:lnTo>
                      <a:lnTo>
                        <a:pt x="163" y="55"/>
                      </a:lnTo>
                      <a:lnTo>
                        <a:pt x="159" y="55"/>
                      </a:lnTo>
                      <a:lnTo>
                        <a:pt x="153" y="55"/>
                      </a:lnTo>
                      <a:lnTo>
                        <a:pt x="148" y="57"/>
                      </a:lnTo>
                      <a:lnTo>
                        <a:pt x="142" y="57"/>
                      </a:lnTo>
                      <a:lnTo>
                        <a:pt x="137" y="57"/>
                      </a:lnTo>
                      <a:lnTo>
                        <a:pt x="130" y="58"/>
                      </a:lnTo>
                      <a:lnTo>
                        <a:pt x="123" y="58"/>
                      </a:lnTo>
                      <a:lnTo>
                        <a:pt x="107" y="62"/>
                      </a:lnTo>
                      <a:lnTo>
                        <a:pt x="94" y="63"/>
                      </a:lnTo>
                      <a:lnTo>
                        <a:pt x="78" y="66"/>
                      </a:lnTo>
                      <a:lnTo>
                        <a:pt x="63" y="68"/>
                      </a:lnTo>
                      <a:lnTo>
                        <a:pt x="47" y="69"/>
                      </a:lnTo>
                      <a:lnTo>
                        <a:pt x="31" y="70"/>
                      </a:lnTo>
                      <a:lnTo>
                        <a:pt x="16" y="70"/>
                      </a:lnTo>
                      <a:lnTo>
                        <a:pt x="0" y="70"/>
                      </a:lnTo>
                      <a:lnTo>
                        <a:pt x="0" y="37"/>
                      </a:lnTo>
                      <a:lnTo>
                        <a:pt x="0" y="3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5" name="Freeform 137"/>
                <p:cNvSpPr/>
                <p:nvPr/>
              </p:nvSpPr>
              <p:spPr bwMode="auto">
                <a:xfrm>
                  <a:off x="4427538" y="3378200"/>
                  <a:ext cx="476250" cy="708025"/>
                </a:xfrm>
                <a:custGeom>
                  <a:avLst/>
                  <a:gdLst>
                    <a:gd name="T0" fmla="*/ 519 w 600"/>
                    <a:gd name="T1" fmla="*/ 8 h 892"/>
                    <a:gd name="T2" fmla="*/ 561 w 600"/>
                    <a:gd name="T3" fmla="*/ 33 h 892"/>
                    <a:gd name="T4" fmla="*/ 592 w 600"/>
                    <a:gd name="T5" fmla="*/ 58 h 892"/>
                    <a:gd name="T6" fmla="*/ 595 w 600"/>
                    <a:gd name="T7" fmla="*/ 68 h 892"/>
                    <a:gd name="T8" fmla="*/ 588 w 600"/>
                    <a:gd name="T9" fmla="*/ 86 h 892"/>
                    <a:gd name="T10" fmla="*/ 579 w 600"/>
                    <a:gd name="T11" fmla="*/ 103 h 892"/>
                    <a:gd name="T12" fmla="*/ 575 w 600"/>
                    <a:gd name="T13" fmla="*/ 128 h 892"/>
                    <a:gd name="T14" fmla="*/ 574 w 600"/>
                    <a:gd name="T15" fmla="*/ 169 h 892"/>
                    <a:gd name="T16" fmla="*/ 577 w 600"/>
                    <a:gd name="T17" fmla="*/ 221 h 892"/>
                    <a:gd name="T18" fmla="*/ 579 w 600"/>
                    <a:gd name="T19" fmla="*/ 271 h 892"/>
                    <a:gd name="T20" fmla="*/ 581 w 600"/>
                    <a:gd name="T21" fmla="*/ 311 h 892"/>
                    <a:gd name="T22" fmla="*/ 584 w 600"/>
                    <a:gd name="T23" fmla="*/ 342 h 892"/>
                    <a:gd name="T24" fmla="*/ 588 w 600"/>
                    <a:gd name="T25" fmla="*/ 386 h 892"/>
                    <a:gd name="T26" fmla="*/ 591 w 600"/>
                    <a:gd name="T27" fmla="*/ 452 h 892"/>
                    <a:gd name="T28" fmla="*/ 595 w 600"/>
                    <a:gd name="T29" fmla="*/ 541 h 892"/>
                    <a:gd name="T30" fmla="*/ 597 w 600"/>
                    <a:gd name="T31" fmla="*/ 632 h 892"/>
                    <a:gd name="T32" fmla="*/ 600 w 600"/>
                    <a:gd name="T33" fmla="*/ 706 h 892"/>
                    <a:gd name="T34" fmla="*/ 599 w 600"/>
                    <a:gd name="T35" fmla="*/ 758 h 892"/>
                    <a:gd name="T36" fmla="*/ 588 w 600"/>
                    <a:gd name="T37" fmla="*/ 822 h 892"/>
                    <a:gd name="T38" fmla="*/ 561 w 600"/>
                    <a:gd name="T39" fmla="*/ 870 h 892"/>
                    <a:gd name="T40" fmla="*/ 537 w 600"/>
                    <a:gd name="T41" fmla="*/ 890 h 892"/>
                    <a:gd name="T42" fmla="*/ 523 w 600"/>
                    <a:gd name="T43" fmla="*/ 887 h 892"/>
                    <a:gd name="T44" fmla="*/ 519 w 600"/>
                    <a:gd name="T45" fmla="*/ 854 h 892"/>
                    <a:gd name="T46" fmla="*/ 512 w 600"/>
                    <a:gd name="T47" fmla="*/ 830 h 892"/>
                    <a:gd name="T48" fmla="*/ 496 w 600"/>
                    <a:gd name="T49" fmla="*/ 807 h 892"/>
                    <a:gd name="T50" fmla="*/ 470 w 600"/>
                    <a:gd name="T51" fmla="*/ 783 h 892"/>
                    <a:gd name="T52" fmla="*/ 440 w 600"/>
                    <a:gd name="T53" fmla="*/ 764 h 892"/>
                    <a:gd name="T54" fmla="*/ 418 w 600"/>
                    <a:gd name="T55" fmla="*/ 748 h 892"/>
                    <a:gd name="T56" fmla="*/ 409 w 600"/>
                    <a:gd name="T57" fmla="*/ 736 h 892"/>
                    <a:gd name="T58" fmla="*/ 412 w 600"/>
                    <a:gd name="T59" fmla="*/ 730 h 892"/>
                    <a:gd name="T60" fmla="*/ 422 w 600"/>
                    <a:gd name="T61" fmla="*/ 730 h 892"/>
                    <a:gd name="T62" fmla="*/ 442 w 600"/>
                    <a:gd name="T63" fmla="*/ 733 h 892"/>
                    <a:gd name="T64" fmla="*/ 473 w 600"/>
                    <a:gd name="T65" fmla="*/ 740 h 892"/>
                    <a:gd name="T66" fmla="*/ 514 w 600"/>
                    <a:gd name="T67" fmla="*/ 742 h 892"/>
                    <a:gd name="T68" fmla="*/ 526 w 600"/>
                    <a:gd name="T69" fmla="*/ 730 h 892"/>
                    <a:gd name="T70" fmla="*/ 531 w 600"/>
                    <a:gd name="T71" fmla="*/ 711 h 892"/>
                    <a:gd name="T72" fmla="*/ 535 w 600"/>
                    <a:gd name="T73" fmla="*/ 682 h 892"/>
                    <a:gd name="T74" fmla="*/ 539 w 600"/>
                    <a:gd name="T75" fmla="*/ 623 h 892"/>
                    <a:gd name="T76" fmla="*/ 538 w 600"/>
                    <a:gd name="T77" fmla="*/ 531 h 892"/>
                    <a:gd name="T78" fmla="*/ 531 w 600"/>
                    <a:gd name="T79" fmla="*/ 383 h 892"/>
                    <a:gd name="T80" fmla="*/ 524 w 600"/>
                    <a:gd name="T81" fmla="*/ 288 h 892"/>
                    <a:gd name="T82" fmla="*/ 516 w 600"/>
                    <a:gd name="T83" fmla="*/ 177 h 892"/>
                    <a:gd name="T84" fmla="*/ 509 w 600"/>
                    <a:gd name="T85" fmla="*/ 124 h 892"/>
                    <a:gd name="T86" fmla="*/ 502 w 600"/>
                    <a:gd name="T87" fmla="*/ 90 h 892"/>
                    <a:gd name="T88" fmla="*/ 495 w 600"/>
                    <a:gd name="T89" fmla="*/ 73 h 892"/>
                    <a:gd name="T90" fmla="*/ 477 w 600"/>
                    <a:gd name="T91" fmla="*/ 62 h 892"/>
                    <a:gd name="T92" fmla="*/ 451 w 600"/>
                    <a:gd name="T93" fmla="*/ 61 h 892"/>
                    <a:gd name="T94" fmla="*/ 400 w 600"/>
                    <a:gd name="T95" fmla="*/ 68 h 892"/>
                    <a:gd name="T96" fmla="*/ 369 w 600"/>
                    <a:gd name="T97" fmla="*/ 72 h 892"/>
                    <a:gd name="T98" fmla="*/ 336 w 600"/>
                    <a:gd name="T99" fmla="*/ 76 h 892"/>
                    <a:gd name="T100" fmla="*/ 287 w 600"/>
                    <a:gd name="T101" fmla="*/ 83 h 892"/>
                    <a:gd name="T102" fmla="*/ 225 w 600"/>
                    <a:gd name="T103" fmla="*/ 92 h 892"/>
                    <a:gd name="T104" fmla="*/ 149 w 600"/>
                    <a:gd name="T105" fmla="*/ 105 h 892"/>
                    <a:gd name="T106" fmla="*/ 59 w 600"/>
                    <a:gd name="T107" fmla="*/ 117 h 892"/>
                    <a:gd name="T108" fmla="*/ 15 w 600"/>
                    <a:gd name="T109" fmla="*/ 81 h 892"/>
                    <a:gd name="T110" fmla="*/ 83 w 600"/>
                    <a:gd name="T111" fmla="*/ 77 h 892"/>
                    <a:gd name="T112" fmla="*/ 142 w 600"/>
                    <a:gd name="T113" fmla="*/ 69 h 892"/>
                    <a:gd name="T114" fmla="*/ 247 w 600"/>
                    <a:gd name="T115" fmla="*/ 52 h 892"/>
                    <a:gd name="T116" fmla="*/ 364 w 600"/>
                    <a:gd name="T117" fmla="*/ 32 h 892"/>
                    <a:gd name="T118" fmla="*/ 411 w 600"/>
                    <a:gd name="T119" fmla="*/ 23 h 892"/>
                    <a:gd name="T120" fmla="*/ 442 w 600"/>
                    <a:gd name="T121" fmla="*/ 15 h 892"/>
                    <a:gd name="T122" fmla="*/ 462 w 600"/>
                    <a:gd name="T123" fmla="*/ 8 h 892"/>
                    <a:gd name="T124" fmla="*/ 483 w 600"/>
                    <a:gd name="T125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0" h="892">
                      <a:moveTo>
                        <a:pt x="495" y="2"/>
                      </a:moveTo>
                      <a:lnTo>
                        <a:pt x="499" y="2"/>
                      </a:lnTo>
                      <a:lnTo>
                        <a:pt x="505" y="4"/>
                      </a:lnTo>
                      <a:lnTo>
                        <a:pt x="512" y="5"/>
                      </a:lnTo>
                      <a:lnTo>
                        <a:pt x="519" y="8"/>
                      </a:lnTo>
                      <a:lnTo>
                        <a:pt x="526" y="12"/>
                      </a:lnTo>
                      <a:lnTo>
                        <a:pt x="534" y="16"/>
                      </a:lnTo>
                      <a:lnTo>
                        <a:pt x="544" y="20"/>
                      </a:lnTo>
                      <a:lnTo>
                        <a:pt x="553" y="27"/>
                      </a:lnTo>
                      <a:lnTo>
                        <a:pt x="561" y="33"/>
                      </a:lnTo>
                      <a:lnTo>
                        <a:pt x="570" y="38"/>
                      </a:lnTo>
                      <a:lnTo>
                        <a:pt x="578" y="44"/>
                      </a:lnTo>
                      <a:lnTo>
                        <a:pt x="584" y="50"/>
                      </a:lnTo>
                      <a:lnTo>
                        <a:pt x="588" y="54"/>
                      </a:lnTo>
                      <a:lnTo>
                        <a:pt x="592" y="58"/>
                      </a:lnTo>
                      <a:lnTo>
                        <a:pt x="593" y="59"/>
                      </a:lnTo>
                      <a:lnTo>
                        <a:pt x="595" y="61"/>
                      </a:lnTo>
                      <a:lnTo>
                        <a:pt x="595" y="63"/>
                      </a:lnTo>
                      <a:lnTo>
                        <a:pt x="595" y="65"/>
                      </a:lnTo>
                      <a:lnTo>
                        <a:pt x="595" y="68"/>
                      </a:lnTo>
                      <a:lnTo>
                        <a:pt x="593" y="70"/>
                      </a:lnTo>
                      <a:lnTo>
                        <a:pt x="593" y="74"/>
                      </a:lnTo>
                      <a:lnTo>
                        <a:pt x="592" y="77"/>
                      </a:lnTo>
                      <a:lnTo>
                        <a:pt x="591" y="81"/>
                      </a:lnTo>
                      <a:lnTo>
                        <a:pt x="588" y="86"/>
                      </a:lnTo>
                      <a:lnTo>
                        <a:pt x="586" y="90"/>
                      </a:lnTo>
                      <a:lnTo>
                        <a:pt x="584" y="94"/>
                      </a:lnTo>
                      <a:lnTo>
                        <a:pt x="582" y="97"/>
                      </a:lnTo>
                      <a:lnTo>
                        <a:pt x="581" y="99"/>
                      </a:lnTo>
                      <a:lnTo>
                        <a:pt x="579" y="103"/>
                      </a:lnTo>
                      <a:lnTo>
                        <a:pt x="578" y="108"/>
                      </a:lnTo>
                      <a:lnTo>
                        <a:pt x="577" y="112"/>
                      </a:lnTo>
                      <a:lnTo>
                        <a:pt x="577" y="117"/>
                      </a:lnTo>
                      <a:lnTo>
                        <a:pt x="575" y="123"/>
                      </a:lnTo>
                      <a:lnTo>
                        <a:pt x="575" y="128"/>
                      </a:lnTo>
                      <a:lnTo>
                        <a:pt x="574" y="135"/>
                      </a:lnTo>
                      <a:lnTo>
                        <a:pt x="574" y="142"/>
                      </a:lnTo>
                      <a:lnTo>
                        <a:pt x="574" y="151"/>
                      </a:lnTo>
                      <a:lnTo>
                        <a:pt x="574" y="159"/>
                      </a:lnTo>
                      <a:lnTo>
                        <a:pt x="574" y="169"/>
                      </a:lnTo>
                      <a:lnTo>
                        <a:pt x="574" y="177"/>
                      </a:lnTo>
                      <a:lnTo>
                        <a:pt x="575" y="188"/>
                      </a:lnTo>
                      <a:lnTo>
                        <a:pt x="575" y="198"/>
                      </a:lnTo>
                      <a:lnTo>
                        <a:pt x="577" y="210"/>
                      </a:lnTo>
                      <a:lnTo>
                        <a:pt x="577" y="221"/>
                      </a:lnTo>
                      <a:lnTo>
                        <a:pt x="577" y="232"/>
                      </a:lnTo>
                      <a:lnTo>
                        <a:pt x="578" y="242"/>
                      </a:lnTo>
                      <a:lnTo>
                        <a:pt x="578" y="252"/>
                      </a:lnTo>
                      <a:lnTo>
                        <a:pt x="578" y="261"/>
                      </a:lnTo>
                      <a:lnTo>
                        <a:pt x="579" y="271"/>
                      </a:lnTo>
                      <a:lnTo>
                        <a:pt x="579" y="279"/>
                      </a:lnTo>
                      <a:lnTo>
                        <a:pt x="579" y="288"/>
                      </a:lnTo>
                      <a:lnTo>
                        <a:pt x="579" y="296"/>
                      </a:lnTo>
                      <a:lnTo>
                        <a:pt x="581" y="304"/>
                      </a:lnTo>
                      <a:lnTo>
                        <a:pt x="581" y="311"/>
                      </a:lnTo>
                      <a:lnTo>
                        <a:pt x="581" y="318"/>
                      </a:lnTo>
                      <a:lnTo>
                        <a:pt x="582" y="325"/>
                      </a:lnTo>
                      <a:lnTo>
                        <a:pt x="582" y="330"/>
                      </a:lnTo>
                      <a:lnTo>
                        <a:pt x="584" y="336"/>
                      </a:lnTo>
                      <a:lnTo>
                        <a:pt x="584" y="342"/>
                      </a:lnTo>
                      <a:lnTo>
                        <a:pt x="585" y="348"/>
                      </a:lnTo>
                      <a:lnTo>
                        <a:pt x="585" y="357"/>
                      </a:lnTo>
                      <a:lnTo>
                        <a:pt x="586" y="365"/>
                      </a:lnTo>
                      <a:lnTo>
                        <a:pt x="586" y="375"/>
                      </a:lnTo>
                      <a:lnTo>
                        <a:pt x="588" y="386"/>
                      </a:lnTo>
                      <a:lnTo>
                        <a:pt x="588" y="398"/>
                      </a:lnTo>
                      <a:lnTo>
                        <a:pt x="589" y="411"/>
                      </a:lnTo>
                      <a:lnTo>
                        <a:pt x="589" y="423"/>
                      </a:lnTo>
                      <a:lnTo>
                        <a:pt x="591" y="438"/>
                      </a:lnTo>
                      <a:lnTo>
                        <a:pt x="591" y="452"/>
                      </a:lnTo>
                      <a:lnTo>
                        <a:pt x="592" y="469"/>
                      </a:lnTo>
                      <a:lnTo>
                        <a:pt x="593" y="486"/>
                      </a:lnTo>
                      <a:lnTo>
                        <a:pt x="593" y="504"/>
                      </a:lnTo>
                      <a:lnTo>
                        <a:pt x="595" y="521"/>
                      </a:lnTo>
                      <a:lnTo>
                        <a:pt x="595" y="541"/>
                      </a:lnTo>
                      <a:lnTo>
                        <a:pt x="596" y="560"/>
                      </a:lnTo>
                      <a:lnTo>
                        <a:pt x="596" y="580"/>
                      </a:lnTo>
                      <a:lnTo>
                        <a:pt x="597" y="599"/>
                      </a:lnTo>
                      <a:lnTo>
                        <a:pt x="597" y="616"/>
                      </a:lnTo>
                      <a:lnTo>
                        <a:pt x="597" y="632"/>
                      </a:lnTo>
                      <a:lnTo>
                        <a:pt x="599" y="649"/>
                      </a:lnTo>
                      <a:lnTo>
                        <a:pt x="599" y="664"/>
                      </a:lnTo>
                      <a:lnTo>
                        <a:pt x="599" y="679"/>
                      </a:lnTo>
                      <a:lnTo>
                        <a:pt x="600" y="692"/>
                      </a:lnTo>
                      <a:lnTo>
                        <a:pt x="600" y="706"/>
                      </a:lnTo>
                      <a:lnTo>
                        <a:pt x="600" y="718"/>
                      </a:lnTo>
                      <a:lnTo>
                        <a:pt x="600" y="729"/>
                      </a:lnTo>
                      <a:lnTo>
                        <a:pt x="600" y="739"/>
                      </a:lnTo>
                      <a:lnTo>
                        <a:pt x="600" y="748"/>
                      </a:lnTo>
                      <a:lnTo>
                        <a:pt x="599" y="758"/>
                      </a:lnTo>
                      <a:lnTo>
                        <a:pt x="599" y="766"/>
                      </a:lnTo>
                      <a:lnTo>
                        <a:pt x="597" y="782"/>
                      </a:lnTo>
                      <a:lnTo>
                        <a:pt x="595" y="796"/>
                      </a:lnTo>
                      <a:lnTo>
                        <a:pt x="592" y="809"/>
                      </a:lnTo>
                      <a:lnTo>
                        <a:pt x="588" y="822"/>
                      </a:lnTo>
                      <a:lnTo>
                        <a:pt x="584" y="834"/>
                      </a:lnTo>
                      <a:lnTo>
                        <a:pt x="578" y="844"/>
                      </a:lnTo>
                      <a:lnTo>
                        <a:pt x="574" y="854"/>
                      </a:lnTo>
                      <a:lnTo>
                        <a:pt x="568" y="862"/>
                      </a:lnTo>
                      <a:lnTo>
                        <a:pt x="561" y="870"/>
                      </a:lnTo>
                      <a:lnTo>
                        <a:pt x="555" y="876"/>
                      </a:lnTo>
                      <a:lnTo>
                        <a:pt x="549" y="881"/>
                      </a:lnTo>
                      <a:lnTo>
                        <a:pt x="545" y="886"/>
                      </a:lnTo>
                      <a:lnTo>
                        <a:pt x="539" y="888"/>
                      </a:lnTo>
                      <a:lnTo>
                        <a:pt x="537" y="890"/>
                      </a:lnTo>
                      <a:lnTo>
                        <a:pt x="532" y="891"/>
                      </a:lnTo>
                      <a:lnTo>
                        <a:pt x="530" y="892"/>
                      </a:lnTo>
                      <a:lnTo>
                        <a:pt x="527" y="891"/>
                      </a:lnTo>
                      <a:lnTo>
                        <a:pt x="524" y="890"/>
                      </a:lnTo>
                      <a:lnTo>
                        <a:pt x="523" y="887"/>
                      </a:lnTo>
                      <a:lnTo>
                        <a:pt x="521" y="883"/>
                      </a:lnTo>
                      <a:lnTo>
                        <a:pt x="520" y="877"/>
                      </a:lnTo>
                      <a:lnTo>
                        <a:pt x="519" y="870"/>
                      </a:lnTo>
                      <a:lnTo>
                        <a:pt x="519" y="863"/>
                      </a:lnTo>
                      <a:lnTo>
                        <a:pt x="519" y="854"/>
                      </a:lnTo>
                      <a:lnTo>
                        <a:pt x="517" y="850"/>
                      </a:lnTo>
                      <a:lnTo>
                        <a:pt x="517" y="844"/>
                      </a:lnTo>
                      <a:lnTo>
                        <a:pt x="516" y="840"/>
                      </a:lnTo>
                      <a:lnTo>
                        <a:pt x="514" y="836"/>
                      </a:lnTo>
                      <a:lnTo>
                        <a:pt x="512" y="830"/>
                      </a:lnTo>
                      <a:lnTo>
                        <a:pt x="510" y="826"/>
                      </a:lnTo>
                      <a:lnTo>
                        <a:pt x="508" y="822"/>
                      </a:lnTo>
                      <a:lnTo>
                        <a:pt x="503" y="816"/>
                      </a:lnTo>
                      <a:lnTo>
                        <a:pt x="501" y="812"/>
                      </a:lnTo>
                      <a:lnTo>
                        <a:pt x="496" y="807"/>
                      </a:lnTo>
                      <a:lnTo>
                        <a:pt x="492" y="802"/>
                      </a:lnTo>
                      <a:lnTo>
                        <a:pt x="487" y="798"/>
                      </a:lnTo>
                      <a:lnTo>
                        <a:pt x="481" y="793"/>
                      </a:lnTo>
                      <a:lnTo>
                        <a:pt x="476" y="789"/>
                      </a:lnTo>
                      <a:lnTo>
                        <a:pt x="470" y="783"/>
                      </a:lnTo>
                      <a:lnTo>
                        <a:pt x="465" y="779"/>
                      </a:lnTo>
                      <a:lnTo>
                        <a:pt x="458" y="775"/>
                      </a:lnTo>
                      <a:lnTo>
                        <a:pt x="451" y="771"/>
                      </a:lnTo>
                      <a:lnTo>
                        <a:pt x="445" y="768"/>
                      </a:lnTo>
                      <a:lnTo>
                        <a:pt x="440" y="764"/>
                      </a:lnTo>
                      <a:lnTo>
                        <a:pt x="434" y="761"/>
                      </a:lnTo>
                      <a:lnTo>
                        <a:pt x="429" y="757"/>
                      </a:lnTo>
                      <a:lnTo>
                        <a:pt x="424" y="754"/>
                      </a:lnTo>
                      <a:lnTo>
                        <a:pt x="422" y="751"/>
                      </a:lnTo>
                      <a:lnTo>
                        <a:pt x="418" y="748"/>
                      </a:lnTo>
                      <a:lnTo>
                        <a:pt x="416" y="746"/>
                      </a:lnTo>
                      <a:lnTo>
                        <a:pt x="413" y="743"/>
                      </a:lnTo>
                      <a:lnTo>
                        <a:pt x="412" y="740"/>
                      </a:lnTo>
                      <a:lnTo>
                        <a:pt x="411" y="739"/>
                      </a:lnTo>
                      <a:lnTo>
                        <a:pt x="409" y="736"/>
                      </a:lnTo>
                      <a:lnTo>
                        <a:pt x="409" y="735"/>
                      </a:lnTo>
                      <a:lnTo>
                        <a:pt x="411" y="733"/>
                      </a:lnTo>
                      <a:lnTo>
                        <a:pt x="411" y="732"/>
                      </a:lnTo>
                      <a:lnTo>
                        <a:pt x="411" y="732"/>
                      </a:lnTo>
                      <a:lnTo>
                        <a:pt x="412" y="730"/>
                      </a:lnTo>
                      <a:lnTo>
                        <a:pt x="413" y="730"/>
                      </a:lnTo>
                      <a:lnTo>
                        <a:pt x="415" y="730"/>
                      </a:lnTo>
                      <a:lnTo>
                        <a:pt x="418" y="730"/>
                      </a:lnTo>
                      <a:lnTo>
                        <a:pt x="419" y="730"/>
                      </a:lnTo>
                      <a:lnTo>
                        <a:pt x="422" y="730"/>
                      </a:lnTo>
                      <a:lnTo>
                        <a:pt x="426" y="730"/>
                      </a:lnTo>
                      <a:lnTo>
                        <a:pt x="429" y="730"/>
                      </a:lnTo>
                      <a:lnTo>
                        <a:pt x="433" y="732"/>
                      </a:lnTo>
                      <a:lnTo>
                        <a:pt x="438" y="732"/>
                      </a:lnTo>
                      <a:lnTo>
                        <a:pt x="442" y="733"/>
                      </a:lnTo>
                      <a:lnTo>
                        <a:pt x="448" y="735"/>
                      </a:lnTo>
                      <a:lnTo>
                        <a:pt x="454" y="736"/>
                      </a:lnTo>
                      <a:lnTo>
                        <a:pt x="460" y="737"/>
                      </a:lnTo>
                      <a:lnTo>
                        <a:pt x="466" y="739"/>
                      </a:lnTo>
                      <a:lnTo>
                        <a:pt x="473" y="740"/>
                      </a:lnTo>
                      <a:lnTo>
                        <a:pt x="484" y="742"/>
                      </a:lnTo>
                      <a:lnTo>
                        <a:pt x="492" y="743"/>
                      </a:lnTo>
                      <a:lnTo>
                        <a:pt x="501" y="743"/>
                      </a:lnTo>
                      <a:lnTo>
                        <a:pt x="508" y="743"/>
                      </a:lnTo>
                      <a:lnTo>
                        <a:pt x="514" y="742"/>
                      </a:lnTo>
                      <a:lnTo>
                        <a:pt x="519" y="740"/>
                      </a:lnTo>
                      <a:lnTo>
                        <a:pt x="521" y="737"/>
                      </a:lnTo>
                      <a:lnTo>
                        <a:pt x="523" y="735"/>
                      </a:lnTo>
                      <a:lnTo>
                        <a:pt x="524" y="733"/>
                      </a:lnTo>
                      <a:lnTo>
                        <a:pt x="526" y="730"/>
                      </a:lnTo>
                      <a:lnTo>
                        <a:pt x="527" y="728"/>
                      </a:lnTo>
                      <a:lnTo>
                        <a:pt x="528" y="724"/>
                      </a:lnTo>
                      <a:lnTo>
                        <a:pt x="528" y="721"/>
                      </a:lnTo>
                      <a:lnTo>
                        <a:pt x="530" y="717"/>
                      </a:lnTo>
                      <a:lnTo>
                        <a:pt x="531" y="711"/>
                      </a:lnTo>
                      <a:lnTo>
                        <a:pt x="532" y="707"/>
                      </a:lnTo>
                      <a:lnTo>
                        <a:pt x="532" y="701"/>
                      </a:lnTo>
                      <a:lnTo>
                        <a:pt x="534" y="695"/>
                      </a:lnTo>
                      <a:lnTo>
                        <a:pt x="534" y="689"/>
                      </a:lnTo>
                      <a:lnTo>
                        <a:pt x="535" y="682"/>
                      </a:lnTo>
                      <a:lnTo>
                        <a:pt x="535" y="674"/>
                      </a:lnTo>
                      <a:lnTo>
                        <a:pt x="537" y="667"/>
                      </a:lnTo>
                      <a:lnTo>
                        <a:pt x="537" y="659"/>
                      </a:lnTo>
                      <a:lnTo>
                        <a:pt x="538" y="641"/>
                      </a:lnTo>
                      <a:lnTo>
                        <a:pt x="539" y="623"/>
                      </a:lnTo>
                      <a:lnTo>
                        <a:pt x="539" y="606"/>
                      </a:lnTo>
                      <a:lnTo>
                        <a:pt x="539" y="588"/>
                      </a:lnTo>
                      <a:lnTo>
                        <a:pt x="539" y="570"/>
                      </a:lnTo>
                      <a:lnTo>
                        <a:pt x="539" y="551"/>
                      </a:lnTo>
                      <a:lnTo>
                        <a:pt x="538" y="531"/>
                      </a:lnTo>
                      <a:lnTo>
                        <a:pt x="537" y="512"/>
                      </a:lnTo>
                      <a:lnTo>
                        <a:pt x="535" y="474"/>
                      </a:lnTo>
                      <a:lnTo>
                        <a:pt x="534" y="437"/>
                      </a:lnTo>
                      <a:lnTo>
                        <a:pt x="531" y="401"/>
                      </a:lnTo>
                      <a:lnTo>
                        <a:pt x="531" y="383"/>
                      </a:lnTo>
                      <a:lnTo>
                        <a:pt x="530" y="365"/>
                      </a:lnTo>
                      <a:lnTo>
                        <a:pt x="528" y="347"/>
                      </a:lnTo>
                      <a:lnTo>
                        <a:pt x="527" y="329"/>
                      </a:lnTo>
                      <a:lnTo>
                        <a:pt x="526" y="308"/>
                      </a:lnTo>
                      <a:lnTo>
                        <a:pt x="524" y="288"/>
                      </a:lnTo>
                      <a:lnTo>
                        <a:pt x="523" y="264"/>
                      </a:lnTo>
                      <a:lnTo>
                        <a:pt x="521" y="241"/>
                      </a:lnTo>
                      <a:lnTo>
                        <a:pt x="520" y="216"/>
                      </a:lnTo>
                      <a:lnTo>
                        <a:pt x="519" y="189"/>
                      </a:lnTo>
                      <a:lnTo>
                        <a:pt x="516" y="177"/>
                      </a:lnTo>
                      <a:lnTo>
                        <a:pt x="514" y="164"/>
                      </a:lnTo>
                      <a:lnTo>
                        <a:pt x="513" y="153"/>
                      </a:lnTo>
                      <a:lnTo>
                        <a:pt x="512" y="142"/>
                      </a:lnTo>
                      <a:lnTo>
                        <a:pt x="510" y="133"/>
                      </a:lnTo>
                      <a:lnTo>
                        <a:pt x="509" y="124"/>
                      </a:lnTo>
                      <a:lnTo>
                        <a:pt x="508" y="116"/>
                      </a:lnTo>
                      <a:lnTo>
                        <a:pt x="506" y="108"/>
                      </a:lnTo>
                      <a:lnTo>
                        <a:pt x="505" y="101"/>
                      </a:lnTo>
                      <a:lnTo>
                        <a:pt x="503" y="95"/>
                      </a:lnTo>
                      <a:lnTo>
                        <a:pt x="502" y="90"/>
                      </a:lnTo>
                      <a:lnTo>
                        <a:pt x="501" y="84"/>
                      </a:lnTo>
                      <a:lnTo>
                        <a:pt x="499" y="81"/>
                      </a:lnTo>
                      <a:lnTo>
                        <a:pt x="498" y="77"/>
                      </a:lnTo>
                      <a:lnTo>
                        <a:pt x="496" y="74"/>
                      </a:lnTo>
                      <a:lnTo>
                        <a:pt x="495" y="73"/>
                      </a:lnTo>
                      <a:lnTo>
                        <a:pt x="492" y="70"/>
                      </a:lnTo>
                      <a:lnTo>
                        <a:pt x="488" y="68"/>
                      </a:lnTo>
                      <a:lnTo>
                        <a:pt x="485" y="65"/>
                      </a:lnTo>
                      <a:lnTo>
                        <a:pt x="481" y="63"/>
                      </a:lnTo>
                      <a:lnTo>
                        <a:pt x="477" y="62"/>
                      </a:lnTo>
                      <a:lnTo>
                        <a:pt x="473" y="61"/>
                      </a:lnTo>
                      <a:lnTo>
                        <a:pt x="469" y="61"/>
                      </a:lnTo>
                      <a:lnTo>
                        <a:pt x="465" y="61"/>
                      </a:lnTo>
                      <a:lnTo>
                        <a:pt x="458" y="61"/>
                      </a:lnTo>
                      <a:lnTo>
                        <a:pt x="451" y="61"/>
                      </a:lnTo>
                      <a:lnTo>
                        <a:pt x="442" y="62"/>
                      </a:lnTo>
                      <a:lnTo>
                        <a:pt x="433" y="63"/>
                      </a:lnTo>
                      <a:lnTo>
                        <a:pt x="423" y="65"/>
                      </a:lnTo>
                      <a:lnTo>
                        <a:pt x="412" y="66"/>
                      </a:lnTo>
                      <a:lnTo>
                        <a:pt x="400" y="68"/>
                      </a:lnTo>
                      <a:lnTo>
                        <a:pt x="387" y="69"/>
                      </a:lnTo>
                      <a:lnTo>
                        <a:pt x="383" y="69"/>
                      </a:lnTo>
                      <a:lnTo>
                        <a:pt x="380" y="70"/>
                      </a:lnTo>
                      <a:lnTo>
                        <a:pt x="375" y="70"/>
                      </a:lnTo>
                      <a:lnTo>
                        <a:pt x="369" y="72"/>
                      </a:lnTo>
                      <a:lnTo>
                        <a:pt x="364" y="72"/>
                      </a:lnTo>
                      <a:lnTo>
                        <a:pt x="358" y="73"/>
                      </a:lnTo>
                      <a:lnTo>
                        <a:pt x="351" y="74"/>
                      </a:lnTo>
                      <a:lnTo>
                        <a:pt x="343" y="74"/>
                      </a:lnTo>
                      <a:lnTo>
                        <a:pt x="336" y="76"/>
                      </a:lnTo>
                      <a:lnTo>
                        <a:pt x="326" y="77"/>
                      </a:lnTo>
                      <a:lnTo>
                        <a:pt x="318" y="79"/>
                      </a:lnTo>
                      <a:lnTo>
                        <a:pt x="308" y="80"/>
                      </a:lnTo>
                      <a:lnTo>
                        <a:pt x="297" y="81"/>
                      </a:lnTo>
                      <a:lnTo>
                        <a:pt x="287" y="83"/>
                      </a:lnTo>
                      <a:lnTo>
                        <a:pt x="275" y="86"/>
                      </a:lnTo>
                      <a:lnTo>
                        <a:pt x="264" y="87"/>
                      </a:lnTo>
                      <a:lnTo>
                        <a:pt x="251" y="88"/>
                      </a:lnTo>
                      <a:lnTo>
                        <a:pt x="238" y="91"/>
                      </a:lnTo>
                      <a:lnTo>
                        <a:pt x="225" y="92"/>
                      </a:lnTo>
                      <a:lnTo>
                        <a:pt x="210" y="95"/>
                      </a:lnTo>
                      <a:lnTo>
                        <a:pt x="196" y="97"/>
                      </a:lnTo>
                      <a:lnTo>
                        <a:pt x="181" y="99"/>
                      </a:lnTo>
                      <a:lnTo>
                        <a:pt x="166" y="102"/>
                      </a:lnTo>
                      <a:lnTo>
                        <a:pt x="149" y="105"/>
                      </a:lnTo>
                      <a:lnTo>
                        <a:pt x="132" y="106"/>
                      </a:lnTo>
                      <a:lnTo>
                        <a:pt x="114" y="109"/>
                      </a:lnTo>
                      <a:lnTo>
                        <a:pt x="96" y="112"/>
                      </a:lnTo>
                      <a:lnTo>
                        <a:pt x="78" y="115"/>
                      </a:lnTo>
                      <a:lnTo>
                        <a:pt x="59" y="117"/>
                      </a:lnTo>
                      <a:lnTo>
                        <a:pt x="40" y="121"/>
                      </a:lnTo>
                      <a:lnTo>
                        <a:pt x="19" y="124"/>
                      </a:lnTo>
                      <a:lnTo>
                        <a:pt x="0" y="127"/>
                      </a:lnTo>
                      <a:lnTo>
                        <a:pt x="0" y="81"/>
                      </a:lnTo>
                      <a:lnTo>
                        <a:pt x="15" y="81"/>
                      </a:lnTo>
                      <a:lnTo>
                        <a:pt x="33" y="80"/>
                      </a:lnTo>
                      <a:lnTo>
                        <a:pt x="52" y="80"/>
                      </a:lnTo>
                      <a:lnTo>
                        <a:pt x="62" y="79"/>
                      </a:lnTo>
                      <a:lnTo>
                        <a:pt x="72" y="77"/>
                      </a:lnTo>
                      <a:lnTo>
                        <a:pt x="83" y="77"/>
                      </a:lnTo>
                      <a:lnTo>
                        <a:pt x="94" y="76"/>
                      </a:lnTo>
                      <a:lnTo>
                        <a:pt x="105" y="74"/>
                      </a:lnTo>
                      <a:lnTo>
                        <a:pt x="117" y="73"/>
                      </a:lnTo>
                      <a:lnTo>
                        <a:pt x="128" y="70"/>
                      </a:lnTo>
                      <a:lnTo>
                        <a:pt x="142" y="69"/>
                      </a:lnTo>
                      <a:lnTo>
                        <a:pt x="155" y="68"/>
                      </a:lnTo>
                      <a:lnTo>
                        <a:pt x="168" y="65"/>
                      </a:lnTo>
                      <a:lnTo>
                        <a:pt x="195" y="61"/>
                      </a:lnTo>
                      <a:lnTo>
                        <a:pt x="221" y="56"/>
                      </a:lnTo>
                      <a:lnTo>
                        <a:pt x="247" y="52"/>
                      </a:lnTo>
                      <a:lnTo>
                        <a:pt x="272" y="48"/>
                      </a:lnTo>
                      <a:lnTo>
                        <a:pt x="296" y="44"/>
                      </a:lnTo>
                      <a:lnTo>
                        <a:pt x="319" y="40"/>
                      </a:lnTo>
                      <a:lnTo>
                        <a:pt x="343" y="36"/>
                      </a:lnTo>
                      <a:lnTo>
                        <a:pt x="364" y="32"/>
                      </a:lnTo>
                      <a:lnTo>
                        <a:pt x="375" y="30"/>
                      </a:lnTo>
                      <a:lnTo>
                        <a:pt x="384" y="27"/>
                      </a:lnTo>
                      <a:lnTo>
                        <a:pt x="394" y="26"/>
                      </a:lnTo>
                      <a:lnTo>
                        <a:pt x="402" y="25"/>
                      </a:lnTo>
                      <a:lnTo>
                        <a:pt x="411" y="23"/>
                      </a:lnTo>
                      <a:lnTo>
                        <a:pt x="418" y="22"/>
                      </a:lnTo>
                      <a:lnTo>
                        <a:pt x="424" y="20"/>
                      </a:lnTo>
                      <a:lnTo>
                        <a:pt x="431" y="19"/>
                      </a:lnTo>
                      <a:lnTo>
                        <a:pt x="437" y="18"/>
                      </a:lnTo>
                      <a:lnTo>
                        <a:pt x="442" y="15"/>
                      </a:lnTo>
                      <a:lnTo>
                        <a:pt x="448" y="14"/>
                      </a:lnTo>
                      <a:lnTo>
                        <a:pt x="452" y="12"/>
                      </a:lnTo>
                      <a:lnTo>
                        <a:pt x="455" y="11"/>
                      </a:lnTo>
                      <a:lnTo>
                        <a:pt x="459" y="9"/>
                      </a:lnTo>
                      <a:lnTo>
                        <a:pt x="462" y="8"/>
                      </a:lnTo>
                      <a:lnTo>
                        <a:pt x="465" y="7"/>
                      </a:lnTo>
                      <a:lnTo>
                        <a:pt x="472" y="2"/>
                      </a:lnTo>
                      <a:lnTo>
                        <a:pt x="476" y="1"/>
                      </a:lnTo>
                      <a:lnTo>
                        <a:pt x="480" y="1"/>
                      </a:lnTo>
                      <a:lnTo>
                        <a:pt x="483" y="0"/>
                      </a:lnTo>
                      <a:lnTo>
                        <a:pt x="487" y="0"/>
                      </a:lnTo>
                      <a:lnTo>
                        <a:pt x="491" y="1"/>
                      </a:lnTo>
                      <a:lnTo>
                        <a:pt x="495" y="2"/>
                      </a:lnTo>
                      <a:lnTo>
                        <a:pt x="495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6" name="Freeform 138"/>
                <p:cNvSpPr/>
                <p:nvPr/>
              </p:nvSpPr>
              <p:spPr bwMode="auto">
                <a:xfrm>
                  <a:off x="4495800" y="3683000"/>
                  <a:ext cx="68262" cy="203200"/>
                </a:xfrm>
                <a:custGeom>
                  <a:avLst/>
                  <a:gdLst>
                    <a:gd name="T0" fmla="*/ 6 w 88"/>
                    <a:gd name="T1" fmla="*/ 32 h 257"/>
                    <a:gd name="T2" fmla="*/ 2 w 88"/>
                    <a:gd name="T3" fmla="*/ 20 h 257"/>
                    <a:gd name="T4" fmla="*/ 0 w 88"/>
                    <a:gd name="T5" fmla="*/ 10 h 257"/>
                    <a:gd name="T6" fmla="*/ 2 w 88"/>
                    <a:gd name="T7" fmla="*/ 5 h 257"/>
                    <a:gd name="T8" fmla="*/ 3 w 88"/>
                    <a:gd name="T9" fmla="*/ 2 h 257"/>
                    <a:gd name="T10" fmla="*/ 6 w 88"/>
                    <a:gd name="T11" fmla="*/ 0 h 257"/>
                    <a:gd name="T12" fmla="*/ 11 w 88"/>
                    <a:gd name="T13" fmla="*/ 0 h 257"/>
                    <a:gd name="T14" fmla="*/ 18 w 88"/>
                    <a:gd name="T15" fmla="*/ 0 h 257"/>
                    <a:gd name="T16" fmla="*/ 25 w 88"/>
                    <a:gd name="T17" fmla="*/ 2 h 257"/>
                    <a:gd name="T18" fmla="*/ 41 w 88"/>
                    <a:gd name="T19" fmla="*/ 5 h 257"/>
                    <a:gd name="T20" fmla="*/ 64 w 88"/>
                    <a:gd name="T21" fmla="*/ 10 h 257"/>
                    <a:gd name="T22" fmla="*/ 70 w 88"/>
                    <a:gd name="T23" fmla="*/ 42 h 257"/>
                    <a:gd name="T24" fmla="*/ 74 w 88"/>
                    <a:gd name="T25" fmla="*/ 71 h 257"/>
                    <a:gd name="T26" fmla="*/ 78 w 88"/>
                    <a:gd name="T27" fmla="*/ 99 h 257"/>
                    <a:gd name="T28" fmla="*/ 81 w 88"/>
                    <a:gd name="T29" fmla="*/ 122 h 257"/>
                    <a:gd name="T30" fmla="*/ 83 w 88"/>
                    <a:gd name="T31" fmla="*/ 144 h 257"/>
                    <a:gd name="T32" fmla="*/ 85 w 88"/>
                    <a:gd name="T33" fmla="*/ 164 h 257"/>
                    <a:gd name="T34" fmla="*/ 86 w 88"/>
                    <a:gd name="T35" fmla="*/ 180 h 257"/>
                    <a:gd name="T36" fmla="*/ 88 w 88"/>
                    <a:gd name="T37" fmla="*/ 194 h 257"/>
                    <a:gd name="T38" fmla="*/ 88 w 88"/>
                    <a:gd name="T39" fmla="*/ 207 h 257"/>
                    <a:gd name="T40" fmla="*/ 86 w 88"/>
                    <a:gd name="T41" fmla="*/ 216 h 257"/>
                    <a:gd name="T42" fmla="*/ 86 w 88"/>
                    <a:gd name="T43" fmla="*/ 225 h 257"/>
                    <a:gd name="T44" fmla="*/ 86 w 88"/>
                    <a:gd name="T45" fmla="*/ 233 h 257"/>
                    <a:gd name="T46" fmla="*/ 85 w 88"/>
                    <a:gd name="T47" fmla="*/ 243 h 257"/>
                    <a:gd name="T48" fmla="*/ 83 w 88"/>
                    <a:gd name="T49" fmla="*/ 248 h 257"/>
                    <a:gd name="T50" fmla="*/ 78 w 88"/>
                    <a:gd name="T51" fmla="*/ 255 h 257"/>
                    <a:gd name="T52" fmla="*/ 72 w 88"/>
                    <a:gd name="T53" fmla="*/ 257 h 257"/>
                    <a:gd name="T54" fmla="*/ 70 w 88"/>
                    <a:gd name="T55" fmla="*/ 257 h 257"/>
                    <a:gd name="T56" fmla="*/ 68 w 88"/>
                    <a:gd name="T57" fmla="*/ 255 h 257"/>
                    <a:gd name="T58" fmla="*/ 67 w 88"/>
                    <a:gd name="T59" fmla="*/ 252 h 257"/>
                    <a:gd name="T60" fmla="*/ 65 w 88"/>
                    <a:gd name="T61" fmla="*/ 247 h 257"/>
                    <a:gd name="T62" fmla="*/ 63 w 88"/>
                    <a:gd name="T63" fmla="*/ 243 h 257"/>
                    <a:gd name="T64" fmla="*/ 61 w 88"/>
                    <a:gd name="T65" fmla="*/ 237 h 257"/>
                    <a:gd name="T66" fmla="*/ 59 w 88"/>
                    <a:gd name="T67" fmla="*/ 229 h 257"/>
                    <a:gd name="T68" fmla="*/ 57 w 88"/>
                    <a:gd name="T69" fmla="*/ 219 h 257"/>
                    <a:gd name="T70" fmla="*/ 53 w 88"/>
                    <a:gd name="T71" fmla="*/ 207 h 257"/>
                    <a:gd name="T72" fmla="*/ 50 w 88"/>
                    <a:gd name="T73" fmla="*/ 193 h 257"/>
                    <a:gd name="T74" fmla="*/ 47 w 88"/>
                    <a:gd name="T75" fmla="*/ 176 h 257"/>
                    <a:gd name="T76" fmla="*/ 43 w 88"/>
                    <a:gd name="T77" fmla="*/ 158 h 257"/>
                    <a:gd name="T78" fmla="*/ 39 w 88"/>
                    <a:gd name="T79" fmla="*/ 139 h 257"/>
                    <a:gd name="T80" fmla="*/ 35 w 88"/>
                    <a:gd name="T81" fmla="*/ 120 h 257"/>
                    <a:gd name="T82" fmla="*/ 31 w 88"/>
                    <a:gd name="T83" fmla="*/ 103 h 257"/>
                    <a:gd name="T84" fmla="*/ 27 w 88"/>
                    <a:gd name="T85" fmla="*/ 88 h 257"/>
                    <a:gd name="T86" fmla="*/ 24 w 88"/>
                    <a:gd name="T87" fmla="*/ 74 h 257"/>
                    <a:gd name="T88" fmla="*/ 20 w 88"/>
                    <a:gd name="T89" fmla="*/ 61 h 257"/>
                    <a:gd name="T90" fmla="*/ 16 w 88"/>
                    <a:gd name="T91" fmla="*/ 52 h 257"/>
                    <a:gd name="T92" fmla="*/ 11 w 88"/>
                    <a:gd name="T93" fmla="*/ 43 h 257"/>
                    <a:gd name="T94" fmla="*/ 10 w 88"/>
                    <a:gd name="T95" fmla="*/ 39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8" h="257">
                      <a:moveTo>
                        <a:pt x="10" y="39"/>
                      </a:moveTo>
                      <a:lnTo>
                        <a:pt x="6" y="32"/>
                      </a:lnTo>
                      <a:lnTo>
                        <a:pt x="3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2" y="5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1" y="2"/>
                      </a:lnTo>
                      <a:lnTo>
                        <a:pt x="25" y="2"/>
                      </a:lnTo>
                      <a:lnTo>
                        <a:pt x="31" y="3"/>
                      </a:lnTo>
                      <a:lnTo>
                        <a:pt x="41" y="5"/>
                      </a:lnTo>
                      <a:lnTo>
                        <a:pt x="52" y="7"/>
                      </a:lnTo>
                      <a:lnTo>
                        <a:pt x="64" y="10"/>
                      </a:lnTo>
                      <a:lnTo>
                        <a:pt x="67" y="27"/>
                      </a:lnTo>
                      <a:lnTo>
                        <a:pt x="70" y="42"/>
                      </a:lnTo>
                      <a:lnTo>
                        <a:pt x="71" y="57"/>
                      </a:lnTo>
                      <a:lnTo>
                        <a:pt x="74" y="71"/>
                      </a:lnTo>
                      <a:lnTo>
                        <a:pt x="77" y="85"/>
                      </a:lnTo>
                      <a:lnTo>
                        <a:pt x="78" y="99"/>
                      </a:lnTo>
                      <a:lnTo>
                        <a:pt x="79" y="111"/>
                      </a:lnTo>
                      <a:lnTo>
                        <a:pt x="81" y="122"/>
                      </a:lnTo>
                      <a:lnTo>
                        <a:pt x="82" y="135"/>
                      </a:lnTo>
                      <a:lnTo>
                        <a:pt x="83" y="144"/>
                      </a:lnTo>
                      <a:lnTo>
                        <a:pt x="85" y="154"/>
                      </a:lnTo>
                      <a:lnTo>
                        <a:pt x="85" y="164"/>
                      </a:lnTo>
                      <a:lnTo>
                        <a:pt x="86" y="172"/>
                      </a:lnTo>
                      <a:lnTo>
                        <a:pt x="86" y="180"/>
                      </a:lnTo>
                      <a:lnTo>
                        <a:pt x="86" y="187"/>
                      </a:lnTo>
                      <a:lnTo>
                        <a:pt x="88" y="194"/>
                      </a:lnTo>
                      <a:lnTo>
                        <a:pt x="88" y="201"/>
                      </a:lnTo>
                      <a:lnTo>
                        <a:pt x="88" y="207"/>
                      </a:lnTo>
                      <a:lnTo>
                        <a:pt x="88" y="211"/>
                      </a:lnTo>
                      <a:lnTo>
                        <a:pt x="86" y="216"/>
                      </a:lnTo>
                      <a:lnTo>
                        <a:pt x="86" y="221"/>
                      </a:lnTo>
                      <a:lnTo>
                        <a:pt x="86" y="225"/>
                      </a:lnTo>
                      <a:lnTo>
                        <a:pt x="86" y="229"/>
                      </a:lnTo>
                      <a:lnTo>
                        <a:pt x="86" y="233"/>
                      </a:lnTo>
                      <a:lnTo>
                        <a:pt x="86" y="239"/>
                      </a:lnTo>
                      <a:lnTo>
                        <a:pt x="85" y="243"/>
                      </a:lnTo>
                      <a:lnTo>
                        <a:pt x="85" y="247"/>
                      </a:lnTo>
                      <a:lnTo>
                        <a:pt x="83" y="248"/>
                      </a:lnTo>
                      <a:lnTo>
                        <a:pt x="81" y="252"/>
                      </a:lnTo>
                      <a:lnTo>
                        <a:pt x="78" y="255"/>
                      </a:lnTo>
                      <a:lnTo>
                        <a:pt x="74" y="257"/>
                      </a:lnTo>
                      <a:lnTo>
                        <a:pt x="72" y="257"/>
                      </a:lnTo>
                      <a:lnTo>
                        <a:pt x="71" y="257"/>
                      </a:lnTo>
                      <a:lnTo>
                        <a:pt x="70" y="257"/>
                      </a:lnTo>
                      <a:lnTo>
                        <a:pt x="70" y="257"/>
                      </a:lnTo>
                      <a:lnTo>
                        <a:pt x="68" y="255"/>
                      </a:lnTo>
                      <a:lnTo>
                        <a:pt x="68" y="254"/>
                      </a:lnTo>
                      <a:lnTo>
                        <a:pt x="67" y="252"/>
                      </a:lnTo>
                      <a:lnTo>
                        <a:pt x="65" y="250"/>
                      </a:lnTo>
                      <a:lnTo>
                        <a:pt x="65" y="247"/>
                      </a:lnTo>
                      <a:lnTo>
                        <a:pt x="64" y="244"/>
                      </a:lnTo>
                      <a:lnTo>
                        <a:pt x="63" y="243"/>
                      </a:lnTo>
                      <a:lnTo>
                        <a:pt x="63" y="240"/>
                      </a:lnTo>
                      <a:lnTo>
                        <a:pt x="61" y="237"/>
                      </a:lnTo>
                      <a:lnTo>
                        <a:pt x="60" y="233"/>
                      </a:lnTo>
                      <a:lnTo>
                        <a:pt x="59" y="229"/>
                      </a:lnTo>
                      <a:lnTo>
                        <a:pt x="59" y="225"/>
                      </a:lnTo>
                      <a:lnTo>
                        <a:pt x="57" y="219"/>
                      </a:lnTo>
                      <a:lnTo>
                        <a:pt x="56" y="214"/>
                      </a:lnTo>
                      <a:lnTo>
                        <a:pt x="53" y="207"/>
                      </a:lnTo>
                      <a:lnTo>
                        <a:pt x="52" y="201"/>
                      </a:lnTo>
                      <a:lnTo>
                        <a:pt x="50" y="193"/>
                      </a:lnTo>
                      <a:lnTo>
                        <a:pt x="49" y="185"/>
                      </a:lnTo>
                      <a:lnTo>
                        <a:pt x="47" y="176"/>
                      </a:lnTo>
                      <a:lnTo>
                        <a:pt x="45" y="168"/>
                      </a:lnTo>
                      <a:lnTo>
                        <a:pt x="43" y="158"/>
                      </a:lnTo>
                      <a:lnTo>
                        <a:pt x="41" y="149"/>
                      </a:lnTo>
                      <a:lnTo>
                        <a:pt x="39" y="139"/>
                      </a:lnTo>
                      <a:lnTo>
                        <a:pt x="36" y="129"/>
                      </a:lnTo>
                      <a:lnTo>
                        <a:pt x="35" y="120"/>
                      </a:lnTo>
                      <a:lnTo>
                        <a:pt x="32" y="111"/>
                      </a:lnTo>
                      <a:lnTo>
                        <a:pt x="31" y="103"/>
                      </a:lnTo>
                      <a:lnTo>
                        <a:pt x="29" y="95"/>
                      </a:lnTo>
                      <a:lnTo>
                        <a:pt x="27" y="88"/>
                      </a:lnTo>
                      <a:lnTo>
                        <a:pt x="25" y="81"/>
                      </a:lnTo>
                      <a:lnTo>
                        <a:pt x="24" y="74"/>
                      </a:lnTo>
                      <a:lnTo>
                        <a:pt x="21" y="67"/>
                      </a:lnTo>
                      <a:lnTo>
                        <a:pt x="20" y="61"/>
                      </a:lnTo>
                      <a:lnTo>
                        <a:pt x="18" y="56"/>
                      </a:lnTo>
                      <a:lnTo>
                        <a:pt x="16" y="52"/>
                      </a:lnTo>
                      <a:lnTo>
                        <a:pt x="14" y="48"/>
                      </a:lnTo>
                      <a:lnTo>
                        <a:pt x="11" y="43"/>
                      </a:lnTo>
                      <a:lnTo>
                        <a:pt x="10" y="39"/>
                      </a:lnTo>
                      <a:lnTo>
                        <a:pt x="10" y="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7" name="组合 76"/>
            <p:cNvGrpSpPr/>
            <p:nvPr/>
          </p:nvGrpSpPr>
          <p:grpSpPr>
            <a:xfrm>
              <a:off x="3841110" y="4154948"/>
              <a:ext cx="507365" cy="509905"/>
              <a:chOff x="3687561" y="3658079"/>
              <a:chExt cx="507365" cy="509905"/>
            </a:xfrm>
          </p:grpSpPr>
          <p:pic>
            <p:nvPicPr>
              <p:cNvPr id="93" name="图片 92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7561" y="365807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94" name="组合 93"/>
              <p:cNvGrpSpPr/>
              <p:nvPr/>
            </p:nvGrpSpPr>
            <p:grpSpPr>
              <a:xfrm>
                <a:off x="3822856" y="3751066"/>
                <a:ext cx="236774" cy="323930"/>
                <a:chOff x="4386263" y="3378200"/>
                <a:chExt cx="517525" cy="708025"/>
              </a:xfrm>
              <a:solidFill>
                <a:srgbClr val="FF0000"/>
              </a:solidFill>
            </p:grpSpPr>
            <p:sp>
              <p:nvSpPr>
                <p:cNvPr id="106" name="Freeform 133"/>
                <p:cNvSpPr/>
                <p:nvPr/>
              </p:nvSpPr>
              <p:spPr bwMode="auto">
                <a:xfrm>
                  <a:off x="4386263" y="3432175"/>
                  <a:ext cx="55562" cy="620713"/>
                </a:xfrm>
                <a:custGeom>
                  <a:avLst/>
                  <a:gdLst>
                    <a:gd name="T0" fmla="*/ 3 w 70"/>
                    <a:gd name="T1" fmla="*/ 48 h 782"/>
                    <a:gd name="T2" fmla="*/ 0 w 70"/>
                    <a:gd name="T3" fmla="*/ 31 h 782"/>
                    <a:gd name="T4" fmla="*/ 0 w 70"/>
                    <a:gd name="T5" fmla="*/ 18 h 782"/>
                    <a:gd name="T6" fmla="*/ 2 w 70"/>
                    <a:gd name="T7" fmla="*/ 8 h 782"/>
                    <a:gd name="T8" fmla="*/ 6 w 70"/>
                    <a:gd name="T9" fmla="*/ 2 h 782"/>
                    <a:gd name="T10" fmla="*/ 17 w 70"/>
                    <a:gd name="T11" fmla="*/ 0 h 782"/>
                    <a:gd name="T12" fmla="*/ 38 w 70"/>
                    <a:gd name="T13" fmla="*/ 2 h 782"/>
                    <a:gd name="T14" fmla="*/ 59 w 70"/>
                    <a:gd name="T15" fmla="*/ 9 h 782"/>
                    <a:gd name="T16" fmla="*/ 70 w 70"/>
                    <a:gd name="T17" fmla="*/ 37 h 782"/>
                    <a:gd name="T18" fmla="*/ 70 w 70"/>
                    <a:gd name="T19" fmla="*/ 110 h 782"/>
                    <a:gd name="T20" fmla="*/ 70 w 70"/>
                    <a:gd name="T21" fmla="*/ 188 h 782"/>
                    <a:gd name="T22" fmla="*/ 70 w 70"/>
                    <a:gd name="T23" fmla="*/ 268 h 782"/>
                    <a:gd name="T24" fmla="*/ 68 w 70"/>
                    <a:gd name="T25" fmla="*/ 352 h 782"/>
                    <a:gd name="T26" fmla="*/ 67 w 70"/>
                    <a:gd name="T27" fmla="*/ 440 h 782"/>
                    <a:gd name="T28" fmla="*/ 65 w 70"/>
                    <a:gd name="T29" fmla="*/ 484 h 782"/>
                    <a:gd name="T30" fmla="*/ 64 w 70"/>
                    <a:gd name="T31" fmla="*/ 524 h 782"/>
                    <a:gd name="T32" fmla="*/ 63 w 70"/>
                    <a:gd name="T33" fmla="*/ 561 h 782"/>
                    <a:gd name="T34" fmla="*/ 63 w 70"/>
                    <a:gd name="T35" fmla="*/ 595 h 782"/>
                    <a:gd name="T36" fmla="*/ 61 w 70"/>
                    <a:gd name="T37" fmla="*/ 625 h 782"/>
                    <a:gd name="T38" fmla="*/ 60 w 70"/>
                    <a:gd name="T39" fmla="*/ 651 h 782"/>
                    <a:gd name="T40" fmla="*/ 59 w 70"/>
                    <a:gd name="T41" fmla="*/ 675 h 782"/>
                    <a:gd name="T42" fmla="*/ 57 w 70"/>
                    <a:gd name="T43" fmla="*/ 694 h 782"/>
                    <a:gd name="T44" fmla="*/ 57 w 70"/>
                    <a:gd name="T45" fmla="*/ 711 h 782"/>
                    <a:gd name="T46" fmla="*/ 56 w 70"/>
                    <a:gd name="T47" fmla="*/ 725 h 782"/>
                    <a:gd name="T48" fmla="*/ 54 w 70"/>
                    <a:gd name="T49" fmla="*/ 737 h 782"/>
                    <a:gd name="T50" fmla="*/ 52 w 70"/>
                    <a:gd name="T51" fmla="*/ 754 h 782"/>
                    <a:gd name="T52" fmla="*/ 47 w 70"/>
                    <a:gd name="T53" fmla="*/ 766 h 782"/>
                    <a:gd name="T54" fmla="*/ 45 w 70"/>
                    <a:gd name="T55" fmla="*/ 775 h 782"/>
                    <a:gd name="T56" fmla="*/ 42 w 70"/>
                    <a:gd name="T57" fmla="*/ 780 h 782"/>
                    <a:gd name="T58" fmla="*/ 39 w 70"/>
                    <a:gd name="T59" fmla="*/ 782 h 782"/>
                    <a:gd name="T60" fmla="*/ 34 w 70"/>
                    <a:gd name="T61" fmla="*/ 776 h 782"/>
                    <a:gd name="T62" fmla="*/ 25 w 70"/>
                    <a:gd name="T63" fmla="*/ 761 h 782"/>
                    <a:gd name="T64" fmla="*/ 16 w 70"/>
                    <a:gd name="T65" fmla="*/ 736 h 782"/>
                    <a:gd name="T66" fmla="*/ 9 w 70"/>
                    <a:gd name="T67" fmla="*/ 712 h 782"/>
                    <a:gd name="T68" fmla="*/ 5 w 70"/>
                    <a:gd name="T69" fmla="*/ 694 h 782"/>
                    <a:gd name="T70" fmla="*/ 5 w 70"/>
                    <a:gd name="T71" fmla="*/ 685 h 782"/>
                    <a:gd name="T72" fmla="*/ 6 w 70"/>
                    <a:gd name="T73" fmla="*/ 669 h 782"/>
                    <a:gd name="T74" fmla="*/ 7 w 70"/>
                    <a:gd name="T75" fmla="*/ 647 h 782"/>
                    <a:gd name="T76" fmla="*/ 10 w 70"/>
                    <a:gd name="T77" fmla="*/ 615 h 782"/>
                    <a:gd name="T78" fmla="*/ 14 w 70"/>
                    <a:gd name="T79" fmla="*/ 575 h 782"/>
                    <a:gd name="T80" fmla="*/ 18 w 70"/>
                    <a:gd name="T81" fmla="*/ 510 h 782"/>
                    <a:gd name="T82" fmla="*/ 21 w 70"/>
                    <a:gd name="T83" fmla="*/ 409 h 782"/>
                    <a:gd name="T84" fmla="*/ 24 w 70"/>
                    <a:gd name="T85" fmla="*/ 304 h 782"/>
                    <a:gd name="T86" fmla="*/ 24 w 70"/>
                    <a:gd name="T87" fmla="*/ 233 h 782"/>
                    <a:gd name="T88" fmla="*/ 23 w 70"/>
                    <a:gd name="T89" fmla="*/ 186 h 782"/>
                    <a:gd name="T90" fmla="*/ 21 w 70"/>
                    <a:gd name="T91" fmla="*/ 146 h 782"/>
                    <a:gd name="T92" fmla="*/ 17 w 70"/>
                    <a:gd name="T93" fmla="*/ 112 h 782"/>
                    <a:gd name="T94" fmla="*/ 13 w 70"/>
                    <a:gd name="T95" fmla="*/ 83 h 782"/>
                    <a:gd name="T96" fmla="*/ 9 w 70"/>
                    <a:gd name="T97" fmla="*/ 67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0" h="782">
                      <a:moveTo>
                        <a:pt x="9" y="67"/>
                      </a:moveTo>
                      <a:lnTo>
                        <a:pt x="5" y="53"/>
                      </a:lnTo>
                      <a:lnTo>
                        <a:pt x="3" y="48"/>
                      </a:lnTo>
                      <a:lnTo>
                        <a:pt x="2" y="42"/>
                      </a:lnTo>
                      <a:lnTo>
                        <a:pt x="2" y="35"/>
                      </a:lnTo>
                      <a:lnTo>
                        <a:pt x="0" y="31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11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7" y="0"/>
                      </a:lnTo>
                      <a:lnTo>
                        <a:pt x="23" y="0"/>
                      </a:lnTo>
                      <a:lnTo>
                        <a:pt x="29" y="1"/>
                      </a:lnTo>
                      <a:lnTo>
                        <a:pt x="38" y="2"/>
                      </a:lnTo>
                      <a:lnTo>
                        <a:pt x="47" y="5"/>
                      </a:lnTo>
                      <a:lnTo>
                        <a:pt x="52" y="6"/>
                      </a:lnTo>
                      <a:lnTo>
                        <a:pt x="59" y="9"/>
                      </a:lnTo>
                      <a:lnTo>
                        <a:pt x="64" y="11"/>
                      </a:lnTo>
                      <a:lnTo>
                        <a:pt x="70" y="13"/>
                      </a:lnTo>
                      <a:lnTo>
                        <a:pt x="70" y="37"/>
                      </a:lnTo>
                      <a:lnTo>
                        <a:pt x="70" y="60"/>
                      </a:lnTo>
                      <a:lnTo>
                        <a:pt x="70" y="85"/>
                      </a:lnTo>
                      <a:lnTo>
                        <a:pt x="70" y="110"/>
                      </a:lnTo>
                      <a:lnTo>
                        <a:pt x="70" y="135"/>
                      </a:lnTo>
                      <a:lnTo>
                        <a:pt x="70" y="161"/>
                      </a:lnTo>
                      <a:lnTo>
                        <a:pt x="70" y="188"/>
                      </a:lnTo>
                      <a:lnTo>
                        <a:pt x="70" y="214"/>
                      </a:lnTo>
                      <a:lnTo>
                        <a:pt x="70" y="240"/>
                      </a:lnTo>
                      <a:lnTo>
                        <a:pt x="70" y="268"/>
                      </a:lnTo>
                      <a:lnTo>
                        <a:pt x="68" y="296"/>
                      </a:lnTo>
                      <a:lnTo>
                        <a:pt x="68" y="323"/>
                      </a:lnTo>
                      <a:lnTo>
                        <a:pt x="68" y="352"/>
                      </a:lnTo>
                      <a:lnTo>
                        <a:pt x="68" y="380"/>
                      </a:lnTo>
                      <a:lnTo>
                        <a:pt x="67" y="409"/>
                      </a:lnTo>
                      <a:lnTo>
                        <a:pt x="67" y="440"/>
                      </a:lnTo>
                      <a:lnTo>
                        <a:pt x="65" y="455"/>
                      </a:lnTo>
                      <a:lnTo>
                        <a:pt x="65" y="469"/>
                      </a:lnTo>
                      <a:lnTo>
                        <a:pt x="65" y="484"/>
                      </a:lnTo>
                      <a:lnTo>
                        <a:pt x="65" y="498"/>
                      </a:lnTo>
                      <a:lnTo>
                        <a:pt x="64" y="510"/>
                      </a:lnTo>
                      <a:lnTo>
                        <a:pt x="64" y="524"/>
                      </a:lnTo>
                      <a:lnTo>
                        <a:pt x="64" y="537"/>
                      </a:lnTo>
                      <a:lnTo>
                        <a:pt x="64" y="549"/>
                      </a:lnTo>
                      <a:lnTo>
                        <a:pt x="63" y="561"/>
                      </a:lnTo>
                      <a:lnTo>
                        <a:pt x="63" y="573"/>
                      </a:lnTo>
                      <a:lnTo>
                        <a:pt x="63" y="584"/>
                      </a:lnTo>
                      <a:lnTo>
                        <a:pt x="63" y="595"/>
                      </a:lnTo>
                      <a:lnTo>
                        <a:pt x="61" y="606"/>
                      </a:lnTo>
                      <a:lnTo>
                        <a:pt x="61" y="615"/>
                      </a:lnTo>
                      <a:lnTo>
                        <a:pt x="61" y="625"/>
                      </a:lnTo>
                      <a:lnTo>
                        <a:pt x="60" y="635"/>
                      </a:lnTo>
                      <a:lnTo>
                        <a:pt x="60" y="643"/>
                      </a:lnTo>
                      <a:lnTo>
                        <a:pt x="60" y="651"/>
                      </a:lnTo>
                      <a:lnTo>
                        <a:pt x="60" y="660"/>
                      </a:lnTo>
                      <a:lnTo>
                        <a:pt x="59" y="668"/>
                      </a:lnTo>
                      <a:lnTo>
                        <a:pt x="59" y="675"/>
                      </a:lnTo>
                      <a:lnTo>
                        <a:pt x="59" y="682"/>
                      </a:lnTo>
                      <a:lnTo>
                        <a:pt x="59" y="689"/>
                      </a:lnTo>
                      <a:lnTo>
                        <a:pt x="57" y="694"/>
                      </a:lnTo>
                      <a:lnTo>
                        <a:pt x="57" y="701"/>
                      </a:lnTo>
                      <a:lnTo>
                        <a:pt x="57" y="707"/>
                      </a:lnTo>
                      <a:lnTo>
                        <a:pt x="57" y="711"/>
                      </a:lnTo>
                      <a:lnTo>
                        <a:pt x="56" y="716"/>
                      </a:lnTo>
                      <a:lnTo>
                        <a:pt x="56" y="721"/>
                      </a:lnTo>
                      <a:lnTo>
                        <a:pt x="56" y="725"/>
                      </a:lnTo>
                      <a:lnTo>
                        <a:pt x="56" y="729"/>
                      </a:lnTo>
                      <a:lnTo>
                        <a:pt x="54" y="732"/>
                      </a:lnTo>
                      <a:lnTo>
                        <a:pt x="54" y="737"/>
                      </a:lnTo>
                      <a:lnTo>
                        <a:pt x="53" y="744"/>
                      </a:lnTo>
                      <a:lnTo>
                        <a:pt x="52" y="748"/>
                      </a:lnTo>
                      <a:lnTo>
                        <a:pt x="52" y="754"/>
                      </a:lnTo>
                      <a:lnTo>
                        <a:pt x="50" y="758"/>
                      </a:lnTo>
                      <a:lnTo>
                        <a:pt x="49" y="762"/>
                      </a:lnTo>
                      <a:lnTo>
                        <a:pt x="47" y="766"/>
                      </a:lnTo>
                      <a:lnTo>
                        <a:pt x="47" y="769"/>
                      </a:lnTo>
                      <a:lnTo>
                        <a:pt x="46" y="772"/>
                      </a:lnTo>
                      <a:lnTo>
                        <a:pt x="45" y="775"/>
                      </a:lnTo>
                      <a:lnTo>
                        <a:pt x="43" y="777"/>
                      </a:lnTo>
                      <a:lnTo>
                        <a:pt x="43" y="779"/>
                      </a:lnTo>
                      <a:lnTo>
                        <a:pt x="42" y="780"/>
                      </a:lnTo>
                      <a:lnTo>
                        <a:pt x="41" y="782"/>
                      </a:lnTo>
                      <a:lnTo>
                        <a:pt x="41" y="782"/>
                      </a:lnTo>
                      <a:lnTo>
                        <a:pt x="39" y="782"/>
                      </a:lnTo>
                      <a:lnTo>
                        <a:pt x="38" y="782"/>
                      </a:lnTo>
                      <a:lnTo>
                        <a:pt x="36" y="780"/>
                      </a:lnTo>
                      <a:lnTo>
                        <a:pt x="34" y="776"/>
                      </a:lnTo>
                      <a:lnTo>
                        <a:pt x="31" y="773"/>
                      </a:lnTo>
                      <a:lnTo>
                        <a:pt x="28" y="768"/>
                      </a:lnTo>
                      <a:lnTo>
                        <a:pt x="25" y="761"/>
                      </a:lnTo>
                      <a:lnTo>
                        <a:pt x="23" y="754"/>
                      </a:lnTo>
                      <a:lnTo>
                        <a:pt x="20" y="744"/>
                      </a:lnTo>
                      <a:lnTo>
                        <a:pt x="16" y="736"/>
                      </a:lnTo>
                      <a:lnTo>
                        <a:pt x="13" y="728"/>
                      </a:lnTo>
                      <a:lnTo>
                        <a:pt x="10" y="719"/>
                      </a:lnTo>
                      <a:lnTo>
                        <a:pt x="9" y="712"/>
                      </a:lnTo>
                      <a:lnTo>
                        <a:pt x="6" y="707"/>
                      </a:lnTo>
                      <a:lnTo>
                        <a:pt x="6" y="700"/>
                      </a:lnTo>
                      <a:lnTo>
                        <a:pt x="5" y="694"/>
                      </a:lnTo>
                      <a:lnTo>
                        <a:pt x="5" y="690"/>
                      </a:lnTo>
                      <a:lnTo>
                        <a:pt x="5" y="687"/>
                      </a:lnTo>
                      <a:lnTo>
                        <a:pt x="5" y="685"/>
                      </a:lnTo>
                      <a:lnTo>
                        <a:pt x="5" y="680"/>
                      </a:lnTo>
                      <a:lnTo>
                        <a:pt x="6" y="676"/>
                      </a:lnTo>
                      <a:lnTo>
                        <a:pt x="6" y="669"/>
                      </a:lnTo>
                      <a:lnTo>
                        <a:pt x="6" y="662"/>
                      </a:lnTo>
                      <a:lnTo>
                        <a:pt x="7" y="656"/>
                      </a:lnTo>
                      <a:lnTo>
                        <a:pt x="7" y="647"/>
                      </a:lnTo>
                      <a:lnTo>
                        <a:pt x="9" y="638"/>
                      </a:lnTo>
                      <a:lnTo>
                        <a:pt x="9" y="627"/>
                      </a:lnTo>
                      <a:lnTo>
                        <a:pt x="10" y="615"/>
                      </a:lnTo>
                      <a:lnTo>
                        <a:pt x="11" y="603"/>
                      </a:lnTo>
                      <a:lnTo>
                        <a:pt x="13" y="589"/>
                      </a:lnTo>
                      <a:lnTo>
                        <a:pt x="14" y="575"/>
                      </a:lnTo>
                      <a:lnTo>
                        <a:pt x="16" y="560"/>
                      </a:lnTo>
                      <a:lnTo>
                        <a:pt x="17" y="543"/>
                      </a:lnTo>
                      <a:lnTo>
                        <a:pt x="18" y="510"/>
                      </a:lnTo>
                      <a:lnTo>
                        <a:pt x="18" y="477"/>
                      </a:lnTo>
                      <a:lnTo>
                        <a:pt x="20" y="444"/>
                      </a:lnTo>
                      <a:lnTo>
                        <a:pt x="21" y="409"/>
                      </a:lnTo>
                      <a:lnTo>
                        <a:pt x="23" y="375"/>
                      </a:lnTo>
                      <a:lnTo>
                        <a:pt x="24" y="340"/>
                      </a:lnTo>
                      <a:lnTo>
                        <a:pt x="24" y="304"/>
                      </a:lnTo>
                      <a:lnTo>
                        <a:pt x="24" y="268"/>
                      </a:lnTo>
                      <a:lnTo>
                        <a:pt x="24" y="250"/>
                      </a:lnTo>
                      <a:lnTo>
                        <a:pt x="24" y="233"/>
                      </a:lnTo>
                      <a:lnTo>
                        <a:pt x="24" y="217"/>
                      </a:lnTo>
                      <a:lnTo>
                        <a:pt x="23" y="202"/>
                      </a:lnTo>
                      <a:lnTo>
                        <a:pt x="23" y="186"/>
                      </a:lnTo>
                      <a:lnTo>
                        <a:pt x="23" y="173"/>
                      </a:lnTo>
                      <a:lnTo>
                        <a:pt x="21" y="159"/>
                      </a:lnTo>
                      <a:lnTo>
                        <a:pt x="21" y="146"/>
                      </a:lnTo>
                      <a:lnTo>
                        <a:pt x="20" y="134"/>
                      </a:lnTo>
                      <a:lnTo>
                        <a:pt x="18" y="123"/>
                      </a:lnTo>
                      <a:lnTo>
                        <a:pt x="17" y="112"/>
                      </a:lnTo>
                      <a:lnTo>
                        <a:pt x="16" y="102"/>
                      </a:lnTo>
                      <a:lnTo>
                        <a:pt x="14" y="92"/>
                      </a:lnTo>
                      <a:lnTo>
                        <a:pt x="13" y="83"/>
                      </a:lnTo>
                      <a:lnTo>
                        <a:pt x="10" y="76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34"/>
                <p:cNvSpPr/>
                <p:nvPr/>
              </p:nvSpPr>
              <p:spPr bwMode="auto">
                <a:xfrm>
                  <a:off x="4506913" y="3532188"/>
                  <a:ext cx="228600" cy="66675"/>
                </a:xfrm>
                <a:custGeom>
                  <a:avLst/>
                  <a:gdLst>
                    <a:gd name="T0" fmla="*/ 17 w 288"/>
                    <a:gd name="T1" fmla="*/ 74 h 85"/>
                    <a:gd name="T2" fmla="*/ 9 w 288"/>
                    <a:gd name="T3" fmla="*/ 70 h 85"/>
                    <a:gd name="T4" fmla="*/ 3 w 288"/>
                    <a:gd name="T5" fmla="*/ 66 h 85"/>
                    <a:gd name="T6" fmla="*/ 0 w 288"/>
                    <a:gd name="T7" fmla="*/ 61 h 85"/>
                    <a:gd name="T8" fmla="*/ 0 w 288"/>
                    <a:gd name="T9" fmla="*/ 59 h 85"/>
                    <a:gd name="T10" fmla="*/ 2 w 288"/>
                    <a:gd name="T11" fmla="*/ 56 h 85"/>
                    <a:gd name="T12" fmla="*/ 4 w 288"/>
                    <a:gd name="T13" fmla="*/ 56 h 85"/>
                    <a:gd name="T14" fmla="*/ 9 w 288"/>
                    <a:gd name="T15" fmla="*/ 56 h 85"/>
                    <a:gd name="T16" fmla="*/ 13 w 288"/>
                    <a:gd name="T17" fmla="*/ 56 h 85"/>
                    <a:gd name="T18" fmla="*/ 20 w 288"/>
                    <a:gd name="T19" fmla="*/ 56 h 85"/>
                    <a:gd name="T20" fmla="*/ 28 w 288"/>
                    <a:gd name="T21" fmla="*/ 54 h 85"/>
                    <a:gd name="T22" fmla="*/ 39 w 288"/>
                    <a:gd name="T23" fmla="*/ 53 h 85"/>
                    <a:gd name="T24" fmla="*/ 50 w 288"/>
                    <a:gd name="T25" fmla="*/ 50 h 85"/>
                    <a:gd name="T26" fmla="*/ 58 w 288"/>
                    <a:gd name="T27" fmla="*/ 49 h 85"/>
                    <a:gd name="T28" fmla="*/ 68 w 288"/>
                    <a:gd name="T29" fmla="*/ 46 h 85"/>
                    <a:gd name="T30" fmla="*/ 81 w 288"/>
                    <a:gd name="T31" fmla="*/ 43 h 85"/>
                    <a:gd name="T32" fmla="*/ 94 w 288"/>
                    <a:gd name="T33" fmla="*/ 39 h 85"/>
                    <a:gd name="T34" fmla="*/ 108 w 288"/>
                    <a:gd name="T35" fmla="*/ 35 h 85"/>
                    <a:gd name="T36" fmla="*/ 125 w 288"/>
                    <a:gd name="T37" fmla="*/ 31 h 85"/>
                    <a:gd name="T38" fmla="*/ 144 w 288"/>
                    <a:gd name="T39" fmla="*/ 25 h 85"/>
                    <a:gd name="T40" fmla="*/ 164 w 288"/>
                    <a:gd name="T41" fmla="*/ 20 h 85"/>
                    <a:gd name="T42" fmla="*/ 182 w 288"/>
                    <a:gd name="T43" fmla="*/ 16 h 85"/>
                    <a:gd name="T44" fmla="*/ 197 w 288"/>
                    <a:gd name="T45" fmla="*/ 12 h 85"/>
                    <a:gd name="T46" fmla="*/ 211 w 288"/>
                    <a:gd name="T47" fmla="*/ 9 h 85"/>
                    <a:gd name="T48" fmla="*/ 223 w 288"/>
                    <a:gd name="T49" fmla="*/ 6 h 85"/>
                    <a:gd name="T50" fmla="*/ 231 w 288"/>
                    <a:gd name="T51" fmla="*/ 3 h 85"/>
                    <a:gd name="T52" fmla="*/ 240 w 288"/>
                    <a:gd name="T53" fmla="*/ 2 h 85"/>
                    <a:gd name="T54" fmla="*/ 244 w 288"/>
                    <a:gd name="T55" fmla="*/ 0 h 85"/>
                    <a:gd name="T56" fmla="*/ 252 w 288"/>
                    <a:gd name="T57" fmla="*/ 0 h 85"/>
                    <a:gd name="T58" fmla="*/ 265 w 288"/>
                    <a:gd name="T59" fmla="*/ 3 h 85"/>
                    <a:gd name="T60" fmla="*/ 273 w 288"/>
                    <a:gd name="T61" fmla="*/ 5 h 85"/>
                    <a:gd name="T62" fmla="*/ 280 w 288"/>
                    <a:gd name="T63" fmla="*/ 9 h 85"/>
                    <a:gd name="T64" fmla="*/ 285 w 288"/>
                    <a:gd name="T65" fmla="*/ 14 h 85"/>
                    <a:gd name="T66" fmla="*/ 287 w 288"/>
                    <a:gd name="T67" fmla="*/ 20 h 85"/>
                    <a:gd name="T68" fmla="*/ 288 w 288"/>
                    <a:gd name="T69" fmla="*/ 27 h 85"/>
                    <a:gd name="T70" fmla="*/ 287 w 288"/>
                    <a:gd name="T71" fmla="*/ 30 h 85"/>
                    <a:gd name="T72" fmla="*/ 283 w 288"/>
                    <a:gd name="T73" fmla="*/ 34 h 85"/>
                    <a:gd name="T74" fmla="*/ 276 w 288"/>
                    <a:gd name="T75" fmla="*/ 36 h 85"/>
                    <a:gd name="T76" fmla="*/ 265 w 288"/>
                    <a:gd name="T77" fmla="*/ 41 h 85"/>
                    <a:gd name="T78" fmla="*/ 252 w 288"/>
                    <a:gd name="T79" fmla="*/ 46 h 85"/>
                    <a:gd name="T80" fmla="*/ 237 w 288"/>
                    <a:gd name="T81" fmla="*/ 50 h 85"/>
                    <a:gd name="T82" fmla="*/ 218 w 288"/>
                    <a:gd name="T83" fmla="*/ 54 h 85"/>
                    <a:gd name="T84" fmla="*/ 195 w 288"/>
                    <a:gd name="T85" fmla="*/ 60 h 85"/>
                    <a:gd name="T86" fmla="*/ 175 w 288"/>
                    <a:gd name="T87" fmla="*/ 66 h 85"/>
                    <a:gd name="T88" fmla="*/ 154 w 288"/>
                    <a:gd name="T89" fmla="*/ 71 h 85"/>
                    <a:gd name="T90" fmla="*/ 136 w 288"/>
                    <a:gd name="T91" fmla="*/ 75 h 85"/>
                    <a:gd name="T92" fmla="*/ 121 w 288"/>
                    <a:gd name="T93" fmla="*/ 78 h 85"/>
                    <a:gd name="T94" fmla="*/ 107 w 288"/>
                    <a:gd name="T95" fmla="*/ 81 h 85"/>
                    <a:gd name="T96" fmla="*/ 94 w 288"/>
                    <a:gd name="T97" fmla="*/ 84 h 85"/>
                    <a:gd name="T98" fmla="*/ 85 w 288"/>
                    <a:gd name="T99" fmla="*/ 84 h 85"/>
                    <a:gd name="T100" fmla="*/ 76 w 288"/>
                    <a:gd name="T101" fmla="*/ 85 h 85"/>
                    <a:gd name="T102" fmla="*/ 63 w 288"/>
                    <a:gd name="T103" fmla="*/ 84 h 85"/>
                    <a:gd name="T104" fmla="*/ 36 w 288"/>
                    <a:gd name="T105" fmla="*/ 79 h 85"/>
                    <a:gd name="T106" fmla="*/ 22 w 288"/>
                    <a:gd name="T107" fmla="*/ 7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88" h="85">
                      <a:moveTo>
                        <a:pt x="22" y="77"/>
                      </a:moveTo>
                      <a:lnTo>
                        <a:pt x="17" y="74"/>
                      </a:lnTo>
                      <a:lnTo>
                        <a:pt x="13" y="72"/>
                      </a:lnTo>
                      <a:lnTo>
                        <a:pt x="9" y="70"/>
                      </a:lnTo>
                      <a:lnTo>
                        <a:pt x="6" y="68"/>
                      </a:lnTo>
                      <a:lnTo>
                        <a:pt x="3" y="66"/>
                      </a:lnTo>
                      <a:lnTo>
                        <a:pt x="2" y="63"/>
                      </a:lnTo>
                      <a:lnTo>
                        <a:pt x="0" y="61"/>
                      </a:lnTo>
                      <a:lnTo>
                        <a:pt x="0" y="60"/>
                      </a:lnTo>
                      <a:lnTo>
                        <a:pt x="0" y="59"/>
                      </a:lnTo>
                      <a:lnTo>
                        <a:pt x="0" y="57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4" y="56"/>
                      </a:lnTo>
                      <a:lnTo>
                        <a:pt x="6" y="56"/>
                      </a:lnTo>
                      <a:lnTo>
                        <a:pt x="9" y="56"/>
                      </a:lnTo>
                      <a:lnTo>
                        <a:pt x="11" y="56"/>
                      </a:lnTo>
                      <a:lnTo>
                        <a:pt x="13" y="56"/>
                      </a:lnTo>
                      <a:lnTo>
                        <a:pt x="15" y="56"/>
                      </a:lnTo>
                      <a:lnTo>
                        <a:pt x="20" y="56"/>
                      </a:lnTo>
                      <a:lnTo>
                        <a:pt x="22" y="54"/>
                      </a:lnTo>
                      <a:lnTo>
                        <a:pt x="28" y="54"/>
                      </a:lnTo>
                      <a:lnTo>
                        <a:pt x="33" y="53"/>
                      </a:lnTo>
                      <a:lnTo>
                        <a:pt x="39" y="53"/>
                      </a:lnTo>
                      <a:lnTo>
                        <a:pt x="46" y="52"/>
                      </a:lnTo>
                      <a:lnTo>
                        <a:pt x="50" y="50"/>
                      </a:lnTo>
                      <a:lnTo>
                        <a:pt x="54" y="49"/>
                      </a:lnTo>
                      <a:lnTo>
                        <a:pt x="58" y="49"/>
                      </a:lnTo>
                      <a:lnTo>
                        <a:pt x="64" y="48"/>
                      </a:lnTo>
                      <a:lnTo>
                        <a:pt x="68" y="46"/>
                      </a:lnTo>
                      <a:lnTo>
                        <a:pt x="75" y="45"/>
                      </a:lnTo>
                      <a:lnTo>
                        <a:pt x="81" y="43"/>
                      </a:lnTo>
                      <a:lnTo>
                        <a:pt x="87" y="42"/>
                      </a:lnTo>
                      <a:lnTo>
                        <a:pt x="94" y="39"/>
                      </a:lnTo>
                      <a:lnTo>
                        <a:pt x="101" y="38"/>
                      </a:lnTo>
                      <a:lnTo>
                        <a:pt x="108" y="35"/>
                      </a:lnTo>
                      <a:lnTo>
                        <a:pt x="117" y="34"/>
                      </a:lnTo>
                      <a:lnTo>
                        <a:pt x="125" y="31"/>
                      </a:lnTo>
                      <a:lnTo>
                        <a:pt x="134" y="28"/>
                      </a:lnTo>
                      <a:lnTo>
                        <a:pt x="144" y="25"/>
                      </a:lnTo>
                      <a:lnTo>
                        <a:pt x="154" y="23"/>
                      </a:lnTo>
                      <a:lnTo>
                        <a:pt x="164" y="20"/>
                      </a:lnTo>
                      <a:lnTo>
                        <a:pt x="173" y="17"/>
                      </a:lnTo>
                      <a:lnTo>
                        <a:pt x="182" y="16"/>
                      </a:lnTo>
                      <a:lnTo>
                        <a:pt x="190" y="13"/>
                      </a:lnTo>
                      <a:lnTo>
                        <a:pt x="197" y="12"/>
                      </a:lnTo>
                      <a:lnTo>
                        <a:pt x="205" y="10"/>
                      </a:lnTo>
                      <a:lnTo>
                        <a:pt x="211" y="9"/>
                      </a:lnTo>
                      <a:lnTo>
                        <a:pt x="218" y="6"/>
                      </a:lnTo>
                      <a:lnTo>
                        <a:pt x="223" y="6"/>
                      </a:lnTo>
                      <a:lnTo>
                        <a:pt x="227" y="5"/>
                      </a:lnTo>
                      <a:lnTo>
                        <a:pt x="231" y="3"/>
                      </a:lnTo>
                      <a:lnTo>
                        <a:pt x="236" y="2"/>
                      </a:lnTo>
                      <a:lnTo>
                        <a:pt x="240" y="2"/>
                      </a:lnTo>
                      <a:lnTo>
                        <a:pt x="242" y="2"/>
                      </a:lnTo>
                      <a:lnTo>
                        <a:pt x="244" y="0"/>
                      </a:lnTo>
                      <a:lnTo>
                        <a:pt x="247" y="0"/>
                      </a:lnTo>
                      <a:lnTo>
                        <a:pt x="252" y="0"/>
                      </a:lnTo>
                      <a:lnTo>
                        <a:pt x="258" y="2"/>
                      </a:lnTo>
                      <a:lnTo>
                        <a:pt x="265" y="3"/>
                      </a:lnTo>
                      <a:lnTo>
                        <a:pt x="269" y="3"/>
                      </a:lnTo>
                      <a:lnTo>
                        <a:pt x="273" y="5"/>
                      </a:lnTo>
                      <a:lnTo>
                        <a:pt x="277" y="7"/>
                      </a:lnTo>
                      <a:lnTo>
                        <a:pt x="280" y="9"/>
                      </a:lnTo>
                      <a:lnTo>
                        <a:pt x="283" y="12"/>
                      </a:lnTo>
                      <a:lnTo>
                        <a:pt x="285" y="14"/>
                      </a:lnTo>
                      <a:lnTo>
                        <a:pt x="287" y="17"/>
                      </a:lnTo>
                      <a:lnTo>
                        <a:pt x="287" y="20"/>
                      </a:lnTo>
                      <a:lnTo>
                        <a:pt x="288" y="23"/>
                      </a:lnTo>
                      <a:lnTo>
                        <a:pt x="288" y="27"/>
                      </a:lnTo>
                      <a:lnTo>
                        <a:pt x="288" y="28"/>
                      </a:lnTo>
                      <a:lnTo>
                        <a:pt x="287" y="30"/>
                      </a:lnTo>
                      <a:lnTo>
                        <a:pt x="285" y="31"/>
                      </a:lnTo>
                      <a:lnTo>
                        <a:pt x="283" y="34"/>
                      </a:lnTo>
                      <a:lnTo>
                        <a:pt x="280" y="35"/>
                      </a:lnTo>
                      <a:lnTo>
                        <a:pt x="276" y="36"/>
                      </a:lnTo>
                      <a:lnTo>
                        <a:pt x="270" y="39"/>
                      </a:lnTo>
                      <a:lnTo>
                        <a:pt x="265" y="41"/>
                      </a:lnTo>
                      <a:lnTo>
                        <a:pt x="259" y="43"/>
                      </a:lnTo>
                      <a:lnTo>
                        <a:pt x="252" y="46"/>
                      </a:lnTo>
                      <a:lnTo>
                        <a:pt x="245" y="48"/>
                      </a:lnTo>
                      <a:lnTo>
                        <a:pt x="237" y="50"/>
                      </a:lnTo>
                      <a:lnTo>
                        <a:pt x="227" y="53"/>
                      </a:lnTo>
                      <a:lnTo>
                        <a:pt x="218" y="54"/>
                      </a:lnTo>
                      <a:lnTo>
                        <a:pt x="206" y="57"/>
                      </a:lnTo>
                      <a:lnTo>
                        <a:pt x="195" y="60"/>
                      </a:lnTo>
                      <a:lnTo>
                        <a:pt x="184" y="63"/>
                      </a:lnTo>
                      <a:lnTo>
                        <a:pt x="175" y="66"/>
                      </a:lnTo>
                      <a:lnTo>
                        <a:pt x="164" y="68"/>
                      </a:lnTo>
                      <a:lnTo>
                        <a:pt x="154" y="71"/>
                      </a:lnTo>
                      <a:lnTo>
                        <a:pt x="146" y="72"/>
                      </a:lnTo>
                      <a:lnTo>
                        <a:pt x="136" y="75"/>
                      </a:lnTo>
                      <a:lnTo>
                        <a:pt x="128" y="77"/>
                      </a:lnTo>
                      <a:lnTo>
                        <a:pt x="121" y="78"/>
                      </a:lnTo>
                      <a:lnTo>
                        <a:pt x="114" y="79"/>
                      </a:lnTo>
                      <a:lnTo>
                        <a:pt x="107" y="81"/>
                      </a:lnTo>
                      <a:lnTo>
                        <a:pt x="100" y="82"/>
                      </a:lnTo>
                      <a:lnTo>
                        <a:pt x="94" y="84"/>
                      </a:lnTo>
                      <a:lnTo>
                        <a:pt x="90" y="84"/>
                      </a:lnTo>
                      <a:lnTo>
                        <a:pt x="85" y="84"/>
                      </a:lnTo>
                      <a:lnTo>
                        <a:pt x="81" y="85"/>
                      </a:lnTo>
                      <a:lnTo>
                        <a:pt x="76" y="85"/>
                      </a:lnTo>
                      <a:lnTo>
                        <a:pt x="69" y="85"/>
                      </a:lnTo>
                      <a:lnTo>
                        <a:pt x="63" y="84"/>
                      </a:lnTo>
                      <a:lnTo>
                        <a:pt x="50" y="82"/>
                      </a:lnTo>
                      <a:lnTo>
                        <a:pt x="36" y="79"/>
                      </a:lnTo>
                      <a:lnTo>
                        <a:pt x="29" y="78"/>
                      </a:lnTo>
                      <a:lnTo>
                        <a:pt x="22" y="77"/>
                      </a:lnTo>
                      <a:lnTo>
                        <a:pt x="22" y="7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8" name="Freeform 137"/>
                <p:cNvSpPr/>
                <p:nvPr/>
              </p:nvSpPr>
              <p:spPr bwMode="auto">
                <a:xfrm>
                  <a:off x="4427538" y="3378200"/>
                  <a:ext cx="476250" cy="708025"/>
                </a:xfrm>
                <a:custGeom>
                  <a:avLst/>
                  <a:gdLst>
                    <a:gd name="T0" fmla="*/ 519 w 600"/>
                    <a:gd name="T1" fmla="*/ 8 h 892"/>
                    <a:gd name="T2" fmla="*/ 561 w 600"/>
                    <a:gd name="T3" fmla="*/ 33 h 892"/>
                    <a:gd name="T4" fmla="*/ 592 w 600"/>
                    <a:gd name="T5" fmla="*/ 58 h 892"/>
                    <a:gd name="T6" fmla="*/ 595 w 600"/>
                    <a:gd name="T7" fmla="*/ 68 h 892"/>
                    <a:gd name="T8" fmla="*/ 588 w 600"/>
                    <a:gd name="T9" fmla="*/ 86 h 892"/>
                    <a:gd name="T10" fmla="*/ 579 w 600"/>
                    <a:gd name="T11" fmla="*/ 103 h 892"/>
                    <a:gd name="T12" fmla="*/ 575 w 600"/>
                    <a:gd name="T13" fmla="*/ 128 h 892"/>
                    <a:gd name="T14" fmla="*/ 574 w 600"/>
                    <a:gd name="T15" fmla="*/ 169 h 892"/>
                    <a:gd name="T16" fmla="*/ 577 w 600"/>
                    <a:gd name="T17" fmla="*/ 221 h 892"/>
                    <a:gd name="T18" fmla="*/ 579 w 600"/>
                    <a:gd name="T19" fmla="*/ 271 h 892"/>
                    <a:gd name="T20" fmla="*/ 581 w 600"/>
                    <a:gd name="T21" fmla="*/ 311 h 892"/>
                    <a:gd name="T22" fmla="*/ 584 w 600"/>
                    <a:gd name="T23" fmla="*/ 342 h 892"/>
                    <a:gd name="T24" fmla="*/ 588 w 600"/>
                    <a:gd name="T25" fmla="*/ 386 h 892"/>
                    <a:gd name="T26" fmla="*/ 591 w 600"/>
                    <a:gd name="T27" fmla="*/ 452 h 892"/>
                    <a:gd name="T28" fmla="*/ 595 w 600"/>
                    <a:gd name="T29" fmla="*/ 541 h 892"/>
                    <a:gd name="T30" fmla="*/ 597 w 600"/>
                    <a:gd name="T31" fmla="*/ 632 h 892"/>
                    <a:gd name="T32" fmla="*/ 600 w 600"/>
                    <a:gd name="T33" fmla="*/ 706 h 892"/>
                    <a:gd name="T34" fmla="*/ 599 w 600"/>
                    <a:gd name="T35" fmla="*/ 758 h 892"/>
                    <a:gd name="T36" fmla="*/ 588 w 600"/>
                    <a:gd name="T37" fmla="*/ 822 h 892"/>
                    <a:gd name="T38" fmla="*/ 561 w 600"/>
                    <a:gd name="T39" fmla="*/ 870 h 892"/>
                    <a:gd name="T40" fmla="*/ 537 w 600"/>
                    <a:gd name="T41" fmla="*/ 890 h 892"/>
                    <a:gd name="T42" fmla="*/ 523 w 600"/>
                    <a:gd name="T43" fmla="*/ 887 h 892"/>
                    <a:gd name="T44" fmla="*/ 519 w 600"/>
                    <a:gd name="T45" fmla="*/ 854 h 892"/>
                    <a:gd name="T46" fmla="*/ 512 w 600"/>
                    <a:gd name="T47" fmla="*/ 830 h 892"/>
                    <a:gd name="T48" fmla="*/ 496 w 600"/>
                    <a:gd name="T49" fmla="*/ 807 h 892"/>
                    <a:gd name="T50" fmla="*/ 470 w 600"/>
                    <a:gd name="T51" fmla="*/ 783 h 892"/>
                    <a:gd name="T52" fmla="*/ 440 w 600"/>
                    <a:gd name="T53" fmla="*/ 764 h 892"/>
                    <a:gd name="T54" fmla="*/ 418 w 600"/>
                    <a:gd name="T55" fmla="*/ 748 h 892"/>
                    <a:gd name="T56" fmla="*/ 409 w 600"/>
                    <a:gd name="T57" fmla="*/ 736 h 892"/>
                    <a:gd name="T58" fmla="*/ 412 w 600"/>
                    <a:gd name="T59" fmla="*/ 730 h 892"/>
                    <a:gd name="T60" fmla="*/ 422 w 600"/>
                    <a:gd name="T61" fmla="*/ 730 h 892"/>
                    <a:gd name="T62" fmla="*/ 442 w 600"/>
                    <a:gd name="T63" fmla="*/ 733 h 892"/>
                    <a:gd name="T64" fmla="*/ 473 w 600"/>
                    <a:gd name="T65" fmla="*/ 740 h 892"/>
                    <a:gd name="T66" fmla="*/ 514 w 600"/>
                    <a:gd name="T67" fmla="*/ 742 h 892"/>
                    <a:gd name="T68" fmla="*/ 526 w 600"/>
                    <a:gd name="T69" fmla="*/ 730 h 892"/>
                    <a:gd name="T70" fmla="*/ 531 w 600"/>
                    <a:gd name="T71" fmla="*/ 711 h 892"/>
                    <a:gd name="T72" fmla="*/ 535 w 600"/>
                    <a:gd name="T73" fmla="*/ 682 h 892"/>
                    <a:gd name="T74" fmla="*/ 539 w 600"/>
                    <a:gd name="T75" fmla="*/ 623 h 892"/>
                    <a:gd name="T76" fmla="*/ 538 w 600"/>
                    <a:gd name="T77" fmla="*/ 531 h 892"/>
                    <a:gd name="T78" fmla="*/ 531 w 600"/>
                    <a:gd name="T79" fmla="*/ 383 h 892"/>
                    <a:gd name="T80" fmla="*/ 524 w 600"/>
                    <a:gd name="T81" fmla="*/ 288 h 892"/>
                    <a:gd name="T82" fmla="*/ 516 w 600"/>
                    <a:gd name="T83" fmla="*/ 177 h 892"/>
                    <a:gd name="T84" fmla="*/ 509 w 600"/>
                    <a:gd name="T85" fmla="*/ 124 h 892"/>
                    <a:gd name="T86" fmla="*/ 502 w 600"/>
                    <a:gd name="T87" fmla="*/ 90 h 892"/>
                    <a:gd name="T88" fmla="*/ 495 w 600"/>
                    <a:gd name="T89" fmla="*/ 73 h 892"/>
                    <a:gd name="T90" fmla="*/ 477 w 600"/>
                    <a:gd name="T91" fmla="*/ 62 h 892"/>
                    <a:gd name="T92" fmla="*/ 451 w 600"/>
                    <a:gd name="T93" fmla="*/ 61 h 892"/>
                    <a:gd name="T94" fmla="*/ 400 w 600"/>
                    <a:gd name="T95" fmla="*/ 68 h 892"/>
                    <a:gd name="T96" fmla="*/ 369 w 600"/>
                    <a:gd name="T97" fmla="*/ 72 h 892"/>
                    <a:gd name="T98" fmla="*/ 336 w 600"/>
                    <a:gd name="T99" fmla="*/ 76 h 892"/>
                    <a:gd name="T100" fmla="*/ 287 w 600"/>
                    <a:gd name="T101" fmla="*/ 83 h 892"/>
                    <a:gd name="T102" fmla="*/ 225 w 600"/>
                    <a:gd name="T103" fmla="*/ 92 h 892"/>
                    <a:gd name="T104" fmla="*/ 149 w 600"/>
                    <a:gd name="T105" fmla="*/ 105 h 892"/>
                    <a:gd name="T106" fmla="*/ 59 w 600"/>
                    <a:gd name="T107" fmla="*/ 117 h 892"/>
                    <a:gd name="T108" fmla="*/ 15 w 600"/>
                    <a:gd name="T109" fmla="*/ 81 h 892"/>
                    <a:gd name="T110" fmla="*/ 83 w 600"/>
                    <a:gd name="T111" fmla="*/ 77 h 892"/>
                    <a:gd name="T112" fmla="*/ 142 w 600"/>
                    <a:gd name="T113" fmla="*/ 69 h 892"/>
                    <a:gd name="T114" fmla="*/ 247 w 600"/>
                    <a:gd name="T115" fmla="*/ 52 h 892"/>
                    <a:gd name="T116" fmla="*/ 364 w 600"/>
                    <a:gd name="T117" fmla="*/ 32 h 892"/>
                    <a:gd name="T118" fmla="*/ 411 w 600"/>
                    <a:gd name="T119" fmla="*/ 23 h 892"/>
                    <a:gd name="T120" fmla="*/ 442 w 600"/>
                    <a:gd name="T121" fmla="*/ 15 h 892"/>
                    <a:gd name="T122" fmla="*/ 462 w 600"/>
                    <a:gd name="T123" fmla="*/ 8 h 892"/>
                    <a:gd name="T124" fmla="*/ 483 w 600"/>
                    <a:gd name="T125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0" h="892">
                      <a:moveTo>
                        <a:pt x="495" y="2"/>
                      </a:moveTo>
                      <a:lnTo>
                        <a:pt x="499" y="2"/>
                      </a:lnTo>
                      <a:lnTo>
                        <a:pt x="505" y="4"/>
                      </a:lnTo>
                      <a:lnTo>
                        <a:pt x="512" y="5"/>
                      </a:lnTo>
                      <a:lnTo>
                        <a:pt x="519" y="8"/>
                      </a:lnTo>
                      <a:lnTo>
                        <a:pt x="526" y="12"/>
                      </a:lnTo>
                      <a:lnTo>
                        <a:pt x="534" y="16"/>
                      </a:lnTo>
                      <a:lnTo>
                        <a:pt x="544" y="20"/>
                      </a:lnTo>
                      <a:lnTo>
                        <a:pt x="553" y="27"/>
                      </a:lnTo>
                      <a:lnTo>
                        <a:pt x="561" y="33"/>
                      </a:lnTo>
                      <a:lnTo>
                        <a:pt x="570" y="38"/>
                      </a:lnTo>
                      <a:lnTo>
                        <a:pt x="578" y="44"/>
                      </a:lnTo>
                      <a:lnTo>
                        <a:pt x="584" y="50"/>
                      </a:lnTo>
                      <a:lnTo>
                        <a:pt x="588" y="54"/>
                      </a:lnTo>
                      <a:lnTo>
                        <a:pt x="592" y="58"/>
                      </a:lnTo>
                      <a:lnTo>
                        <a:pt x="593" y="59"/>
                      </a:lnTo>
                      <a:lnTo>
                        <a:pt x="595" y="61"/>
                      </a:lnTo>
                      <a:lnTo>
                        <a:pt x="595" y="63"/>
                      </a:lnTo>
                      <a:lnTo>
                        <a:pt x="595" y="65"/>
                      </a:lnTo>
                      <a:lnTo>
                        <a:pt x="595" y="68"/>
                      </a:lnTo>
                      <a:lnTo>
                        <a:pt x="593" y="70"/>
                      </a:lnTo>
                      <a:lnTo>
                        <a:pt x="593" y="74"/>
                      </a:lnTo>
                      <a:lnTo>
                        <a:pt x="592" y="77"/>
                      </a:lnTo>
                      <a:lnTo>
                        <a:pt x="591" y="81"/>
                      </a:lnTo>
                      <a:lnTo>
                        <a:pt x="588" y="86"/>
                      </a:lnTo>
                      <a:lnTo>
                        <a:pt x="586" y="90"/>
                      </a:lnTo>
                      <a:lnTo>
                        <a:pt x="584" y="94"/>
                      </a:lnTo>
                      <a:lnTo>
                        <a:pt x="582" y="97"/>
                      </a:lnTo>
                      <a:lnTo>
                        <a:pt x="581" y="99"/>
                      </a:lnTo>
                      <a:lnTo>
                        <a:pt x="579" y="103"/>
                      </a:lnTo>
                      <a:lnTo>
                        <a:pt x="578" y="108"/>
                      </a:lnTo>
                      <a:lnTo>
                        <a:pt x="577" y="112"/>
                      </a:lnTo>
                      <a:lnTo>
                        <a:pt x="577" y="117"/>
                      </a:lnTo>
                      <a:lnTo>
                        <a:pt x="575" y="123"/>
                      </a:lnTo>
                      <a:lnTo>
                        <a:pt x="575" y="128"/>
                      </a:lnTo>
                      <a:lnTo>
                        <a:pt x="574" y="135"/>
                      </a:lnTo>
                      <a:lnTo>
                        <a:pt x="574" y="142"/>
                      </a:lnTo>
                      <a:lnTo>
                        <a:pt x="574" y="151"/>
                      </a:lnTo>
                      <a:lnTo>
                        <a:pt x="574" y="159"/>
                      </a:lnTo>
                      <a:lnTo>
                        <a:pt x="574" y="169"/>
                      </a:lnTo>
                      <a:lnTo>
                        <a:pt x="574" y="177"/>
                      </a:lnTo>
                      <a:lnTo>
                        <a:pt x="575" y="188"/>
                      </a:lnTo>
                      <a:lnTo>
                        <a:pt x="575" y="198"/>
                      </a:lnTo>
                      <a:lnTo>
                        <a:pt x="577" y="210"/>
                      </a:lnTo>
                      <a:lnTo>
                        <a:pt x="577" y="221"/>
                      </a:lnTo>
                      <a:lnTo>
                        <a:pt x="577" y="232"/>
                      </a:lnTo>
                      <a:lnTo>
                        <a:pt x="578" y="242"/>
                      </a:lnTo>
                      <a:lnTo>
                        <a:pt x="578" y="252"/>
                      </a:lnTo>
                      <a:lnTo>
                        <a:pt x="578" y="261"/>
                      </a:lnTo>
                      <a:lnTo>
                        <a:pt x="579" y="271"/>
                      </a:lnTo>
                      <a:lnTo>
                        <a:pt x="579" y="279"/>
                      </a:lnTo>
                      <a:lnTo>
                        <a:pt x="579" y="288"/>
                      </a:lnTo>
                      <a:lnTo>
                        <a:pt x="579" y="296"/>
                      </a:lnTo>
                      <a:lnTo>
                        <a:pt x="581" y="304"/>
                      </a:lnTo>
                      <a:lnTo>
                        <a:pt x="581" y="311"/>
                      </a:lnTo>
                      <a:lnTo>
                        <a:pt x="581" y="318"/>
                      </a:lnTo>
                      <a:lnTo>
                        <a:pt x="582" y="325"/>
                      </a:lnTo>
                      <a:lnTo>
                        <a:pt x="582" y="330"/>
                      </a:lnTo>
                      <a:lnTo>
                        <a:pt x="584" y="336"/>
                      </a:lnTo>
                      <a:lnTo>
                        <a:pt x="584" y="342"/>
                      </a:lnTo>
                      <a:lnTo>
                        <a:pt x="585" y="348"/>
                      </a:lnTo>
                      <a:lnTo>
                        <a:pt x="585" y="357"/>
                      </a:lnTo>
                      <a:lnTo>
                        <a:pt x="586" y="365"/>
                      </a:lnTo>
                      <a:lnTo>
                        <a:pt x="586" y="375"/>
                      </a:lnTo>
                      <a:lnTo>
                        <a:pt x="588" y="386"/>
                      </a:lnTo>
                      <a:lnTo>
                        <a:pt x="588" y="398"/>
                      </a:lnTo>
                      <a:lnTo>
                        <a:pt x="589" y="411"/>
                      </a:lnTo>
                      <a:lnTo>
                        <a:pt x="589" y="423"/>
                      </a:lnTo>
                      <a:lnTo>
                        <a:pt x="591" y="438"/>
                      </a:lnTo>
                      <a:lnTo>
                        <a:pt x="591" y="452"/>
                      </a:lnTo>
                      <a:lnTo>
                        <a:pt x="592" y="469"/>
                      </a:lnTo>
                      <a:lnTo>
                        <a:pt x="593" y="486"/>
                      </a:lnTo>
                      <a:lnTo>
                        <a:pt x="593" y="504"/>
                      </a:lnTo>
                      <a:lnTo>
                        <a:pt x="595" y="521"/>
                      </a:lnTo>
                      <a:lnTo>
                        <a:pt x="595" y="541"/>
                      </a:lnTo>
                      <a:lnTo>
                        <a:pt x="596" y="560"/>
                      </a:lnTo>
                      <a:lnTo>
                        <a:pt x="596" y="580"/>
                      </a:lnTo>
                      <a:lnTo>
                        <a:pt x="597" y="599"/>
                      </a:lnTo>
                      <a:lnTo>
                        <a:pt x="597" y="616"/>
                      </a:lnTo>
                      <a:lnTo>
                        <a:pt x="597" y="632"/>
                      </a:lnTo>
                      <a:lnTo>
                        <a:pt x="599" y="649"/>
                      </a:lnTo>
                      <a:lnTo>
                        <a:pt x="599" y="664"/>
                      </a:lnTo>
                      <a:lnTo>
                        <a:pt x="599" y="679"/>
                      </a:lnTo>
                      <a:lnTo>
                        <a:pt x="600" y="692"/>
                      </a:lnTo>
                      <a:lnTo>
                        <a:pt x="600" y="706"/>
                      </a:lnTo>
                      <a:lnTo>
                        <a:pt x="600" y="718"/>
                      </a:lnTo>
                      <a:lnTo>
                        <a:pt x="600" y="729"/>
                      </a:lnTo>
                      <a:lnTo>
                        <a:pt x="600" y="739"/>
                      </a:lnTo>
                      <a:lnTo>
                        <a:pt x="600" y="748"/>
                      </a:lnTo>
                      <a:lnTo>
                        <a:pt x="599" y="758"/>
                      </a:lnTo>
                      <a:lnTo>
                        <a:pt x="599" y="766"/>
                      </a:lnTo>
                      <a:lnTo>
                        <a:pt x="597" y="782"/>
                      </a:lnTo>
                      <a:lnTo>
                        <a:pt x="595" y="796"/>
                      </a:lnTo>
                      <a:lnTo>
                        <a:pt x="592" y="809"/>
                      </a:lnTo>
                      <a:lnTo>
                        <a:pt x="588" y="822"/>
                      </a:lnTo>
                      <a:lnTo>
                        <a:pt x="584" y="834"/>
                      </a:lnTo>
                      <a:lnTo>
                        <a:pt x="578" y="844"/>
                      </a:lnTo>
                      <a:lnTo>
                        <a:pt x="574" y="854"/>
                      </a:lnTo>
                      <a:lnTo>
                        <a:pt x="568" y="862"/>
                      </a:lnTo>
                      <a:lnTo>
                        <a:pt x="561" y="870"/>
                      </a:lnTo>
                      <a:lnTo>
                        <a:pt x="555" y="876"/>
                      </a:lnTo>
                      <a:lnTo>
                        <a:pt x="549" y="881"/>
                      </a:lnTo>
                      <a:lnTo>
                        <a:pt x="545" y="886"/>
                      </a:lnTo>
                      <a:lnTo>
                        <a:pt x="539" y="888"/>
                      </a:lnTo>
                      <a:lnTo>
                        <a:pt x="537" y="890"/>
                      </a:lnTo>
                      <a:lnTo>
                        <a:pt x="532" y="891"/>
                      </a:lnTo>
                      <a:lnTo>
                        <a:pt x="530" y="892"/>
                      </a:lnTo>
                      <a:lnTo>
                        <a:pt x="527" y="891"/>
                      </a:lnTo>
                      <a:lnTo>
                        <a:pt x="524" y="890"/>
                      </a:lnTo>
                      <a:lnTo>
                        <a:pt x="523" y="887"/>
                      </a:lnTo>
                      <a:lnTo>
                        <a:pt x="521" y="883"/>
                      </a:lnTo>
                      <a:lnTo>
                        <a:pt x="520" y="877"/>
                      </a:lnTo>
                      <a:lnTo>
                        <a:pt x="519" y="870"/>
                      </a:lnTo>
                      <a:lnTo>
                        <a:pt x="519" y="863"/>
                      </a:lnTo>
                      <a:lnTo>
                        <a:pt x="519" y="854"/>
                      </a:lnTo>
                      <a:lnTo>
                        <a:pt x="517" y="850"/>
                      </a:lnTo>
                      <a:lnTo>
                        <a:pt x="517" y="844"/>
                      </a:lnTo>
                      <a:lnTo>
                        <a:pt x="516" y="840"/>
                      </a:lnTo>
                      <a:lnTo>
                        <a:pt x="514" y="836"/>
                      </a:lnTo>
                      <a:lnTo>
                        <a:pt x="512" y="830"/>
                      </a:lnTo>
                      <a:lnTo>
                        <a:pt x="510" y="826"/>
                      </a:lnTo>
                      <a:lnTo>
                        <a:pt x="508" y="822"/>
                      </a:lnTo>
                      <a:lnTo>
                        <a:pt x="503" y="816"/>
                      </a:lnTo>
                      <a:lnTo>
                        <a:pt x="501" y="812"/>
                      </a:lnTo>
                      <a:lnTo>
                        <a:pt x="496" y="807"/>
                      </a:lnTo>
                      <a:lnTo>
                        <a:pt x="492" y="802"/>
                      </a:lnTo>
                      <a:lnTo>
                        <a:pt x="487" y="798"/>
                      </a:lnTo>
                      <a:lnTo>
                        <a:pt x="481" y="793"/>
                      </a:lnTo>
                      <a:lnTo>
                        <a:pt x="476" y="789"/>
                      </a:lnTo>
                      <a:lnTo>
                        <a:pt x="470" y="783"/>
                      </a:lnTo>
                      <a:lnTo>
                        <a:pt x="465" y="779"/>
                      </a:lnTo>
                      <a:lnTo>
                        <a:pt x="458" y="775"/>
                      </a:lnTo>
                      <a:lnTo>
                        <a:pt x="451" y="771"/>
                      </a:lnTo>
                      <a:lnTo>
                        <a:pt x="445" y="768"/>
                      </a:lnTo>
                      <a:lnTo>
                        <a:pt x="440" y="764"/>
                      </a:lnTo>
                      <a:lnTo>
                        <a:pt x="434" y="761"/>
                      </a:lnTo>
                      <a:lnTo>
                        <a:pt x="429" y="757"/>
                      </a:lnTo>
                      <a:lnTo>
                        <a:pt x="424" y="754"/>
                      </a:lnTo>
                      <a:lnTo>
                        <a:pt x="422" y="751"/>
                      </a:lnTo>
                      <a:lnTo>
                        <a:pt x="418" y="748"/>
                      </a:lnTo>
                      <a:lnTo>
                        <a:pt x="416" y="746"/>
                      </a:lnTo>
                      <a:lnTo>
                        <a:pt x="413" y="743"/>
                      </a:lnTo>
                      <a:lnTo>
                        <a:pt x="412" y="740"/>
                      </a:lnTo>
                      <a:lnTo>
                        <a:pt x="411" y="739"/>
                      </a:lnTo>
                      <a:lnTo>
                        <a:pt x="409" y="736"/>
                      </a:lnTo>
                      <a:lnTo>
                        <a:pt x="409" y="735"/>
                      </a:lnTo>
                      <a:lnTo>
                        <a:pt x="411" y="733"/>
                      </a:lnTo>
                      <a:lnTo>
                        <a:pt x="411" y="732"/>
                      </a:lnTo>
                      <a:lnTo>
                        <a:pt x="411" y="732"/>
                      </a:lnTo>
                      <a:lnTo>
                        <a:pt x="412" y="730"/>
                      </a:lnTo>
                      <a:lnTo>
                        <a:pt x="413" y="730"/>
                      </a:lnTo>
                      <a:lnTo>
                        <a:pt x="415" y="730"/>
                      </a:lnTo>
                      <a:lnTo>
                        <a:pt x="418" y="730"/>
                      </a:lnTo>
                      <a:lnTo>
                        <a:pt x="419" y="730"/>
                      </a:lnTo>
                      <a:lnTo>
                        <a:pt x="422" y="730"/>
                      </a:lnTo>
                      <a:lnTo>
                        <a:pt x="426" y="730"/>
                      </a:lnTo>
                      <a:lnTo>
                        <a:pt x="429" y="730"/>
                      </a:lnTo>
                      <a:lnTo>
                        <a:pt x="433" y="732"/>
                      </a:lnTo>
                      <a:lnTo>
                        <a:pt x="438" y="732"/>
                      </a:lnTo>
                      <a:lnTo>
                        <a:pt x="442" y="733"/>
                      </a:lnTo>
                      <a:lnTo>
                        <a:pt x="448" y="735"/>
                      </a:lnTo>
                      <a:lnTo>
                        <a:pt x="454" y="736"/>
                      </a:lnTo>
                      <a:lnTo>
                        <a:pt x="460" y="737"/>
                      </a:lnTo>
                      <a:lnTo>
                        <a:pt x="466" y="739"/>
                      </a:lnTo>
                      <a:lnTo>
                        <a:pt x="473" y="740"/>
                      </a:lnTo>
                      <a:lnTo>
                        <a:pt x="484" y="742"/>
                      </a:lnTo>
                      <a:lnTo>
                        <a:pt x="492" y="743"/>
                      </a:lnTo>
                      <a:lnTo>
                        <a:pt x="501" y="743"/>
                      </a:lnTo>
                      <a:lnTo>
                        <a:pt x="508" y="743"/>
                      </a:lnTo>
                      <a:lnTo>
                        <a:pt x="514" y="742"/>
                      </a:lnTo>
                      <a:lnTo>
                        <a:pt x="519" y="740"/>
                      </a:lnTo>
                      <a:lnTo>
                        <a:pt x="521" y="737"/>
                      </a:lnTo>
                      <a:lnTo>
                        <a:pt x="523" y="735"/>
                      </a:lnTo>
                      <a:lnTo>
                        <a:pt x="524" y="733"/>
                      </a:lnTo>
                      <a:lnTo>
                        <a:pt x="526" y="730"/>
                      </a:lnTo>
                      <a:lnTo>
                        <a:pt x="527" y="728"/>
                      </a:lnTo>
                      <a:lnTo>
                        <a:pt x="528" y="724"/>
                      </a:lnTo>
                      <a:lnTo>
                        <a:pt x="528" y="721"/>
                      </a:lnTo>
                      <a:lnTo>
                        <a:pt x="530" y="717"/>
                      </a:lnTo>
                      <a:lnTo>
                        <a:pt x="531" y="711"/>
                      </a:lnTo>
                      <a:lnTo>
                        <a:pt x="532" y="707"/>
                      </a:lnTo>
                      <a:lnTo>
                        <a:pt x="532" y="701"/>
                      </a:lnTo>
                      <a:lnTo>
                        <a:pt x="534" y="695"/>
                      </a:lnTo>
                      <a:lnTo>
                        <a:pt x="534" y="689"/>
                      </a:lnTo>
                      <a:lnTo>
                        <a:pt x="535" y="682"/>
                      </a:lnTo>
                      <a:lnTo>
                        <a:pt x="535" y="674"/>
                      </a:lnTo>
                      <a:lnTo>
                        <a:pt x="537" y="667"/>
                      </a:lnTo>
                      <a:lnTo>
                        <a:pt x="537" y="659"/>
                      </a:lnTo>
                      <a:lnTo>
                        <a:pt x="538" y="641"/>
                      </a:lnTo>
                      <a:lnTo>
                        <a:pt x="539" y="623"/>
                      </a:lnTo>
                      <a:lnTo>
                        <a:pt x="539" y="606"/>
                      </a:lnTo>
                      <a:lnTo>
                        <a:pt x="539" y="588"/>
                      </a:lnTo>
                      <a:lnTo>
                        <a:pt x="539" y="570"/>
                      </a:lnTo>
                      <a:lnTo>
                        <a:pt x="539" y="551"/>
                      </a:lnTo>
                      <a:lnTo>
                        <a:pt x="538" y="531"/>
                      </a:lnTo>
                      <a:lnTo>
                        <a:pt x="537" y="512"/>
                      </a:lnTo>
                      <a:lnTo>
                        <a:pt x="535" y="474"/>
                      </a:lnTo>
                      <a:lnTo>
                        <a:pt x="534" y="437"/>
                      </a:lnTo>
                      <a:lnTo>
                        <a:pt x="531" y="401"/>
                      </a:lnTo>
                      <a:lnTo>
                        <a:pt x="531" y="383"/>
                      </a:lnTo>
                      <a:lnTo>
                        <a:pt x="530" y="365"/>
                      </a:lnTo>
                      <a:lnTo>
                        <a:pt x="528" y="347"/>
                      </a:lnTo>
                      <a:lnTo>
                        <a:pt x="527" y="329"/>
                      </a:lnTo>
                      <a:lnTo>
                        <a:pt x="526" y="308"/>
                      </a:lnTo>
                      <a:lnTo>
                        <a:pt x="524" y="288"/>
                      </a:lnTo>
                      <a:lnTo>
                        <a:pt x="523" y="264"/>
                      </a:lnTo>
                      <a:lnTo>
                        <a:pt x="521" y="241"/>
                      </a:lnTo>
                      <a:lnTo>
                        <a:pt x="520" y="216"/>
                      </a:lnTo>
                      <a:lnTo>
                        <a:pt x="519" y="189"/>
                      </a:lnTo>
                      <a:lnTo>
                        <a:pt x="516" y="177"/>
                      </a:lnTo>
                      <a:lnTo>
                        <a:pt x="514" y="164"/>
                      </a:lnTo>
                      <a:lnTo>
                        <a:pt x="513" y="153"/>
                      </a:lnTo>
                      <a:lnTo>
                        <a:pt x="512" y="142"/>
                      </a:lnTo>
                      <a:lnTo>
                        <a:pt x="510" y="133"/>
                      </a:lnTo>
                      <a:lnTo>
                        <a:pt x="509" y="124"/>
                      </a:lnTo>
                      <a:lnTo>
                        <a:pt x="508" y="116"/>
                      </a:lnTo>
                      <a:lnTo>
                        <a:pt x="506" y="108"/>
                      </a:lnTo>
                      <a:lnTo>
                        <a:pt x="505" y="101"/>
                      </a:lnTo>
                      <a:lnTo>
                        <a:pt x="503" y="95"/>
                      </a:lnTo>
                      <a:lnTo>
                        <a:pt x="502" y="90"/>
                      </a:lnTo>
                      <a:lnTo>
                        <a:pt x="501" y="84"/>
                      </a:lnTo>
                      <a:lnTo>
                        <a:pt x="499" y="81"/>
                      </a:lnTo>
                      <a:lnTo>
                        <a:pt x="498" y="77"/>
                      </a:lnTo>
                      <a:lnTo>
                        <a:pt x="496" y="74"/>
                      </a:lnTo>
                      <a:lnTo>
                        <a:pt x="495" y="73"/>
                      </a:lnTo>
                      <a:lnTo>
                        <a:pt x="492" y="70"/>
                      </a:lnTo>
                      <a:lnTo>
                        <a:pt x="488" y="68"/>
                      </a:lnTo>
                      <a:lnTo>
                        <a:pt x="485" y="65"/>
                      </a:lnTo>
                      <a:lnTo>
                        <a:pt x="481" y="63"/>
                      </a:lnTo>
                      <a:lnTo>
                        <a:pt x="477" y="62"/>
                      </a:lnTo>
                      <a:lnTo>
                        <a:pt x="473" y="61"/>
                      </a:lnTo>
                      <a:lnTo>
                        <a:pt x="469" y="61"/>
                      </a:lnTo>
                      <a:lnTo>
                        <a:pt x="465" y="61"/>
                      </a:lnTo>
                      <a:lnTo>
                        <a:pt x="458" y="61"/>
                      </a:lnTo>
                      <a:lnTo>
                        <a:pt x="451" y="61"/>
                      </a:lnTo>
                      <a:lnTo>
                        <a:pt x="442" y="62"/>
                      </a:lnTo>
                      <a:lnTo>
                        <a:pt x="433" y="63"/>
                      </a:lnTo>
                      <a:lnTo>
                        <a:pt x="423" y="65"/>
                      </a:lnTo>
                      <a:lnTo>
                        <a:pt x="412" y="66"/>
                      </a:lnTo>
                      <a:lnTo>
                        <a:pt x="400" y="68"/>
                      </a:lnTo>
                      <a:lnTo>
                        <a:pt x="387" y="69"/>
                      </a:lnTo>
                      <a:lnTo>
                        <a:pt x="383" y="69"/>
                      </a:lnTo>
                      <a:lnTo>
                        <a:pt x="380" y="70"/>
                      </a:lnTo>
                      <a:lnTo>
                        <a:pt x="375" y="70"/>
                      </a:lnTo>
                      <a:lnTo>
                        <a:pt x="369" y="72"/>
                      </a:lnTo>
                      <a:lnTo>
                        <a:pt x="364" y="72"/>
                      </a:lnTo>
                      <a:lnTo>
                        <a:pt x="358" y="73"/>
                      </a:lnTo>
                      <a:lnTo>
                        <a:pt x="351" y="74"/>
                      </a:lnTo>
                      <a:lnTo>
                        <a:pt x="343" y="74"/>
                      </a:lnTo>
                      <a:lnTo>
                        <a:pt x="336" y="76"/>
                      </a:lnTo>
                      <a:lnTo>
                        <a:pt x="326" y="77"/>
                      </a:lnTo>
                      <a:lnTo>
                        <a:pt x="318" y="79"/>
                      </a:lnTo>
                      <a:lnTo>
                        <a:pt x="308" y="80"/>
                      </a:lnTo>
                      <a:lnTo>
                        <a:pt x="297" y="81"/>
                      </a:lnTo>
                      <a:lnTo>
                        <a:pt x="287" y="83"/>
                      </a:lnTo>
                      <a:lnTo>
                        <a:pt x="275" y="86"/>
                      </a:lnTo>
                      <a:lnTo>
                        <a:pt x="264" y="87"/>
                      </a:lnTo>
                      <a:lnTo>
                        <a:pt x="251" y="88"/>
                      </a:lnTo>
                      <a:lnTo>
                        <a:pt x="238" y="91"/>
                      </a:lnTo>
                      <a:lnTo>
                        <a:pt x="225" y="92"/>
                      </a:lnTo>
                      <a:lnTo>
                        <a:pt x="210" y="95"/>
                      </a:lnTo>
                      <a:lnTo>
                        <a:pt x="196" y="97"/>
                      </a:lnTo>
                      <a:lnTo>
                        <a:pt x="181" y="99"/>
                      </a:lnTo>
                      <a:lnTo>
                        <a:pt x="166" y="102"/>
                      </a:lnTo>
                      <a:lnTo>
                        <a:pt x="149" y="105"/>
                      </a:lnTo>
                      <a:lnTo>
                        <a:pt x="132" y="106"/>
                      </a:lnTo>
                      <a:lnTo>
                        <a:pt x="114" y="109"/>
                      </a:lnTo>
                      <a:lnTo>
                        <a:pt x="96" y="112"/>
                      </a:lnTo>
                      <a:lnTo>
                        <a:pt x="78" y="115"/>
                      </a:lnTo>
                      <a:lnTo>
                        <a:pt x="59" y="117"/>
                      </a:lnTo>
                      <a:lnTo>
                        <a:pt x="40" y="121"/>
                      </a:lnTo>
                      <a:lnTo>
                        <a:pt x="19" y="124"/>
                      </a:lnTo>
                      <a:lnTo>
                        <a:pt x="0" y="127"/>
                      </a:lnTo>
                      <a:lnTo>
                        <a:pt x="0" y="81"/>
                      </a:lnTo>
                      <a:lnTo>
                        <a:pt x="15" y="81"/>
                      </a:lnTo>
                      <a:lnTo>
                        <a:pt x="33" y="80"/>
                      </a:lnTo>
                      <a:lnTo>
                        <a:pt x="52" y="80"/>
                      </a:lnTo>
                      <a:lnTo>
                        <a:pt x="62" y="79"/>
                      </a:lnTo>
                      <a:lnTo>
                        <a:pt x="72" y="77"/>
                      </a:lnTo>
                      <a:lnTo>
                        <a:pt x="83" y="77"/>
                      </a:lnTo>
                      <a:lnTo>
                        <a:pt x="94" y="76"/>
                      </a:lnTo>
                      <a:lnTo>
                        <a:pt x="105" y="74"/>
                      </a:lnTo>
                      <a:lnTo>
                        <a:pt x="117" y="73"/>
                      </a:lnTo>
                      <a:lnTo>
                        <a:pt x="128" y="70"/>
                      </a:lnTo>
                      <a:lnTo>
                        <a:pt x="142" y="69"/>
                      </a:lnTo>
                      <a:lnTo>
                        <a:pt x="155" y="68"/>
                      </a:lnTo>
                      <a:lnTo>
                        <a:pt x="168" y="65"/>
                      </a:lnTo>
                      <a:lnTo>
                        <a:pt x="195" y="61"/>
                      </a:lnTo>
                      <a:lnTo>
                        <a:pt x="221" y="56"/>
                      </a:lnTo>
                      <a:lnTo>
                        <a:pt x="247" y="52"/>
                      </a:lnTo>
                      <a:lnTo>
                        <a:pt x="272" y="48"/>
                      </a:lnTo>
                      <a:lnTo>
                        <a:pt x="296" y="44"/>
                      </a:lnTo>
                      <a:lnTo>
                        <a:pt x="319" y="40"/>
                      </a:lnTo>
                      <a:lnTo>
                        <a:pt x="343" y="36"/>
                      </a:lnTo>
                      <a:lnTo>
                        <a:pt x="364" y="32"/>
                      </a:lnTo>
                      <a:lnTo>
                        <a:pt x="375" y="30"/>
                      </a:lnTo>
                      <a:lnTo>
                        <a:pt x="384" y="27"/>
                      </a:lnTo>
                      <a:lnTo>
                        <a:pt x="394" y="26"/>
                      </a:lnTo>
                      <a:lnTo>
                        <a:pt x="402" y="25"/>
                      </a:lnTo>
                      <a:lnTo>
                        <a:pt x="411" y="23"/>
                      </a:lnTo>
                      <a:lnTo>
                        <a:pt x="418" y="22"/>
                      </a:lnTo>
                      <a:lnTo>
                        <a:pt x="424" y="20"/>
                      </a:lnTo>
                      <a:lnTo>
                        <a:pt x="431" y="19"/>
                      </a:lnTo>
                      <a:lnTo>
                        <a:pt x="437" y="18"/>
                      </a:lnTo>
                      <a:lnTo>
                        <a:pt x="442" y="15"/>
                      </a:lnTo>
                      <a:lnTo>
                        <a:pt x="448" y="14"/>
                      </a:lnTo>
                      <a:lnTo>
                        <a:pt x="452" y="12"/>
                      </a:lnTo>
                      <a:lnTo>
                        <a:pt x="455" y="11"/>
                      </a:lnTo>
                      <a:lnTo>
                        <a:pt x="459" y="9"/>
                      </a:lnTo>
                      <a:lnTo>
                        <a:pt x="462" y="8"/>
                      </a:lnTo>
                      <a:lnTo>
                        <a:pt x="465" y="7"/>
                      </a:lnTo>
                      <a:lnTo>
                        <a:pt x="472" y="2"/>
                      </a:lnTo>
                      <a:lnTo>
                        <a:pt x="476" y="1"/>
                      </a:lnTo>
                      <a:lnTo>
                        <a:pt x="480" y="1"/>
                      </a:lnTo>
                      <a:lnTo>
                        <a:pt x="483" y="0"/>
                      </a:lnTo>
                      <a:lnTo>
                        <a:pt x="487" y="0"/>
                      </a:lnTo>
                      <a:lnTo>
                        <a:pt x="491" y="1"/>
                      </a:lnTo>
                      <a:lnTo>
                        <a:pt x="495" y="2"/>
                      </a:lnTo>
                      <a:lnTo>
                        <a:pt x="495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138"/>
                <p:cNvSpPr/>
                <p:nvPr/>
              </p:nvSpPr>
              <p:spPr bwMode="auto">
                <a:xfrm>
                  <a:off x="4495800" y="3683000"/>
                  <a:ext cx="68262" cy="203200"/>
                </a:xfrm>
                <a:custGeom>
                  <a:avLst/>
                  <a:gdLst>
                    <a:gd name="T0" fmla="*/ 6 w 88"/>
                    <a:gd name="T1" fmla="*/ 32 h 257"/>
                    <a:gd name="T2" fmla="*/ 2 w 88"/>
                    <a:gd name="T3" fmla="*/ 20 h 257"/>
                    <a:gd name="T4" fmla="*/ 0 w 88"/>
                    <a:gd name="T5" fmla="*/ 10 h 257"/>
                    <a:gd name="T6" fmla="*/ 2 w 88"/>
                    <a:gd name="T7" fmla="*/ 5 h 257"/>
                    <a:gd name="T8" fmla="*/ 3 w 88"/>
                    <a:gd name="T9" fmla="*/ 2 h 257"/>
                    <a:gd name="T10" fmla="*/ 6 w 88"/>
                    <a:gd name="T11" fmla="*/ 0 h 257"/>
                    <a:gd name="T12" fmla="*/ 11 w 88"/>
                    <a:gd name="T13" fmla="*/ 0 h 257"/>
                    <a:gd name="T14" fmla="*/ 18 w 88"/>
                    <a:gd name="T15" fmla="*/ 0 h 257"/>
                    <a:gd name="T16" fmla="*/ 25 w 88"/>
                    <a:gd name="T17" fmla="*/ 2 h 257"/>
                    <a:gd name="T18" fmla="*/ 41 w 88"/>
                    <a:gd name="T19" fmla="*/ 5 h 257"/>
                    <a:gd name="T20" fmla="*/ 64 w 88"/>
                    <a:gd name="T21" fmla="*/ 10 h 257"/>
                    <a:gd name="T22" fmla="*/ 70 w 88"/>
                    <a:gd name="T23" fmla="*/ 42 h 257"/>
                    <a:gd name="T24" fmla="*/ 74 w 88"/>
                    <a:gd name="T25" fmla="*/ 71 h 257"/>
                    <a:gd name="T26" fmla="*/ 78 w 88"/>
                    <a:gd name="T27" fmla="*/ 99 h 257"/>
                    <a:gd name="T28" fmla="*/ 81 w 88"/>
                    <a:gd name="T29" fmla="*/ 122 h 257"/>
                    <a:gd name="T30" fmla="*/ 83 w 88"/>
                    <a:gd name="T31" fmla="*/ 144 h 257"/>
                    <a:gd name="T32" fmla="*/ 85 w 88"/>
                    <a:gd name="T33" fmla="*/ 164 h 257"/>
                    <a:gd name="T34" fmla="*/ 86 w 88"/>
                    <a:gd name="T35" fmla="*/ 180 h 257"/>
                    <a:gd name="T36" fmla="*/ 88 w 88"/>
                    <a:gd name="T37" fmla="*/ 194 h 257"/>
                    <a:gd name="T38" fmla="*/ 88 w 88"/>
                    <a:gd name="T39" fmla="*/ 207 h 257"/>
                    <a:gd name="T40" fmla="*/ 86 w 88"/>
                    <a:gd name="T41" fmla="*/ 216 h 257"/>
                    <a:gd name="T42" fmla="*/ 86 w 88"/>
                    <a:gd name="T43" fmla="*/ 225 h 257"/>
                    <a:gd name="T44" fmla="*/ 86 w 88"/>
                    <a:gd name="T45" fmla="*/ 233 h 257"/>
                    <a:gd name="T46" fmla="*/ 85 w 88"/>
                    <a:gd name="T47" fmla="*/ 243 h 257"/>
                    <a:gd name="T48" fmla="*/ 83 w 88"/>
                    <a:gd name="T49" fmla="*/ 248 h 257"/>
                    <a:gd name="T50" fmla="*/ 78 w 88"/>
                    <a:gd name="T51" fmla="*/ 255 h 257"/>
                    <a:gd name="T52" fmla="*/ 72 w 88"/>
                    <a:gd name="T53" fmla="*/ 257 h 257"/>
                    <a:gd name="T54" fmla="*/ 70 w 88"/>
                    <a:gd name="T55" fmla="*/ 257 h 257"/>
                    <a:gd name="T56" fmla="*/ 68 w 88"/>
                    <a:gd name="T57" fmla="*/ 255 h 257"/>
                    <a:gd name="T58" fmla="*/ 67 w 88"/>
                    <a:gd name="T59" fmla="*/ 252 h 257"/>
                    <a:gd name="T60" fmla="*/ 65 w 88"/>
                    <a:gd name="T61" fmla="*/ 247 h 257"/>
                    <a:gd name="T62" fmla="*/ 63 w 88"/>
                    <a:gd name="T63" fmla="*/ 243 h 257"/>
                    <a:gd name="T64" fmla="*/ 61 w 88"/>
                    <a:gd name="T65" fmla="*/ 237 h 257"/>
                    <a:gd name="T66" fmla="*/ 59 w 88"/>
                    <a:gd name="T67" fmla="*/ 229 h 257"/>
                    <a:gd name="T68" fmla="*/ 57 w 88"/>
                    <a:gd name="T69" fmla="*/ 219 h 257"/>
                    <a:gd name="T70" fmla="*/ 53 w 88"/>
                    <a:gd name="T71" fmla="*/ 207 h 257"/>
                    <a:gd name="T72" fmla="*/ 50 w 88"/>
                    <a:gd name="T73" fmla="*/ 193 h 257"/>
                    <a:gd name="T74" fmla="*/ 47 w 88"/>
                    <a:gd name="T75" fmla="*/ 176 h 257"/>
                    <a:gd name="T76" fmla="*/ 43 w 88"/>
                    <a:gd name="T77" fmla="*/ 158 h 257"/>
                    <a:gd name="T78" fmla="*/ 39 w 88"/>
                    <a:gd name="T79" fmla="*/ 139 h 257"/>
                    <a:gd name="T80" fmla="*/ 35 w 88"/>
                    <a:gd name="T81" fmla="*/ 120 h 257"/>
                    <a:gd name="T82" fmla="*/ 31 w 88"/>
                    <a:gd name="T83" fmla="*/ 103 h 257"/>
                    <a:gd name="T84" fmla="*/ 27 w 88"/>
                    <a:gd name="T85" fmla="*/ 88 h 257"/>
                    <a:gd name="T86" fmla="*/ 24 w 88"/>
                    <a:gd name="T87" fmla="*/ 74 h 257"/>
                    <a:gd name="T88" fmla="*/ 20 w 88"/>
                    <a:gd name="T89" fmla="*/ 61 h 257"/>
                    <a:gd name="T90" fmla="*/ 16 w 88"/>
                    <a:gd name="T91" fmla="*/ 52 h 257"/>
                    <a:gd name="T92" fmla="*/ 11 w 88"/>
                    <a:gd name="T93" fmla="*/ 43 h 257"/>
                    <a:gd name="T94" fmla="*/ 10 w 88"/>
                    <a:gd name="T95" fmla="*/ 39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88" h="257">
                      <a:moveTo>
                        <a:pt x="10" y="39"/>
                      </a:moveTo>
                      <a:lnTo>
                        <a:pt x="6" y="32"/>
                      </a:lnTo>
                      <a:lnTo>
                        <a:pt x="3" y="25"/>
                      </a:lnTo>
                      <a:lnTo>
                        <a:pt x="2" y="20"/>
                      </a:lnTo>
                      <a:lnTo>
                        <a:pt x="0" y="14"/>
                      </a:lnTo>
                      <a:lnTo>
                        <a:pt x="0" y="10"/>
                      </a:lnTo>
                      <a:lnTo>
                        <a:pt x="0" y="7"/>
                      </a:lnTo>
                      <a:lnTo>
                        <a:pt x="2" y="5"/>
                      </a:lnTo>
                      <a:lnTo>
                        <a:pt x="2" y="2"/>
                      </a:lnTo>
                      <a:lnTo>
                        <a:pt x="3" y="2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1" y="0"/>
                      </a:lnTo>
                      <a:lnTo>
                        <a:pt x="14" y="0"/>
                      </a:lnTo>
                      <a:lnTo>
                        <a:pt x="18" y="0"/>
                      </a:lnTo>
                      <a:lnTo>
                        <a:pt x="21" y="2"/>
                      </a:lnTo>
                      <a:lnTo>
                        <a:pt x="25" y="2"/>
                      </a:lnTo>
                      <a:lnTo>
                        <a:pt x="31" y="3"/>
                      </a:lnTo>
                      <a:lnTo>
                        <a:pt x="41" y="5"/>
                      </a:lnTo>
                      <a:lnTo>
                        <a:pt x="52" y="7"/>
                      </a:lnTo>
                      <a:lnTo>
                        <a:pt x="64" y="10"/>
                      </a:lnTo>
                      <a:lnTo>
                        <a:pt x="67" y="27"/>
                      </a:lnTo>
                      <a:lnTo>
                        <a:pt x="70" y="42"/>
                      </a:lnTo>
                      <a:lnTo>
                        <a:pt x="71" y="57"/>
                      </a:lnTo>
                      <a:lnTo>
                        <a:pt x="74" y="71"/>
                      </a:lnTo>
                      <a:lnTo>
                        <a:pt x="77" y="85"/>
                      </a:lnTo>
                      <a:lnTo>
                        <a:pt x="78" y="99"/>
                      </a:lnTo>
                      <a:lnTo>
                        <a:pt x="79" y="111"/>
                      </a:lnTo>
                      <a:lnTo>
                        <a:pt x="81" y="122"/>
                      </a:lnTo>
                      <a:lnTo>
                        <a:pt x="82" y="135"/>
                      </a:lnTo>
                      <a:lnTo>
                        <a:pt x="83" y="144"/>
                      </a:lnTo>
                      <a:lnTo>
                        <a:pt x="85" y="154"/>
                      </a:lnTo>
                      <a:lnTo>
                        <a:pt x="85" y="164"/>
                      </a:lnTo>
                      <a:lnTo>
                        <a:pt x="86" y="172"/>
                      </a:lnTo>
                      <a:lnTo>
                        <a:pt x="86" y="180"/>
                      </a:lnTo>
                      <a:lnTo>
                        <a:pt x="86" y="187"/>
                      </a:lnTo>
                      <a:lnTo>
                        <a:pt x="88" y="194"/>
                      </a:lnTo>
                      <a:lnTo>
                        <a:pt x="88" y="201"/>
                      </a:lnTo>
                      <a:lnTo>
                        <a:pt x="88" y="207"/>
                      </a:lnTo>
                      <a:lnTo>
                        <a:pt x="88" y="211"/>
                      </a:lnTo>
                      <a:lnTo>
                        <a:pt x="86" y="216"/>
                      </a:lnTo>
                      <a:lnTo>
                        <a:pt x="86" y="221"/>
                      </a:lnTo>
                      <a:lnTo>
                        <a:pt x="86" y="225"/>
                      </a:lnTo>
                      <a:lnTo>
                        <a:pt x="86" y="229"/>
                      </a:lnTo>
                      <a:lnTo>
                        <a:pt x="86" y="233"/>
                      </a:lnTo>
                      <a:lnTo>
                        <a:pt x="86" y="239"/>
                      </a:lnTo>
                      <a:lnTo>
                        <a:pt x="85" y="243"/>
                      </a:lnTo>
                      <a:lnTo>
                        <a:pt x="85" y="247"/>
                      </a:lnTo>
                      <a:lnTo>
                        <a:pt x="83" y="248"/>
                      </a:lnTo>
                      <a:lnTo>
                        <a:pt x="81" y="252"/>
                      </a:lnTo>
                      <a:lnTo>
                        <a:pt x="78" y="255"/>
                      </a:lnTo>
                      <a:lnTo>
                        <a:pt x="74" y="257"/>
                      </a:lnTo>
                      <a:lnTo>
                        <a:pt x="72" y="257"/>
                      </a:lnTo>
                      <a:lnTo>
                        <a:pt x="71" y="257"/>
                      </a:lnTo>
                      <a:lnTo>
                        <a:pt x="70" y="257"/>
                      </a:lnTo>
                      <a:lnTo>
                        <a:pt x="70" y="257"/>
                      </a:lnTo>
                      <a:lnTo>
                        <a:pt x="68" y="255"/>
                      </a:lnTo>
                      <a:lnTo>
                        <a:pt x="68" y="254"/>
                      </a:lnTo>
                      <a:lnTo>
                        <a:pt x="67" y="252"/>
                      </a:lnTo>
                      <a:lnTo>
                        <a:pt x="65" y="250"/>
                      </a:lnTo>
                      <a:lnTo>
                        <a:pt x="65" y="247"/>
                      </a:lnTo>
                      <a:lnTo>
                        <a:pt x="64" y="244"/>
                      </a:lnTo>
                      <a:lnTo>
                        <a:pt x="63" y="243"/>
                      </a:lnTo>
                      <a:lnTo>
                        <a:pt x="63" y="240"/>
                      </a:lnTo>
                      <a:lnTo>
                        <a:pt x="61" y="237"/>
                      </a:lnTo>
                      <a:lnTo>
                        <a:pt x="60" y="233"/>
                      </a:lnTo>
                      <a:lnTo>
                        <a:pt x="59" y="229"/>
                      </a:lnTo>
                      <a:lnTo>
                        <a:pt x="59" y="225"/>
                      </a:lnTo>
                      <a:lnTo>
                        <a:pt x="57" y="219"/>
                      </a:lnTo>
                      <a:lnTo>
                        <a:pt x="56" y="214"/>
                      </a:lnTo>
                      <a:lnTo>
                        <a:pt x="53" y="207"/>
                      </a:lnTo>
                      <a:lnTo>
                        <a:pt x="52" y="201"/>
                      </a:lnTo>
                      <a:lnTo>
                        <a:pt x="50" y="193"/>
                      </a:lnTo>
                      <a:lnTo>
                        <a:pt x="49" y="185"/>
                      </a:lnTo>
                      <a:lnTo>
                        <a:pt x="47" y="176"/>
                      </a:lnTo>
                      <a:lnTo>
                        <a:pt x="45" y="168"/>
                      </a:lnTo>
                      <a:lnTo>
                        <a:pt x="43" y="158"/>
                      </a:lnTo>
                      <a:lnTo>
                        <a:pt x="41" y="149"/>
                      </a:lnTo>
                      <a:lnTo>
                        <a:pt x="39" y="139"/>
                      </a:lnTo>
                      <a:lnTo>
                        <a:pt x="36" y="129"/>
                      </a:lnTo>
                      <a:lnTo>
                        <a:pt x="35" y="120"/>
                      </a:lnTo>
                      <a:lnTo>
                        <a:pt x="32" y="111"/>
                      </a:lnTo>
                      <a:lnTo>
                        <a:pt x="31" y="103"/>
                      </a:lnTo>
                      <a:lnTo>
                        <a:pt x="29" y="95"/>
                      </a:lnTo>
                      <a:lnTo>
                        <a:pt x="27" y="88"/>
                      </a:lnTo>
                      <a:lnTo>
                        <a:pt x="25" y="81"/>
                      </a:lnTo>
                      <a:lnTo>
                        <a:pt x="24" y="74"/>
                      </a:lnTo>
                      <a:lnTo>
                        <a:pt x="21" y="67"/>
                      </a:lnTo>
                      <a:lnTo>
                        <a:pt x="20" y="61"/>
                      </a:lnTo>
                      <a:lnTo>
                        <a:pt x="18" y="56"/>
                      </a:lnTo>
                      <a:lnTo>
                        <a:pt x="16" y="52"/>
                      </a:lnTo>
                      <a:lnTo>
                        <a:pt x="14" y="48"/>
                      </a:lnTo>
                      <a:lnTo>
                        <a:pt x="11" y="43"/>
                      </a:lnTo>
                      <a:lnTo>
                        <a:pt x="10" y="39"/>
                      </a:lnTo>
                      <a:lnTo>
                        <a:pt x="10" y="3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78" name="组合 77"/>
            <p:cNvGrpSpPr/>
            <p:nvPr/>
          </p:nvGrpSpPr>
          <p:grpSpPr>
            <a:xfrm>
              <a:off x="3340141" y="4154948"/>
              <a:ext cx="507365" cy="509905"/>
              <a:chOff x="3687561" y="3658079"/>
              <a:chExt cx="507365" cy="509905"/>
            </a:xfrm>
          </p:grpSpPr>
          <p:pic>
            <p:nvPicPr>
              <p:cNvPr id="88" name="图片 87"/>
              <p:cNvPicPr>
                <a:picLocks noChangeAspect="1"/>
              </p:cNvPicPr>
              <p:nvPr>
                <p:custDataLst>
                  <p:tags r:id="rId7"/>
                </p:custDataLst>
              </p:nvPr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7561" y="365807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9" name="组合 88"/>
              <p:cNvGrpSpPr/>
              <p:nvPr/>
            </p:nvGrpSpPr>
            <p:grpSpPr>
              <a:xfrm>
                <a:off x="3822856" y="3751066"/>
                <a:ext cx="236774" cy="323930"/>
                <a:chOff x="4386263" y="3378200"/>
                <a:chExt cx="517525" cy="708025"/>
              </a:xfrm>
              <a:solidFill>
                <a:srgbClr val="FF0000"/>
              </a:solidFill>
            </p:grpSpPr>
            <p:sp>
              <p:nvSpPr>
                <p:cNvPr id="90" name="Freeform 133"/>
                <p:cNvSpPr/>
                <p:nvPr/>
              </p:nvSpPr>
              <p:spPr bwMode="auto">
                <a:xfrm>
                  <a:off x="4386263" y="3432175"/>
                  <a:ext cx="55562" cy="620713"/>
                </a:xfrm>
                <a:custGeom>
                  <a:avLst/>
                  <a:gdLst>
                    <a:gd name="T0" fmla="*/ 3 w 70"/>
                    <a:gd name="T1" fmla="*/ 48 h 782"/>
                    <a:gd name="T2" fmla="*/ 0 w 70"/>
                    <a:gd name="T3" fmla="*/ 31 h 782"/>
                    <a:gd name="T4" fmla="*/ 0 w 70"/>
                    <a:gd name="T5" fmla="*/ 18 h 782"/>
                    <a:gd name="T6" fmla="*/ 2 w 70"/>
                    <a:gd name="T7" fmla="*/ 8 h 782"/>
                    <a:gd name="T8" fmla="*/ 6 w 70"/>
                    <a:gd name="T9" fmla="*/ 2 h 782"/>
                    <a:gd name="T10" fmla="*/ 17 w 70"/>
                    <a:gd name="T11" fmla="*/ 0 h 782"/>
                    <a:gd name="T12" fmla="*/ 38 w 70"/>
                    <a:gd name="T13" fmla="*/ 2 h 782"/>
                    <a:gd name="T14" fmla="*/ 59 w 70"/>
                    <a:gd name="T15" fmla="*/ 9 h 782"/>
                    <a:gd name="T16" fmla="*/ 70 w 70"/>
                    <a:gd name="T17" fmla="*/ 37 h 782"/>
                    <a:gd name="T18" fmla="*/ 70 w 70"/>
                    <a:gd name="T19" fmla="*/ 110 h 782"/>
                    <a:gd name="T20" fmla="*/ 70 w 70"/>
                    <a:gd name="T21" fmla="*/ 188 h 782"/>
                    <a:gd name="T22" fmla="*/ 70 w 70"/>
                    <a:gd name="T23" fmla="*/ 268 h 782"/>
                    <a:gd name="T24" fmla="*/ 68 w 70"/>
                    <a:gd name="T25" fmla="*/ 352 h 782"/>
                    <a:gd name="T26" fmla="*/ 67 w 70"/>
                    <a:gd name="T27" fmla="*/ 440 h 782"/>
                    <a:gd name="T28" fmla="*/ 65 w 70"/>
                    <a:gd name="T29" fmla="*/ 484 h 782"/>
                    <a:gd name="T30" fmla="*/ 64 w 70"/>
                    <a:gd name="T31" fmla="*/ 524 h 782"/>
                    <a:gd name="T32" fmla="*/ 63 w 70"/>
                    <a:gd name="T33" fmla="*/ 561 h 782"/>
                    <a:gd name="T34" fmla="*/ 63 w 70"/>
                    <a:gd name="T35" fmla="*/ 595 h 782"/>
                    <a:gd name="T36" fmla="*/ 61 w 70"/>
                    <a:gd name="T37" fmla="*/ 625 h 782"/>
                    <a:gd name="T38" fmla="*/ 60 w 70"/>
                    <a:gd name="T39" fmla="*/ 651 h 782"/>
                    <a:gd name="T40" fmla="*/ 59 w 70"/>
                    <a:gd name="T41" fmla="*/ 675 h 782"/>
                    <a:gd name="T42" fmla="*/ 57 w 70"/>
                    <a:gd name="T43" fmla="*/ 694 h 782"/>
                    <a:gd name="T44" fmla="*/ 57 w 70"/>
                    <a:gd name="T45" fmla="*/ 711 h 782"/>
                    <a:gd name="T46" fmla="*/ 56 w 70"/>
                    <a:gd name="T47" fmla="*/ 725 h 782"/>
                    <a:gd name="T48" fmla="*/ 54 w 70"/>
                    <a:gd name="T49" fmla="*/ 737 h 782"/>
                    <a:gd name="T50" fmla="*/ 52 w 70"/>
                    <a:gd name="T51" fmla="*/ 754 h 782"/>
                    <a:gd name="T52" fmla="*/ 47 w 70"/>
                    <a:gd name="T53" fmla="*/ 766 h 782"/>
                    <a:gd name="T54" fmla="*/ 45 w 70"/>
                    <a:gd name="T55" fmla="*/ 775 h 782"/>
                    <a:gd name="T56" fmla="*/ 42 w 70"/>
                    <a:gd name="T57" fmla="*/ 780 h 782"/>
                    <a:gd name="T58" fmla="*/ 39 w 70"/>
                    <a:gd name="T59" fmla="*/ 782 h 782"/>
                    <a:gd name="T60" fmla="*/ 34 w 70"/>
                    <a:gd name="T61" fmla="*/ 776 h 782"/>
                    <a:gd name="T62" fmla="*/ 25 w 70"/>
                    <a:gd name="T63" fmla="*/ 761 h 782"/>
                    <a:gd name="T64" fmla="*/ 16 w 70"/>
                    <a:gd name="T65" fmla="*/ 736 h 782"/>
                    <a:gd name="T66" fmla="*/ 9 w 70"/>
                    <a:gd name="T67" fmla="*/ 712 h 782"/>
                    <a:gd name="T68" fmla="*/ 5 w 70"/>
                    <a:gd name="T69" fmla="*/ 694 h 782"/>
                    <a:gd name="T70" fmla="*/ 5 w 70"/>
                    <a:gd name="T71" fmla="*/ 685 h 782"/>
                    <a:gd name="T72" fmla="*/ 6 w 70"/>
                    <a:gd name="T73" fmla="*/ 669 h 782"/>
                    <a:gd name="T74" fmla="*/ 7 w 70"/>
                    <a:gd name="T75" fmla="*/ 647 h 782"/>
                    <a:gd name="T76" fmla="*/ 10 w 70"/>
                    <a:gd name="T77" fmla="*/ 615 h 782"/>
                    <a:gd name="T78" fmla="*/ 14 w 70"/>
                    <a:gd name="T79" fmla="*/ 575 h 782"/>
                    <a:gd name="T80" fmla="*/ 18 w 70"/>
                    <a:gd name="T81" fmla="*/ 510 h 782"/>
                    <a:gd name="T82" fmla="*/ 21 w 70"/>
                    <a:gd name="T83" fmla="*/ 409 h 782"/>
                    <a:gd name="T84" fmla="*/ 24 w 70"/>
                    <a:gd name="T85" fmla="*/ 304 h 782"/>
                    <a:gd name="T86" fmla="*/ 24 w 70"/>
                    <a:gd name="T87" fmla="*/ 233 h 782"/>
                    <a:gd name="T88" fmla="*/ 23 w 70"/>
                    <a:gd name="T89" fmla="*/ 186 h 782"/>
                    <a:gd name="T90" fmla="*/ 21 w 70"/>
                    <a:gd name="T91" fmla="*/ 146 h 782"/>
                    <a:gd name="T92" fmla="*/ 17 w 70"/>
                    <a:gd name="T93" fmla="*/ 112 h 782"/>
                    <a:gd name="T94" fmla="*/ 13 w 70"/>
                    <a:gd name="T95" fmla="*/ 83 h 782"/>
                    <a:gd name="T96" fmla="*/ 9 w 70"/>
                    <a:gd name="T97" fmla="*/ 67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0" h="782">
                      <a:moveTo>
                        <a:pt x="9" y="67"/>
                      </a:moveTo>
                      <a:lnTo>
                        <a:pt x="5" y="53"/>
                      </a:lnTo>
                      <a:lnTo>
                        <a:pt x="3" y="48"/>
                      </a:lnTo>
                      <a:lnTo>
                        <a:pt x="2" y="42"/>
                      </a:lnTo>
                      <a:lnTo>
                        <a:pt x="2" y="35"/>
                      </a:lnTo>
                      <a:lnTo>
                        <a:pt x="0" y="31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11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7" y="0"/>
                      </a:lnTo>
                      <a:lnTo>
                        <a:pt x="23" y="0"/>
                      </a:lnTo>
                      <a:lnTo>
                        <a:pt x="29" y="1"/>
                      </a:lnTo>
                      <a:lnTo>
                        <a:pt x="38" y="2"/>
                      </a:lnTo>
                      <a:lnTo>
                        <a:pt x="47" y="5"/>
                      </a:lnTo>
                      <a:lnTo>
                        <a:pt x="52" y="6"/>
                      </a:lnTo>
                      <a:lnTo>
                        <a:pt x="59" y="9"/>
                      </a:lnTo>
                      <a:lnTo>
                        <a:pt x="64" y="11"/>
                      </a:lnTo>
                      <a:lnTo>
                        <a:pt x="70" y="13"/>
                      </a:lnTo>
                      <a:lnTo>
                        <a:pt x="70" y="37"/>
                      </a:lnTo>
                      <a:lnTo>
                        <a:pt x="70" y="60"/>
                      </a:lnTo>
                      <a:lnTo>
                        <a:pt x="70" y="85"/>
                      </a:lnTo>
                      <a:lnTo>
                        <a:pt x="70" y="110"/>
                      </a:lnTo>
                      <a:lnTo>
                        <a:pt x="70" y="135"/>
                      </a:lnTo>
                      <a:lnTo>
                        <a:pt x="70" y="161"/>
                      </a:lnTo>
                      <a:lnTo>
                        <a:pt x="70" y="188"/>
                      </a:lnTo>
                      <a:lnTo>
                        <a:pt x="70" y="214"/>
                      </a:lnTo>
                      <a:lnTo>
                        <a:pt x="70" y="240"/>
                      </a:lnTo>
                      <a:lnTo>
                        <a:pt x="70" y="268"/>
                      </a:lnTo>
                      <a:lnTo>
                        <a:pt x="68" y="296"/>
                      </a:lnTo>
                      <a:lnTo>
                        <a:pt x="68" y="323"/>
                      </a:lnTo>
                      <a:lnTo>
                        <a:pt x="68" y="352"/>
                      </a:lnTo>
                      <a:lnTo>
                        <a:pt x="68" y="380"/>
                      </a:lnTo>
                      <a:lnTo>
                        <a:pt x="67" y="409"/>
                      </a:lnTo>
                      <a:lnTo>
                        <a:pt x="67" y="440"/>
                      </a:lnTo>
                      <a:lnTo>
                        <a:pt x="65" y="455"/>
                      </a:lnTo>
                      <a:lnTo>
                        <a:pt x="65" y="469"/>
                      </a:lnTo>
                      <a:lnTo>
                        <a:pt x="65" y="484"/>
                      </a:lnTo>
                      <a:lnTo>
                        <a:pt x="65" y="498"/>
                      </a:lnTo>
                      <a:lnTo>
                        <a:pt x="64" y="510"/>
                      </a:lnTo>
                      <a:lnTo>
                        <a:pt x="64" y="524"/>
                      </a:lnTo>
                      <a:lnTo>
                        <a:pt x="64" y="537"/>
                      </a:lnTo>
                      <a:lnTo>
                        <a:pt x="64" y="549"/>
                      </a:lnTo>
                      <a:lnTo>
                        <a:pt x="63" y="561"/>
                      </a:lnTo>
                      <a:lnTo>
                        <a:pt x="63" y="573"/>
                      </a:lnTo>
                      <a:lnTo>
                        <a:pt x="63" y="584"/>
                      </a:lnTo>
                      <a:lnTo>
                        <a:pt x="63" y="595"/>
                      </a:lnTo>
                      <a:lnTo>
                        <a:pt x="61" y="606"/>
                      </a:lnTo>
                      <a:lnTo>
                        <a:pt x="61" y="615"/>
                      </a:lnTo>
                      <a:lnTo>
                        <a:pt x="61" y="625"/>
                      </a:lnTo>
                      <a:lnTo>
                        <a:pt x="60" y="635"/>
                      </a:lnTo>
                      <a:lnTo>
                        <a:pt x="60" y="643"/>
                      </a:lnTo>
                      <a:lnTo>
                        <a:pt x="60" y="651"/>
                      </a:lnTo>
                      <a:lnTo>
                        <a:pt x="60" y="660"/>
                      </a:lnTo>
                      <a:lnTo>
                        <a:pt x="59" y="668"/>
                      </a:lnTo>
                      <a:lnTo>
                        <a:pt x="59" y="675"/>
                      </a:lnTo>
                      <a:lnTo>
                        <a:pt x="59" y="682"/>
                      </a:lnTo>
                      <a:lnTo>
                        <a:pt x="59" y="689"/>
                      </a:lnTo>
                      <a:lnTo>
                        <a:pt x="57" y="694"/>
                      </a:lnTo>
                      <a:lnTo>
                        <a:pt x="57" y="701"/>
                      </a:lnTo>
                      <a:lnTo>
                        <a:pt x="57" y="707"/>
                      </a:lnTo>
                      <a:lnTo>
                        <a:pt x="57" y="711"/>
                      </a:lnTo>
                      <a:lnTo>
                        <a:pt x="56" y="716"/>
                      </a:lnTo>
                      <a:lnTo>
                        <a:pt x="56" y="721"/>
                      </a:lnTo>
                      <a:lnTo>
                        <a:pt x="56" y="725"/>
                      </a:lnTo>
                      <a:lnTo>
                        <a:pt x="56" y="729"/>
                      </a:lnTo>
                      <a:lnTo>
                        <a:pt x="54" y="732"/>
                      </a:lnTo>
                      <a:lnTo>
                        <a:pt x="54" y="737"/>
                      </a:lnTo>
                      <a:lnTo>
                        <a:pt x="53" y="744"/>
                      </a:lnTo>
                      <a:lnTo>
                        <a:pt x="52" y="748"/>
                      </a:lnTo>
                      <a:lnTo>
                        <a:pt x="52" y="754"/>
                      </a:lnTo>
                      <a:lnTo>
                        <a:pt x="50" y="758"/>
                      </a:lnTo>
                      <a:lnTo>
                        <a:pt x="49" y="762"/>
                      </a:lnTo>
                      <a:lnTo>
                        <a:pt x="47" y="766"/>
                      </a:lnTo>
                      <a:lnTo>
                        <a:pt x="47" y="769"/>
                      </a:lnTo>
                      <a:lnTo>
                        <a:pt x="46" y="772"/>
                      </a:lnTo>
                      <a:lnTo>
                        <a:pt x="45" y="775"/>
                      </a:lnTo>
                      <a:lnTo>
                        <a:pt x="43" y="777"/>
                      </a:lnTo>
                      <a:lnTo>
                        <a:pt x="43" y="779"/>
                      </a:lnTo>
                      <a:lnTo>
                        <a:pt x="42" y="780"/>
                      </a:lnTo>
                      <a:lnTo>
                        <a:pt x="41" y="782"/>
                      </a:lnTo>
                      <a:lnTo>
                        <a:pt x="41" y="782"/>
                      </a:lnTo>
                      <a:lnTo>
                        <a:pt x="39" y="782"/>
                      </a:lnTo>
                      <a:lnTo>
                        <a:pt x="38" y="782"/>
                      </a:lnTo>
                      <a:lnTo>
                        <a:pt x="36" y="780"/>
                      </a:lnTo>
                      <a:lnTo>
                        <a:pt x="34" y="776"/>
                      </a:lnTo>
                      <a:lnTo>
                        <a:pt x="31" y="773"/>
                      </a:lnTo>
                      <a:lnTo>
                        <a:pt x="28" y="768"/>
                      </a:lnTo>
                      <a:lnTo>
                        <a:pt x="25" y="761"/>
                      </a:lnTo>
                      <a:lnTo>
                        <a:pt x="23" y="754"/>
                      </a:lnTo>
                      <a:lnTo>
                        <a:pt x="20" y="744"/>
                      </a:lnTo>
                      <a:lnTo>
                        <a:pt x="16" y="736"/>
                      </a:lnTo>
                      <a:lnTo>
                        <a:pt x="13" y="728"/>
                      </a:lnTo>
                      <a:lnTo>
                        <a:pt x="10" y="719"/>
                      </a:lnTo>
                      <a:lnTo>
                        <a:pt x="9" y="712"/>
                      </a:lnTo>
                      <a:lnTo>
                        <a:pt x="6" y="707"/>
                      </a:lnTo>
                      <a:lnTo>
                        <a:pt x="6" y="700"/>
                      </a:lnTo>
                      <a:lnTo>
                        <a:pt x="5" y="694"/>
                      </a:lnTo>
                      <a:lnTo>
                        <a:pt x="5" y="690"/>
                      </a:lnTo>
                      <a:lnTo>
                        <a:pt x="5" y="687"/>
                      </a:lnTo>
                      <a:lnTo>
                        <a:pt x="5" y="685"/>
                      </a:lnTo>
                      <a:lnTo>
                        <a:pt x="5" y="680"/>
                      </a:lnTo>
                      <a:lnTo>
                        <a:pt x="6" y="676"/>
                      </a:lnTo>
                      <a:lnTo>
                        <a:pt x="6" y="669"/>
                      </a:lnTo>
                      <a:lnTo>
                        <a:pt x="6" y="662"/>
                      </a:lnTo>
                      <a:lnTo>
                        <a:pt x="7" y="656"/>
                      </a:lnTo>
                      <a:lnTo>
                        <a:pt x="7" y="647"/>
                      </a:lnTo>
                      <a:lnTo>
                        <a:pt x="9" y="638"/>
                      </a:lnTo>
                      <a:lnTo>
                        <a:pt x="9" y="627"/>
                      </a:lnTo>
                      <a:lnTo>
                        <a:pt x="10" y="615"/>
                      </a:lnTo>
                      <a:lnTo>
                        <a:pt x="11" y="603"/>
                      </a:lnTo>
                      <a:lnTo>
                        <a:pt x="13" y="589"/>
                      </a:lnTo>
                      <a:lnTo>
                        <a:pt x="14" y="575"/>
                      </a:lnTo>
                      <a:lnTo>
                        <a:pt x="16" y="560"/>
                      </a:lnTo>
                      <a:lnTo>
                        <a:pt x="17" y="543"/>
                      </a:lnTo>
                      <a:lnTo>
                        <a:pt x="18" y="510"/>
                      </a:lnTo>
                      <a:lnTo>
                        <a:pt x="18" y="477"/>
                      </a:lnTo>
                      <a:lnTo>
                        <a:pt x="20" y="444"/>
                      </a:lnTo>
                      <a:lnTo>
                        <a:pt x="21" y="409"/>
                      </a:lnTo>
                      <a:lnTo>
                        <a:pt x="23" y="375"/>
                      </a:lnTo>
                      <a:lnTo>
                        <a:pt x="24" y="340"/>
                      </a:lnTo>
                      <a:lnTo>
                        <a:pt x="24" y="304"/>
                      </a:lnTo>
                      <a:lnTo>
                        <a:pt x="24" y="268"/>
                      </a:lnTo>
                      <a:lnTo>
                        <a:pt x="24" y="250"/>
                      </a:lnTo>
                      <a:lnTo>
                        <a:pt x="24" y="233"/>
                      </a:lnTo>
                      <a:lnTo>
                        <a:pt x="24" y="217"/>
                      </a:lnTo>
                      <a:lnTo>
                        <a:pt x="23" y="202"/>
                      </a:lnTo>
                      <a:lnTo>
                        <a:pt x="23" y="186"/>
                      </a:lnTo>
                      <a:lnTo>
                        <a:pt x="23" y="173"/>
                      </a:lnTo>
                      <a:lnTo>
                        <a:pt x="21" y="159"/>
                      </a:lnTo>
                      <a:lnTo>
                        <a:pt x="21" y="146"/>
                      </a:lnTo>
                      <a:lnTo>
                        <a:pt x="20" y="134"/>
                      </a:lnTo>
                      <a:lnTo>
                        <a:pt x="18" y="123"/>
                      </a:lnTo>
                      <a:lnTo>
                        <a:pt x="17" y="112"/>
                      </a:lnTo>
                      <a:lnTo>
                        <a:pt x="16" y="102"/>
                      </a:lnTo>
                      <a:lnTo>
                        <a:pt x="14" y="92"/>
                      </a:lnTo>
                      <a:lnTo>
                        <a:pt x="13" y="83"/>
                      </a:lnTo>
                      <a:lnTo>
                        <a:pt x="10" y="76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1" name="Freeform 134"/>
                <p:cNvSpPr/>
                <p:nvPr/>
              </p:nvSpPr>
              <p:spPr bwMode="auto">
                <a:xfrm>
                  <a:off x="4506913" y="3532188"/>
                  <a:ext cx="228600" cy="66675"/>
                </a:xfrm>
                <a:custGeom>
                  <a:avLst/>
                  <a:gdLst>
                    <a:gd name="T0" fmla="*/ 17 w 288"/>
                    <a:gd name="T1" fmla="*/ 74 h 85"/>
                    <a:gd name="T2" fmla="*/ 9 w 288"/>
                    <a:gd name="T3" fmla="*/ 70 h 85"/>
                    <a:gd name="T4" fmla="*/ 3 w 288"/>
                    <a:gd name="T5" fmla="*/ 66 h 85"/>
                    <a:gd name="T6" fmla="*/ 0 w 288"/>
                    <a:gd name="T7" fmla="*/ 61 h 85"/>
                    <a:gd name="T8" fmla="*/ 0 w 288"/>
                    <a:gd name="T9" fmla="*/ 59 h 85"/>
                    <a:gd name="T10" fmla="*/ 2 w 288"/>
                    <a:gd name="T11" fmla="*/ 56 h 85"/>
                    <a:gd name="T12" fmla="*/ 4 w 288"/>
                    <a:gd name="T13" fmla="*/ 56 h 85"/>
                    <a:gd name="T14" fmla="*/ 9 w 288"/>
                    <a:gd name="T15" fmla="*/ 56 h 85"/>
                    <a:gd name="T16" fmla="*/ 13 w 288"/>
                    <a:gd name="T17" fmla="*/ 56 h 85"/>
                    <a:gd name="T18" fmla="*/ 20 w 288"/>
                    <a:gd name="T19" fmla="*/ 56 h 85"/>
                    <a:gd name="T20" fmla="*/ 28 w 288"/>
                    <a:gd name="T21" fmla="*/ 54 h 85"/>
                    <a:gd name="T22" fmla="*/ 39 w 288"/>
                    <a:gd name="T23" fmla="*/ 53 h 85"/>
                    <a:gd name="T24" fmla="*/ 50 w 288"/>
                    <a:gd name="T25" fmla="*/ 50 h 85"/>
                    <a:gd name="T26" fmla="*/ 58 w 288"/>
                    <a:gd name="T27" fmla="*/ 49 h 85"/>
                    <a:gd name="T28" fmla="*/ 68 w 288"/>
                    <a:gd name="T29" fmla="*/ 46 h 85"/>
                    <a:gd name="T30" fmla="*/ 81 w 288"/>
                    <a:gd name="T31" fmla="*/ 43 h 85"/>
                    <a:gd name="T32" fmla="*/ 94 w 288"/>
                    <a:gd name="T33" fmla="*/ 39 h 85"/>
                    <a:gd name="T34" fmla="*/ 108 w 288"/>
                    <a:gd name="T35" fmla="*/ 35 h 85"/>
                    <a:gd name="T36" fmla="*/ 125 w 288"/>
                    <a:gd name="T37" fmla="*/ 31 h 85"/>
                    <a:gd name="T38" fmla="*/ 144 w 288"/>
                    <a:gd name="T39" fmla="*/ 25 h 85"/>
                    <a:gd name="T40" fmla="*/ 164 w 288"/>
                    <a:gd name="T41" fmla="*/ 20 h 85"/>
                    <a:gd name="T42" fmla="*/ 182 w 288"/>
                    <a:gd name="T43" fmla="*/ 16 h 85"/>
                    <a:gd name="T44" fmla="*/ 197 w 288"/>
                    <a:gd name="T45" fmla="*/ 12 h 85"/>
                    <a:gd name="T46" fmla="*/ 211 w 288"/>
                    <a:gd name="T47" fmla="*/ 9 h 85"/>
                    <a:gd name="T48" fmla="*/ 223 w 288"/>
                    <a:gd name="T49" fmla="*/ 6 h 85"/>
                    <a:gd name="T50" fmla="*/ 231 w 288"/>
                    <a:gd name="T51" fmla="*/ 3 h 85"/>
                    <a:gd name="T52" fmla="*/ 240 w 288"/>
                    <a:gd name="T53" fmla="*/ 2 h 85"/>
                    <a:gd name="T54" fmla="*/ 244 w 288"/>
                    <a:gd name="T55" fmla="*/ 0 h 85"/>
                    <a:gd name="T56" fmla="*/ 252 w 288"/>
                    <a:gd name="T57" fmla="*/ 0 h 85"/>
                    <a:gd name="T58" fmla="*/ 265 w 288"/>
                    <a:gd name="T59" fmla="*/ 3 h 85"/>
                    <a:gd name="T60" fmla="*/ 273 w 288"/>
                    <a:gd name="T61" fmla="*/ 5 h 85"/>
                    <a:gd name="T62" fmla="*/ 280 w 288"/>
                    <a:gd name="T63" fmla="*/ 9 h 85"/>
                    <a:gd name="T64" fmla="*/ 285 w 288"/>
                    <a:gd name="T65" fmla="*/ 14 h 85"/>
                    <a:gd name="T66" fmla="*/ 287 w 288"/>
                    <a:gd name="T67" fmla="*/ 20 h 85"/>
                    <a:gd name="T68" fmla="*/ 288 w 288"/>
                    <a:gd name="T69" fmla="*/ 27 h 85"/>
                    <a:gd name="T70" fmla="*/ 287 w 288"/>
                    <a:gd name="T71" fmla="*/ 30 h 85"/>
                    <a:gd name="T72" fmla="*/ 283 w 288"/>
                    <a:gd name="T73" fmla="*/ 34 h 85"/>
                    <a:gd name="T74" fmla="*/ 276 w 288"/>
                    <a:gd name="T75" fmla="*/ 36 h 85"/>
                    <a:gd name="T76" fmla="*/ 265 w 288"/>
                    <a:gd name="T77" fmla="*/ 41 h 85"/>
                    <a:gd name="T78" fmla="*/ 252 w 288"/>
                    <a:gd name="T79" fmla="*/ 46 h 85"/>
                    <a:gd name="T80" fmla="*/ 237 w 288"/>
                    <a:gd name="T81" fmla="*/ 50 h 85"/>
                    <a:gd name="T82" fmla="*/ 218 w 288"/>
                    <a:gd name="T83" fmla="*/ 54 h 85"/>
                    <a:gd name="T84" fmla="*/ 195 w 288"/>
                    <a:gd name="T85" fmla="*/ 60 h 85"/>
                    <a:gd name="T86" fmla="*/ 175 w 288"/>
                    <a:gd name="T87" fmla="*/ 66 h 85"/>
                    <a:gd name="T88" fmla="*/ 154 w 288"/>
                    <a:gd name="T89" fmla="*/ 71 h 85"/>
                    <a:gd name="T90" fmla="*/ 136 w 288"/>
                    <a:gd name="T91" fmla="*/ 75 h 85"/>
                    <a:gd name="T92" fmla="*/ 121 w 288"/>
                    <a:gd name="T93" fmla="*/ 78 h 85"/>
                    <a:gd name="T94" fmla="*/ 107 w 288"/>
                    <a:gd name="T95" fmla="*/ 81 h 85"/>
                    <a:gd name="T96" fmla="*/ 94 w 288"/>
                    <a:gd name="T97" fmla="*/ 84 h 85"/>
                    <a:gd name="T98" fmla="*/ 85 w 288"/>
                    <a:gd name="T99" fmla="*/ 84 h 85"/>
                    <a:gd name="T100" fmla="*/ 76 w 288"/>
                    <a:gd name="T101" fmla="*/ 85 h 85"/>
                    <a:gd name="T102" fmla="*/ 63 w 288"/>
                    <a:gd name="T103" fmla="*/ 84 h 85"/>
                    <a:gd name="T104" fmla="*/ 36 w 288"/>
                    <a:gd name="T105" fmla="*/ 79 h 85"/>
                    <a:gd name="T106" fmla="*/ 22 w 288"/>
                    <a:gd name="T107" fmla="*/ 77 h 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288" h="85">
                      <a:moveTo>
                        <a:pt x="22" y="77"/>
                      </a:moveTo>
                      <a:lnTo>
                        <a:pt x="17" y="74"/>
                      </a:lnTo>
                      <a:lnTo>
                        <a:pt x="13" y="72"/>
                      </a:lnTo>
                      <a:lnTo>
                        <a:pt x="9" y="70"/>
                      </a:lnTo>
                      <a:lnTo>
                        <a:pt x="6" y="68"/>
                      </a:lnTo>
                      <a:lnTo>
                        <a:pt x="3" y="66"/>
                      </a:lnTo>
                      <a:lnTo>
                        <a:pt x="2" y="63"/>
                      </a:lnTo>
                      <a:lnTo>
                        <a:pt x="0" y="61"/>
                      </a:lnTo>
                      <a:lnTo>
                        <a:pt x="0" y="60"/>
                      </a:lnTo>
                      <a:lnTo>
                        <a:pt x="0" y="59"/>
                      </a:lnTo>
                      <a:lnTo>
                        <a:pt x="0" y="57"/>
                      </a:lnTo>
                      <a:lnTo>
                        <a:pt x="2" y="56"/>
                      </a:lnTo>
                      <a:lnTo>
                        <a:pt x="3" y="56"/>
                      </a:lnTo>
                      <a:lnTo>
                        <a:pt x="4" y="56"/>
                      </a:lnTo>
                      <a:lnTo>
                        <a:pt x="6" y="56"/>
                      </a:lnTo>
                      <a:lnTo>
                        <a:pt x="9" y="56"/>
                      </a:lnTo>
                      <a:lnTo>
                        <a:pt x="11" y="56"/>
                      </a:lnTo>
                      <a:lnTo>
                        <a:pt x="13" y="56"/>
                      </a:lnTo>
                      <a:lnTo>
                        <a:pt x="15" y="56"/>
                      </a:lnTo>
                      <a:lnTo>
                        <a:pt x="20" y="56"/>
                      </a:lnTo>
                      <a:lnTo>
                        <a:pt x="22" y="54"/>
                      </a:lnTo>
                      <a:lnTo>
                        <a:pt x="28" y="54"/>
                      </a:lnTo>
                      <a:lnTo>
                        <a:pt x="33" y="53"/>
                      </a:lnTo>
                      <a:lnTo>
                        <a:pt x="39" y="53"/>
                      </a:lnTo>
                      <a:lnTo>
                        <a:pt x="46" y="52"/>
                      </a:lnTo>
                      <a:lnTo>
                        <a:pt x="50" y="50"/>
                      </a:lnTo>
                      <a:lnTo>
                        <a:pt x="54" y="49"/>
                      </a:lnTo>
                      <a:lnTo>
                        <a:pt x="58" y="49"/>
                      </a:lnTo>
                      <a:lnTo>
                        <a:pt x="64" y="48"/>
                      </a:lnTo>
                      <a:lnTo>
                        <a:pt x="68" y="46"/>
                      </a:lnTo>
                      <a:lnTo>
                        <a:pt x="75" y="45"/>
                      </a:lnTo>
                      <a:lnTo>
                        <a:pt x="81" y="43"/>
                      </a:lnTo>
                      <a:lnTo>
                        <a:pt x="87" y="42"/>
                      </a:lnTo>
                      <a:lnTo>
                        <a:pt x="94" y="39"/>
                      </a:lnTo>
                      <a:lnTo>
                        <a:pt x="101" y="38"/>
                      </a:lnTo>
                      <a:lnTo>
                        <a:pt x="108" y="35"/>
                      </a:lnTo>
                      <a:lnTo>
                        <a:pt x="117" y="34"/>
                      </a:lnTo>
                      <a:lnTo>
                        <a:pt x="125" y="31"/>
                      </a:lnTo>
                      <a:lnTo>
                        <a:pt x="134" y="28"/>
                      </a:lnTo>
                      <a:lnTo>
                        <a:pt x="144" y="25"/>
                      </a:lnTo>
                      <a:lnTo>
                        <a:pt x="154" y="23"/>
                      </a:lnTo>
                      <a:lnTo>
                        <a:pt x="164" y="20"/>
                      </a:lnTo>
                      <a:lnTo>
                        <a:pt x="173" y="17"/>
                      </a:lnTo>
                      <a:lnTo>
                        <a:pt x="182" y="16"/>
                      </a:lnTo>
                      <a:lnTo>
                        <a:pt x="190" y="13"/>
                      </a:lnTo>
                      <a:lnTo>
                        <a:pt x="197" y="12"/>
                      </a:lnTo>
                      <a:lnTo>
                        <a:pt x="205" y="10"/>
                      </a:lnTo>
                      <a:lnTo>
                        <a:pt x="211" y="9"/>
                      </a:lnTo>
                      <a:lnTo>
                        <a:pt x="218" y="6"/>
                      </a:lnTo>
                      <a:lnTo>
                        <a:pt x="223" y="6"/>
                      </a:lnTo>
                      <a:lnTo>
                        <a:pt x="227" y="5"/>
                      </a:lnTo>
                      <a:lnTo>
                        <a:pt x="231" y="3"/>
                      </a:lnTo>
                      <a:lnTo>
                        <a:pt x="236" y="2"/>
                      </a:lnTo>
                      <a:lnTo>
                        <a:pt x="240" y="2"/>
                      </a:lnTo>
                      <a:lnTo>
                        <a:pt x="242" y="2"/>
                      </a:lnTo>
                      <a:lnTo>
                        <a:pt x="244" y="0"/>
                      </a:lnTo>
                      <a:lnTo>
                        <a:pt x="247" y="0"/>
                      </a:lnTo>
                      <a:lnTo>
                        <a:pt x="252" y="0"/>
                      </a:lnTo>
                      <a:lnTo>
                        <a:pt x="258" y="2"/>
                      </a:lnTo>
                      <a:lnTo>
                        <a:pt x="265" y="3"/>
                      </a:lnTo>
                      <a:lnTo>
                        <a:pt x="269" y="3"/>
                      </a:lnTo>
                      <a:lnTo>
                        <a:pt x="273" y="5"/>
                      </a:lnTo>
                      <a:lnTo>
                        <a:pt x="277" y="7"/>
                      </a:lnTo>
                      <a:lnTo>
                        <a:pt x="280" y="9"/>
                      </a:lnTo>
                      <a:lnTo>
                        <a:pt x="283" y="12"/>
                      </a:lnTo>
                      <a:lnTo>
                        <a:pt x="285" y="14"/>
                      </a:lnTo>
                      <a:lnTo>
                        <a:pt x="287" y="17"/>
                      </a:lnTo>
                      <a:lnTo>
                        <a:pt x="287" y="20"/>
                      </a:lnTo>
                      <a:lnTo>
                        <a:pt x="288" y="23"/>
                      </a:lnTo>
                      <a:lnTo>
                        <a:pt x="288" y="27"/>
                      </a:lnTo>
                      <a:lnTo>
                        <a:pt x="288" y="28"/>
                      </a:lnTo>
                      <a:lnTo>
                        <a:pt x="287" y="30"/>
                      </a:lnTo>
                      <a:lnTo>
                        <a:pt x="285" y="31"/>
                      </a:lnTo>
                      <a:lnTo>
                        <a:pt x="283" y="34"/>
                      </a:lnTo>
                      <a:lnTo>
                        <a:pt x="280" y="35"/>
                      </a:lnTo>
                      <a:lnTo>
                        <a:pt x="276" y="36"/>
                      </a:lnTo>
                      <a:lnTo>
                        <a:pt x="270" y="39"/>
                      </a:lnTo>
                      <a:lnTo>
                        <a:pt x="265" y="41"/>
                      </a:lnTo>
                      <a:lnTo>
                        <a:pt x="259" y="43"/>
                      </a:lnTo>
                      <a:lnTo>
                        <a:pt x="252" y="46"/>
                      </a:lnTo>
                      <a:lnTo>
                        <a:pt x="245" y="48"/>
                      </a:lnTo>
                      <a:lnTo>
                        <a:pt x="237" y="50"/>
                      </a:lnTo>
                      <a:lnTo>
                        <a:pt x="227" y="53"/>
                      </a:lnTo>
                      <a:lnTo>
                        <a:pt x="218" y="54"/>
                      </a:lnTo>
                      <a:lnTo>
                        <a:pt x="206" y="57"/>
                      </a:lnTo>
                      <a:lnTo>
                        <a:pt x="195" y="60"/>
                      </a:lnTo>
                      <a:lnTo>
                        <a:pt x="184" y="63"/>
                      </a:lnTo>
                      <a:lnTo>
                        <a:pt x="175" y="66"/>
                      </a:lnTo>
                      <a:lnTo>
                        <a:pt x="164" y="68"/>
                      </a:lnTo>
                      <a:lnTo>
                        <a:pt x="154" y="71"/>
                      </a:lnTo>
                      <a:lnTo>
                        <a:pt x="146" y="72"/>
                      </a:lnTo>
                      <a:lnTo>
                        <a:pt x="136" y="75"/>
                      </a:lnTo>
                      <a:lnTo>
                        <a:pt x="128" y="77"/>
                      </a:lnTo>
                      <a:lnTo>
                        <a:pt x="121" y="78"/>
                      </a:lnTo>
                      <a:lnTo>
                        <a:pt x="114" y="79"/>
                      </a:lnTo>
                      <a:lnTo>
                        <a:pt x="107" y="81"/>
                      </a:lnTo>
                      <a:lnTo>
                        <a:pt x="100" y="82"/>
                      </a:lnTo>
                      <a:lnTo>
                        <a:pt x="94" y="84"/>
                      </a:lnTo>
                      <a:lnTo>
                        <a:pt x="90" y="84"/>
                      </a:lnTo>
                      <a:lnTo>
                        <a:pt x="85" y="84"/>
                      </a:lnTo>
                      <a:lnTo>
                        <a:pt x="81" y="85"/>
                      </a:lnTo>
                      <a:lnTo>
                        <a:pt x="76" y="85"/>
                      </a:lnTo>
                      <a:lnTo>
                        <a:pt x="69" y="85"/>
                      </a:lnTo>
                      <a:lnTo>
                        <a:pt x="63" y="84"/>
                      </a:lnTo>
                      <a:lnTo>
                        <a:pt x="50" y="82"/>
                      </a:lnTo>
                      <a:lnTo>
                        <a:pt x="36" y="79"/>
                      </a:lnTo>
                      <a:lnTo>
                        <a:pt x="29" y="78"/>
                      </a:lnTo>
                      <a:lnTo>
                        <a:pt x="22" y="77"/>
                      </a:lnTo>
                      <a:lnTo>
                        <a:pt x="22" y="7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2" name="Freeform 137"/>
                <p:cNvSpPr/>
                <p:nvPr/>
              </p:nvSpPr>
              <p:spPr bwMode="auto">
                <a:xfrm>
                  <a:off x="4427538" y="3378200"/>
                  <a:ext cx="476250" cy="708025"/>
                </a:xfrm>
                <a:custGeom>
                  <a:avLst/>
                  <a:gdLst>
                    <a:gd name="T0" fmla="*/ 519 w 600"/>
                    <a:gd name="T1" fmla="*/ 8 h 892"/>
                    <a:gd name="T2" fmla="*/ 561 w 600"/>
                    <a:gd name="T3" fmla="*/ 33 h 892"/>
                    <a:gd name="T4" fmla="*/ 592 w 600"/>
                    <a:gd name="T5" fmla="*/ 58 h 892"/>
                    <a:gd name="T6" fmla="*/ 595 w 600"/>
                    <a:gd name="T7" fmla="*/ 68 h 892"/>
                    <a:gd name="T8" fmla="*/ 588 w 600"/>
                    <a:gd name="T9" fmla="*/ 86 h 892"/>
                    <a:gd name="T10" fmla="*/ 579 w 600"/>
                    <a:gd name="T11" fmla="*/ 103 h 892"/>
                    <a:gd name="T12" fmla="*/ 575 w 600"/>
                    <a:gd name="T13" fmla="*/ 128 h 892"/>
                    <a:gd name="T14" fmla="*/ 574 w 600"/>
                    <a:gd name="T15" fmla="*/ 169 h 892"/>
                    <a:gd name="T16" fmla="*/ 577 w 600"/>
                    <a:gd name="T17" fmla="*/ 221 h 892"/>
                    <a:gd name="T18" fmla="*/ 579 w 600"/>
                    <a:gd name="T19" fmla="*/ 271 h 892"/>
                    <a:gd name="T20" fmla="*/ 581 w 600"/>
                    <a:gd name="T21" fmla="*/ 311 h 892"/>
                    <a:gd name="T22" fmla="*/ 584 w 600"/>
                    <a:gd name="T23" fmla="*/ 342 h 892"/>
                    <a:gd name="T24" fmla="*/ 588 w 600"/>
                    <a:gd name="T25" fmla="*/ 386 h 892"/>
                    <a:gd name="T26" fmla="*/ 591 w 600"/>
                    <a:gd name="T27" fmla="*/ 452 h 892"/>
                    <a:gd name="T28" fmla="*/ 595 w 600"/>
                    <a:gd name="T29" fmla="*/ 541 h 892"/>
                    <a:gd name="T30" fmla="*/ 597 w 600"/>
                    <a:gd name="T31" fmla="*/ 632 h 892"/>
                    <a:gd name="T32" fmla="*/ 600 w 600"/>
                    <a:gd name="T33" fmla="*/ 706 h 892"/>
                    <a:gd name="T34" fmla="*/ 599 w 600"/>
                    <a:gd name="T35" fmla="*/ 758 h 892"/>
                    <a:gd name="T36" fmla="*/ 588 w 600"/>
                    <a:gd name="T37" fmla="*/ 822 h 892"/>
                    <a:gd name="T38" fmla="*/ 561 w 600"/>
                    <a:gd name="T39" fmla="*/ 870 h 892"/>
                    <a:gd name="T40" fmla="*/ 537 w 600"/>
                    <a:gd name="T41" fmla="*/ 890 h 892"/>
                    <a:gd name="T42" fmla="*/ 523 w 600"/>
                    <a:gd name="T43" fmla="*/ 887 h 892"/>
                    <a:gd name="T44" fmla="*/ 519 w 600"/>
                    <a:gd name="T45" fmla="*/ 854 h 892"/>
                    <a:gd name="T46" fmla="*/ 512 w 600"/>
                    <a:gd name="T47" fmla="*/ 830 h 892"/>
                    <a:gd name="T48" fmla="*/ 496 w 600"/>
                    <a:gd name="T49" fmla="*/ 807 h 892"/>
                    <a:gd name="T50" fmla="*/ 470 w 600"/>
                    <a:gd name="T51" fmla="*/ 783 h 892"/>
                    <a:gd name="T52" fmla="*/ 440 w 600"/>
                    <a:gd name="T53" fmla="*/ 764 h 892"/>
                    <a:gd name="T54" fmla="*/ 418 w 600"/>
                    <a:gd name="T55" fmla="*/ 748 h 892"/>
                    <a:gd name="T56" fmla="*/ 409 w 600"/>
                    <a:gd name="T57" fmla="*/ 736 h 892"/>
                    <a:gd name="T58" fmla="*/ 412 w 600"/>
                    <a:gd name="T59" fmla="*/ 730 h 892"/>
                    <a:gd name="T60" fmla="*/ 422 w 600"/>
                    <a:gd name="T61" fmla="*/ 730 h 892"/>
                    <a:gd name="T62" fmla="*/ 442 w 600"/>
                    <a:gd name="T63" fmla="*/ 733 h 892"/>
                    <a:gd name="T64" fmla="*/ 473 w 600"/>
                    <a:gd name="T65" fmla="*/ 740 h 892"/>
                    <a:gd name="T66" fmla="*/ 514 w 600"/>
                    <a:gd name="T67" fmla="*/ 742 h 892"/>
                    <a:gd name="T68" fmla="*/ 526 w 600"/>
                    <a:gd name="T69" fmla="*/ 730 h 892"/>
                    <a:gd name="T70" fmla="*/ 531 w 600"/>
                    <a:gd name="T71" fmla="*/ 711 h 892"/>
                    <a:gd name="T72" fmla="*/ 535 w 600"/>
                    <a:gd name="T73" fmla="*/ 682 h 892"/>
                    <a:gd name="T74" fmla="*/ 539 w 600"/>
                    <a:gd name="T75" fmla="*/ 623 h 892"/>
                    <a:gd name="T76" fmla="*/ 538 w 600"/>
                    <a:gd name="T77" fmla="*/ 531 h 892"/>
                    <a:gd name="T78" fmla="*/ 531 w 600"/>
                    <a:gd name="T79" fmla="*/ 383 h 892"/>
                    <a:gd name="T80" fmla="*/ 524 w 600"/>
                    <a:gd name="T81" fmla="*/ 288 h 892"/>
                    <a:gd name="T82" fmla="*/ 516 w 600"/>
                    <a:gd name="T83" fmla="*/ 177 h 892"/>
                    <a:gd name="T84" fmla="*/ 509 w 600"/>
                    <a:gd name="T85" fmla="*/ 124 h 892"/>
                    <a:gd name="T86" fmla="*/ 502 w 600"/>
                    <a:gd name="T87" fmla="*/ 90 h 892"/>
                    <a:gd name="T88" fmla="*/ 495 w 600"/>
                    <a:gd name="T89" fmla="*/ 73 h 892"/>
                    <a:gd name="T90" fmla="*/ 477 w 600"/>
                    <a:gd name="T91" fmla="*/ 62 h 892"/>
                    <a:gd name="T92" fmla="*/ 451 w 600"/>
                    <a:gd name="T93" fmla="*/ 61 h 892"/>
                    <a:gd name="T94" fmla="*/ 400 w 600"/>
                    <a:gd name="T95" fmla="*/ 68 h 892"/>
                    <a:gd name="T96" fmla="*/ 369 w 600"/>
                    <a:gd name="T97" fmla="*/ 72 h 892"/>
                    <a:gd name="T98" fmla="*/ 336 w 600"/>
                    <a:gd name="T99" fmla="*/ 76 h 892"/>
                    <a:gd name="T100" fmla="*/ 287 w 600"/>
                    <a:gd name="T101" fmla="*/ 83 h 892"/>
                    <a:gd name="T102" fmla="*/ 225 w 600"/>
                    <a:gd name="T103" fmla="*/ 92 h 892"/>
                    <a:gd name="T104" fmla="*/ 149 w 600"/>
                    <a:gd name="T105" fmla="*/ 105 h 892"/>
                    <a:gd name="T106" fmla="*/ 59 w 600"/>
                    <a:gd name="T107" fmla="*/ 117 h 892"/>
                    <a:gd name="T108" fmla="*/ 15 w 600"/>
                    <a:gd name="T109" fmla="*/ 81 h 892"/>
                    <a:gd name="T110" fmla="*/ 83 w 600"/>
                    <a:gd name="T111" fmla="*/ 77 h 892"/>
                    <a:gd name="T112" fmla="*/ 142 w 600"/>
                    <a:gd name="T113" fmla="*/ 69 h 892"/>
                    <a:gd name="T114" fmla="*/ 247 w 600"/>
                    <a:gd name="T115" fmla="*/ 52 h 892"/>
                    <a:gd name="T116" fmla="*/ 364 w 600"/>
                    <a:gd name="T117" fmla="*/ 32 h 892"/>
                    <a:gd name="T118" fmla="*/ 411 w 600"/>
                    <a:gd name="T119" fmla="*/ 23 h 892"/>
                    <a:gd name="T120" fmla="*/ 442 w 600"/>
                    <a:gd name="T121" fmla="*/ 15 h 892"/>
                    <a:gd name="T122" fmla="*/ 462 w 600"/>
                    <a:gd name="T123" fmla="*/ 8 h 892"/>
                    <a:gd name="T124" fmla="*/ 483 w 600"/>
                    <a:gd name="T125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0" h="892">
                      <a:moveTo>
                        <a:pt x="495" y="2"/>
                      </a:moveTo>
                      <a:lnTo>
                        <a:pt x="499" y="2"/>
                      </a:lnTo>
                      <a:lnTo>
                        <a:pt x="505" y="4"/>
                      </a:lnTo>
                      <a:lnTo>
                        <a:pt x="512" y="5"/>
                      </a:lnTo>
                      <a:lnTo>
                        <a:pt x="519" y="8"/>
                      </a:lnTo>
                      <a:lnTo>
                        <a:pt x="526" y="12"/>
                      </a:lnTo>
                      <a:lnTo>
                        <a:pt x="534" y="16"/>
                      </a:lnTo>
                      <a:lnTo>
                        <a:pt x="544" y="20"/>
                      </a:lnTo>
                      <a:lnTo>
                        <a:pt x="553" y="27"/>
                      </a:lnTo>
                      <a:lnTo>
                        <a:pt x="561" y="33"/>
                      </a:lnTo>
                      <a:lnTo>
                        <a:pt x="570" y="38"/>
                      </a:lnTo>
                      <a:lnTo>
                        <a:pt x="578" y="44"/>
                      </a:lnTo>
                      <a:lnTo>
                        <a:pt x="584" y="50"/>
                      </a:lnTo>
                      <a:lnTo>
                        <a:pt x="588" y="54"/>
                      </a:lnTo>
                      <a:lnTo>
                        <a:pt x="592" y="58"/>
                      </a:lnTo>
                      <a:lnTo>
                        <a:pt x="593" y="59"/>
                      </a:lnTo>
                      <a:lnTo>
                        <a:pt x="595" y="61"/>
                      </a:lnTo>
                      <a:lnTo>
                        <a:pt x="595" y="63"/>
                      </a:lnTo>
                      <a:lnTo>
                        <a:pt x="595" y="65"/>
                      </a:lnTo>
                      <a:lnTo>
                        <a:pt x="595" y="68"/>
                      </a:lnTo>
                      <a:lnTo>
                        <a:pt x="593" y="70"/>
                      </a:lnTo>
                      <a:lnTo>
                        <a:pt x="593" y="74"/>
                      </a:lnTo>
                      <a:lnTo>
                        <a:pt x="592" y="77"/>
                      </a:lnTo>
                      <a:lnTo>
                        <a:pt x="591" y="81"/>
                      </a:lnTo>
                      <a:lnTo>
                        <a:pt x="588" y="86"/>
                      </a:lnTo>
                      <a:lnTo>
                        <a:pt x="586" y="90"/>
                      </a:lnTo>
                      <a:lnTo>
                        <a:pt x="584" y="94"/>
                      </a:lnTo>
                      <a:lnTo>
                        <a:pt x="582" y="97"/>
                      </a:lnTo>
                      <a:lnTo>
                        <a:pt x="581" y="99"/>
                      </a:lnTo>
                      <a:lnTo>
                        <a:pt x="579" y="103"/>
                      </a:lnTo>
                      <a:lnTo>
                        <a:pt x="578" y="108"/>
                      </a:lnTo>
                      <a:lnTo>
                        <a:pt x="577" y="112"/>
                      </a:lnTo>
                      <a:lnTo>
                        <a:pt x="577" y="117"/>
                      </a:lnTo>
                      <a:lnTo>
                        <a:pt x="575" y="123"/>
                      </a:lnTo>
                      <a:lnTo>
                        <a:pt x="575" y="128"/>
                      </a:lnTo>
                      <a:lnTo>
                        <a:pt x="574" y="135"/>
                      </a:lnTo>
                      <a:lnTo>
                        <a:pt x="574" y="142"/>
                      </a:lnTo>
                      <a:lnTo>
                        <a:pt x="574" y="151"/>
                      </a:lnTo>
                      <a:lnTo>
                        <a:pt x="574" y="159"/>
                      </a:lnTo>
                      <a:lnTo>
                        <a:pt x="574" y="169"/>
                      </a:lnTo>
                      <a:lnTo>
                        <a:pt x="574" y="177"/>
                      </a:lnTo>
                      <a:lnTo>
                        <a:pt x="575" y="188"/>
                      </a:lnTo>
                      <a:lnTo>
                        <a:pt x="575" y="198"/>
                      </a:lnTo>
                      <a:lnTo>
                        <a:pt x="577" y="210"/>
                      </a:lnTo>
                      <a:lnTo>
                        <a:pt x="577" y="221"/>
                      </a:lnTo>
                      <a:lnTo>
                        <a:pt x="577" y="232"/>
                      </a:lnTo>
                      <a:lnTo>
                        <a:pt x="578" y="242"/>
                      </a:lnTo>
                      <a:lnTo>
                        <a:pt x="578" y="252"/>
                      </a:lnTo>
                      <a:lnTo>
                        <a:pt x="578" y="261"/>
                      </a:lnTo>
                      <a:lnTo>
                        <a:pt x="579" y="271"/>
                      </a:lnTo>
                      <a:lnTo>
                        <a:pt x="579" y="279"/>
                      </a:lnTo>
                      <a:lnTo>
                        <a:pt x="579" y="288"/>
                      </a:lnTo>
                      <a:lnTo>
                        <a:pt x="579" y="296"/>
                      </a:lnTo>
                      <a:lnTo>
                        <a:pt x="581" y="304"/>
                      </a:lnTo>
                      <a:lnTo>
                        <a:pt x="581" y="311"/>
                      </a:lnTo>
                      <a:lnTo>
                        <a:pt x="581" y="318"/>
                      </a:lnTo>
                      <a:lnTo>
                        <a:pt x="582" y="325"/>
                      </a:lnTo>
                      <a:lnTo>
                        <a:pt x="582" y="330"/>
                      </a:lnTo>
                      <a:lnTo>
                        <a:pt x="584" y="336"/>
                      </a:lnTo>
                      <a:lnTo>
                        <a:pt x="584" y="342"/>
                      </a:lnTo>
                      <a:lnTo>
                        <a:pt x="585" y="348"/>
                      </a:lnTo>
                      <a:lnTo>
                        <a:pt x="585" y="357"/>
                      </a:lnTo>
                      <a:lnTo>
                        <a:pt x="586" y="365"/>
                      </a:lnTo>
                      <a:lnTo>
                        <a:pt x="586" y="375"/>
                      </a:lnTo>
                      <a:lnTo>
                        <a:pt x="588" y="386"/>
                      </a:lnTo>
                      <a:lnTo>
                        <a:pt x="588" y="398"/>
                      </a:lnTo>
                      <a:lnTo>
                        <a:pt x="589" y="411"/>
                      </a:lnTo>
                      <a:lnTo>
                        <a:pt x="589" y="423"/>
                      </a:lnTo>
                      <a:lnTo>
                        <a:pt x="591" y="438"/>
                      </a:lnTo>
                      <a:lnTo>
                        <a:pt x="591" y="452"/>
                      </a:lnTo>
                      <a:lnTo>
                        <a:pt x="592" y="469"/>
                      </a:lnTo>
                      <a:lnTo>
                        <a:pt x="593" y="486"/>
                      </a:lnTo>
                      <a:lnTo>
                        <a:pt x="593" y="504"/>
                      </a:lnTo>
                      <a:lnTo>
                        <a:pt x="595" y="521"/>
                      </a:lnTo>
                      <a:lnTo>
                        <a:pt x="595" y="541"/>
                      </a:lnTo>
                      <a:lnTo>
                        <a:pt x="596" y="560"/>
                      </a:lnTo>
                      <a:lnTo>
                        <a:pt x="596" y="580"/>
                      </a:lnTo>
                      <a:lnTo>
                        <a:pt x="597" y="599"/>
                      </a:lnTo>
                      <a:lnTo>
                        <a:pt x="597" y="616"/>
                      </a:lnTo>
                      <a:lnTo>
                        <a:pt x="597" y="632"/>
                      </a:lnTo>
                      <a:lnTo>
                        <a:pt x="599" y="649"/>
                      </a:lnTo>
                      <a:lnTo>
                        <a:pt x="599" y="664"/>
                      </a:lnTo>
                      <a:lnTo>
                        <a:pt x="599" y="679"/>
                      </a:lnTo>
                      <a:lnTo>
                        <a:pt x="600" y="692"/>
                      </a:lnTo>
                      <a:lnTo>
                        <a:pt x="600" y="706"/>
                      </a:lnTo>
                      <a:lnTo>
                        <a:pt x="600" y="718"/>
                      </a:lnTo>
                      <a:lnTo>
                        <a:pt x="600" y="729"/>
                      </a:lnTo>
                      <a:lnTo>
                        <a:pt x="600" y="739"/>
                      </a:lnTo>
                      <a:lnTo>
                        <a:pt x="600" y="748"/>
                      </a:lnTo>
                      <a:lnTo>
                        <a:pt x="599" y="758"/>
                      </a:lnTo>
                      <a:lnTo>
                        <a:pt x="599" y="766"/>
                      </a:lnTo>
                      <a:lnTo>
                        <a:pt x="597" y="782"/>
                      </a:lnTo>
                      <a:lnTo>
                        <a:pt x="595" y="796"/>
                      </a:lnTo>
                      <a:lnTo>
                        <a:pt x="592" y="809"/>
                      </a:lnTo>
                      <a:lnTo>
                        <a:pt x="588" y="822"/>
                      </a:lnTo>
                      <a:lnTo>
                        <a:pt x="584" y="834"/>
                      </a:lnTo>
                      <a:lnTo>
                        <a:pt x="578" y="844"/>
                      </a:lnTo>
                      <a:lnTo>
                        <a:pt x="574" y="854"/>
                      </a:lnTo>
                      <a:lnTo>
                        <a:pt x="568" y="862"/>
                      </a:lnTo>
                      <a:lnTo>
                        <a:pt x="561" y="870"/>
                      </a:lnTo>
                      <a:lnTo>
                        <a:pt x="555" y="876"/>
                      </a:lnTo>
                      <a:lnTo>
                        <a:pt x="549" y="881"/>
                      </a:lnTo>
                      <a:lnTo>
                        <a:pt x="545" y="886"/>
                      </a:lnTo>
                      <a:lnTo>
                        <a:pt x="539" y="888"/>
                      </a:lnTo>
                      <a:lnTo>
                        <a:pt x="537" y="890"/>
                      </a:lnTo>
                      <a:lnTo>
                        <a:pt x="532" y="891"/>
                      </a:lnTo>
                      <a:lnTo>
                        <a:pt x="530" y="892"/>
                      </a:lnTo>
                      <a:lnTo>
                        <a:pt x="527" y="891"/>
                      </a:lnTo>
                      <a:lnTo>
                        <a:pt x="524" y="890"/>
                      </a:lnTo>
                      <a:lnTo>
                        <a:pt x="523" y="887"/>
                      </a:lnTo>
                      <a:lnTo>
                        <a:pt x="521" y="883"/>
                      </a:lnTo>
                      <a:lnTo>
                        <a:pt x="520" y="877"/>
                      </a:lnTo>
                      <a:lnTo>
                        <a:pt x="519" y="870"/>
                      </a:lnTo>
                      <a:lnTo>
                        <a:pt x="519" y="863"/>
                      </a:lnTo>
                      <a:lnTo>
                        <a:pt x="519" y="854"/>
                      </a:lnTo>
                      <a:lnTo>
                        <a:pt x="517" y="850"/>
                      </a:lnTo>
                      <a:lnTo>
                        <a:pt x="517" y="844"/>
                      </a:lnTo>
                      <a:lnTo>
                        <a:pt x="516" y="840"/>
                      </a:lnTo>
                      <a:lnTo>
                        <a:pt x="514" y="836"/>
                      </a:lnTo>
                      <a:lnTo>
                        <a:pt x="512" y="830"/>
                      </a:lnTo>
                      <a:lnTo>
                        <a:pt x="510" y="826"/>
                      </a:lnTo>
                      <a:lnTo>
                        <a:pt x="508" y="822"/>
                      </a:lnTo>
                      <a:lnTo>
                        <a:pt x="503" y="816"/>
                      </a:lnTo>
                      <a:lnTo>
                        <a:pt x="501" y="812"/>
                      </a:lnTo>
                      <a:lnTo>
                        <a:pt x="496" y="807"/>
                      </a:lnTo>
                      <a:lnTo>
                        <a:pt x="492" y="802"/>
                      </a:lnTo>
                      <a:lnTo>
                        <a:pt x="487" y="798"/>
                      </a:lnTo>
                      <a:lnTo>
                        <a:pt x="481" y="793"/>
                      </a:lnTo>
                      <a:lnTo>
                        <a:pt x="476" y="789"/>
                      </a:lnTo>
                      <a:lnTo>
                        <a:pt x="470" y="783"/>
                      </a:lnTo>
                      <a:lnTo>
                        <a:pt x="465" y="779"/>
                      </a:lnTo>
                      <a:lnTo>
                        <a:pt x="458" y="775"/>
                      </a:lnTo>
                      <a:lnTo>
                        <a:pt x="451" y="771"/>
                      </a:lnTo>
                      <a:lnTo>
                        <a:pt x="445" y="768"/>
                      </a:lnTo>
                      <a:lnTo>
                        <a:pt x="440" y="764"/>
                      </a:lnTo>
                      <a:lnTo>
                        <a:pt x="434" y="761"/>
                      </a:lnTo>
                      <a:lnTo>
                        <a:pt x="429" y="757"/>
                      </a:lnTo>
                      <a:lnTo>
                        <a:pt x="424" y="754"/>
                      </a:lnTo>
                      <a:lnTo>
                        <a:pt x="422" y="751"/>
                      </a:lnTo>
                      <a:lnTo>
                        <a:pt x="418" y="748"/>
                      </a:lnTo>
                      <a:lnTo>
                        <a:pt x="416" y="746"/>
                      </a:lnTo>
                      <a:lnTo>
                        <a:pt x="413" y="743"/>
                      </a:lnTo>
                      <a:lnTo>
                        <a:pt x="412" y="740"/>
                      </a:lnTo>
                      <a:lnTo>
                        <a:pt x="411" y="739"/>
                      </a:lnTo>
                      <a:lnTo>
                        <a:pt x="409" y="736"/>
                      </a:lnTo>
                      <a:lnTo>
                        <a:pt x="409" y="735"/>
                      </a:lnTo>
                      <a:lnTo>
                        <a:pt x="411" y="733"/>
                      </a:lnTo>
                      <a:lnTo>
                        <a:pt x="411" y="732"/>
                      </a:lnTo>
                      <a:lnTo>
                        <a:pt x="411" y="732"/>
                      </a:lnTo>
                      <a:lnTo>
                        <a:pt x="412" y="730"/>
                      </a:lnTo>
                      <a:lnTo>
                        <a:pt x="413" y="730"/>
                      </a:lnTo>
                      <a:lnTo>
                        <a:pt x="415" y="730"/>
                      </a:lnTo>
                      <a:lnTo>
                        <a:pt x="418" y="730"/>
                      </a:lnTo>
                      <a:lnTo>
                        <a:pt x="419" y="730"/>
                      </a:lnTo>
                      <a:lnTo>
                        <a:pt x="422" y="730"/>
                      </a:lnTo>
                      <a:lnTo>
                        <a:pt x="426" y="730"/>
                      </a:lnTo>
                      <a:lnTo>
                        <a:pt x="429" y="730"/>
                      </a:lnTo>
                      <a:lnTo>
                        <a:pt x="433" y="732"/>
                      </a:lnTo>
                      <a:lnTo>
                        <a:pt x="438" y="732"/>
                      </a:lnTo>
                      <a:lnTo>
                        <a:pt x="442" y="733"/>
                      </a:lnTo>
                      <a:lnTo>
                        <a:pt x="448" y="735"/>
                      </a:lnTo>
                      <a:lnTo>
                        <a:pt x="454" y="736"/>
                      </a:lnTo>
                      <a:lnTo>
                        <a:pt x="460" y="737"/>
                      </a:lnTo>
                      <a:lnTo>
                        <a:pt x="466" y="739"/>
                      </a:lnTo>
                      <a:lnTo>
                        <a:pt x="473" y="740"/>
                      </a:lnTo>
                      <a:lnTo>
                        <a:pt x="484" y="742"/>
                      </a:lnTo>
                      <a:lnTo>
                        <a:pt x="492" y="743"/>
                      </a:lnTo>
                      <a:lnTo>
                        <a:pt x="501" y="743"/>
                      </a:lnTo>
                      <a:lnTo>
                        <a:pt x="508" y="743"/>
                      </a:lnTo>
                      <a:lnTo>
                        <a:pt x="514" y="742"/>
                      </a:lnTo>
                      <a:lnTo>
                        <a:pt x="519" y="740"/>
                      </a:lnTo>
                      <a:lnTo>
                        <a:pt x="521" y="737"/>
                      </a:lnTo>
                      <a:lnTo>
                        <a:pt x="523" y="735"/>
                      </a:lnTo>
                      <a:lnTo>
                        <a:pt x="524" y="733"/>
                      </a:lnTo>
                      <a:lnTo>
                        <a:pt x="526" y="730"/>
                      </a:lnTo>
                      <a:lnTo>
                        <a:pt x="527" y="728"/>
                      </a:lnTo>
                      <a:lnTo>
                        <a:pt x="528" y="724"/>
                      </a:lnTo>
                      <a:lnTo>
                        <a:pt x="528" y="721"/>
                      </a:lnTo>
                      <a:lnTo>
                        <a:pt x="530" y="717"/>
                      </a:lnTo>
                      <a:lnTo>
                        <a:pt x="531" y="711"/>
                      </a:lnTo>
                      <a:lnTo>
                        <a:pt x="532" y="707"/>
                      </a:lnTo>
                      <a:lnTo>
                        <a:pt x="532" y="701"/>
                      </a:lnTo>
                      <a:lnTo>
                        <a:pt x="534" y="695"/>
                      </a:lnTo>
                      <a:lnTo>
                        <a:pt x="534" y="689"/>
                      </a:lnTo>
                      <a:lnTo>
                        <a:pt x="535" y="682"/>
                      </a:lnTo>
                      <a:lnTo>
                        <a:pt x="535" y="674"/>
                      </a:lnTo>
                      <a:lnTo>
                        <a:pt x="537" y="667"/>
                      </a:lnTo>
                      <a:lnTo>
                        <a:pt x="537" y="659"/>
                      </a:lnTo>
                      <a:lnTo>
                        <a:pt x="538" y="641"/>
                      </a:lnTo>
                      <a:lnTo>
                        <a:pt x="539" y="623"/>
                      </a:lnTo>
                      <a:lnTo>
                        <a:pt x="539" y="606"/>
                      </a:lnTo>
                      <a:lnTo>
                        <a:pt x="539" y="588"/>
                      </a:lnTo>
                      <a:lnTo>
                        <a:pt x="539" y="570"/>
                      </a:lnTo>
                      <a:lnTo>
                        <a:pt x="539" y="551"/>
                      </a:lnTo>
                      <a:lnTo>
                        <a:pt x="538" y="531"/>
                      </a:lnTo>
                      <a:lnTo>
                        <a:pt x="537" y="512"/>
                      </a:lnTo>
                      <a:lnTo>
                        <a:pt x="535" y="474"/>
                      </a:lnTo>
                      <a:lnTo>
                        <a:pt x="534" y="437"/>
                      </a:lnTo>
                      <a:lnTo>
                        <a:pt x="531" y="401"/>
                      </a:lnTo>
                      <a:lnTo>
                        <a:pt x="531" y="383"/>
                      </a:lnTo>
                      <a:lnTo>
                        <a:pt x="530" y="365"/>
                      </a:lnTo>
                      <a:lnTo>
                        <a:pt x="528" y="347"/>
                      </a:lnTo>
                      <a:lnTo>
                        <a:pt x="527" y="329"/>
                      </a:lnTo>
                      <a:lnTo>
                        <a:pt x="526" y="308"/>
                      </a:lnTo>
                      <a:lnTo>
                        <a:pt x="524" y="288"/>
                      </a:lnTo>
                      <a:lnTo>
                        <a:pt x="523" y="264"/>
                      </a:lnTo>
                      <a:lnTo>
                        <a:pt x="521" y="241"/>
                      </a:lnTo>
                      <a:lnTo>
                        <a:pt x="520" y="216"/>
                      </a:lnTo>
                      <a:lnTo>
                        <a:pt x="519" y="189"/>
                      </a:lnTo>
                      <a:lnTo>
                        <a:pt x="516" y="177"/>
                      </a:lnTo>
                      <a:lnTo>
                        <a:pt x="514" y="164"/>
                      </a:lnTo>
                      <a:lnTo>
                        <a:pt x="513" y="153"/>
                      </a:lnTo>
                      <a:lnTo>
                        <a:pt x="512" y="142"/>
                      </a:lnTo>
                      <a:lnTo>
                        <a:pt x="510" y="133"/>
                      </a:lnTo>
                      <a:lnTo>
                        <a:pt x="509" y="124"/>
                      </a:lnTo>
                      <a:lnTo>
                        <a:pt x="508" y="116"/>
                      </a:lnTo>
                      <a:lnTo>
                        <a:pt x="506" y="108"/>
                      </a:lnTo>
                      <a:lnTo>
                        <a:pt x="505" y="101"/>
                      </a:lnTo>
                      <a:lnTo>
                        <a:pt x="503" y="95"/>
                      </a:lnTo>
                      <a:lnTo>
                        <a:pt x="502" y="90"/>
                      </a:lnTo>
                      <a:lnTo>
                        <a:pt x="501" y="84"/>
                      </a:lnTo>
                      <a:lnTo>
                        <a:pt x="499" y="81"/>
                      </a:lnTo>
                      <a:lnTo>
                        <a:pt x="498" y="77"/>
                      </a:lnTo>
                      <a:lnTo>
                        <a:pt x="496" y="74"/>
                      </a:lnTo>
                      <a:lnTo>
                        <a:pt x="495" y="73"/>
                      </a:lnTo>
                      <a:lnTo>
                        <a:pt x="492" y="70"/>
                      </a:lnTo>
                      <a:lnTo>
                        <a:pt x="488" y="68"/>
                      </a:lnTo>
                      <a:lnTo>
                        <a:pt x="485" y="65"/>
                      </a:lnTo>
                      <a:lnTo>
                        <a:pt x="481" y="63"/>
                      </a:lnTo>
                      <a:lnTo>
                        <a:pt x="477" y="62"/>
                      </a:lnTo>
                      <a:lnTo>
                        <a:pt x="473" y="61"/>
                      </a:lnTo>
                      <a:lnTo>
                        <a:pt x="469" y="61"/>
                      </a:lnTo>
                      <a:lnTo>
                        <a:pt x="465" y="61"/>
                      </a:lnTo>
                      <a:lnTo>
                        <a:pt x="458" y="61"/>
                      </a:lnTo>
                      <a:lnTo>
                        <a:pt x="451" y="61"/>
                      </a:lnTo>
                      <a:lnTo>
                        <a:pt x="442" y="62"/>
                      </a:lnTo>
                      <a:lnTo>
                        <a:pt x="433" y="63"/>
                      </a:lnTo>
                      <a:lnTo>
                        <a:pt x="423" y="65"/>
                      </a:lnTo>
                      <a:lnTo>
                        <a:pt x="412" y="66"/>
                      </a:lnTo>
                      <a:lnTo>
                        <a:pt x="400" y="68"/>
                      </a:lnTo>
                      <a:lnTo>
                        <a:pt x="387" y="69"/>
                      </a:lnTo>
                      <a:lnTo>
                        <a:pt x="383" y="69"/>
                      </a:lnTo>
                      <a:lnTo>
                        <a:pt x="380" y="70"/>
                      </a:lnTo>
                      <a:lnTo>
                        <a:pt x="375" y="70"/>
                      </a:lnTo>
                      <a:lnTo>
                        <a:pt x="369" y="72"/>
                      </a:lnTo>
                      <a:lnTo>
                        <a:pt x="364" y="72"/>
                      </a:lnTo>
                      <a:lnTo>
                        <a:pt x="358" y="73"/>
                      </a:lnTo>
                      <a:lnTo>
                        <a:pt x="351" y="74"/>
                      </a:lnTo>
                      <a:lnTo>
                        <a:pt x="343" y="74"/>
                      </a:lnTo>
                      <a:lnTo>
                        <a:pt x="336" y="76"/>
                      </a:lnTo>
                      <a:lnTo>
                        <a:pt x="326" y="77"/>
                      </a:lnTo>
                      <a:lnTo>
                        <a:pt x="318" y="79"/>
                      </a:lnTo>
                      <a:lnTo>
                        <a:pt x="308" y="80"/>
                      </a:lnTo>
                      <a:lnTo>
                        <a:pt x="297" y="81"/>
                      </a:lnTo>
                      <a:lnTo>
                        <a:pt x="287" y="83"/>
                      </a:lnTo>
                      <a:lnTo>
                        <a:pt x="275" y="86"/>
                      </a:lnTo>
                      <a:lnTo>
                        <a:pt x="264" y="87"/>
                      </a:lnTo>
                      <a:lnTo>
                        <a:pt x="251" y="88"/>
                      </a:lnTo>
                      <a:lnTo>
                        <a:pt x="238" y="91"/>
                      </a:lnTo>
                      <a:lnTo>
                        <a:pt x="225" y="92"/>
                      </a:lnTo>
                      <a:lnTo>
                        <a:pt x="210" y="95"/>
                      </a:lnTo>
                      <a:lnTo>
                        <a:pt x="196" y="97"/>
                      </a:lnTo>
                      <a:lnTo>
                        <a:pt x="181" y="99"/>
                      </a:lnTo>
                      <a:lnTo>
                        <a:pt x="166" y="102"/>
                      </a:lnTo>
                      <a:lnTo>
                        <a:pt x="149" y="105"/>
                      </a:lnTo>
                      <a:lnTo>
                        <a:pt x="132" y="106"/>
                      </a:lnTo>
                      <a:lnTo>
                        <a:pt x="114" y="109"/>
                      </a:lnTo>
                      <a:lnTo>
                        <a:pt x="96" y="112"/>
                      </a:lnTo>
                      <a:lnTo>
                        <a:pt x="78" y="115"/>
                      </a:lnTo>
                      <a:lnTo>
                        <a:pt x="59" y="117"/>
                      </a:lnTo>
                      <a:lnTo>
                        <a:pt x="40" y="121"/>
                      </a:lnTo>
                      <a:lnTo>
                        <a:pt x="19" y="124"/>
                      </a:lnTo>
                      <a:lnTo>
                        <a:pt x="0" y="127"/>
                      </a:lnTo>
                      <a:lnTo>
                        <a:pt x="0" y="81"/>
                      </a:lnTo>
                      <a:lnTo>
                        <a:pt x="15" y="81"/>
                      </a:lnTo>
                      <a:lnTo>
                        <a:pt x="33" y="80"/>
                      </a:lnTo>
                      <a:lnTo>
                        <a:pt x="52" y="80"/>
                      </a:lnTo>
                      <a:lnTo>
                        <a:pt x="62" y="79"/>
                      </a:lnTo>
                      <a:lnTo>
                        <a:pt x="72" y="77"/>
                      </a:lnTo>
                      <a:lnTo>
                        <a:pt x="83" y="77"/>
                      </a:lnTo>
                      <a:lnTo>
                        <a:pt x="94" y="76"/>
                      </a:lnTo>
                      <a:lnTo>
                        <a:pt x="105" y="74"/>
                      </a:lnTo>
                      <a:lnTo>
                        <a:pt x="117" y="73"/>
                      </a:lnTo>
                      <a:lnTo>
                        <a:pt x="128" y="70"/>
                      </a:lnTo>
                      <a:lnTo>
                        <a:pt x="142" y="69"/>
                      </a:lnTo>
                      <a:lnTo>
                        <a:pt x="155" y="68"/>
                      </a:lnTo>
                      <a:lnTo>
                        <a:pt x="168" y="65"/>
                      </a:lnTo>
                      <a:lnTo>
                        <a:pt x="195" y="61"/>
                      </a:lnTo>
                      <a:lnTo>
                        <a:pt x="221" y="56"/>
                      </a:lnTo>
                      <a:lnTo>
                        <a:pt x="247" y="52"/>
                      </a:lnTo>
                      <a:lnTo>
                        <a:pt x="272" y="48"/>
                      </a:lnTo>
                      <a:lnTo>
                        <a:pt x="296" y="44"/>
                      </a:lnTo>
                      <a:lnTo>
                        <a:pt x="319" y="40"/>
                      </a:lnTo>
                      <a:lnTo>
                        <a:pt x="343" y="36"/>
                      </a:lnTo>
                      <a:lnTo>
                        <a:pt x="364" y="32"/>
                      </a:lnTo>
                      <a:lnTo>
                        <a:pt x="375" y="30"/>
                      </a:lnTo>
                      <a:lnTo>
                        <a:pt x="384" y="27"/>
                      </a:lnTo>
                      <a:lnTo>
                        <a:pt x="394" y="26"/>
                      </a:lnTo>
                      <a:lnTo>
                        <a:pt x="402" y="25"/>
                      </a:lnTo>
                      <a:lnTo>
                        <a:pt x="411" y="23"/>
                      </a:lnTo>
                      <a:lnTo>
                        <a:pt x="418" y="22"/>
                      </a:lnTo>
                      <a:lnTo>
                        <a:pt x="424" y="20"/>
                      </a:lnTo>
                      <a:lnTo>
                        <a:pt x="431" y="19"/>
                      </a:lnTo>
                      <a:lnTo>
                        <a:pt x="437" y="18"/>
                      </a:lnTo>
                      <a:lnTo>
                        <a:pt x="442" y="15"/>
                      </a:lnTo>
                      <a:lnTo>
                        <a:pt x="448" y="14"/>
                      </a:lnTo>
                      <a:lnTo>
                        <a:pt x="452" y="12"/>
                      </a:lnTo>
                      <a:lnTo>
                        <a:pt x="455" y="11"/>
                      </a:lnTo>
                      <a:lnTo>
                        <a:pt x="459" y="9"/>
                      </a:lnTo>
                      <a:lnTo>
                        <a:pt x="462" y="8"/>
                      </a:lnTo>
                      <a:lnTo>
                        <a:pt x="465" y="7"/>
                      </a:lnTo>
                      <a:lnTo>
                        <a:pt x="472" y="2"/>
                      </a:lnTo>
                      <a:lnTo>
                        <a:pt x="476" y="1"/>
                      </a:lnTo>
                      <a:lnTo>
                        <a:pt x="480" y="1"/>
                      </a:lnTo>
                      <a:lnTo>
                        <a:pt x="483" y="0"/>
                      </a:lnTo>
                      <a:lnTo>
                        <a:pt x="487" y="0"/>
                      </a:lnTo>
                      <a:lnTo>
                        <a:pt x="491" y="1"/>
                      </a:lnTo>
                      <a:lnTo>
                        <a:pt x="495" y="2"/>
                      </a:lnTo>
                      <a:lnTo>
                        <a:pt x="495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0" name="组合 79"/>
            <p:cNvGrpSpPr/>
            <p:nvPr/>
          </p:nvGrpSpPr>
          <p:grpSpPr>
            <a:xfrm>
              <a:off x="2839172" y="4154948"/>
              <a:ext cx="507365" cy="509905"/>
              <a:chOff x="3687561" y="3658079"/>
              <a:chExt cx="507365" cy="509905"/>
            </a:xfrm>
          </p:grpSpPr>
          <p:pic>
            <p:nvPicPr>
              <p:cNvPr id="84" name="图片 83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7561" y="3658079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85" name="组合 84"/>
              <p:cNvGrpSpPr/>
              <p:nvPr/>
            </p:nvGrpSpPr>
            <p:grpSpPr>
              <a:xfrm>
                <a:off x="3822856" y="3751066"/>
                <a:ext cx="236774" cy="323930"/>
                <a:chOff x="4386263" y="3378200"/>
                <a:chExt cx="517525" cy="708025"/>
              </a:xfrm>
              <a:solidFill>
                <a:srgbClr val="FF0000"/>
              </a:solidFill>
            </p:grpSpPr>
            <p:sp>
              <p:nvSpPr>
                <p:cNvPr id="86" name="Freeform 133"/>
                <p:cNvSpPr/>
                <p:nvPr/>
              </p:nvSpPr>
              <p:spPr bwMode="auto">
                <a:xfrm>
                  <a:off x="4386263" y="3432175"/>
                  <a:ext cx="55562" cy="620713"/>
                </a:xfrm>
                <a:custGeom>
                  <a:avLst/>
                  <a:gdLst>
                    <a:gd name="T0" fmla="*/ 3 w 70"/>
                    <a:gd name="T1" fmla="*/ 48 h 782"/>
                    <a:gd name="T2" fmla="*/ 0 w 70"/>
                    <a:gd name="T3" fmla="*/ 31 h 782"/>
                    <a:gd name="T4" fmla="*/ 0 w 70"/>
                    <a:gd name="T5" fmla="*/ 18 h 782"/>
                    <a:gd name="T6" fmla="*/ 2 w 70"/>
                    <a:gd name="T7" fmla="*/ 8 h 782"/>
                    <a:gd name="T8" fmla="*/ 6 w 70"/>
                    <a:gd name="T9" fmla="*/ 2 h 782"/>
                    <a:gd name="T10" fmla="*/ 17 w 70"/>
                    <a:gd name="T11" fmla="*/ 0 h 782"/>
                    <a:gd name="T12" fmla="*/ 38 w 70"/>
                    <a:gd name="T13" fmla="*/ 2 h 782"/>
                    <a:gd name="T14" fmla="*/ 59 w 70"/>
                    <a:gd name="T15" fmla="*/ 9 h 782"/>
                    <a:gd name="T16" fmla="*/ 70 w 70"/>
                    <a:gd name="T17" fmla="*/ 37 h 782"/>
                    <a:gd name="T18" fmla="*/ 70 w 70"/>
                    <a:gd name="T19" fmla="*/ 110 h 782"/>
                    <a:gd name="T20" fmla="*/ 70 w 70"/>
                    <a:gd name="T21" fmla="*/ 188 h 782"/>
                    <a:gd name="T22" fmla="*/ 70 w 70"/>
                    <a:gd name="T23" fmla="*/ 268 h 782"/>
                    <a:gd name="T24" fmla="*/ 68 w 70"/>
                    <a:gd name="T25" fmla="*/ 352 h 782"/>
                    <a:gd name="T26" fmla="*/ 67 w 70"/>
                    <a:gd name="T27" fmla="*/ 440 h 782"/>
                    <a:gd name="T28" fmla="*/ 65 w 70"/>
                    <a:gd name="T29" fmla="*/ 484 h 782"/>
                    <a:gd name="T30" fmla="*/ 64 w 70"/>
                    <a:gd name="T31" fmla="*/ 524 h 782"/>
                    <a:gd name="T32" fmla="*/ 63 w 70"/>
                    <a:gd name="T33" fmla="*/ 561 h 782"/>
                    <a:gd name="T34" fmla="*/ 63 w 70"/>
                    <a:gd name="T35" fmla="*/ 595 h 782"/>
                    <a:gd name="T36" fmla="*/ 61 w 70"/>
                    <a:gd name="T37" fmla="*/ 625 h 782"/>
                    <a:gd name="T38" fmla="*/ 60 w 70"/>
                    <a:gd name="T39" fmla="*/ 651 h 782"/>
                    <a:gd name="T40" fmla="*/ 59 w 70"/>
                    <a:gd name="T41" fmla="*/ 675 h 782"/>
                    <a:gd name="T42" fmla="*/ 57 w 70"/>
                    <a:gd name="T43" fmla="*/ 694 h 782"/>
                    <a:gd name="T44" fmla="*/ 57 w 70"/>
                    <a:gd name="T45" fmla="*/ 711 h 782"/>
                    <a:gd name="T46" fmla="*/ 56 w 70"/>
                    <a:gd name="T47" fmla="*/ 725 h 782"/>
                    <a:gd name="T48" fmla="*/ 54 w 70"/>
                    <a:gd name="T49" fmla="*/ 737 h 782"/>
                    <a:gd name="T50" fmla="*/ 52 w 70"/>
                    <a:gd name="T51" fmla="*/ 754 h 782"/>
                    <a:gd name="T52" fmla="*/ 47 w 70"/>
                    <a:gd name="T53" fmla="*/ 766 h 782"/>
                    <a:gd name="T54" fmla="*/ 45 w 70"/>
                    <a:gd name="T55" fmla="*/ 775 h 782"/>
                    <a:gd name="T56" fmla="*/ 42 w 70"/>
                    <a:gd name="T57" fmla="*/ 780 h 782"/>
                    <a:gd name="T58" fmla="*/ 39 w 70"/>
                    <a:gd name="T59" fmla="*/ 782 h 782"/>
                    <a:gd name="T60" fmla="*/ 34 w 70"/>
                    <a:gd name="T61" fmla="*/ 776 h 782"/>
                    <a:gd name="T62" fmla="*/ 25 w 70"/>
                    <a:gd name="T63" fmla="*/ 761 h 782"/>
                    <a:gd name="T64" fmla="*/ 16 w 70"/>
                    <a:gd name="T65" fmla="*/ 736 h 782"/>
                    <a:gd name="T66" fmla="*/ 9 w 70"/>
                    <a:gd name="T67" fmla="*/ 712 h 782"/>
                    <a:gd name="T68" fmla="*/ 5 w 70"/>
                    <a:gd name="T69" fmla="*/ 694 h 782"/>
                    <a:gd name="T70" fmla="*/ 5 w 70"/>
                    <a:gd name="T71" fmla="*/ 685 h 782"/>
                    <a:gd name="T72" fmla="*/ 6 w 70"/>
                    <a:gd name="T73" fmla="*/ 669 h 782"/>
                    <a:gd name="T74" fmla="*/ 7 w 70"/>
                    <a:gd name="T75" fmla="*/ 647 h 782"/>
                    <a:gd name="T76" fmla="*/ 10 w 70"/>
                    <a:gd name="T77" fmla="*/ 615 h 782"/>
                    <a:gd name="T78" fmla="*/ 14 w 70"/>
                    <a:gd name="T79" fmla="*/ 575 h 782"/>
                    <a:gd name="T80" fmla="*/ 18 w 70"/>
                    <a:gd name="T81" fmla="*/ 510 h 782"/>
                    <a:gd name="T82" fmla="*/ 21 w 70"/>
                    <a:gd name="T83" fmla="*/ 409 h 782"/>
                    <a:gd name="T84" fmla="*/ 24 w 70"/>
                    <a:gd name="T85" fmla="*/ 304 h 782"/>
                    <a:gd name="T86" fmla="*/ 24 w 70"/>
                    <a:gd name="T87" fmla="*/ 233 h 782"/>
                    <a:gd name="T88" fmla="*/ 23 w 70"/>
                    <a:gd name="T89" fmla="*/ 186 h 782"/>
                    <a:gd name="T90" fmla="*/ 21 w 70"/>
                    <a:gd name="T91" fmla="*/ 146 h 782"/>
                    <a:gd name="T92" fmla="*/ 17 w 70"/>
                    <a:gd name="T93" fmla="*/ 112 h 782"/>
                    <a:gd name="T94" fmla="*/ 13 w 70"/>
                    <a:gd name="T95" fmla="*/ 83 h 782"/>
                    <a:gd name="T96" fmla="*/ 9 w 70"/>
                    <a:gd name="T97" fmla="*/ 67 h 7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70" h="782">
                      <a:moveTo>
                        <a:pt x="9" y="67"/>
                      </a:moveTo>
                      <a:lnTo>
                        <a:pt x="5" y="53"/>
                      </a:lnTo>
                      <a:lnTo>
                        <a:pt x="3" y="48"/>
                      </a:lnTo>
                      <a:lnTo>
                        <a:pt x="2" y="42"/>
                      </a:lnTo>
                      <a:lnTo>
                        <a:pt x="2" y="35"/>
                      </a:lnTo>
                      <a:lnTo>
                        <a:pt x="0" y="31"/>
                      </a:lnTo>
                      <a:lnTo>
                        <a:pt x="0" y="26"/>
                      </a:lnTo>
                      <a:lnTo>
                        <a:pt x="0" y="22"/>
                      </a:lnTo>
                      <a:lnTo>
                        <a:pt x="0" y="18"/>
                      </a:lnTo>
                      <a:lnTo>
                        <a:pt x="0" y="13"/>
                      </a:lnTo>
                      <a:lnTo>
                        <a:pt x="2" y="11"/>
                      </a:lnTo>
                      <a:lnTo>
                        <a:pt x="2" y="8"/>
                      </a:lnTo>
                      <a:lnTo>
                        <a:pt x="3" y="5"/>
                      </a:lnTo>
                      <a:lnTo>
                        <a:pt x="5" y="4"/>
                      </a:lnTo>
                      <a:lnTo>
                        <a:pt x="6" y="2"/>
                      </a:lnTo>
                      <a:lnTo>
                        <a:pt x="9" y="1"/>
                      </a:lnTo>
                      <a:lnTo>
                        <a:pt x="11" y="0"/>
                      </a:lnTo>
                      <a:lnTo>
                        <a:pt x="17" y="0"/>
                      </a:lnTo>
                      <a:lnTo>
                        <a:pt x="23" y="0"/>
                      </a:lnTo>
                      <a:lnTo>
                        <a:pt x="29" y="1"/>
                      </a:lnTo>
                      <a:lnTo>
                        <a:pt x="38" y="2"/>
                      </a:lnTo>
                      <a:lnTo>
                        <a:pt x="47" y="5"/>
                      </a:lnTo>
                      <a:lnTo>
                        <a:pt x="52" y="6"/>
                      </a:lnTo>
                      <a:lnTo>
                        <a:pt x="59" y="9"/>
                      </a:lnTo>
                      <a:lnTo>
                        <a:pt x="64" y="11"/>
                      </a:lnTo>
                      <a:lnTo>
                        <a:pt x="70" y="13"/>
                      </a:lnTo>
                      <a:lnTo>
                        <a:pt x="70" y="37"/>
                      </a:lnTo>
                      <a:lnTo>
                        <a:pt x="70" y="60"/>
                      </a:lnTo>
                      <a:lnTo>
                        <a:pt x="70" y="85"/>
                      </a:lnTo>
                      <a:lnTo>
                        <a:pt x="70" y="110"/>
                      </a:lnTo>
                      <a:lnTo>
                        <a:pt x="70" y="135"/>
                      </a:lnTo>
                      <a:lnTo>
                        <a:pt x="70" y="161"/>
                      </a:lnTo>
                      <a:lnTo>
                        <a:pt x="70" y="188"/>
                      </a:lnTo>
                      <a:lnTo>
                        <a:pt x="70" y="214"/>
                      </a:lnTo>
                      <a:lnTo>
                        <a:pt x="70" y="240"/>
                      </a:lnTo>
                      <a:lnTo>
                        <a:pt x="70" y="268"/>
                      </a:lnTo>
                      <a:lnTo>
                        <a:pt x="68" y="296"/>
                      </a:lnTo>
                      <a:lnTo>
                        <a:pt x="68" y="323"/>
                      </a:lnTo>
                      <a:lnTo>
                        <a:pt x="68" y="352"/>
                      </a:lnTo>
                      <a:lnTo>
                        <a:pt x="68" y="380"/>
                      </a:lnTo>
                      <a:lnTo>
                        <a:pt x="67" y="409"/>
                      </a:lnTo>
                      <a:lnTo>
                        <a:pt x="67" y="440"/>
                      </a:lnTo>
                      <a:lnTo>
                        <a:pt x="65" y="455"/>
                      </a:lnTo>
                      <a:lnTo>
                        <a:pt x="65" y="469"/>
                      </a:lnTo>
                      <a:lnTo>
                        <a:pt x="65" y="484"/>
                      </a:lnTo>
                      <a:lnTo>
                        <a:pt x="65" y="498"/>
                      </a:lnTo>
                      <a:lnTo>
                        <a:pt x="64" y="510"/>
                      </a:lnTo>
                      <a:lnTo>
                        <a:pt x="64" y="524"/>
                      </a:lnTo>
                      <a:lnTo>
                        <a:pt x="64" y="537"/>
                      </a:lnTo>
                      <a:lnTo>
                        <a:pt x="64" y="549"/>
                      </a:lnTo>
                      <a:lnTo>
                        <a:pt x="63" y="561"/>
                      </a:lnTo>
                      <a:lnTo>
                        <a:pt x="63" y="573"/>
                      </a:lnTo>
                      <a:lnTo>
                        <a:pt x="63" y="584"/>
                      </a:lnTo>
                      <a:lnTo>
                        <a:pt x="63" y="595"/>
                      </a:lnTo>
                      <a:lnTo>
                        <a:pt x="61" y="606"/>
                      </a:lnTo>
                      <a:lnTo>
                        <a:pt x="61" y="615"/>
                      </a:lnTo>
                      <a:lnTo>
                        <a:pt x="61" y="625"/>
                      </a:lnTo>
                      <a:lnTo>
                        <a:pt x="60" y="635"/>
                      </a:lnTo>
                      <a:lnTo>
                        <a:pt x="60" y="643"/>
                      </a:lnTo>
                      <a:lnTo>
                        <a:pt x="60" y="651"/>
                      </a:lnTo>
                      <a:lnTo>
                        <a:pt x="60" y="660"/>
                      </a:lnTo>
                      <a:lnTo>
                        <a:pt x="59" y="668"/>
                      </a:lnTo>
                      <a:lnTo>
                        <a:pt x="59" y="675"/>
                      </a:lnTo>
                      <a:lnTo>
                        <a:pt x="59" y="682"/>
                      </a:lnTo>
                      <a:lnTo>
                        <a:pt x="59" y="689"/>
                      </a:lnTo>
                      <a:lnTo>
                        <a:pt x="57" y="694"/>
                      </a:lnTo>
                      <a:lnTo>
                        <a:pt x="57" y="701"/>
                      </a:lnTo>
                      <a:lnTo>
                        <a:pt x="57" y="707"/>
                      </a:lnTo>
                      <a:lnTo>
                        <a:pt x="57" y="711"/>
                      </a:lnTo>
                      <a:lnTo>
                        <a:pt x="56" y="716"/>
                      </a:lnTo>
                      <a:lnTo>
                        <a:pt x="56" y="721"/>
                      </a:lnTo>
                      <a:lnTo>
                        <a:pt x="56" y="725"/>
                      </a:lnTo>
                      <a:lnTo>
                        <a:pt x="56" y="729"/>
                      </a:lnTo>
                      <a:lnTo>
                        <a:pt x="54" y="732"/>
                      </a:lnTo>
                      <a:lnTo>
                        <a:pt x="54" y="737"/>
                      </a:lnTo>
                      <a:lnTo>
                        <a:pt x="53" y="744"/>
                      </a:lnTo>
                      <a:lnTo>
                        <a:pt x="52" y="748"/>
                      </a:lnTo>
                      <a:lnTo>
                        <a:pt x="52" y="754"/>
                      </a:lnTo>
                      <a:lnTo>
                        <a:pt x="50" y="758"/>
                      </a:lnTo>
                      <a:lnTo>
                        <a:pt x="49" y="762"/>
                      </a:lnTo>
                      <a:lnTo>
                        <a:pt x="47" y="766"/>
                      </a:lnTo>
                      <a:lnTo>
                        <a:pt x="47" y="769"/>
                      </a:lnTo>
                      <a:lnTo>
                        <a:pt x="46" y="772"/>
                      </a:lnTo>
                      <a:lnTo>
                        <a:pt x="45" y="775"/>
                      </a:lnTo>
                      <a:lnTo>
                        <a:pt x="43" y="777"/>
                      </a:lnTo>
                      <a:lnTo>
                        <a:pt x="43" y="779"/>
                      </a:lnTo>
                      <a:lnTo>
                        <a:pt x="42" y="780"/>
                      </a:lnTo>
                      <a:lnTo>
                        <a:pt x="41" y="782"/>
                      </a:lnTo>
                      <a:lnTo>
                        <a:pt x="41" y="782"/>
                      </a:lnTo>
                      <a:lnTo>
                        <a:pt x="39" y="782"/>
                      </a:lnTo>
                      <a:lnTo>
                        <a:pt x="38" y="782"/>
                      </a:lnTo>
                      <a:lnTo>
                        <a:pt x="36" y="780"/>
                      </a:lnTo>
                      <a:lnTo>
                        <a:pt x="34" y="776"/>
                      </a:lnTo>
                      <a:lnTo>
                        <a:pt x="31" y="773"/>
                      </a:lnTo>
                      <a:lnTo>
                        <a:pt x="28" y="768"/>
                      </a:lnTo>
                      <a:lnTo>
                        <a:pt x="25" y="761"/>
                      </a:lnTo>
                      <a:lnTo>
                        <a:pt x="23" y="754"/>
                      </a:lnTo>
                      <a:lnTo>
                        <a:pt x="20" y="744"/>
                      </a:lnTo>
                      <a:lnTo>
                        <a:pt x="16" y="736"/>
                      </a:lnTo>
                      <a:lnTo>
                        <a:pt x="13" y="728"/>
                      </a:lnTo>
                      <a:lnTo>
                        <a:pt x="10" y="719"/>
                      </a:lnTo>
                      <a:lnTo>
                        <a:pt x="9" y="712"/>
                      </a:lnTo>
                      <a:lnTo>
                        <a:pt x="6" y="707"/>
                      </a:lnTo>
                      <a:lnTo>
                        <a:pt x="6" y="700"/>
                      </a:lnTo>
                      <a:lnTo>
                        <a:pt x="5" y="694"/>
                      </a:lnTo>
                      <a:lnTo>
                        <a:pt x="5" y="690"/>
                      </a:lnTo>
                      <a:lnTo>
                        <a:pt x="5" y="687"/>
                      </a:lnTo>
                      <a:lnTo>
                        <a:pt x="5" y="685"/>
                      </a:lnTo>
                      <a:lnTo>
                        <a:pt x="5" y="680"/>
                      </a:lnTo>
                      <a:lnTo>
                        <a:pt x="6" y="676"/>
                      </a:lnTo>
                      <a:lnTo>
                        <a:pt x="6" y="669"/>
                      </a:lnTo>
                      <a:lnTo>
                        <a:pt x="6" y="662"/>
                      </a:lnTo>
                      <a:lnTo>
                        <a:pt x="7" y="656"/>
                      </a:lnTo>
                      <a:lnTo>
                        <a:pt x="7" y="647"/>
                      </a:lnTo>
                      <a:lnTo>
                        <a:pt x="9" y="638"/>
                      </a:lnTo>
                      <a:lnTo>
                        <a:pt x="9" y="627"/>
                      </a:lnTo>
                      <a:lnTo>
                        <a:pt x="10" y="615"/>
                      </a:lnTo>
                      <a:lnTo>
                        <a:pt x="11" y="603"/>
                      </a:lnTo>
                      <a:lnTo>
                        <a:pt x="13" y="589"/>
                      </a:lnTo>
                      <a:lnTo>
                        <a:pt x="14" y="575"/>
                      </a:lnTo>
                      <a:lnTo>
                        <a:pt x="16" y="560"/>
                      </a:lnTo>
                      <a:lnTo>
                        <a:pt x="17" y="543"/>
                      </a:lnTo>
                      <a:lnTo>
                        <a:pt x="18" y="510"/>
                      </a:lnTo>
                      <a:lnTo>
                        <a:pt x="18" y="477"/>
                      </a:lnTo>
                      <a:lnTo>
                        <a:pt x="20" y="444"/>
                      </a:lnTo>
                      <a:lnTo>
                        <a:pt x="21" y="409"/>
                      </a:lnTo>
                      <a:lnTo>
                        <a:pt x="23" y="375"/>
                      </a:lnTo>
                      <a:lnTo>
                        <a:pt x="24" y="340"/>
                      </a:lnTo>
                      <a:lnTo>
                        <a:pt x="24" y="304"/>
                      </a:lnTo>
                      <a:lnTo>
                        <a:pt x="24" y="268"/>
                      </a:lnTo>
                      <a:lnTo>
                        <a:pt x="24" y="250"/>
                      </a:lnTo>
                      <a:lnTo>
                        <a:pt x="24" y="233"/>
                      </a:lnTo>
                      <a:lnTo>
                        <a:pt x="24" y="217"/>
                      </a:lnTo>
                      <a:lnTo>
                        <a:pt x="23" y="202"/>
                      </a:lnTo>
                      <a:lnTo>
                        <a:pt x="23" y="186"/>
                      </a:lnTo>
                      <a:lnTo>
                        <a:pt x="23" y="173"/>
                      </a:lnTo>
                      <a:lnTo>
                        <a:pt x="21" y="159"/>
                      </a:lnTo>
                      <a:lnTo>
                        <a:pt x="21" y="146"/>
                      </a:lnTo>
                      <a:lnTo>
                        <a:pt x="20" y="134"/>
                      </a:lnTo>
                      <a:lnTo>
                        <a:pt x="18" y="123"/>
                      </a:lnTo>
                      <a:lnTo>
                        <a:pt x="17" y="112"/>
                      </a:lnTo>
                      <a:lnTo>
                        <a:pt x="16" y="102"/>
                      </a:lnTo>
                      <a:lnTo>
                        <a:pt x="14" y="92"/>
                      </a:lnTo>
                      <a:lnTo>
                        <a:pt x="13" y="83"/>
                      </a:lnTo>
                      <a:lnTo>
                        <a:pt x="10" y="76"/>
                      </a:lnTo>
                      <a:lnTo>
                        <a:pt x="9" y="67"/>
                      </a:lnTo>
                      <a:lnTo>
                        <a:pt x="9" y="6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7" name="Freeform 137"/>
                <p:cNvSpPr/>
                <p:nvPr/>
              </p:nvSpPr>
              <p:spPr bwMode="auto">
                <a:xfrm>
                  <a:off x="4427538" y="3378200"/>
                  <a:ext cx="476250" cy="708025"/>
                </a:xfrm>
                <a:custGeom>
                  <a:avLst/>
                  <a:gdLst>
                    <a:gd name="T0" fmla="*/ 519 w 600"/>
                    <a:gd name="T1" fmla="*/ 8 h 892"/>
                    <a:gd name="T2" fmla="*/ 561 w 600"/>
                    <a:gd name="T3" fmla="*/ 33 h 892"/>
                    <a:gd name="T4" fmla="*/ 592 w 600"/>
                    <a:gd name="T5" fmla="*/ 58 h 892"/>
                    <a:gd name="T6" fmla="*/ 595 w 600"/>
                    <a:gd name="T7" fmla="*/ 68 h 892"/>
                    <a:gd name="T8" fmla="*/ 588 w 600"/>
                    <a:gd name="T9" fmla="*/ 86 h 892"/>
                    <a:gd name="T10" fmla="*/ 579 w 600"/>
                    <a:gd name="T11" fmla="*/ 103 h 892"/>
                    <a:gd name="T12" fmla="*/ 575 w 600"/>
                    <a:gd name="T13" fmla="*/ 128 h 892"/>
                    <a:gd name="T14" fmla="*/ 574 w 600"/>
                    <a:gd name="T15" fmla="*/ 169 h 892"/>
                    <a:gd name="T16" fmla="*/ 577 w 600"/>
                    <a:gd name="T17" fmla="*/ 221 h 892"/>
                    <a:gd name="T18" fmla="*/ 579 w 600"/>
                    <a:gd name="T19" fmla="*/ 271 h 892"/>
                    <a:gd name="T20" fmla="*/ 581 w 600"/>
                    <a:gd name="T21" fmla="*/ 311 h 892"/>
                    <a:gd name="T22" fmla="*/ 584 w 600"/>
                    <a:gd name="T23" fmla="*/ 342 h 892"/>
                    <a:gd name="T24" fmla="*/ 588 w 600"/>
                    <a:gd name="T25" fmla="*/ 386 h 892"/>
                    <a:gd name="T26" fmla="*/ 591 w 600"/>
                    <a:gd name="T27" fmla="*/ 452 h 892"/>
                    <a:gd name="T28" fmla="*/ 595 w 600"/>
                    <a:gd name="T29" fmla="*/ 541 h 892"/>
                    <a:gd name="T30" fmla="*/ 597 w 600"/>
                    <a:gd name="T31" fmla="*/ 632 h 892"/>
                    <a:gd name="T32" fmla="*/ 600 w 600"/>
                    <a:gd name="T33" fmla="*/ 706 h 892"/>
                    <a:gd name="T34" fmla="*/ 599 w 600"/>
                    <a:gd name="T35" fmla="*/ 758 h 892"/>
                    <a:gd name="T36" fmla="*/ 588 w 600"/>
                    <a:gd name="T37" fmla="*/ 822 h 892"/>
                    <a:gd name="T38" fmla="*/ 561 w 600"/>
                    <a:gd name="T39" fmla="*/ 870 h 892"/>
                    <a:gd name="T40" fmla="*/ 537 w 600"/>
                    <a:gd name="T41" fmla="*/ 890 h 892"/>
                    <a:gd name="T42" fmla="*/ 523 w 600"/>
                    <a:gd name="T43" fmla="*/ 887 h 892"/>
                    <a:gd name="T44" fmla="*/ 519 w 600"/>
                    <a:gd name="T45" fmla="*/ 854 h 892"/>
                    <a:gd name="T46" fmla="*/ 512 w 600"/>
                    <a:gd name="T47" fmla="*/ 830 h 892"/>
                    <a:gd name="T48" fmla="*/ 496 w 600"/>
                    <a:gd name="T49" fmla="*/ 807 h 892"/>
                    <a:gd name="T50" fmla="*/ 470 w 600"/>
                    <a:gd name="T51" fmla="*/ 783 h 892"/>
                    <a:gd name="T52" fmla="*/ 440 w 600"/>
                    <a:gd name="T53" fmla="*/ 764 h 892"/>
                    <a:gd name="T54" fmla="*/ 418 w 600"/>
                    <a:gd name="T55" fmla="*/ 748 h 892"/>
                    <a:gd name="T56" fmla="*/ 409 w 600"/>
                    <a:gd name="T57" fmla="*/ 736 h 892"/>
                    <a:gd name="T58" fmla="*/ 412 w 600"/>
                    <a:gd name="T59" fmla="*/ 730 h 892"/>
                    <a:gd name="T60" fmla="*/ 422 w 600"/>
                    <a:gd name="T61" fmla="*/ 730 h 892"/>
                    <a:gd name="T62" fmla="*/ 442 w 600"/>
                    <a:gd name="T63" fmla="*/ 733 h 892"/>
                    <a:gd name="T64" fmla="*/ 473 w 600"/>
                    <a:gd name="T65" fmla="*/ 740 h 892"/>
                    <a:gd name="T66" fmla="*/ 514 w 600"/>
                    <a:gd name="T67" fmla="*/ 742 h 892"/>
                    <a:gd name="T68" fmla="*/ 526 w 600"/>
                    <a:gd name="T69" fmla="*/ 730 h 892"/>
                    <a:gd name="T70" fmla="*/ 531 w 600"/>
                    <a:gd name="T71" fmla="*/ 711 h 892"/>
                    <a:gd name="T72" fmla="*/ 535 w 600"/>
                    <a:gd name="T73" fmla="*/ 682 h 892"/>
                    <a:gd name="T74" fmla="*/ 539 w 600"/>
                    <a:gd name="T75" fmla="*/ 623 h 892"/>
                    <a:gd name="T76" fmla="*/ 538 w 600"/>
                    <a:gd name="T77" fmla="*/ 531 h 892"/>
                    <a:gd name="T78" fmla="*/ 531 w 600"/>
                    <a:gd name="T79" fmla="*/ 383 h 892"/>
                    <a:gd name="T80" fmla="*/ 524 w 600"/>
                    <a:gd name="T81" fmla="*/ 288 h 892"/>
                    <a:gd name="T82" fmla="*/ 516 w 600"/>
                    <a:gd name="T83" fmla="*/ 177 h 892"/>
                    <a:gd name="T84" fmla="*/ 509 w 600"/>
                    <a:gd name="T85" fmla="*/ 124 h 892"/>
                    <a:gd name="T86" fmla="*/ 502 w 600"/>
                    <a:gd name="T87" fmla="*/ 90 h 892"/>
                    <a:gd name="T88" fmla="*/ 495 w 600"/>
                    <a:gd name="T89" fmla="*/ 73 h 892"/>
                    <a:gd name="T90" fmla="*/ 477 w 600"/>
                    <a:gd name="T91" fmla="*/ 62 h 892"/>
                    <a:gd name="T92" fmla="*/ 451 w 600"/>
                    <a:gd name="T93" fmla="*/ 61 h 892"/>
                    <a:gd name="T94" fmla="*/ 400 w 600"/>
                    <a:gd name="T95" fmla="*/ 68 h 892"/>
                    <a:gd name="T96" fmla="*/ 369 w 600"/>
                    <a:gd name="T97" fmla="*/ 72 h 892"/>
                    <a:gd name="T98" fmla="*/ 336 w 600"/>
                    <a:gd name="T99" fmla="*/ 76 h 892"/>
                    <a:gd name="T100" fmla="*/ 287 w 600"/>
                    <a:gd name="T101" fmla="*/ 83 h 892"/>
                    <a:gd name="T102" fmla="*/ 225 w 600"/>
                    <a:gd name="T103" fmla="*/ 92 h 892"/>
                    <a:gd name="T104" fmla="*/ 149 w 600"/>
                    <a:gd name="T105" fmla="*/ 105 h 892"/>
                    <a:gd name="T106" fmla="*/ 59 w 600"/>
                    <a:gd name="T107" fmla="*/ 117 h 892"/>
                    <a:gd name="T108" fmla="*/ 15 w 600"/>
                    <a:gd name="T109" fmla="*/ 81 h 892"/>
                    <a:gd name="T110" fmla="*/ 83 w 600"/>
                    <a:gd name="T111" fmla="*/ 77 h 892"/>
                    <a:gd name="T112" fmla="*/ 142 w 600"/>
                    <a:gd name="T113" fmla="*/ 69 h 892"/>
                    <a:gd name="T114" fmla="*/ 247 w 600"/>
                    <a:gd name="T115" fmla="*/ 52 h 892"/>
                    <a:gd name="T116" fmla="*/ 364 w 600"/>
                    <a:gd name="T117" fmla="*/ 32 h 892"/>
                    <a:gd name="T118" fmla="*/ 411 w 600"/>
                    <a:gd name="T119" fmla="*/ 23 h 892"/>
                    <a:gd name="T120" fmla="*/ 442 w 600"/>
                    <a:gd name="T121" fmla="*/ 15 h 892"/>
                    <a:gd name="T122" fmla="*/ 462 w 600"/>
                    <a:gd name="T123" fmla="*/ 8 h 892"/>
                    <a:gd name="T124" fmla="*/ 483 w 600"/>
                    <a:gd name="T125" fmla="*/ 0 h 8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600" h="892">
                      <a:moveTo>
                        <a:pt x="495" y="2"/>
                      </a:moveTo>
                      <a:lnTo>
                        <a:pt x="499" y="2"/>
                      </a:lnTo>
                      <a:lnTo>
                        <a:pt x="505" y="4"/>
                      </a:lnTo>
                      <a:lnTo>
                        <a:pt x="512" y="5"/>
                      </a:lnTo>
                      <a:lnTo>
                        <a:pt x="519" y="8"/>
                      </a:lnTo>
                      <a:lnTo>
                        <a:pt x="526" y="12"/>
                      </a:lnTo>
                      <a:lnTo>
                        <a:pt x="534" y="16"/>
                      </a:lnTo>
                      <a:lnTo>
                        <a:pt x="544" y="20"/>
                      </a:lnTo>
                      <a:lnTo>
                        <a:pt x="553" y="27"/>
                      </a:lnTo>
                      <a:lnTo>
                        <a:pt x="561" y="33"/>
                      </a:lnTo>
                      <a:lnTo>
                        <a:pt x="570" y="38"/>
                      </a:lnTo>
                      <a:lnTo>
                        <a:pt x="578" y="44"/>
                      </a:lnTo>
                      <a:lnTo>
                        <a:pt x="584" y="50"/>
                      </a:lnTo>
                      <a:lnTo>
                        <a:pt x="588" y="54"/>
                      </a:lnTo>
                      <a:lnTo>
                        <a:pt x="592" y="58"/>
                      </a:lnTo>
                      <a:lnTo>
                        <a:pt x="593" y="59"/>
                      </a:lnTo>
                      <a:lnTo>
                        <a:pt x="595" y="61"/>
                      </a:lnTo>
                      <a:lnTo>
                        <a:pt x="595" y="63"/>
                      </a:lnTo>
                      <a:lnTo>
                        <a:pt x="595" y="65"/>
                      </a:lnTo>
                      <a:lnTo>
                        <a:pt x="595" y="68"/>
                      </a:lnTo>
                      <a:lnTo>
                        <a:pt x="593" y="70"/>
                      </a:lnTo>
                      <a:lnTo>
                        <a:pt x="593" y="74"/>
                      </a:lnTo>
                      <a:lnTo>
                        <a:pt x="592" y="77"/>
                      </a:lnTo>
                      <a:lnTo>
                        <a:pt x="591" y="81"/>
                      </a:lnTo>
                      <a:lnTo>
                        <a:pt x="588" y="86"/>
                      </a:lnTo>
                      <a:lnTo>
                        <a:pt x="586" y="90"/>
                      </a:lnTo>
                      <a:lnTo>
                        <a:pt x="584" y="94"/>
                      </a:lnTo>
                      <a:lnTo>
                        <a:pt x="582" y="97"/>
                      </a:lnTo>
                      <a:lnTo>
                        <a:pt x="581" y="99"/>
                      </a:lnTo>
                      <a:lnTo>
                        <a:pt x="579" y="103"/>
                      </a:lnTo>
                      <a:lnTo>
                        <a:pt x="578" y="108"/>
                      </a:lnTo>
                      <a:lnTo>
                        <a:pt x="577" y="112"/>
                      </a:lnTo>
                      <a:lnTo>
                        <a:pt x="577" y="117"/>
                      </a:lnTo>
                      <a:lnTo>
                        <a:pt x="575" y="123"/>
                      </a:lnTo>
                      <a:lnTo>
                        <a:pt x="575" y="128"/>
                      </a:lnTo>
                      <a:lnTo>
                        <a:pt x="574" y="135"/>
                      </a:lnTo>
                      <a:lnTo>
                        <a:pt x="574" y="142"/>
                      </a:lnTo>
                      <a:lnTo>
                        <a:pt x="574" y="151"/>
                      </a:lnTo>
                      <a:lnTo>
                        <a:pt x="574" y="159"/>
                      </a:lnTo>
                      <a:lnTo>
                        <a:pt x="574" y="169"/>
                      </a:lnTo>
                      <a:lnTo>
                        <a:pt x="574" y="177"/>
                      </a:lnTo>
                      <a:lnTo>
                        <a:pt x="575" y="188"/>
                      </a:lnTo>
                      <a:lnTo>
                        <a:pt x="575" y="198"/>
                      </a:lnTo>
                      <a:lnTo>
                        <a:pt x="577" y="210"/>
                      </a:lnTo>
                      <a:lnTo>
                        <a:pt x="577" y="221"/>
                      </a:lnTo>
                      <a:lnTo>
                        <a:pt x="577" y="232"/>
                      </a:lnTo>
                      <a:lnTo>
                        <a:pt x="578" y="242"/>
                      </a:lnTo>
                      <a:lnTo>
                        <a:pt x="578" y="252"/>
                      </a:lnTo>
                      <a:lnTo>
                        <a:pt x="578" y="261"/>
                      </a:lnTo>
                      <a:lnTo>
                        <a:pt x="579" y="271"/>
                      </a:lnTo>
                      <a:lnTo>
                        <a:pt x="579" y="279"/>
                      </a:lnTo>
                      <a:lnTo>
                        <a:pt x="579" y="288"/>
                      </a:lnTo>
                      <a:lnTo>
                        <a:pt x="579" y="296"/>
                      </a:lnTo>
                      <a:lnTo>
                        <a:pt x="581" y="304"/>
                      </a:lnTo>
                      <a:lnTo>
                        <a:pt x="581" y="311"/>
                      </a:lnTo>
                      <a:lnTo>
                        <a:pt x="581" y="318"/>
                      </a:lnTo>
                      <a:lnTo>
                        <a:pt x="582" y="325"/>
                      </a:lnTo>
                      <a:lnTo>
                        <a:pt x="582" y="330"/>
                      </a:lnTo>
                      <a:lnTo>
                        <a:pt x="584" y="336"/>
                      </a:lnTo>
                      <a:lnTo>
                        <a:pt x="584" y="342"/>
                      </a:lnTo>
                      <a:lnTo>
                        <a:pt x="585" y="348"/>
                      </a:lnTo>
                      <a:lnTo>
                        <a:pt x="585" y="357"/>
                      </a:lnTo>
                      <a:lnTo>
                        <a:pt x="586" y="365"/>
                      </a:lnTo>
                      <a:lnTo>
                        <a:pt x="586" y="375"/>
                      </a:lnTo>
                      <a:lnTo>
                        <a:pt x="588" y="386"/>
                      </a:lnTo>
                      <a:lnTo>
                        <a:pt x="588" y="398"/>
                      </a:lnTo>
                      <a:lnTo>
                        <a:pt x="589" y="411"/>
                      </a:lnTo>
                      <a:lnTo>
                        <a:pt x="589" y="423"/>
                      </a:lnTo>
                      <a:lnTo>
                        <a:pt x="591" y="438"/>
                      </a:lnTo>
                      <a:lnTo>
                        <a:pt x="591" y="452"/>
                      </a:lnTo>
                      <a:lnTo>
                        <a:pt x="592" y="469"/>
                      </a:lnTo>
                      <a:lnTo>
                        <a:pt x="593" y="486"/>
                      </a:lnTo>
                      <a:lnTo>
                        <a:pt x="593" y="504"/>
                      </a:lnTo>
                      <a:lnTo>
                        <a:pt x="595" y="521"/>
                      </a:lnTo>
                      <a:lnTo>
                        <a:pt x="595" y="541"/>
                      </a:lnTo>
                      <a:lnTo>
                        <a:pt x="596" y="560"/>
                      </a:lnTo>
                      <a:lnTo>
                        <a:pt x="596" y="580"/>
                      </a:lnTo>
                      <a:lnTo>
                        <a:pt x="597" y="599"/>
                      </a:lnTo>
                      <a:lnTo>
                        <a:pt x="597" y="616"/>
                      </a:lnTo>
                      <a:lnTo>
                        <a:pt x="597" y="632"/>
                      </a:lnTo>
                      <a:lnTo>
                        <a:pt x="599" y="649"/>
                      </a:lnTo>
                      <a:lnTo>
                        <a:pt x="599" y="664"/>
                      </a:lnTo>
                      <a:lnTo>
                        <a:pt x="599" y="679"/>
                      </a:lnTo>
                      <a:lnTo>
                        <a:pt x="600" y="692"/>
                      </a:lnTo>
                      <a:lnTo>
                        <a:pt x="600" y="706"/>
                      </a:lnTo>
                      <a:lnTo>
                        <a:pt x="600" y="718"/>
                      </a:lnTo>
                      <a:lnTo>
                        <a:pt x="600" y="729"/>
                      </a:lnTo>
                      <a:lnTo>
                        <a:pt x="600" y="739"/>
                      </a:lnTo>
                      <a:lnTo>
                        <a:pt x="600" y="748"/>
                      </a:lnTo>
                      <a:lnTo>
                        <a:pt x="599" y="758"/>
                      </a:lnTo>
                      <a:lnTo>
                        <a:pt x="599" y="766"/>
                      </a:lnTo>
                      <a:lnTo>
                        <a:pt x="597" y="782"/>
                      </a:lnTo>
                      <a:lnTo>
                        <a:pt x="595" y="796"/>
                      </a:lnTo>
                      <a:lnTo>
                        <a:pt x="592" y="809"/>
                      </a:lnTo>
                      <a:lnTo>
                        <a:pt x="588" y="822"/>
                      </a:lnTo>
                      <a:lnTo>
                        <a:pt x="584" y="834"/>
                      </a:lnTo>
                      <a:lnTo>
                        <a:pt x="578" y="844"/>
                      </a:lnTo>
                      <a:lnTo>
                        <a:pt x="574" y="854"/>
                      </a:lnTo>
                      <a:lnTo>
                        <a:pt x="568" y="862"/>
                      </a:lnTo>
                      <a:lnTo>
                        <a:pt x="561" y="870"/>
                      </a:lnTo>
                      <a:lnTo>
                        <a:pt x="555" y="876"/>
                      </a:lnTo>
                      <a:lnTo>
                        <a:pt x="549" y="881"/>
                      </a:lnTo>
                      <a:lnTo>
                        <a:pt x="545" y="886"/>
                      </a:lnTo>
                      <a:lnTo>
                        <a:pt x="539" y="888"/>
                      </a:lnTo>
                      <a:lnTo>
                        <a:pt x="537" y="890"/>
                      </a:lnTo>
                      <a:lnTo>
                        <a:pt x="532" y="891"/>
                      </a:lnTo>
                      <a:lnTo>
                        <a:pt x="530" y="892"/>
                      </a:lnTo>
                      <a:lnTo>
                        <a:pt x="527" y="891"/>
                      </a:lnTo>
                      <a:lnTo>
                        <a:pt x="524" y="890"/>
                      </a:lnTo>
                      <a:lnTo>
                        <a:pt x="523" y="887"/>
                      </a:lnTo>
                      <a:lnTo>
                        <a:pt x="521" y="883"/>
                      </a:lnTo>
                      <a:lnTo>
                        <a:pt x="520" y="877"/>
                      </a:lnTo>
                      <a:lnTo>
                        <a:pt x="519" y="870"/>
                      </a:lnTo>
                      <a:lnTo>
                        <a:pt x="519" y="863"/>
                      </a:lnTo>
                      <a:lnTo>
                        <a:pt x="519" y="854"/>
                      </a:lnTo>
                      <a:lnTo>
                        <a:pt x="517" y="850"/>
                      </a:lnTo>
                      <a:lnTo>
                        <a:pt x="517" y="844"/>
                      </a:lnTo>
                      <a:lnTo>
                        <a:pt x="516" y="840"/>
                      </a:lnTo>
                      <a:lnTo>
                        <a:pt x="514" y="836"/>
                      </a:lnTo>
                      <a:lnTo>
                        <a:pt x="512" y="830"/>
                      </a:lnTo>
                      <a:lnTo>
                        <a:pt x="510" y="826"/>
                      </a:lnTo>
                      <a:lnTo>
                        <a:pt x="508" y="822"/>
                      </a:lnTo>
                      <a:lnTo>
                        <a:pt x="503" y="816"/>
                      </a:lnTo>
                      <a:lnTo>
                        <a:pt x="501" y="812"/>
                      </a:lnTo>
                      <a:lnTo>
                        <a:pt x="496" y="807"/>
                      </a:lnTo>
                      <a:lnTo>
                        <a:pt x="492" y="802"/>
                      </a:lnTo>
                      <a:lnTo>
                        <a:pt x="487" y="798"/>
                      </a:lnTo>
                      <a:lnTo>
                        <a:pt x="481" y="793"/>
                      </a:lnTo>
                      <a:lnTo>
                        <a:pt x="476" y="789"/>
                      </a:lnTo>
                      <a:lnTo>
                        <a:pt x="470" y="783"/>
                      </a:lnTo>
                      <a:lnTo>
                        <a:pt x="465" y="779"/>
                      </a:lnTo>
                      <a:lnTo>
                        <a:pt x="458" y="775"/>
                      </a:lnTo>
                      <a:lnTo>
                        <a:pt x="451" y="771"/>
                      </a:lnTo>
                      <a:lnTo>
                        <a:pt x="445" y="768"/>
                      </a:lnTo>
                      <a:lnTo>
                        <a:pt x="440" y="764"/>
                      </a:lnTo>
                      <a:lnTo>
                        <a:pt x="434" y="761"/>
                      </a:lnTo>
                      <a:lnTo>
                        <a:pt x="429" y="757"/>
                      </a:lnTo>
                      <a:lnTo>
                        <a:pt x="424" y="754"/>
                      </a:lnTo>
                      <a:lnTo>
                        <a:pt x="422" y="751"/>
                      </a:lnTo>
                      <a:lnTo>
                        <a:pt x="418" y="748"/>
                      </a:lnTo>
                      <a:lnTo>
                        <a:pt x="416" y="746"/>
                      </a:lnTo>
                      <a:lnTo>
                        <a:pt x="413" y="743"/>
                      </a:lnTo>
                      <a:lnTo>
                        <a:pt x="412" y="740"/>
                      </a:lnTo>
                      <a:lnTo>
                        <a:pt x="411" y="739"/>
                      </a:lnTo>
                      <a:lnTo>
                        <a:pt x="409" y="736"/>
                      </a:lnTo>
                      <a:lnTo>
                        <a:pt x="409" y="735"/>
                      </a:lnTo>
                      <a:lnTo>
                        <a:pt x="411" y="733"/>
                      </a:lnTo>
                      <a:lnTo>
                        <a:pt x="411" y="732"/>
                      </a:lnTo>
                      <a:lnTo>
                        <a:pt x="411" y="732"/>
                      </a:lnTo>
                      <a:lnTo>
                        <a:pt x="412" y="730"/>
                      </a:lnTo>
                      <a:lnTo>
                        <a:pt x="413" y="730"/>
                      </a:lnTo>
                      <a:lnTo>
                        <a:pt x="415" y="730"/>
                      </a:lnTo>
                      <a:lnTo>
                        <a:pt x="418" y="730"/>
                      </a:lnTo>
                      <a:lnTo>
                        <a:pt x="419" y="730"/>
                      </a:lnTo>
                      <a:lnTo>
                        <a:pt x="422" y="730"/>
                      </a:lnTo>
                      <a:lnTo>
                        <a:pt x="426" y="730"/>
                      </a:lnTo>
                      <a:lnTo>
                        <a:pt x="429" y="730"/>
                      </a:lnTo>
                      <a:lnTo>
                        <a:pt x="433" y="732"/>
                      </a:lnTo>
                      <a:lnTo>
                        <a:pt x="438" y="732"/>
                      </a:lnTo>
                      <a:lnTo>
                        <a:pt x="442" y="733"/>
                      </a:lnTo>
                      <a:lnTo>
                        <a:pt x="448" y="735"/>
                      </a:lnTo>
                      <a:lnTo>
                        <a:pt x="454" y="736"/>
                      </a:lnTo>
                      <a:lnTo>
                        <a:pt x="460" y="737"/>
                      </a:lnTo>
                      <a:lnTo>
                        <a:pt x="466" y="739"/>
                      </a:lnTo>
                      <a:lnTo>
                        <a:pt x="473" y="740"/>
                      </a:lnTo>
                      <a:lnTo>
                        <a:pt x="484" y="742"/>
                      </a:lnTo>
                      <a:lnTo>
                        <a:pt x="492" y="743"/>
                      </a:lnTo>
                      <a:lnTo>
                        <a:pt x="501" y="743"/>
                      </a:lnTo>
                      <a:lnTo>
                        <a:pt x="508" y="743"/>
                      </a:lnTo>
                      <a:lnTo>
                        <a:pt x="514" y="742"/>
                      </a:lnTo>
                      <a:lnTo>
                        <a:pt x="519" y="740"/>
                      </a:lnTo>
                      <a:lnTo>
                        <a:pt x="521" y="737"/>
                      </a:lnTo>
                      <a:lnTo>
                        <a:pt x="523" y="735"/>
                      </a:lnTo>
                      <a:lnTo>
                        <a:pt x="524" y="733"/>
                      </a:lnTo>
                      <a:lnTo>
                        <a:pt x="526" y="730"/>
                      </a:lnTo>
                      <a:lnTo>
                        <a:pt x="527" y="728"/>
                      </a:lnTo>
                      <a:lnTo>
                        <a:pt x="528" y="724"/>
                      </a:lnTo>
                      <a:lnTo>
                        <a:pt x="528" y="721"/>
                      </a:lnTo>
                      <a:lnTo>
                        <a:pt x="530" y="717"/>
                      </a:lnTo>
                      <a:lnTo>
                        <a:pt x="531" y="711"/>
                      </a:lnTo>
                      <a:lnTo>
                        <a:pt x="532" y="707"/>
                      </a:lnTo>
                      <a:lnTo>
                        <a:pt x="532" y="701"/>
                      </a:lnTo>
                      <a:lnTo>
                        <a:pt x="534" y="695"/>
                      </a:lnTo>
                      <a:lnTo>
                        <a:pt x="534" y="689"/>
                      </a:lnTo>
                      <a:lnTo>
                        <a:pt x="535" y="682"/>
                      </a:lnTo>
                      <a:lnTo>
                        <a:pt x="535" y="674"/>
                      </a:lnTo>
                      <a:lnTo>
                        <a:pt x="537" y="667"/>
                      </a:lnTo>
                      <a:lnTo>
                        <a:pt x="537" y="659"/>
                      </a:lnTo>
                      <a:lnTo>
                        <a:pt x="538" y="641"/>
                      </a:lnTo>
                      <a:lnTo>
                        <a:pt x="539" y="623"/>
                      </a:lnTo>
                      <a:lnTo>
                        <a:pt x="539" y="606"/>
                      </a:lnTo>
                      <a:lnTo>
                        <a:pt x="539" y="588"/>
                      </a:lnTo>
                      <a:lnTo>
                        <a:pt x="539" y="570"/>
                      </a:lnTo>
                      <a:lnTo>
                        <a:pt x="539" y="551"/>
                      </a:lnTo>
                      <a:lnTo>
                        <a:pt x="538" y="531"/>
                      </a:lnTo>
                      <a:lnTo>
                        <a:pt x="537" y="512"/>
                      </a:lnTo>
                      <a:lnTo>
                        <a:pt x="535" y="474"/>
                      </a:lnTo>
                      <a:lnTo>
                        <a:pt x="534" y="437"/>
                      </a:lnTo>
                      <a:lnTo>
                        <a:pt x="531" y="401"/>
                      </a:lnTo>
                      <a:lnTo>
                        <a:pt x="531" y="383"/>
                      </a:lnTo>
                      <a:lnTo>
                        <a:pt x="530" y="365"/>
                      </a:lnTo>
                      <a:lnTo>
                        <a:pt x="528" y="347"/>
                      </a:lnTo>
                      <a:lnTo>
                        <a:pt x="527" y="329"/>
                      </a:lnTo>
                      <a:lnTo>
                        <a:pt x="526" y="308"/>
                      </a:lnTo>
                      <a:lnTo>
                        <a:pt x="524" y="288"/>
                      </a:lnTo>
                      <a:lnTo>
                        <a:pt x="523" y="264"/>
                      </a:lnTo>
                      <a:lnTo>
                        <a:pt x="521" y="241"/>
                      </a:lnTo>
                      <a:lnTo>
                        <a:pt x="520" y="216"/>
                      </a:lnTo>
                      <a:lnTo>
                        <a:pt x="519" y="189"/>
                      </a:lnTo>
                      <a:lnTo>
                        <a:pt x="516" y="177"/>
                      </a:lnTo>
                      <a:lnTo>
                        <a:pt x="514" y="164"/>
                      </a:lnTo>
                      <a:lnTo>
                        <a:pt x="513" y="153"/>
                      </a:lnTo>
                      <a:lnTo>
                        <a:pt x="512" y="142"/>
                      </a:lnTo>
                      <a:lnTo>
                        <a:pt x="510" y="133"/>
                      </a:lnTo>
                      <a:lnTo>
                        <a:pt x="509" y="124"/>
                      </a:lnTo>
                      <a:lnTo>
                        <a:pt x="508" y="116"/>
                      </a:lnTo>
                      <a:lnTo>
                        <a:pt x="506" y="108"/>
                      </a:lnTo>
                      <a:lnTo>
                        <a:pt x="505" y="101"/>
                      </a:lnTo>
                      <a:lnTo>
                        <a:pt x="503" y="95"/>
                      </a:lnTo>
                      <a:lnTo>
                        <a:pt x="502" y="90"/>
                      </a:lnTo>
                      <a:lnTo>
                        <a:pt x="501" y="84"/>
                      </a:lnTo>
                      <a:lnTo>
                        <a:pt x="499" y="81"/>
                      </a:lnTo>
                      <a:lnTo>
                        <a:pt x="498" y="77"/>
                      </a:lnTo>
                      <a:lnTo>
                        <a:pt x="496" y="74"/>
                      </a:lnTo>
                      <a:lnTo>
                        <a:pt x="495" y="73"/>
                      </a:lnTo>
                      <a:lnTo>
                        <a:pt x="492" y="70"/>
                      </a:lnTo>
                      <a:lnTo>
                        <a:pt x="488" y="68"/>
                      </a:lnTo>
                      <a:lnTo>
                        <a:pt x="485" y="65"/>
                      </a:lnTo>
                      <a:lnTo>
                        <a:pt x="481" y="63"/>
                      </a:lnTo>
                      <a:lnTo>
                        <a:pt x="477" y="62"/>
                      </a:lnTo>
                      <a:lnTo>
                        <a:pt x="473" y="61"/>
                      </a:lnTo>
                      <a:lnTo>
                        <a:pt x="469" y="61"/>
                      </a:lnTo>
                      <a:lnTo>
                        <a:pt x="465" y="61"/>
                      </a:lnTo>
                      <a:lnTo>
                        <a:pt x="458" y="61"/>
                      </a:lnTo>
                      <a:lnTo>
                        <a:pt x="451" y="61"/>
                      </a:lnTo>
                      <a:lnTo>
                        <a:pt x="442" y="62"/>
                      </a:lnTo>
                      <a:lnTo>
                        <a:pt x="433" y="63"/>
                      </a:lnTo>
                      <a:lnTo>
                        <a:pt x="423" y="65"/>
                      </a:lnTo>
                      <a:lnTo>
                        <a:pt x="412" y="66"/>
                      </a:lnTo>
                      <a:lnTo>
                        <a:pt x="400" y="68"/>
                      </a:lnTo>
                      <a:lnTo>
                        <a:pt x="387" y="69"/>
                      </a:lnTo>
                      <a:lnTo>
                        <a:pt x="383" y="69"/>
                      </a:lnTo>
                      <a:lnTo>
                        <a:pt x="380" y="70"/>
                      </a:lnTo>
                      <a:lnTo>
                        <a:pt x="375" y="70"/>
                      </a:lnTo>
                      <a:lnTo>
                        <a:pt x="369" y="72"/>
                      </a:lnTo>
                      <a:lnTo>
                        <a:pt x="364" y="72"/>
                      </a:lnTo>
                      <a:lnTo>
                        <a:pt x="358" y="73"/>
                      </a:lnTo>
                      <a:lnTo>
                        <a:pt x="351" y="74"/>
                      </a:lnTo>
                      <a:lnTo>
                        <a:pt x="343" y="74"/>
                      </a:lnTo>
                      <a:lnTo>
                        <a:pt x="336" y="76"/>
                      </a:lnTo>
                      <a:lnTo>
                        <a:pt x="326" y="77"/>
                      </a:lnTo>
                      <a:lnTo>
                        <a:pt x="318" y="79"/>
                      </a:lnTo>
                      <a:lnTo>
                        <a:pt x="308" y="80"/>
                      </a:lnTo>
                      <a:lnTo>
                        <a:pt x="297" y="81"/>
                      </a:lnTo>
                      <a:lnTo>
                        <a:pt x="287" y="83"/>
                      </a:lnTo>
                      <a:lnTo>
                        <a:pt x="275" y="86"/>
                      </a:lnTo>
                      <a:lnTo>
                        <a:pt x="264" y="87"/>
                      </a:lnTo>
                      <a:lnTo>
                        <a:pt x="251" y="88"/>
                      </a:lnTo>
                      <a:lnTo>
                        <a:pt x="238" y="91"/>
                      </a:lnTo>
                      <a:lnTo>
                        <a:pt x="225" y="92"/>
                      </a:lnTo>
                      <a:lnTo>
                        <a:pt x="210" y="95"/>
                      </a:lnTo>
                      <a:lnTo>
                        <a:pt x="196" y="97"/>
                      </a:lnTo>
                      <a:lnTo>
                        <a:pt x="181" y="99"/>
                      </a:lnTo>
                      <a:lnTo>
                        <a:pt x="166" y="102"/>
                      </a:lnTo>
                      <a:lnTo>
                        <a:pt x="149" y="105"/>
                      </a:lnTo>
                      <a:lnTo>
                        <a:pt x="132" y="106"/>
                      </a:lnTo>
                      <a:lnTo>
                        <a:pt x="114" y="109"/>
                      </a:lnTo>
                      <a:lnTo>
                        <a:pt x="96" y="112"/>
                      </a:lnTo>
                      <a:lnTo>
                        <a:pt x="78" y="115"/>
                      </a:lnTo>
                      <a:lnTo>
                        <a:pt x="59" y="117"/>
                      </a:lnTo>
                      <a:lnTo>
                        <a:pt x="40" y="121"/>
                      </a:lnTo>
                      <a:lnTo>
                        <a:pt x="19" y="124"/>
                      </a:lnTo>
                      <a:lnTo>
                        <a:pt x="0" y="127"/>
                      </a:lnTo>
                      <a:lnTo>
                        <a:pt x="0" y="81"/>
                      </a:lnTo>
                      <a:lnTo>
                        <a:pt x="15" y="81"/>
                      </a:lnTo>
                      <a:lnTo>
                        <a:pt x="33" y="80"/>
                      </a:lnTo>
                      <a:lnTo>
                        <a:pt x="52" y="80"/>
                      </a:lnTo>
                      <a:lnTo>
                        <a:pt x="62" y="79"/>
                      </a:lnTo>
                      <a:lnTo>
                        <a:pt x="72" y="77"/>
                      </a:lnTo>
                      <a:lnTo>
                        <a:pt x="83" y="77"/>
                      </a:lnTo>
                      <a:lnTo>
                        <a:pt x="94" y="76"/>
                      </a:lnTo>
                      <a:lnTo>
                        <a:pt x="105" y="74"/>
                      </a:lnTo>
                      <a:lnTo>
                        <a:pt x="117" y="73"/>
                      </a:lnTo>
                      <a:lnTo>
                        <a:pt x="128" y="70"/>
                      </a:lnTo>
                      <a:lnTo>
                        <a:pt x="142" y="69"/>
                      </a:lnTo>
                      <a:lnTo>
                        <a:pt x="155" y="68"/>
                      </a:lnTo>
                      <a:lnTo>
                        <a:pt x="168" y="65"/>
                      </a:lnTo>
                      <a:lnTo>
                        <a:pt x="195" y="61"/>
                      </a:lnTo>
                      <a:lnTo>
                        <a:pt x="221" y="56"/>
                      </a:lnTo>
                      <a:lnTo>
                        <a:pt x="247" y="52"/>
                      </a:lnTo>
                      <a:lnTo>
                        <a:pt x="272" y="48"/>
                      </a:lnTo>
                      <a:lnTo>
                        <a:pt x="296" y="44"/>
                      </a:lnTo>
                      <a:lnTo>
                        <a:pt x="319" y="40"/>
                      </a:lnTo>
                      <a:lnTo>
                        <a:pt x="343" y="36"/>
                      </a:lnTo>
                      <a:lnTo>
                        <a:pt x="364" y="32"/>
                      </a:lnTo>
                      <a:lnTo>
                        <a:pt x="375" y="30"/>
                      </a:lnTo>
                      <a:lnTo>
                        <a:pt x="384" y="27"/>
                      </a:lnTo>
                      <a:lnTo>
                        <a:pt x="394" y="26"/>
                      </a:lnTo>
                      <a:lnTo>
                        <a:pt x="402" y="25"/>
                      </a:lnTo>
                      <a:lnTo>
                        <a:pt x="411" y="23"/>
                      </a:lnTo>
                      <a:lnTo>
                        <a:pt x="418" y="22"/>
                      </a:lnTo>
                      <a:lnTo>
                        <a:pt x="424" y="20"/>
                      </a:lnTo>
                      <a:lnTo>
                        <a:pt x="431" y="19"/>
                      </a:lnTo>
                      <a:lnTo>
                        <a:pt x="437" y="18"/>
                      </a:lnTo>
                      <a:lnTo>
                        <a:pt x="442" y="15"/>
                      </a:lnTo>
                      <a:lnTo>
                        <a:pt x="448" y="14"/>
                      </a:lnTo>
                      <a:lnTo>
                        <a:pt x="452" y="12"/>
                      </a:lnTo>
                      <a:lnTo>
                        <a:pt x="455" y="11"/>
                      </a:lnTo>
                      <a:lnTo>
                        <a:pt x="459" y="9"/>
                      </a:lnTo>
                      <a:lnTo>
                        <a:pt x="462" y="8"/>
                      </a:lnTo>
                      <a:lnTo>
                        <a:pt x="465" y="7"/>
                      </a:lnTo>
                      <a:lnTo>
                        <a:pt x="472" y="2"/>
                      </a:lnTo>
                      <a:lnTo>
                        <a:pt x="476" y="1"/>
                      </a:lnTo>
                      <a:lnTo>
                        <a:pt x="480" y="1"/>
                      </a:lnTo>
                      <a:lnTo>
                        <a:pt x="483" y="0"/>
                      </a:lnTo>
                      <a:lnTo>
                        <a:pt x="487" y="0"/>
                      </a:lnTo>
                      <a:lnTo>
                        <a:pt x="491" y="1"/>
                      </a:lnTo>
                      <a:lnTo>
                        <a:pt x="495" y="2"/>
                      </a:lnTo>
                      <a:lnTo>
                        <a:pt x="495" y="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1" name="组合 80"/>
            <p:cNvGrpSpPr/>
            <p:nvPr/>
          </p:nvGrpSpPr>
          <p:grpSpPr>
            <a:xfrm>
              <a:off x="2338203" y="4154948"/>
              <a:ext cx="507365" cy="509905"/>
              <a:chOff x="3687561" y="3658079"/>
              <a:chExt cx="507365" cy="509905"/>
            </a:xfrm>
          </p:grpSpPr>
          <p:pic>
            <p:nvPicPr>
              <p:cNvPr id="82" name="图片 81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687561" y="3658079"/>
                <a:ext cx="507365" cy="509905"/>
              </a:xfrm>
              <a:prstGeom prst="rect">
                <a:avLst/>
              </a:prstGeom>
            </p:spPr>
          </p:pic>
          <p:sp>
            <p:nvSpPr>
              <p:cNvPr id="83" name="Freeform 133"/>
              <p:cNvSpPr/>
              <p:nvPr/>
            </p:nvSpPr>
            <p:spPr bwMode="auto">
              <a:xfrm>
                <a:off x="3822833" y="3775762"/>
                <a:ext cx="25420" cy="283984"/>
              </a:xfrm>
              <a:custGeom>
                <a:avLst/>
                <a:gdLst>
                  <a:gd name="T0" fmla="*/ 3 w 70"/>
                  <a:gd name="T1" fmla="*/ 48 h 782"/>
                  <a:gd name="T2" fmla="*/ 0 w 70"/>
                  <a:gd name="T3" fmla="*/ 31 h 782"/>
                  <a:gd name="T4" fmla="*/ 0 w 70"/>
                  <a:gd name="T5" fmla="*/ 18 h 782"/>
                  <a:gd name="T6" fmla="*/ 2 w 70"/>
                  <a:gd name="T7" fmla="*/ 8 h 782"/>
                  <a:gd name="T8" fmla="*/ 6 w 70"/>
                  <a:gd name="T9" fmla="*/ 2 h 782"/>
                  <a:gd name="T10" fmla="*/ 17 w 70"/>
                  <a:gd name="T11" fmla="*/ 0 h 782"/>
                  <a:gd name="T12" fmla="*/ 38 w 70"/>
                  <a:gd name="T13" fmla="*/ 2 h 782"/>
                  <a:gd name="T14" fmla="*/ 59 w 70"/>
                  <a:gd name="T15" fmla="*/ 9 h 782"/>
                  <a:gd name="T16" fmla="*/ 70 w 70"/>
                  <a:gd name="T17" fmla="*/ 37 h 782"/>
                  <a:gd name="T18" fmla="*/ 70 w 70"/>
                  <a:gd name="T19" fmla="*/ 110 h 782"/>
                  <a:gd name="T20" fmla="*/ 70 w 70"/>
                  <a:gd name="T21" fmla="*/ 188 h 782"/>
                  <a:gd name="T22" fmla="*/ 70 w 70"/>
                  <a:gd name="T23" fmla="*/ 268 h 782"/>
                  <a:gd name="T24" fmla="*/ 68 w 70"/>
                  <a:gd name="T25" fmla="*/ 352 h 782"/>
                  <a:gd name="T26" fmla="*/ 67 w 70"/>
                  <a:gd name="T27" fmla="*/ 440 h 782"/>
                  <a:gd name="T28" fmla="*/ 65 w 70"/>
                  <a:gd name="T29" fmla="*/ 484 h 782"/>
                  <a:gd name="T30" fmla="*/ 64 w 70"/>
                  <a:gd name="T31" fmla="*/ 524 h 782"/>
                  <a:gd name="T32" fmla="*/ 63 w 70"/>
                  <a:gd name="T33" fmla="*/ 561 h 782"/>
                  <a:gd name="T34" fmla="*/ 63 w 70"/>
                  <a:gd name="T35" fmla="*/ 595 h 782"/>
                  <a:gd name="T36" fmla="*/ 61 w 70"/>
                  <a:gd name="T37" fmla="*/ 625 h 782"/>
                  <a:gd name="T38" fmla="*/ 60 w 70"/>
                  <a:gd name="T39" fmla="*/ 651 h 782"/>
                  <a:gd name="T40" fmla="*/ 59 w 70"/>
                  <a:gd name="T41" fmla="*/ 675 h 782"/>
                  <a:gd name="T42" fmla="*/ 57 w 70"/>
                  <a:gd name="T43" fmla="*/ 694 h 782"/>
                  <a:gd name="T44" fmla="*/ 57 w 70"/>
                  <a:gd name="T45" fmla="*/ 711 h 782"/>
                  <a:gd name="T46" fmla="*/ 56 w 70"/>
                  <a:gd name="T47" fmla="*/ 725 h 782"/>
                  <a:gd name="T48" fmla="*/ 54 w 70"/>
                  <a:gd name="T49" fmla="*/ 737 h 782"/>
                  <a:gd name="T50" fmla="*/ 52 w 70"/>
                  <a:gd name="T51" fmla="*/ 754 h 782"/>
                  <a:gd name="T52" fmla="*/ 47 w 70"/>
                  <a:gd name="T53" fmla="*/ 766 h 782"/>
                  <a:gd name="T54" fmla="*/ 45 w 70"/>
                  <a:gd name="T55" fmla="*/ 775 h 782"/>
                  <a:gd name="T56" fmla="*/ 42 w 70"/>
                  <a:gd name="T57" fmla="*/ 780 h 782"/>
                  <a:gd name="T58" fmla="*/ 39 w 70"/>
                  <a:gd name="T59" fmla="*/ 782 h 782"/>
                  <a:gd name="T60" fmla="*/ 34 w 70"/>
                  <a:gd name="T61" fmla="*/ 776 h 782"/>
                  <a:gd name="T62" fmla="*/ 25 w 70"/>
                  <a:gd name="T63" fmla="*/ 761 h 782"/>
                  <a:gd name="T64" fmla="*/ 16 w 70"/>
                  <a:gd name="T65" fmla="*/ 736 h 782"/>
                  <a:gd name="T66" fmla="*/ 9 w 70"/>
                  <a:gd name="T67" fmla="*/ 712 h 782"/>
                  <a:gd name="T68" fmla="*/ 5 w 70"/>
                  <a:gd name="T69" fmla="*/ 694 h 782"/>
                  <a:gd name="T70" fmla="*/ 5 w 70"/>
                  <a:gd name="T71" fmla="*/ 685 h 782"/>
                  <a:gd name="T72" fmla="*/ 6 w 70"/>
                  <a:gd name="T73" fmla="*/ 669 h 782"/>
                  <a:gd name="T74" fmla="*/ 7 w 70"/>
                  <a:gd name="T75" fmla="*/ 647 h 782"/>
                  <a:gd name="T76" fmla="*/ 10 w 70"/>
                  <a:gd name="T77" fmla="*/ 615 h 782"/>
                  <a:gd name="T78" fmla="*/ 14 w 70"/>
                  <a:gd name="T79" fmla="*/ 575 h 782"/>
                  <a:gd name="T80" fmla="*/ 18 w 70"/>
                  <a:gd name="T81" fmla="*/ 510 h 782"/>
                  <a:gd name="T82" fmla="*/ 21 w 70"/>
                  <a:gd name="T83" fmla="*/ 409 h 782"/>
                  <a:gd name="T84" fmla="*/ 24 w 70"/>
                  <a:gd name="T85" fmla="*/ 304 h 782"/>
                  <a:gd name="T86" fmla="*/ 24 w 70"/>
                  <a:gd name="T87" fmla="*/ 233 h 782"/>
                  <a:gd name="T88" fmla="*/ 23 w 70"/>
                  <a:gd name="T89" fmla="*/ 186 h 782"/>
                  <a:gd name="T90" fmla="*/ 21 w 70"/>
                  <a:gd name="T91" fmla="*/ 146 h 782"/>
                  <a:gd name="T92" fmla="*/ 17 w 70"/>
                  <a:gd name="T93" fmla="*/ 112 h 782"/>
                  <a:gd name="T94" fmla="*/ 13 w 70"/>
                  <a:gd name="T95" fmla="*/ 83 h 782"/>
                  <a:gd name="T96" fmla="*/ 9 w 70"/>
                  <a:gd name="T97" fmla="*/ 67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70" h="782">
                    <a:moveTo>
                      <a:pt x="9" y="67"/>
                    </a:moveTo>
                    <a:lnTo>
                      <a:pt x="5" y="53"/>
                    </a:lnTo>
                    <a:lnTo>
                      <a:pt x="3" y="48"/>
                    </a:lnTo>
                    <a:lnTo>
                      <a:pt x="2" y="42"/>
                    </a:lnTo>
                    <a:lnTo>
                      <a:pt x="2" y="35"/>
                    </a:lnTo>
                    <a:lnTo>
                      <a:pt x="0" y="31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0" y="18"/>
                    </a:lnTo>
                    <a:lnTo>
                      <a:pt x="0" y="13"/>
                    </a:lnTo>
                    <a:lnTo>
                      <a:pt x="2" y="11"/>
                    </a:lnTo>
                    <a:lnTo>
                      <a:pt x="2" y="8"/>
                    </a:lnTo>
                    <a:lnTo>
                      <a:pt x="3" y="5"/>
                    </a:lnTo>
                    <a:lnTo>
                      <a:pt x="5" y="4"/>
                    </a:lnTo>
                    <a:lnTo>
                      <a:pt x="6" y="2"/>
                    </a:lnTo>
                    <a:lnTo>
                      <a:pt x="9" y="1"/>
                    </a:lnTo>
                    <a:lnTo>
                      <a:pt x="11" y="0"/>
                    </a:lnTo>
                    <a:lnTo>
                      <a:pt x="17" y="0"/>
                    </a:lnTo>
                    <a:lnTo>
                      <a:pt x="23" y="0"/>
                    </a:lnTo>
                    <a:lnTo>
                      <a:pt x="29" y="1"/>
                    </a:lnTo>
                    <a:lnTo>
                      <a:pt x="38" y="2"/>
                    </a:lnTo>
                    <a:lnTo>
                      <a:pt x="47" y="5"/>
                    </a:lnTo>
                    <a:lnTo>
                      <a:pt x="52" y="6"/>
                    </a:lnTo>
                    <a:lnTo>
                      <a:pt x="59" y="9"/>
                    </a:lnTo>
                    <a:lnTo>
                      <a:pt x="64" y="11"/>
                    </a:lnTo>
                    <a:lnTo>
                      <a:pt x="70" y="13"/>
                    </a:lnTo>
                    <a:lnTo>
                      <a:pt x="70" y="37"/>
                    </a:lnTo>
                    <a:lnTo>
                      <a:pt x="70" y="60"/>
                    </a:lnTo>
                    <a:lnTo>
                      <a:pt x="70" y="85"/>
                    </a:lnTo>
                    <a:lnTo>
                      <a:pt x="70" y="110"/>
                    </a:lnTo>
                    <a:lnTo>
                      <a:pt x="70" y="135"/>
                    </a:lnTo>
                    <a:lnTo>
                      <a:pt x="70" y="161"/>
                    </a:lnTo>
                    <a:lnTo>
                      <a:pt x="70" y="188"/>
                    </a:lnTo>
                    <a:lnTo>
                      <a:pt x="70" y="214"/>
                    </a:lnTo>
                    <a:lnTo>
                      <a:pt x="70" y="240"/>
                    </a:lnTo>
                    <a:lnTo>
                      <a:pt x="70" y="268"/>
                    </a:lnTo>
                    <a:lnTo>
                      <a:pt x="68" y="296"/>
                    </a:lnTo>
                    <a:lnTo>
                      <a:pt x="68" y="323"/>
                    </a:lnTo>
                    <a:lnTo>
                      <a:pt x="68" y="352"/>
                    </a:lnTo>
                    <a:lnTo>
                      <a:pt x="68" y="380"/>
                    </a:lnTo>
                    <a:lnTo>
                      <a:pt x="67" y="409"/>
                    </a:lnTo>
                    <a:lnTo>
                      <a:pt x="67" y="440"/>
                    </a:lnTo>
                    <a:lnTo>
                      <a:pt x="65" y="455"/>
                    </a:lnTo>
                    <a:lnTo>
                      <a:pt x="65" y="469"/>
                    </a:lnTo>
                    <a:lnTo>
                      <a:pt x="65" y="484"/>
                    </a:lnTo>
                    <a:lnTo>
                      <a:pt x="65" y="498"/>
                    </a:lnTo>
                    <a:lnTo>
                      <a:pt x="64" y="510"/>
                    </a:lnTo>
                    <a:lnTo>
                      <a:pt x="64" y="524"/>
                    </a:lnTo>
                    <a:lnTo>
                      <a:pt x="64" y="537"/>
                    </a:lnTo>
                    <a:lnTo>
                      <a:pt x="64" y="549"/>
                    </a:lnTo>
                    <a:lnTo>
                      <a:pt x="63" y="561"/>
                    </a:lnTo>
                    <a:lnTo>
                      <a:pt x="63" y="573"/>
                    </a:lnTo>
                    <a:lnTo>
                      <a:pt x="63" y="584"/>
                    </a:lnTo>
                    <a:lnTo>
                      <a:pt x="63" y="595"/>
                    </a:lnTo>
                    <a:lnTo>
                      <a:pt x="61" y="606"/>
                    </a:lnTo>
                    <a:lnTo>
                      <a:pt x="61" y="615"/>
                    </a:lnTo>
                    <a:lnTo>
                      <a:pt x="61" y="625"/>
                    </a:lnTo>
                    <a:lnTo>
                      <a:pt x="60" y="635"/>
                    </a:lnTo>
                    <a:lnTo>
                      <a:pt x="60" y="643"/>
                    </a:lnTo>
                    <a:lnTo>
                      <a:pt x="60" y="651"/>
                    </a:lnTo>
                    <a:lnTo>
                      <a:pt x="60" y="660"/>
                    </a:lnTo>
                    <a:lnTo>
                      <a:pt x="59" y="668"/>
                    </a:lnTo>
                    <a:lnTo>
                      <a:pt x="59" y="675"/>
                    </a:lnTo>
                    <a:lnTo>
                      <a:pt x="59" y="682"/>
                    </a:lnTo>
                    <a:lnTo>
                      <a:pt x="59" y="689"/>
                    </a:lnTo>
                    <a:lnTo>
                      <a:pt x="57" y="694"/>
                    </a:lnTo>
                    <a:lnTo>
                      <a:pt x="57" y="701"/>
                    </a:lnTo>
                    <a:lnTo>
                      <a:pt x="57" y="707"/>
                    </a:lnTo>
                    <a:lnTo>
                      <a:pt x="57" y="711"/>
                    </a:lnTo>
                    <a:lnTo>
                      <a:pt x="56" y="716"/>
                    </a:lnTo>
                    <a:lnTo>
                      <a:pt x="56" y="721"/>
                    </a:lnTo>
                    <a:lnTo>
                      <a:pt x="56" y="725"/>
                    </a:lnTo>
                    <a:lnTo>
                      <a:pt x="56" y="729"/>
                    </a:lnTo>
                    <a:lnTo>
                      <a:pt x="54" y="732"/>
                    </a:lnTo>
                    <a:lnTo>
                      <a:pt x="54" y="737"/>
                    </a:lnTo>
                    <a:lnTo>
                      <a:pt x="53" y="744"/>
                    </a:lnTo>
                    <a:lnTo>
                      <a:pt x="52" y="748"/>
                    </a:lnTo>
                    <a:lnTo>
                      <a:pt x="52" y="754"/>
                    </a:lnTo>
                    <a:lnTo>
                      <a:pt x="50" y="758"/>
                    </a:lnTo>
                    <a:lnTo>
                      <a:pt x="49" y="762"/>
                    </a:lnTo>
                    <a:lnTo>
                      <a:pt x="47" y="766"/>
                    </a:lnTo>
                    <a:lnTo>
                      <a:pt x="47" y="769"/>
                    </a:lnTo>
                    <a:lnTo>
                      <a:pt x="46" y="772"/>
                    </a:lnTo>
                    <a:lnTo>
                      <a:pt x="45" y="775"/>
                    </a:lnTo>
                    <a:lnTo>
                      <a:pt x="43" y="777"/>
                    </a:lnTo>
                    <a:lnTo>
                      <a:pt x="43" y="779"/>
                    </a:lnTo>
                    <a:lnTo>
                      <a:pt x="42" y="780"/>
                    </a:lnTo>
                    <a:lnTo>
                      <a:pt x="41" y="782"/>
                    </a:lnTo>
                    <a:lnTo>
                      <a:pt x="41" y="782"/>
                    </a:lnTo>
                    <a:lnTo>
                      <a:pt x="39" y="782"/>
                    </a:lnTo>
                    <a:lnTo>
                      <a:pt x="38" y="782"/>
                    </a:lnTo>
                    <a:lnTo>
                      <a:pt x="36" y="780"/>
                    </a:lnTo>
                    <a:lnTo>
                      <a:pt x="34" y="776"/>
                    </a:lnTo>
                    <a:lnTo>
                      <a:pt x="31" y="773"/>
                    </a:lnTo>
                    <a:lnTo>
                      <a:pt x="28" y="768"/>
                    </a:lnTo>
                    <a:lnTo>
                      <a:pt x="25" y="761"/>
                    </a:lnTo>
                    <a:lnTo>
                      <a:pt x="23" y="754"/>
                    </a:lnTo>
                    <a:lnTo>
                      <a:pt x="20" y="744"/>
                    </a:lnTo>
                    <a:lnTo>
                      <a:pt x="16" y="736"/>
                    </a:lnTo>
                    <a:lnTo>
                      <a:pt x="13" y="728"/>
                    </a:lnTo>
                    <a:lnTo>
                      <a:pt x="10" y="719"/>
                    </a:lnTo>
                    <a:lnTo>
                      <a:pt x="9" y="712"/>
                    </a:lnTo>
                    <a:lnTo>
                      <a:pt x="6" y="707"/>
                    </a:lnTo>
                    <a:lnTo>
                      <a:pt x="6" y="700"/>
                    </a:lnTo>
                    <a:lnTo>
                      <a:pt x="5" y="694"/>
                    </a:lnTo>
                    <a:lnTo>
                      <a:pt x="5" y="690"/>
                    </a:lnTo>
                    <a:lnTo>
                      <a:pt x="5" y="687"/>
                    </a:lnTo>
                    <a:lnTo>
                      <a:pt x="5" y="685"/>
                    </a:lnTo>
                    <a:lnTo>
                      <a:pt x="5" y="680"/>
                    </a:lnTo>
                    <a:lnTo>
                      <a:pt x="6" y="676"/>
                    </a:lnTo>
                    <a:lnTo>
                      <a:pt x="6" y="669"/>
                    </a:lnTo>
                    <a:lnTo>
                      <a:pt x="6" y="662"/>
                    </a:lnTo>
                    <a:lnTo>
                      <a:pt x="7" y="656"/>
                    </a:lnTo>
                    <a:lnTo>
                      <a:pt x="7" y="647"/>
                    </a:lnTo>
                    <a:lnTo>
                      <a:pt x="9" y="638"/>
                    </a:lnTo>
                    <a:lnTo>
                      <a:pt x="9" y="627"/>
                    </a:lnTo>
                    <a:lnTo>
                      <a:pt x="10" y="615"/>
                    </a:lnTo>
                    <a:lnTo>
                      <a:pt x="11" y="603"/>
                    </a:lnTo>
                    <a:lnTo>
                      <a:pt x="13" y="589"/>
                    </a:lnTo>
                    <a:lnTo>
                      <a:pt x="14" y="575"/>
                    </a:lnTo>
                    <a:lnTo>
                      <a:pt x="16" y="560"/>
                    </a:lnTo>
                    <a:lnTo>
                      <a:pt x="17" y="543"/>
                    </a:lnTo>
                    <a:lnTo>
                      <a:pt x="18" y="510"/>
                    </a:lnTo>
                    <a:lnTo>
                      <a:pt x="18" y="477"/>
                    </a:lnTo>
                    <a:lnTo>
                      <a:pt x="20" y="444"/>
                    </a:lnTo>
                    <a:lnTo>
                      <a:pt x="21" y="409"/>
                    </a:lnTo>
                    <a:lnTo>
                      <a:pt x="23" y="375"/>
                    </a:lnTo>
                    <a:lnTo>
                      <a:pt x="24" y="340"/>
                    </a:lnTo>
                    <a:lnTo>
                      <a:pt x="24" y="304"/>
                    </a:lnTo>
                    <a:lnTo>
                      <a:pt x="24" y="268"/>
                    </a:lnTo>
                    <a:lnTo>
                      <a:pt x="24" y="250"/>
                    </a:lnTo>
                    <a:lnTo>
                      <a:pt x="24" y="233"/>
                    </a:lnTo>
                    <a:lnTo>
                      <a:pt x="24" y="217"/>
                    </a:lnTo>
                    <a:lnTo>
                      <a:pt x="23" y="202"/>
                    </a:lnTo>
                    <a:lnTo>
                      <a:pt x="23" y="186"/>
                    </a:lnTo>
                    <a:lnTo>
                      <a:pt x="23" y="173"/>
                    </a:lnTo>
                    <a:lnTo>
                      <a:pt x="21" y="159"/>
                    </a:lnTo>
                    <a:lnTo>
                      <a:pt x="21" y="146"/>
                    </a:lnTo>
                    <a:lnTo>
                      <a:pt x="20" y="134"/>
                    </a:lnTo>
                    <a:lnTo>
                      <a:pt x="18" y="123"/>
                    </a:lnTo>
                    <a:lnTo>
                      <a:pt x="17" y="112"/>
                    </a:lnTo>
                    <a:lnTo>
                      <a:pt x="16" y="102"/>
                    </a:lnTo>
                    <a:lnTo>
                      <a:pt x="14" y="92"/>
                    </a:lnTo>
                    <a:lnTo>
                      <a:pt x="13" y="83"/>
                    </a:lnTo>
                    <a:lnTo>
                      <a:pt x="10" y="76"/>
                    </a:lnTo>
                    <a:lnTo>
                      <a:pt x="9" y="67"/>
                    </a:lnTo>
                    <a:lnTo>
                      <a:pt x="9" y="67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126" name="任意多边形 125"/>
          <p:cNvSpPr/>
          <p:nvPr/>
        </p:nvSpPr>
        <p:spPr>
          <a:xfrm>
            <a:off x="2622423" y="2099130"/>
            <a:ext cx="202180" cy="1593367"/>
          </a:xfrm>
          <a:custGeom>
            <a:avLst/>
            <a:gdLst>
              <a:gd name="connsiteX0" fmla="*/ 0 w 202180"/>
              <a:gd name="connsiteY0" fmla="*/ 0 h 1593367"/>
              <a:gd name="connsiteX1" fmla="*/ 648 w 202180"/>
              <a:gd name="connsiteY1" fmla="*/ 162 h 1593367"/>
              <a:gd name="connsiteX2" fmla="*/ 19698 w 202180"/>
              <a:gd name="connsiteY2" fmla="*/ 12862 h 1593367"/>
              <a:gd name="connsiteX3" fmla="*/ 45098 w 202180"/>
              <a:gd name="connsiteY3" fmla="*/ 25562 h 1593367"/>
              <a:gd name="connsiteX4" fmla="*/ 153048 w 202180"/>
              <a:gd name="connsiteY4" fmla="*/ 38262 h 1593367"/>
              <a:gd name="connsiteX5" fmla="*/ 171932 w 202180"/>
              <a:gd name="connsiteY5" fmla="*/ 36374 h 1593367"/>
              <a:gd name="connsiteX6" fmla="*/ 171000 w 202180"/>
              <a:gd name="connsiteY6" fmla="*/ 38237 h 1593367"/>
              <a:gd name="connsiteX7" fmla="*/ 167102 w 202180"/>
              <a:gd name="connsiteY7" fmla="*/ 44083 h 1593367"/>
              <a:gd name="connsiteX8" fmla="*/ 165153 w 202180"/>
              <a:gd name="connsiteY8" fmla="*/ 47981 h 1593367"/>
              <a:gd name="connsiteX9" fmla="*/ 161256 w 202180"/>
              <a:gd name="connsiteY9" fmla="*/ 55776 h 1593367"/>
              <a:gd name="connsiteX10" fmla="*/ 159307 w 202180"/>
              <a:gd name="connsiteY10" fmla="*/ 65520 h 1593367"/>
              <a:gd name="connsiteX11" fmla="*/ 157358 w 202180"/>
              <a:gd name="connsiteY11" fmla="*/ 73315 h 1593367"/>
              <a:gd name="connsiteX12" fmla="*/ 157358 w 202180"/>
              <a:gd name="connsiteY12" fmla="*/ 83059 h 1593367"/>
              <a:gd name="connsiteX13" fmla="*/ 153461 w 202180"/>
              <a:gd name="connsiteY13" fmla="*/ 94752 h 1593367"/>
              <a:gd name="connsiteX14" fmla="*/ 153461 w 202180"/>
              <a:gd name="connsiteY14" fmla="*/ 104496 h 1593367"/>
              <a:gd name="connsiteX15" fmla="*/ 151512 w 202180"/>
              <a:gd name="connsiteY15" fmla="*/ 118137 h 1593367"/>
              <a:gd name="connsiteX16" fmla="*/ 151512 w 202180"/>
              <a:gd name="connsiteY16" fmla="*/ 131779 h 1593367"/>
              <a:gd name="connsiteX17" fmla="*/ 151512 w 202180"/>
              <a:gd name="connsiteY17" fmla="*/ 149318 h 1593367"/>
              <a:gd name="connsiteX18" fmla="*/ 151512 w 202180"/>
              <a:gd name="connsiteY18" fmla="*/ 164908 h 1593367"/>
              <a:gd name="connsiteX19" fmla="*/ 151512 w 202180"/>
              <a:gd name="connsiteY19" fmla="*/ 184396 h 1593367"/>
              <a:gd name="connsiteX20" fmla="*/ 151512 w 202180"/>
              <a:gd name="connsiteY20" fmla="*/ 199986 h 1593367"/>
              <a:gd name="connsiteX21" fmla="*/ 153461 w 202180"/>
              <a:gd name="connsiteY21" fmla="*/ 221423 h 1593367"/>
              <a:gd name="connsiteX22" fmla="*/ 153461 w 202180"/>
              <a:gd name="connsiteY22" fmla="*/ 240911 h 1593367"/>
              <a:gd name="connsiteX23" fmla="*/ 157358 w 202180"/>
              <a:gd name="connsiteY23" fmla="*/ 264296 h 1593367"/>
              <a:gd name="connsiteX24" fmla="*/ 157358 w 202180"/>
              <a:gd name="connsiteY24" fmla="*/ 285733 h 1593367"/>
              <a:gd name="connsiteX25" fmla="*/ 157358 w 202180"/>
              <a:gd name="connsiteY25" fmla="*/ 307169 h 1593367"/>
              <a:gd name="connsiteX26" fmla="*/ 159307 w 202180"/>
              <a:gd name="connsiteY26" fmla="*/ 326657 h 1593367"/>
              <a:gd name="connsiteX27" fmla="*/ 159307 w 202180"/>
              <a:gd name="connsiteY27" fmla="*/ 346145 h 1593367"/>
              <a:gd name="connsiteX28" fmla="*/ 159307 w 202180"/>
              <a:gd name="connsiteY28" fmla="*/ 363684 h 1593367"/>
              <a:gd name="connsiteX29" fmla="*/ 161256 w 202180"/>
              <a:gd name="connsiteY29" fmla="*/ 383172 h 1593367"/>
              <a:gd name="connsiteX30" fmla="*/ 161256 w 202180"/>
              <a:gd name="connsiteY30" fmla="*/ 398762 h 1593367"/>
              <a:gd name="connsiteX31" fmla="*/ 161256 w 202180"/>
              <a:gd name="connsiteY31" fmla="*/ 416301 h 1593367"/>
              <a:gd name="connsiteX32" fmla="*/ 161256 w 202180"/>
              <a:gd name="connsiteY32" fmla="*/ 431891 h 1593367"/>
              <a:gd name="connsiteX33" fmla="*/ 165153 w 202180"/>
              <a:gd name="connsiteY33" fmla="*/ 447482 h 1593367"/>
              <a:gd name="connsiteX34" fmla="*/ 165153 w 202180"/>
              <a:gd name="connsiteY34" fmla="*/ 461123 h 1593367"/>
              <a:gd name="connsiteX35" fmla="*/ 165153 w 202180"/>
              <a:gd name="connsiteY35" fmla="*/ 474765 h 1593367"/>
              <a:gd name="connsiteX36" fmla="*/ 167102 w 202180"/>
              <a:gd name="connsiteY36" fmla="*/ 488406 h 1593367"/>
              <a:gd name="connsiteX37" fmla="*/ 167102 w 202180"/>
              <a:gd name="connsiteY37" fmla="*/ 498150 h 1593367"/>
              <a:gd name="connsiteX38" fmla="*/ 171000 w 202180"/>
              <a:gd name="connsiteY38" fmla="*/ 509843 h 1593367"/>
              <a:gd name="connsiteX39" fmla="*/ 171000 w 202180"/>
              <a:gd name="connsiteY39" fmla="*/ 521536 h 1593367"/>
              <a:gd name="connsiteX40" fmla="*/ 172948 w 202180"/>
              <a:gd name="connsiteY40" fmla="*/ 533228 h 1593367"/>
              <a:gd name="connsiteX41" fmla="*/ 172948 w 202180"/>
              <a:gd name="connsiteY41" fmla="*/ 550767 h 1593367"/>
              <a:gd name="connsiteX42" fmla="*/ 174897 w 202180"/>
              <a:gd name="connsiteY42" fmla="*/ 566358 h 1593367"/>
              <a:gd name="connsiteX43" fmla="*/ 174897 w 202180"/>
              <a:gd name="connsiteY43" fmla="*/ 585845 h 1593367"/>
              <a:gd name="connsiteX44" fmla="*/ 178795 w 202180"/>
              <a:gd name="connsiteY44" fmla="*/ 607282 h 1593367"/>
              <a:gd name="connsiteX45" fmla="*/ 178795 w 202180"/>
              <a:gd name="connsiteY45" fmla="*/ 630667 h 1593367"/>
              <a:gd name="connsiteX46" fmla="*/ 180744 w 202180"/>
              <a:gd name="connsiteY46" fmla="*/ 656002 h 1593367"/>
              <a:gd name="connsiteX47" fmla="*/ 180744 w 202180"/>
              <a:gd name="connsiteY47" fmla="*/ 679387 h 1593367"/>
              <a:gd name="connsiteX48" fmla="*/ 184641 w 202180"/>
              <a:gd name="connsiteY48" fmla="*/ 708619 h 1593367"/>
              <a:gd name="connsiteX49" fmla="*/ 184641 w 202180"/>
              <a:gd name="connsiteY49" fmla="*/ 735902 h 1593367"/>
              <a:gd name="connsiteX50" fmla="*/ 186590 w 202180"/>
              <a:gd name="connsiteY50" fmla="*/ 769031 h 1593367"/>
              <a:gd name="connsiteX51" fmla="*/ 188539 w 202180"/>
              <a:gd name="connsiteY51" fmla="*/ 802161 h 1593367"/>
              <a:gd name="connsiteX52" fmla="*/ 188539 w 202180"/>
              <a:gd name="connsiteY52" fmla="*/ 837239 h 1593367"/>
              <a:gd name="connsiteX53" fmla="*/ 192436 w 202180"/>
              <a:gd name="connsiteY53" fmla="*/ 870368 h 1593367"/>
              <a:gd name="connsiteX54" fmla="*/ 192436 w 202180"/>
              <a:gd name="connsiteY54" fmla="*/ 909344 h 1593367"/>
              <a:gd name="connsiteX55" fmla="*/ 194385 w 202180"/>
              <a:gd name="connsiteY55" fmla="*/ 946371 h 1593367"/>
              <a:gd name="connsiteX56" fmla="*/ 194385 w 202180"/>
              <a:gd name="connsiteY56" fmla="*/ 985346 h 1593367"/>
              <a:gd name="connsiteX57" fmla="*/ 196334 w 202180"/>
              <a:gd name="connsiteY57" fmla="*/ 1022373 h 1593367"/>
              <a:gd name="connsiteX58" fmla="*/ 196334 w 202180"/>
              <a:gd name="connsiteY58" fmla="*/ 1055503 h 1593367"/>
              <a:gd name="connsiteX59" fmla="*/ 196334 w 202180"/>
              <a:gd name="connsiteY59" fmla="*/ 1086683 h 1593367"/>
              <a:gd name="connsiteX60" fmla="*/ 200231 w 202180"/>
              <a:gd name="connsiteY60" fmla="*/ 1119812 h 1593367"/>
              <a:gd name="connsiteX61" fmla="*/ 200231 w 202180"/>
              <a:gd name="connsiteY61" fmla="*/ 1149044 h 1593367"/>
              <a:gd name="connsiteX62" fmla="*/ 200231 w 202180"/>
              <a:gd name="connsiteY62" fmla="*/ 1178276 h 1593367"/>
              <a:gd name="connsiteX63" fmla="*/ 202180 w 202180"/>
              <a:gd name="connsiteY63" fmla="*/ 1203610 h 1593367"/>
              <a:gd name="connsiteX64" fmla="*/ 202180 w 202180"/>
              <a:gd name="connsiteY64" fmla="*/ 1230893 h 1593367"/>
              <a:gd name="connsiteX65" fmla="*/ 202180 w 202180"/>
              <a:gd name="connsiteY65" fmla="*/ 1254279 h 1593367"/>
              <a:gd name="connsiteX66" fmla="*/ 202180 w 202180"/>
              <a:gd name="connsiteY66" fmla="*/ 1275715 h 1593367"/>
              <a:gd name="connsiteX67" fmla="*/ 202180 w 202180"/>
              <a:gd name="connsiteY67" fmla="*/ 1295203 h 1593367"/>
              <a:gd name="connsiteX68" fmla="*/ 202180 w 202180"/>
              <a:gd name="connsiteY68" fmla="*/ 1312742 h 1593367"/>
              <a:gd name="connsiteX69" fmla="*/ 200231 w 202180"/>
              <a:gd name="connsiteY69" fmla="*/ 1332230 h 1593367"/>
              <a:gd name="connsiteX70" fmla="*/ 200231 w 202180"/>
              <a:gd name="connsiteY70" fmla="*/ 1347820 h 1593367"/>
              <a:gd name="connsiteX71" fmla="*/ 196334 w 202180"/>
              <a:gd name="connsiteY71" fmla="*/ 1379001 h 1593367"/>
              <a:gd name="connsiteX72" fmla="*/ 192436 w 202180"/>
              <a:gd name="connsiteY72" fmla="*/ 1406284 h 1593367"/>
              <a:gd name="connsiteX73" fmla="*/ 186590 w 202180"/>
              <a:gd name="connsiteY73" fmla="*/ 1431618 h 1593367"/>
              <a:gd name="connsiteX74" fmla="*/ 178795 w 202180"/>
              <a:gd name="connsiteY74" fmla="*/ 1456952 h 1593367"/>
              <a:gd name="connsiteX75" fmla="*/ 171000 w 202180"/>
              <a:gd name="connsiteY75" fmla="*/ 1480338 h 1593367"/>
              <a:gd name="connsiteX76" fmla="*/ 159307 w 202180"/>
              <a:gd name="connsiteY76" fmla="*/ 1499826 h 1593367"/>
              <a:gd name="connsiteX77" fmla="*/ 151512 w 202180"/>
              <a:gd name="connsiteY77" fmla="*/ 1519313 h 1593367"/>
              <a:gd name="connsiteX78" fmla="*/ 139819 w 202180"/>
              <a:gd name="connsiteY78" fmla="*/ 1534904 h 1593367"/>
              <a:gd name="connsiteX79" fmla="*/ 126178 w 202180"/>
              <a:gd name="connsiteY79" fmla="*/ 1550494 h 1593367"/>
              <a:gd name="connsiteX80" fmla="*/ 114485 w 202180"/>
              <a:gd name="connsiteY80" fmla="*/ 1562187 h 1593367"/>
              <a:gd name="connsiteX81" fmla="*/ 102792 w 202180"/>
              <a:gd name="connsiteY81" fmla="*/ 1571931 h 1593367"/>
              <a:gd name="connsiteX82" fmla="*/ 94997 w 202180"/>
              <a:gd name="connsiteY82" fmla="*/ 1581674 h 1593367"/>
              <a:gd name="connsiteX83" fmla="*/ 83304 w 202180"/>
              <a:gd name="connsiteY83" fmla="*/ 1585572 h 1593367"/>
              <a:gd name="connsiteX84" fmla="*/ 79407 w 202180"/>
              <a:gd name="connsiteY84" fmla="*/ 1589470 h 1593367"/>
              <a:gd name="connsiteX85" fmla="*/ 69663 w 202180"/>
              <a:gd name="connsiteY85" fmla="*/ 1591418 h 1593367"/>
              <a:gd name="connsiteX86" fmla="*/ 65765 w 202180"/>
              <a:gd name="connsiteY86" fmla="*/ 1593367 h 1593367"/>
              <a:gd name="connsiteX87" fmla="*/ 59919 w 202180"/>
              <a:gd name="connsiteY87" fmla="*/ 1591418 h 1593367"/>
              <a:gd name="connsiteX88" fmla="*/ 54072 w 202180"/>
              <a:gd name="connsiteY88" fmla="*/ 1589470 h 1593367"/>
              <a:gd name="connsiteX89" fmla="*/ 52124 w 202180"/>
              <a:gd name="connsiteY89" fmla="*/ 1583623 h 1593367"/>
              <a:gd name="connsiteX90" fmla="*/ 48226 w 202180"/>
              <a:gd name="connsiteY90" fmla="*/ 1575828 h 1593367"/>
              <a:gd name="connsiteX91" fmla="*/ 46277 w 202180"/>
              <a:gd name="connsiteY91" fmla="*/ 1564135 h 1593367"/>
              <a:gd name="connsiteX92" fmla="*/ 44329 w 202180"/>
              <a:gd name="connsiteY92" fmla="*/ 1550494 h 1593367"/>
              <a:gd name="connsiteX93" fmla="*/ 44329 w 202180"/>
              <a:gd name="connsiteY93" fmla="*/ 1536852 h 1593367"/>
              <a:gd name="connsiteX94" fmla="*/ 44329 w 202180"/>
              <a:gd name="connsiteY94" fmla="*/ 1519313 h 1593367"/>
              <a:gd name="connsiteX95" fmla="*/ 40431 w 202180"/>
              <a:gd name="connsiteY95" fmla="*/ 1511518 h 1593367"/>
              <a:gd name="connsiteX96" fmla="*/ 40431 w 202180"/>
              <a:gd name="connsiteY96" fmla="*/ 1499826 h 1593367"/>
              <a:gd name="connsiteX97" fmla="*/ 38672 w 202180"/>
              <a:gd name="connsiteY97" fmla="*/ 1492791 h 1593367"/>
              <a:gd name="connsiteX98" fmla="*/ 38748 w 202180"/>
              <a:gd name="connsiteY98" fmla="*/ 1492412 h 1593367"/>
              <a:gd name="connsiteX99" fmla="*/ 45098 w 202180"/>
              <a:gd name="connsiteY99" fmla="*/ 1473362 h 1593367"/>
              <a:gd name="connsiteX100" fmla="*/ 52614 w 202180"/>
              <a:gd name="connsiteY100" fmla="*/ 1299141 h 1593367"/>
              <a:gd name="connsiteX101" fmla="*/ 49567 w 202180"/>
              <a:gd name="connsiteY101" fmla="*/ 1289966 h 1593367"/>
              <a:gd name="connsiteX102" fmla="*/ 52124 w 202180"/>
              <a:gd name="connsiteY102" fmla="*/ 1287408 h 1593367"/>
              <a:gd name="connsiteX103" fmla="*/ 54072 w 202180"/>
              <a:gd name="connsiteY103" fmla="*/ 1283510 h 1593367"/>
              <a:gd name="connsiteX104" fmla="*/ 57970 w 202180"/>
              <a:gd name="connsiteY104" fmla="*/ 1277664 h 1593367"/>
              <a:gd name="connsiteX105" fmla="*/ 59919 w 202180"/>
              <a:gd name="connsiteY105" fmla="*/ 1273766 h 1593367"/>
              <a:gd name="connsiteX106" fmla="*/ 61868 w 202180"/>
              <a:gd name="connsiteY106" fmla="*/ 1265971 h 1593367"/>
              <a:gd name="connsiteX107" fmla="*/ 61868 w 202180"/>
              <a:gd name="connsiteY107" fmla="*/ 1260125 h 1593367"/>
              <a:gd name="connsiteX108" fmla="*/ 65765 w 202180"/>
              <a:gd name="connsiteY108" fmla="*/ 1252330 h 1593367"/>
              <a:gd name="connsiteX109" fmla="*/ 67714 w 202180"/>
              <a:gd name="connsiteY109" fmla="*/ 1240637 h 1593367"/>
              <a:gd name="connsiteX110" fmla="*/ 69663 w 202180"/>
              <a:gd name="connsiteY110" fmla="*/ 1232842 h 1593367"/>
              <a:gd name="connsiteX111" fmla="*/ 69663 w 202180"/>
              <a:gd name="connsiteY111" fmla="*/ 1221149 h 1593367"/>
              <a:gd name="connsiteX112" fmla="*/ 73560 w 202180"/>
              <a:gd name="connsiteY112" fmla="*/ 1209457 h 1593367"/>
              <a:gd name="connsiteX113" fmla="*/ 73560 w 202180"/>
              <a:gd name="connsiteY113" fmla="*/ 1197764 h 1593367"/>
              <a:gd name="connsiteX114" fmla="*/ 75509 w 202180"/>
              <a:gd name="connsiteY114" fmla="*/ 1184122 h 1593367"/>
              <a:gd name="connsiteX115" fmla="*/ 75509 w 202180"/>
              <a:gd name="connsiteY115" fmla="*/ 1168532 h 1593367"/>
              <a:gd name="connsiteX116" fmla="*/ 79407 w 202180"/>
              <a:gd name="connsiteY116" fmla="*/ 1154891 h 1593367"/>
              <a:gd name="connsiteX117" fmla="*/ 79407 w 202180"/>
              <a:gd name="connsiteY117" fmla="*/ 1139300 h 1593367"/>
              <a:gd name="connsiteX118" fmla="*/ 81355 w 202180"/>
              <a:gd name="connsiteY118" fmla="*/ 1104222 h 1593367"/>
              <a:gd name="connsiteX119" fmla="*/ 83304 w 202180"/>
              <a:gd name="connsiteY119" fmla="*/ 1069144 h 1593367"/>
              <a:gd name="connsiteX120" fmla="*/ 83304 w 202180"/>
              <a:gd name="connsiteY120" fmla="*/ 1036015 h 1593367"/>
              <a:gd name="connsiteX121" fmla="*/ 83304 w 202180"/>
              <a:gd name="connsiteY121" fmla="*/ 1000937 h 1593367"/>
              <a:gd name="connsiteX122" fmla="*/ 83304 w 202180"/>
              <a:gd name="connsiteY122" fmla="*/ 965858 h 1593367"/>
              <a:gd name="connsiteX123" fmla="*/ 83304 w 202180"/>
              <a:gd name="connsiteY123" fmla="*/ 928832 h 1593367"/>
              <a:gd name="connsiteX124" fmla="*/ 81355 w 202180"/>
              <a:gd name="connsiteY124" fmla="*/ 889856 h 1593367"/>
              <a:gd name="connsiteX125" fmla="*/ 79407 w 202180"/>
              <a:gd name="connsiteY125" fmla="*/ 852829 h 1593367"/>
              <a:gd name="connsiteX126" fmla="*/ 75509 w 202180"/>
              <a:gd name="connsiteY126" fmla="*/ 778775 h 1593367"/>
              <a:gd name="connsiteX127" fmla="*/ 73560 w 202180"/>
              <a:gd name="connsiteY127" fmla="*/ 706670 h 1593367"/>
              <a:gd name="connsiteX128" fmla="*/ 67714 w 202180"/>
              <a:gd name="connsiteY128" fmla="*/ 636514 h 1593367"/>
              <a:gd name="connsiteX129" fmla="*/ 67714 w 202180"/>
              <a:gd name="connsiteY129" fmla="*/ 601436 h 1593367"/>
              <a:gd name="connsiteX130" fmla="*/ 65765 w 202180"/>
              <a:gd name="connsiteY130" fmla="*/ 566358 h 1593367"/>
              <a:gd name="connsiteX131" fmla="*/ 61868 w 202180"/>
              <a:gd name="connsiteY131" fmla="*/ 531279 h 1593367"/>
              <a:gd name="connsiteX132" fmla="*/ 59919 w 202180"/>
              <a:gd name="connsiteY132" fmla="*/ 496201 h 1593367"/>
              <a:gd name="connsiteX133" fmla="*/ 57970 w 202180"/>
              <a:gd name="connsiteY133" fmla="*/ 455277 h 1593367"/>
              <a:gd name="connsiteX134" fmla="*/ 54072 w 202180"/>
              <a:gd name="connsiteY134" fmla="*/ 416301 h 1593367"/>
              <a:gd name="connsiteX135" fmla="*/ 52124 w 202180"/>
              <a:gd name="connsiteY135" fmla="*/ 369530 h 1593367"/>
              <a:gd name="connsiteX136" fmla="*/ 48226 w 202180"/>
              <a:gd name="connsiteY136" fmla="*/ 324708 h 1593367"/>
              <a:gd name="connsiteX137" fmla="*/ 46277 w 202180"/>
              <a:gd name="connsiteY137" fmla="*/ 275989 h 1593367"/>
              <a:gd name="connsiteX138" fmla="*/ 44329 w 202180"/>
              <a:gd name="connsiteY138" fmla="*/ 223371 h 1593367"/>
              <a:gd name="connsiteX139" fmla="*/ 38482 w 202180"/>
              <a:gd name="connsiteY139" fmla="*/ 199986 h 1593367"/>
              <a:gd name="connsiteX140" fmla="*/ 34585 w 202180"/>
              <a:gd name="connsiteY140" fmla="*/ 174652 h 1593367"/>
              <a:gd name="connsiteX141" fmla="*/ 32636 w 202180"/>
              <a:gd name="connsiteY141" fmla="*/ 153215 h 1593367"/>
              <a:gd name="connsiteX142" fmla="*/ 30687 w 202180"/>
              <a:gd name="connsiteY142" fmla="*/ 131779 h 1593367"/>
              <a:gd name="connsiteX143" fmla="*/ 26790 w 202180"/>
              <a:gd name="connsiteY143" fmla="*/ 114240 h 1593367"/>
              <a:gd name="connsiteX144" fmla="*/ 24841 w 202180"/>
              <a:gd name="connsiteY144" fmla="*/ 96700 h 1593367"/>
              <a:gd name="connsiteX145" fmla="*/ 22892 w 202180"/>
              <a:gd name="connsiteY145" fmla="*/ 81110 h 1593367"/>
              <a:gd name="connsiteX146" fmla="*/ 18994 w 202180"/>
              <a:gd name="connsiteY146" fmla="*/ 65520 h 1593367"/>
              <a:gd name="connsiteX147" fmla="*/ 17046 w 202180"/>
              <a:gd name="connsiteY147" fmla="*/ 51878 h 1593367"/>
              <a:gd name="connsiteX148" fmla="*/ 13148 w 202180"/>
              <a:gd name="connsiteY148" fmla="*/ 40186 h 1593367"/>
              <a:gd name="connsiteX149" fmla="*/ 11199 w 202180"/>
              <a:gd name="connsiteY149" fmla="*/ 30442 h 1593367"/>
              <a:gd name="connsiteX150" fmla="*/ 9250 w 202180"/>
              <a:gd name="connsiteY150" fmla="*/ 18749 h 1593367"/>
              <a:gd name="connsiteX151" fmla="*/ 5353 w 202180"/>
              <a:gd name="connsiteY151" fmla="*/ 12903 h 1593367"/>
              <a:gd name="connsiteX152" fmla="*/ 3404 w 202180"/>
              <a:gd name="connsiteY152" fmla="*/ 5107 h 1593367"/>
              <a:gd name="connsiteX153" fmla="*/ 0 w 202180"/>
              <a:gd name="connsiteY153" fmla="*/ 0 h 1593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202180" h="1593367">
                <a:moveTo>
                  <a:pt x="0" y="0"/>
                </a:moveTo>
                <a:lnTo>
                  <a:pt x="648" y="162"/>
                </a:lnTo>
                <a:cubicBezTo>
                  <a:pt x="7663" y="3168"/>
                  <a:pt x="13072" y="9076"/>
                  <a:pt x="19698" y="12862"/>
                </a:cubicBezTo>
                <a:cubicBezTo>
                  <a:pt x="27917" y="17558"/>
                  <a:pt x="36631" y="21329"/>
                  <a:pt x="45098" y="25562"/>
                </a:cubicBezTo>
                <a:cubicBezTo>
                  <a:pt x="81426" y="31617"/>
                  <a:pt x="115470" y="38262"/>
                  <a:pt x="153048" y="38262"/>
                </a:cubicBezTo>
                <a:lnTo>
                  <a:pt x="171932" y="36374"/>
                </a:lnTo>
                <a:lnTo>
                  <a:pt x="171000" y="38237"/>
                </a:lnTo>
                <a:lnTo>
                  <a:pt x="167102" y="44083"/>
                </a:lnTo>
                <a:lnTo>
                  <a:pt x="165153" y="47981"/>
                </a:lnTo>
                <a:lnTo>
                  <a:pt x="161256" y="55776"/>
                </a:lnTo>
                <a:lnTo>
                  <a:pt x="159307" y="65520"/>
                </a:lnTo>
                <a:lnTo>
                  <a:pt x="157358" y="73315"/>
                </a:lnTo>
                <a:lnTo>
                  <a:pt x="157358" y="83059"/>
                </a:lnTo>
                <a:lnTo>
                  <a:pt x="153461" y="94752"/>
                </a:lnTo>
                <a:lnTo>
                  <a:pt x="153461" y="104496"/>
                </a:lnTo>
                <a:lnTo>
                  <a:pt x="151512" y="118137"/>
                </a:lnTo>
                <a:lnTo>
                  <a:pt x="151512" y="131779"/>
                </a:lnTo>
                <a:lnTo>
                  <a:pt x="151512" y="149318"/>
                </a:lnTo>
                <a:lnTo>
                  <a:pt x="151512" y="164908"/>
                </a:lnTo>
                <a:lnTo>
                  <a:pt x="151512" y="184396"/>
                </a:lnTo>
                <a:lnTo>
                  <a:pt x="151512" y="199986"/>
                </a:lnTo>
                <a:lnTo>
                  <a:pt x="153461" y="221423"/>
                </a:lnTo>
                <a:lnTo>
                  <a:pt x="153461" y="240911"/>
                </a:lnTo>
                <a:lnTo>
                  <a:pt x="157358" y="264296"/>
                </a:lnTo>
                <a:lnTo>
                  <a:pt x="157358" y="285733"/>
                </a:lnTo>
                <a:lnTo>
                  <a:pt x="157358" y="307169"/>
                </a:lnTo>
                <a:lnTo>
                  <a:pt x="159307" y="326657"/>
                </a:lnTo>
                <a:lnTo>
                  <a:pt x="159307" y="346145"/>
                </a:lnTo>
                <a:lnTo>
                  <a:pt x="159307" y="363684"/>
                </a:lnTo>
                <a:lnTo>
                  <a:pt x="161256" y="383172"/>
                </a:lnTo>
                <a:lnTo>
                  <a:pt x="161256" y="398762"/>
                </a:lnTo>
                <a:lnTo>
                  <a:pt x="161256" y="416301"/>
                </a:lnTo>
                <a:lnTo>
                  <a:pt x="161256" y="431891"/>
                </a:lnTo>
                <a:lnTo>
                  <a:pt x="165153" y="447482"/>
                </a:lnTo>
                <a:lnTo>
                  <a:pt x="165153" y="461123"/>
                </a:lnTo>
                <a:lnTo>
                  <a:pt x="165153" y="474765"/>
                </a:lnTo>
                <a:lnTo>
                  <a:pt x="167102" y="488406"/>
                </a:lnTo>
                <a:lnTo>
                  <a:pt x="167102" y="498150"/>
                </a:lnTo>
                <a:lnTo>
                  <a:pt x="171000" y="509843"/>
                </a:lnTo>
                <a:lnTo>
                  <a:pt x="171000" y="521536"/>
                </a:lnTo>
                <a:lnTo>
                  <a:pt x="172948" y="533228"/>
                </a:lnTo>
                <a:lnTo>
                  <a:pt x="172948" y="550767"/>
                </a:lnTo>
                <a:lnTo>
                  <a:pt x="174897" y="566358"/>
                </a:lnTo>
                <a:lnTo>
                  <a:pt x="174897" y="585845"/>
                </a:lnTo>
                <a:lnTo>
                  <a:pt x="178795" y="607282"/>
                </a:lnTo>
                <a:lnTo>
                  <a:pt x="178795" y="630667"/>
                </a:lnTo>
                <a:lnTo>
                  <a:pt x="180744" y="656002"/>
                </a:lnTo>
                <a:lnTo>
                  <a:pt x="180744" y="679387"/>
                </a:lnTo>
                <a:lnTo>
                  <a:pt x="184641" y="708619"/>
                </a:lnTo>
                <a:lnTo>
                  <a:pt x="184641" y="735902"/>
                </a:lnTo>
                <a:lnTo>
                  <a:pt x="186590" y="769031"/>
                </a:lnTo>
                <a:lnTo>
                  <a:pt x="188539" y="802161"/>
                </a:lnTo>
                <a:lnTo>
                  <a:pt x="188539" y="837239"/>
                </a:lnTo>
                <a:lnTo>
                  <a:pt x="192436" y="870368"/>
                </a:lnTo>
                <a:lnTo>
                  <a:pt x="192436" y="909344"/>
                </a:lnTo>
                <a:lnTo>
                  <a:pt x="194385" y="946371"/>
                </a:lnTo>
                <a:lnTo>
                  <a:pt x="194385" y="985346"/>
                </a:lnTo>
                <a:lnTo>
                  <a:pt x="196334" y="1022373"/>
                </a:lnTo>
                <a:lnTo>
                  <a:pt x="196334" y="1055503"/>
                </a:lnTo>
                <a:lnTo>
                  <a:pt x="196334" y="1086683"/>
                </a:lnTo>
                <a:lnTo>
                  <a:pt x="200231" y="1119812"/>
                </a:lnTo>
                <a:lnTo>
                  <a:pt x="200231" y="1149044"/>
                </a:lnTo>
                <a:lnTo>
                  <a:pt x="200231" y="1178276"/>
                </a:lnTo>
                <a:lnTo>
                  <a:pt x="202180" y="1203610"/>
                </a:lnTo>
                <a:lnTo>
                  <a:pt x="202180" y="1230893"/>
                </a:lnTo>
                <a:lnTo>
                  <a:pt x="202180" y="1254279"/>
                </a:lnTo>
                <a:lnTo>
                  <a:pt x="202180" y="1275715"/>
                </a:lnTo>
                <a:lnTo>
                  <a:pt x="202180" y="1295203"/>
                </a:lnTo>
                <a:lnTo>
                  <a:pt x="202180" y="1312742"/>
                </a:lnTo>
                <a:lnTo>
                  <a:pt x="200231" y="1332230"/>
                </a:lnTo>
                <a:lnTo>
                  <a:pt x="200231" y="1347820"/>
                </a:lnTo>
                <a:lnTo>
                  <a:pt x="196334" y="1379001"/>
                </a:lnTo>
                <a:lnTo>
                  <a:pt x="192436" y="1406284"/>
                </a:lnTo>
                <a:lnTo>
                  <a:pt x="186590" y="1431618"/>
                </a:lnTo>
                <a:lnTo>
                  <a:pt x="178795" y="1456952"/>
                </a:lnTo>
                <a:lnTo>
                  <a:pt x="171000" y="1480338"/>
                </a:lnTo>
                <a:lnTo>
                  <a:pt x="159307" y="1499826"/>
                </a:lnTo>
                <a:lnTo>
                  <a:pt x="151512" y="1519313"/>
                </a:lnTo>
                <a:lnTo>
                  <a:pt x="139819" y="1534904"/>
                </a:lnTo>
                <a:lnTo>
                  <a:pt x="126178" y="1550494"/>
                </a:lnTo>
                <a:lnTo>
                  <a:pt x="114485" y="1562187"/>
                </a:lnTo>
                <a:lnTo>
                  <a:pt x="102792" y="1571931"/>
                </a:lnTo>
                <a:lnTo>
                  <a:pt x="94997" y="1581674"/>
                </a:lnTo>
                <a:lnTo>
                  <a:pt x="83304" y="1585572"/>
                </a:lnTo>
                <a:lnTo>
                  <a:pt x="79407" y="1589470"/>
                </a:lnTo>
                <a:lnTo>
                  <a:pt x="69663" y="1591418"/>
                </a:lnTo>
                <a:lnTo>
                  <a:pt x="65765" y="1593367"/>
                </a:lnTo>
                <a:lnTo>
                  <a:pt x="59919" y="1591418"/>
                </a:lnTo>
                <a:lnTo>
                  <a:pt x="54072" y="1589470"/>
                </a:lnTo>
                <a:lnTo>
                  <a:pt x="52124" y="1583623"/>
                </a:lnTo>
                <a:lnTo>
                  <a:pt x="48226" y="1575828"/>
                </a:lnTo>
                <a:lnTo>
                  <a:pt x="46277" y="1564135"/>
                </a:lnTo>
                <a:lnTo>
                  <a:pt x="44329" y="1550494"/>
                </a:lnTo>
                <a:lnTo>
                  <a:pt x="44329" y="1536852"/>
                </a:lnTo>
                <a:lnTo>
                  <a:pt x="44329" y="1519313"/>
                </a:lnTo>
                <a:lnTo>
                  <a:pt x="40431" y="1511518"/>
                </a:lnTo>
                <a:lnTo>
                  <a:pt x="40431" y="1499826"/>
                </a:lnTo>
                <a:lnTo>
                  <a:pt x="38672" y="1492791"/>
                </a:lnTo>
                <a:lnTo>
                  <a:pt x="38748" y="1492412"/>
                </a:lnTo>
                <a:cubicBezTo>
                  <a:pt x="40253" y="1485890"/>
                  <a:pt x="44667" y="1480042"/>
                  <a:pt x="45098" y="1473362"/>
                </a:cubicBezTo>
                <a:cubicBezTo>
                  <a:pt x="54759" y="1323621"/>
                  <a:pt x="66348" y="1341720"/>
                  <a:pt x="52614" y="1299141"/>
                </a:cubicBezTo>
                <a:lnTo>
                  <a:pt x="49567" y="1289966"/>
                </a:lnTo>
                <a:lnTo>
                  <a:pt x="52124" y="1287408"/>
                </a:lnTo>
                <a:lnTo>
                  <a:pt x="54072" y="1283510"/>
                </a:lnTo>
                <a:lnTo>
                  <a:pt x="57970" y="1277664"/>
                </a:lnTo>
                <a:lnTo>
                  <a:pt x="59919" y="1273766"/>
                </a:lnTo>
                <a:lnTo>
                  <a:pt x="61868" y="1265971"/>
                </a:lnTo>
                <a:lnTo>
                  <a:pt x="61868" y="1260125"/>
                </a:lnTo>
                <a:lnTo>
                  <a:pt x="65765" y="1252330"/>
                </a:lnTo>
                <a:lnTo>
                  <a:pt x="67714" y="1240637"/>
                </a:lnTo>
                <a:lnTo>
                  <a:pt x="69663" y="1232842"/>
                </a:lnTo>
                <a:lnTo>
                  <a:pt x="69663" y="1221149"/>
                </a:lnTo>
                <a:lnTo>
                  <a:pt x="73560" y="1209457"/>
                </a:lnTo>
                <a:lnTo>
                  <a:pt x="73560" y="1197764"/>
                </a:lnTo>
                <a:lnTo>
                  <a:pt x="75509" y="1184122"/>
                </a:lnTo>
                <a:lnTo>
                  <a:pt x="75509" y="1168532"/>
                </a:lnTo>
                <a:lnTo>
                  <a:pt x="79407" y="1154891"/>
                </a:lnTo>
                <a:lnTo>
                  <a:pt x="79407" y="1139300"/>
                </a:lnTo>
                <a:lnTo>
                  <a:pt x="81355" y="1104222"/>
                </a:lnTo>
                <a:lnTo>
                  <a:pt x="83304" y="1069144"/>
                </a:lnTo>
                <a:lnTo>
                  <a:pt x="83304" y="1036015"/>
                </a:lnTo>
                <a:lnTo>
                  <a:pt x="83304" y="1000937"/>
                </a:lnTo>
                <a:lnTo>
                  <a:pt x="83304" y="965858"/>
                </a:lnTo>
                <a:lnTo>
                  <a:pt x="83304" y="928832"/>
                </a:lnTo>
                <a:lnTo>
                  <a:pt x="81355" y="889856"/>
                </a:lnTo>
                <a:lnTo>
                  <a:pt x="79407" y="852829"/>
                </a:lnTo>
                <a:lnTo>
                  <a:pt x="75509" y="778775"/>
                </a:lnTo>
                <a:lnTo>
                  <a:pt x="73560" y="706670"/>
                </a:lnTo>
                <a:lnTo>
                  <a:pt x="67714" y="636514"/>
                </a:lnTo>
                <a:lnTo>
                  <a:pt x="67714" y="601436"/>
                </a:lnTo>
                <a:lnTo>
                  <a:pt x="65765" y="566358"/>
                </a:lnTo>
                <a:lnTo>
                  <a:pt x="61868" y="531279"/>
                </a:lnTo>
                <a:lnTo>
                  <a:pt x="59919" y="496201"/>
                </a:lnTo>
                <a:lnTo>
                  <a:pt x="57970" y="455277"/>
                </a:lnTo>
                <a:lnTo>
                  <a:pt x="54072" y="416301"/>
                </a:lnTo>
                <a:lnTo>
                  <a:pt x="52124" y="369530"/>
                </a:lnTo>
                <a:lnTo>
                  <a:pt x="48226" y="324708"/>
                </a:lnTo>
                <a:lnTo>
                  <a:pt x="46277" y="275989"/>
                </a:lnTo>
                <a:lnTo>
                  <a:pt x="44329" y="223371"/>
                </a:lnTo>
                <a:lnTo>
                  <a:pt x="38482" y="199986"/>
                </a:lnTo>
                <a:lnTo>
                  <a:pt x="34585" y="174652"/>
                </a:lnTo>
                <a:lnTo>
                  <a:pt x="32636" y="153215"/>
                </a:lnTo>
                <a:lnTo>
                  <a:pt x="30687" y="131779"/>
                </a:lnTo>
                <a:lnTo>
                  <a:pt x="26790" y="114240"/>
                </a:lnTo>
                <a:lnTo>
                  <a:pt x="24841" y="96700"/>
                </a:lnTo>
                <a:lnTo>
                  <a:pt x="22892" y="81110"/>
                </a:lnTo>
                <a:lnTo>
                  <a:pt x="18994" y="65520"/>
                </a:lnTo>
                <a:lnTo>
                  <a:pt x="17046" y="51878"/>
                </a:lnTo>
                <a:lnTo>
                  <a:pt x="13148" y="40186"/>
                </a:lnTo>
                <a:lnTo>
                  <a:pt x="11199" y="30442"/>
                </a:lnTo>
                <a:lnTo>
                  <a:pt x="9250" y="18749"/>
                </a:lnTo>
                <a:lnTo>
                  <a:pt x="5353" y="12903"/>
                </a:lnTo>
                <a:lnTo>
                  <a:pt x="3404" y="5107"/>
                </a:lnTo>
                <a:lnTo>
                  <a:pt x="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7" name="任意多边形 126"/>
          <p:cNvSpPr/>
          <p:nvPr/>
        </p:nvSpPr>
        <p:spPr>
          <a:xfrm>
            <a:off x="2264606" y="2778742"/>
            <a:ext cx="151508" cy="247271"/>
          </a:xfrm>
          <a:custGeom>
            <a:avLst/>
            <a:gdLst>
              <a:gd name="connsiteX0" fmla="*/ 60015 w 151508"/>
              <a:gd name="connsiteY0" fmla="*/ 0 h 247271"/>
              <a:gd name="connsiteX1" fmla="*/ 123515 w 151508"/>
              <a:gd name="connsiteY1" fmla="*/ 6350 h 247271"/>
              <a:gd name="connsiteX2" fmla="*/ 142565 w 151508"/>
              <a:gd name="connsiteY2" fmla="*/ 19050 h 247271"/>
              <a:gd name="connsiteX3" fmla="*/ 151508 w 151508"/>
              <a:gd name="connsiteY3" fmla="*/ 22031 h 247271"/>
              <a:gd name="connsiteX4" fmla="*/ 146854 w 151508"/>
              <a:gd name="connsiteY4" fmla="*/ 26733 h 247271"/>
              <a:gd name="connsiteX5" fmla="*/ 139058 w 151508"/>
              <a:gd name="connsiteY5" fmla="*/ 32640 h 247271"/>
              <a:gd name="connsiteX6" fmla="*/ 135161 w 151508"/>
              <a:gd name="connsiteY6" fmla="*/ 40517 h 247271"/>
              <a:gd name="connsiteX7" fmla="*/ 129315 w 151508"/>
              <a:gd name="connsiteY7" fmla="*/ 48393 h 247271"/>
              <a:gd name="connsiteX8" fmla="*/ 123468 w 151508"/>
              <a:gd name="connsiteY8" fmla="*/ 60208 h 247271"/>
              <a:gd name="connsiteX9" fmla="*/ 117622 w 151508"/>
              <a:gd name="connsiteY9" fmla="*/ 73991 h 247271"/>
              <a:gd name="connsiteX10" fmla="*/ 115673 w 151508"/>
              <a:gd name="connsiteY10" fmla="*/ 87775 h 247271"/>
              <a:gd name="connsiteX11" fmla="*/ 109827 w 151508"/>
              <a:gd name="connsiteY11" fmla="*/ 99589 h 247271"/>
              <a:gd name="connsiteX12" fmla="*/ 103980 w 151508"/>
              <a:gd name="connsiteY12" fmla="*/ 117311 h 247271"/>
              <a:gd name="connsiteX13" fmla="*/ 102032 w 151508"/>
              <a:gd name="connsiteY13" fmla="*/ 135033 h 247271"/>
              <a:gd name="connsiteX14" fmla="*/ 100083 w 151508"/>
              <a:gd name="connsiteY14" fmla="*/ 154724 h 247271"/>
              <a:gd name="connsiteX15" fmla="*/ 94236 w 151508"/>
              <a:gd name="connsiteY15" fmla="*/ 176384 h 247271"/>
              <a:gd name="connsiteX16" fmla="*/ 90339 w 151508"/>
              <a:gd name="connsiteY16" fmla="*/ 198044 h 247271"/>
              <a:gd name="connsiteX17" fmla="*/ 88390 w 151508"/>
              <a:gd name="connsiteY17" fmla="*/ 223642 h 247271"/>
              <a:gd name="connsiteX18" fmla="*/ 86441 w 151508"/>
              <a:gd name="connsiteY18" fmla="*/ 247271 h 247271"/>
              <a:gd name="connsiteX19" fmla="*/ 2644 w 151508"/>
              <a:gd name="connsiteY19" fmla="*/ 247271 h 247271"/>
              <a:gd name="connsiteX20" fmla="*/ 2644 w 151508"/>
              <a:gd name="connsiteY20" fmla="*/ 217735 h 247271"/>
              <a:gd name="connsiteX21" fmla="*/ 2644 w 151508"/>
              <a:gd name="connsiteY21" fmla="*/ 190168 h 247271"/>
              <a:gd name="connsiteX22" fmla="*/ 2644 w 151508"/>
              <a:gd name="connsiteY22" fmla="*/ 162600 h 247271"/>
              <a:gd name="connsiteX23" fmla="*/ 2644 w 151508"/>
              <a:gd name="connsiteY23" fmla="*/ 138971 h 247271"/>
              <a:gd name="connsiteX24" fmla="*/ 2644 w 151508"/>
              <a:gd name="connsiteY24" fmla="*/ 113373 h 247271"/>
              <a:gd name="connsiteX25" fmla="*/ 2644 w 151508"/>
              <a:gd name="connsiteY25" fmla="*/ 95651 h 247271"/>
              <a:gd name="connsiteX26" fmla="*/ 2644 w 151508"/>
              <a:gd name="connsiteY26" fmla="*/ 75960 h 247271"/>
              <a:gd name="connsiteX27" fmla="*/ 2644 w 151508"/>
              <a:gd name="connsiteY27" fmla="*/ 56270 h 247271"/>
              <a:gd name="connsiteX28" fmla="*/ 2644 w 151508"/>
              <a:gd name="connsiteY28" fmla="*/ 40517 h 247271"/>
              <a:gd name="connsiteX29" fmla="*/ 2644 w 151508"/>
              <a:gd name="connsiteY29" fmla="*/ 26733 h 247271"/>
              <a:gd name="connsiteX30" fmla="*/ 0 w 151508"/>
              <a:gd name="connsiteY30" fmla="*/ 20056 h 247271"/>
              <a:gd name="connsiteX31" fmla="*/ 1339 w 151508"/>
              <a:gd name="connsiteY31" fmla="*/ 15711 h 247271"/>
              <a:gd name="connsiteX32" fmla="*/ 9215 w 151508"/>
              <a:gd name="connsiteY32" fmla="*/ 6350 h 247271"/>
              <a:gd name="connsiteX33" fmla="*/ 60015 w 151508"/>
              <a:gd name="connsiteY33" fmla="*/ 0 h 247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51508" h="247271">
                <a:moveTo>
                  <a:pt x="60015" y="0"/>
                </a:moveTo>
                <a:cubicBezTo>
                  <a:pt x="81182" y="2117"/>
                  <a:pt x="102788" y="1567"/>
                  <a:pt x="123515" y="6350"/>
                </a:cubicBezTo>
                <a:cubicBezTo>
                  <a:pt x="130951" y="8066"/>
                  <a:pt x="135739" y="15637"/>
                  <a:pt x="142565" y="19050"/>
                </a:cubicBezTo>
                <a:lnTo>
                  <a:pt x="151508" y="22031"/>
                </a:lnTo>
                <a:lnTo>
                  <a:pt x="146854" y="26733"/>
                </a:lnTo>
                <a:lnTo>
                  <a:pt x="139058" y="32640"/>
                </a:lnTo>
                <a:lnTo>
                  <a:pt x="135161" y="40517"/>
                </a:lnTo>
                <a:lnTo>
                  <a:pt x="129315" y="48393"/>
                </a:lnTo>
                <a:lnTo>
                  <a:pt x="123468" y="60208"/>
                </a:lnTo>
                <a:lnTo>
                  <a:pt x="117622" y="73991"/>
                </a:lnTo>
                <a:lnTo>
                  <a:pt x="115673" y="87775"/>
                </a:lnTo>
                <a:lnTo>
                  <a:pt x="109827" y="99589"/>
                </a:lnTo>
                <a:lnTo>
                  <a:pt x="103980" y="117311"/>
                </a:lnTo>
                <a:lnTo>
                  <a:pt x="102032" y="135033"/>
                </a:lnTo>
                <a:lnTo>
                  <a:pt x="100083" y="154724"/>
                </a:lnTo>
                <a:lnTo>
                  <a:pt x="94236" y="176384"/>
                </a:lnTo>
                <a:lnTo>
                  <a:pt x="90339" y="198044"/>
                </a:lnTo>
                <a:lnTo>
                  <a:pt x="88390" y="223642"/>
                </a:lnTo>
                <a:lnTo>
                  <a:pt x="86441" y="247271"/>
                </a:lnTo>
                <a:lnTo>
                  <a:pt x="2644" y="247271"/>
                </a:lnTo>
                <a:lnTo>
                  <a:pt x="2644" y="217735"/>
                </a:lnTo>
                <a:lnTo>
                  <a:pt x="2644" y="190168"/>
                </a:lnTo>
                <a:lnTo>
                  <a:pt x="2644" y="162600"/>
                </a:lnTo>
                <a:lnTo>
                  <a:pt x="2644" y="138971"/>
                </a:lnTo>
                <a:lnTo>
                  <a:pt x="2644" y="113373"/>
                </a:lnTo>
                <a:lnTo>
                  <a:pt x="2644" y="95651"/>
                </a:lnTo>
                <a:lnTo>
                  <a:pt x="2644" y="75960"/>
                </a:lnTo>
                <a:lnTo>
                  <a:pt x="2644" y="56270"/>
                </a:lnTo>
                <a:lnTo>
                  <a:pt x="2644" y="40517"/>
                </a:lnTo>
                <a:lnTo>
                  <a:pt x="2644" y="26733"/>
                </a:lnTo>
                <a:lnTo>
                  <a:pt x="0" y="20056"/>
                </a:lnTo>
                <a:lnTo>
                  <a:pt x="1339" y="15711"/>
                </a:lnTo>
                <a:cubicBezTo>
                  <a:pt x="3305" y="11429"/>
                  <a:pt x="5825" y="8045"/>
                  <a:pt x="9215" y="6350"/>
                </a:cubicBezTo>
                <a:cubicBezTo>
                  <a:pt x="24479" y="-1282"/>
                  <a:pt x="43082" y="2117"/>
                  <a:pt x="60015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 127"/>
          <p:cNvSpPr/>
          <p:nvPr/>
        </p:nvSpPr>
        <p:spPr>
          <a:xfrm>
            <a:off x="1655332" y="1954181"/>
            <a:ext cx="1159527" cy="247496"/>
          </a:xfrm>
          <a:custGeom>
            <a:avLst/>
            <a:gdLst>
              <a:gd name="connsiteX0" fmla="*/ 941263 w 1159527"/>
              <a:gd name="connsiteY0" fmla="*/ 0 h 247496"/>
              <a:gd name="connsiteX1" fmla="*/ 949058 w 1159527"/>
              <a:gd name="connsiteY1" fmla="*/ 0 h 247496"/>
              <a:gd name="connsiteX2" fmla="*/ 956854 w 1159527"/>
              <a:gd name="connsiteY2" fmla="*/ 1949 h 247496"/>
              <a:gd name="connsiteX3" fmla="*/ 964649 w 1159527"/>
              <a:gd name="connsiteY3" fmla="*/ 3898 h 247496"/>
              <a:gd name="connsiteX4" fmla="*/ 972444 w 1159527"/>
              <a:gd name="connsiteY4" fmla="*/ 3898 h 247496"/>
              <a:gd name="connsiteX5" fmla="*/ 984137 w 1159527"/>
              <a:gd name="connsiteY5" fmla="*/ 7795 h 247496"/>
              <a:gd name="connsiteX6" fmla="*/ 997778 w 1159527"/>
              <a:gd name="connsiteY6" fmla="*/ 9744 h 247496"/>
              <a:gd name="connsiteX7" fmla="*/ 1011420 w 1159527"/>
              <a:gd name="connsiteY7" fmla="*/ 15590 h 247496"/>
              <a:gd name="connsiteX8" fmla="*/ 1025061 w 1159527"/>
              <a:gd name="connsiteY8" fmla="*/ 23385 h 247496"/>
              <a:gd name="connsiteX9" fmla="*/ 1040651 w 1159527"/>
              <a:gd name="connsiteY9" fmla="*/ 31181 h 247496"/>
              <a:gd name="connsiteX10" fmla="*/ 1060139 w 1159527"/>
              <a:gd name="connsiteY10" fmla="*/ 38976 h 247496"/>
              <a:gd name="connsiteX11" fmla="*/ 1077678 w 1159527"/>
              <a:gd name="connsiteY11" fmla="*/ 52617 h 247496"/>
              <a:gd name="connsiteX12" fmla="*/ 1093269 w 1159527"/>
              <a:gd name="connsiteY12" fmla="*/ 64310 h 247496"/>
              <a:gd name="connsiteX13" fmla="*/ 1110808 w 1159527"/>
              <a:gd name="connsiteY13" fmla="*/ 74054 h 247496"/>
              <a:gd name="connsiteX14" fmla="*/ 1126398 w 1159527"/>
              <a:gd name="connsiteY14" fmla="*/ 85747 h 247496"/>
              <a:gd name="connsiteX15" fmla="*/ 1138091 w 1159527"/>
              <a:gd name="connsiteY15" fmla="*/ 97439 h 247496"/>
              <a:gd name="connsiteX16" fmla="*/ 1145886 w 1159527"/>
              <a:gd name="connsiteY16" fmla="*/ 105234 h 247496"/>
              <a:gd name="connsiteX17" fmla="*/ 1153681 w 1159527"/>
              <a:gd name="connsiteY17" fmla="*/ 113030 h 247496"/>
              <a:gd name="connsiteX18" fmla="*/ 1155630 w 1159527"/>
              <a:gd name="connsiteY18" fmla="*/ 114978 h 247496"/>
              <a:gd name="connsiteX19" fmla="*/ 1159527 w 1159527"/>
              <a:gd name="connsiteY19" fmla="*/ 118876 h 247496"/>
              <a:gd name="connsiteX20" fmla="*/ 1159527 w 1159527"/>
              <a:gd name="connsiteY20" fmla="*/ 122774 h 247496"/>
              <a:gd name="connsiteX21" fmla="*/ 1159527 w 1159527"/>
              <a:gd name="connsiteY21" fmla="*/ 126671 h 247496"/>
              <a:gd name="connsiteX22" fmla="*/ 1159527 w 1159527"/>
              <a:gd name="connsiteY22" fmla="*/ 132517 h 247496"/>
              <a:gd name="connsiteX23" fmla="*/ 1155630 w 1159527"/>
              <a:gd name="connsiteY23" fmla="*/ 136415 h 247496"/>
              <a:gd name="connsiteX24" fmla="*/ 1155630 w 1159527"/>
              <a:gd name="connsiteY24" fmla="*/ 144210 h 247496"/>
              <a:gd name="connsiteX25" fmla="*/ 1153681 w 1159527"/>
              <a:gd name="connsiteY25" fmla="*/ 150056 h 247496"/>
              <a:gd name="connsiteX26" fmla="*/ 1151732 w 1159527"/>
              <a:gd name="connsiteY26" fmla="*/ 157852 h 247496"/>
              <a:gd name="connsiteX27" fmla="*/ 1145886 w 1159527"/>
              <a:gd name="connsiteY27" fmla="*/ 167596 h 247496"/>
              <a:gd name="connsiteX28" fmla="*/ 1141988 w 1159527"/>
              <a:gd name="connsiteY28" fmla="*/ 175391 h 247496"/>
              <a:gd name="connsiteX29" fmla="*/ 1139023 w 1159527"/>
              <a:gd name="connsiteY29" fmla="*/ 181323 h 247496"/>
              <a:gd name="connsiteX30" fmla="*/ 1120139 w 1159527"/>
              <a:gd name="connsiteY30" fmla="*/ 183211 h 247496"/>
              <a:gd name="connsiteX31" fmla="*/ 1012189 w 1159527"/>
              <a:gd name="connsiteY31" fmla="*/ 170511 h 247496"/>
              <a:gd name="connsiteX32" fmla="*/ 986789 w 1159527"/>
              <a:gd name="connsiteY32" fmla="*/ 157811 h 247496"/>
              <a:gd name="connsiteX33" fmla="*/ 967739 w 1159527"/>
              <a:gd name="connsiteY33" fmla="*/ 145111 h 247496"/>
              <a:gd name="connsiteX34" fmla="*/ 967091 w 1159527"/>
              <a:gd name="connsiteY34" fmla="*/ 144949 h 247496"/>
              <a:gd name="connsiteX35" fmla="*/ 966598 w 1159527"/>
              <a:gd name="connsiteY35" fmla="*/ 144210 h 247496"/>
              <a:gd name="connsiteX36" fmla="*/ 964649 w 1159527"/>
              <a:gd name="connsiteY36" fmla="*/ 142261 h 247496"/>
              <a:gd name="connsiteX37" fmla="*/ 958802 w 1159527"/>
              <a:gd name="connsiteY37" fmla="*/ 136415 h 247496"/>
              <a:gd name="connsiteX38" fmla="*/ 951007 w 1159527"/>
              <a:gd name="connsiteY38" fmla="*/ 132517 h 247496"/>
              <a:gd name="connsiteX39" fmla="*/ 945161 w 1159527"/>
              <a:gd name="connsiteY39" fmla="*/ 126671 h 247496"/>
              <a:gd name="connsiteX40" fmla="*/ 937366 w 1159527"/>
              <a:gd name="connsiteY40" fmla="*/ 122774 h 247496"/>
              <a:gd name="connsiteX41" fmla="*/ 929571 w 1159527"/>
              <a:gd name="connsiteY41" fmla="*/ 120825 h 247496"/>
              <a:gd name="connsiteX42" fmla="*/ 921775 w 1159527"/>
              <a:gd name="connsiteY42" fmla="*/ 118876 h 247496"/>
              <a:gd name="connsiteX43" fmla="*/ 913980 w 1159527"/>
              <a:gd name="connsiteY43" fmla="*/ 118876 h 247496"/>
              <a:gd name="connsiteX44" fmla="*/ 906185 w 1159527"/>
              <a:gd name="connsiteY44" fmla="*/ 118876 h 247496"/>
              <a:gd name="connsiteX45" fmla="*/ 892544 w 1159527"/>
              <a:gd name="connsiteY45" fmla="*/ 118876 h 247496"/>
              <a:gd name="connsiteX46" fmla="*/ 878902 w 1159527"/>
              <a:gd name="connsiteY46" fmla="*/ 118876 h 247496"/>
              <a:gd name="connsiteX47" fmla="*/ 861363 w 1159527"/>
              <a:gd name="connsiteY47" fmla="*/ 120825 h 247496"/>
              <a:gd name="connsiteX48" fmla="*/ 843824 w 1159527"/>
              <a:gd name="connsiteY48" fmla="*/ 122774 h 247496"/>
              <a:gd name="connsiteX49" fmla="*/ 824336 w 1159527"/>
              <a:gd name="connsiteY49" fmla="*/ 126671 h 247496"/>
              <a:gd name="connsiteX50" fmla="*/ 802900 w 1159527"/>
              <a:gd name="connsiteY50" fmla="*/ 128620 h 247496"/>
              <a:gd name="connsiteX51" fmla="*/ 779514 w 1159527"/>
              <a:gd name="connsiteY51" fmla="*/ 132517 h 247496"/>
              <a:gd name="connsiteX52" fmla="*/ 754180 w 1159527"/>
              <a:gd name="connsiteY52" fmla="*/ 134466 h 247496"/>
              <a:gd name="connsiteX53" fmla="*/ 746385 w 1159527"/>
              <a:gd name="connsiteY53" fmla="*/ 134466 h 247496"/>
              <a:gd name="connsiteX54" fmla="*/ 740538 w 1159527"/>
              <a:gd name="connsiteY54" fmla="*/ 136415 h 247496"/>
              <a:gd name="connsiteX55" fmla="*/ 730795 w 1159527"/>
              <a:gd name="connsiteY55" fmla="*/ 136415 h 247496"/>
              <a:gd name="connsiteX56" fmla="*/ 719102 w 1159527"/>
              <a:gd name="connsiteY56" fmla="*/ 140313 h 247496"/>
              <a:gd name="connsiteX57" fmla="*/ 709358 w 1159527"/>
              <a:gd name="connsiteY57" fmla="*/ 140313 h 247496"/>
              <a:gd name="connsiteX58" fmla="*/ 697665 w 1159527"/>
              <a:gd name="connsiteY58" fmla="*/ 142261 h 247496"/>
              <a:gd name="connsiteX59" fmla="*/ 684024 w 1159527"/>
              <a:gd name="connsiteY59" fmla="*/ 144210 h 247496"/>
              <a:gd name="connsiteX60" fmla="*/ 668433 w 1159527"/>
              <a:gd name="connsiteY60" fmla="*/ 144210 h 247496"/>
              <a:gd name="connsiteX61" fmla="*/ 654792 w 1159527"/>
              <a:gd name="connsiteY61" fmla="*/ 148108 h 247496"/>
              <a:gd name="connsiteX62" fmla="*/ 635304 w 1159527"/>
              <a:gd name="connsiteY62" fmla="*/ 150056 h 247496"/>
              <a:gd name="connsiteX63" fmla="*/ 619714 w 1159527"/>
              <a:gd name="connsiteY63" fmla="*/ 153954 h 247496"/>
              <a:gd name="connsiteX64" fmla="*/ 600226 w 1159527"/>
              <a:gd name="connsiteY64" fmla="*/ 155903 h 247496"/>
              <a:gd name="connsiteX65" fmla="*/ 578789 w 1159527"/>
              <a:gd name="connsiteY65" fmla="*/ 157852 h 247496"/>
              <a:gd name="connsiteX66" fmla="*/ 559301 w 1159527"/>
              <a:gd name="connsiteY66" fmla="*/ 161749 h 247496"/>
              <a:gd name="connsiteX67" fmla="*/ 535916 w 1159527"/>
              <a:gd name="connsiteY67" fmla="*/ 167596 h 247496"/>
              <a:gd name="connsiteX68" fmla="*/ 514479 w 1159527"/>
              <a:gd name="connsiteY68" fmla="*/ 169544 h 247496"/>
              <a:gd name="connsiteX69" fmla="*/ 489145 w 1159527"/>
              <a:gd name="connsiteY69" fmla="*/ 171493 h 247496"/>
              <a:gd name="connsiteX70" fmla="*/ 463811 w 1159527"/>
              <a:gd name="connsiteY70" fmla="*/ 177339 h 247496"/>
              <a:gd name="connsiteX71" fmla="*/ 438477 w 1159527"/>
              <a:gd name="connsiteY71" fmla="*/ 179288 h 247496"/>
              <a:gd name="connsiteX72" fmla="*/ 409245 w 1159527"/>
              <a:gd name="connsiteY72" fmla="*/ 185135 h 247496"/>
              <a:gd name="connsiteX73" fmla="*/ 381962 w 1159527"/>
              <a:gd name="connsiteY73" fmla="*/ 189032 h 247496"/>
              <a:gd name="connsiteX74" fmla="*/ 352730 w 1159527"/>
              <a:gd name="connsiteY74" fmla="*/ 192930 h 247496"/>
              <a:gd name="connsiteX75" fmla="*/ 323498 w 1159527"/>
              <a:gd name="connsiteY75" fmla="*/ 198776 h 247496"/>
              <a:gd name="connsiteX76" fmla="*/ 290369 w 1159527"/>
              <a:gd name="connsiteY76" fmla="*/ 204622 h 247496"/>
              <a:gd name="connsiteX77" fmla="*/ 257240 w 1159527"/>
              <a:gd name="connsiteY77" fmla="*/ 206571 h 247496"/>
              <a:gd name="connsiteX78" fmla="*/ 222162 w 1159527"/>
              <a:gd name="connsiteY78" fmla="*/ 212418 h 247496"/>
              <a:gd name="connsiteX79" fmla="*/ 187083 w 1159527"/>
              <a:gd name="connsiteY79" fmla="*/ 218264 h 247496"/>
              <a:gd name="connsiteX80" fmla="*/ 152005 w 1159527"/>
              <a:gd name="connsiteY80" fmla="*/ 224110 h 247496"/>
              <a:gd name="connsiteX81" fmla="*/ 114978 w 1159527"/>
              <a:gd name="connsiteY81" fmla="*/ 228008 h 247496"/>
              <a:gd name="connsiteX82" fmla="*/ 77951 w 1159527"/>
              <a:gd name="connsiteY82" fmla="*/ 235803 h 247496"/>
              <a:gd name="connsiteX83" fmla="*/ 37027 w 1159527"/>
              <a:gd name="connsiteY83" fmla="*/ 241649 h 247496"/>
              <a:gd name="connsiteX84" fmla="*/ 0 w 1159527"/>
              <a:gd name="connsiteY84" fmla="*/ 247496 h 247496"/>
              <a:gd name="connsiteX85" fmla="*/ 0 w 1159527"/>
              <a:gd name="connsiteY85" fmla="*/ 157852 h 247496"/>
              <a:gd name="connsiteX86" fmla="*/ 29232 w 1159527"/>
              <a:gd name="connsiteY86" fmla="*/ 157852 h 247496"/>
              <a:gd name="connsiteX87" fmla="*/ 64310 w 1159527"/>
              <a:gd name="connsiteY87" fmla="*/ 155903 h 247496"/>
              <a:gd name="connsiteX88" fmla="*/ 101337 w 1159527"/>
              <a:gd name="connsiteY88" fmla="*/ 155903 h 247496"/>
              <a:gd name="connsiteX89" fmla="*/ 120825 w 1159527"/>
              <a:gd name="connsiteY89" fmla="*/ 153954 h 247496"/>
              <a:gd name="connsiteX90" fmla="*/ 140313 w 1159527"/>
              <a:gd name="connsiteY90" fmla="*/ 150056 h 247496"/>
              <a:gd name="connsiteX91" fmla="*/ 161749 w 1159527"/>
              <a:gd name="connsiteY91" fmla="*/ 150056 h 247496"/>
              <a:gd name="connsiteX92" fmla="*/ 183186 w 1159527"/>
              <a:gd name="connsiteY92" fmla="*/ 148108 h 247496"/>
              <a:gd name="connsiteX93" fmla="*/ 204622 w 1159527"/>
              <a:gd name="connsiteY93" fmla="*/ 144210 h 247496"/>
              <a:gd name="connsiteX94" fmla="*/ 228008 w 1159527"/>
              <a:gd name="connsiteY94" fmla="*/ 142261 h 247496"/>
              <a:gd name="connsiteX95" fmla="*/ 249445 w 1159527"/>
              <a:gd name="connsiteY95" fmla="*/ 136415 h 247496"/>
              <a:gd name="connsiteX96" fmla="*/ 276728 w 1159527"/>
              <a:gd name="connsiteY96" fmla="*/ 134466 h 247496"/>
              <a:gd name="connsiteX97" fmla="*/ 302062 w 1159527"/>
              <a:gd name="connsiteY97" fmla="*/ 132517 h 247496"/>
              <a:gd name="connsiteX98" fmla="*/ 327396 w 1159527"/>
              <a:gd name="connsiteY98" fmla="*/ 126671 h 247496"/>
              <a:gd name="connsiteX99" fmla="*/ 380013 w 1159527"/>
              <a:gd name="connsiteY99" fmla="*/ 118876 h 247496"/>
              <a:gd name="connsiteX100" fmla="*/ 430682 w 1159527"/>
              <a:gd name="connsiteY100" fmla="*/ 109132 h 247496"/>
              <a:gd name="connsiteX101" fmla="*/ 481350 w 1159527"/>
              <a:gd name="connsiteY101" fmla="*/ 101337 h 247496"/>
              <a:gd name="connsiteX102" fmla="*/ 530070 w 1159527"/>
              <a:gd name="connsiteY102" fmla="*/ 93542 h 247496"/>
              <a:gd name="connsiteX103" fmla="*/ 576841 w 1159527"/>
              <a:gd name="connsiteY103" fmla="*/ 85747 h 247496"/>
              <a:gd name="connsiteX104" fmla="*/ 621663 w 1159527"/>
              <a:gd name="connsiteY104" fmla="*/ 77951 h 247496"/>
              <a:gd name="connsiteX105" fmla="*/ 668433 w 1159527"/>
              <a:gd name="connsiteY105" fmla="*/ 70156 h 247496"/>
              <a:gd name="connsiteX106" fmla="*/ 709358 w 1159527"/>
              <a:gd name="connsiteY106" fmla="*/ 62361 h 247496"/>
              <a:gd name="connsiteX107" fmla="*/ 730795 w 1159527"/>
              <a:gd name="connsiteY107" fmla="*/ 58464 h 247496"/>
              <a:gd name="connsiteX108" fmla="*/ 748334 w 1159527"/>
              <a:gd name="connsiteY108" fmla="*/ 52617 h 247496"/>
              <a:gd name="connsiteX109" fmla="*/ 767821 w 1159527"/>
              <a:gd name="connsiteY109" fmla="*/ 50668 h 247496"/>
              <a:gd name="connsiteX110" fmla="*/ 783412 w 1159527"/>
              <a:gd name="connsiteY110" fmla="*/ 48720 h 247496"/>
              <a:gd name="connsiteX111" fmla="*/ 800951 w 1159527"/>
              <a:gd name="connsiteY111" fmla="*/ 44822 h 247496"/>
              <a:gd name="connsiteX112" fmla="*/ 814592 w 1159527"/>
              <a:gd name="connsiteY112" fmla="*/ 42873 h 247496"/>
              <a:gd name="connsiteX113" fmla="*/ 826285 w 1159527"/>
              <a:gd name="connsiteY113" fmla="*/ 38976 h 247496"/>
              <a:gd name="connsiteX114" fmla="*/ 839926 w 1159527"/>
              <a:gd name="connsiteY114" fmla="*/ 37027 h 247496"/>
              <a:gd name="connsiteX115" fmla="*/ 851619 w 1159527"/>
              <a:gd name="connsiteY115" fmla="*/ 35078 h 247496"/>
              <a:gd name="connsiteX116" fmla="*/ 861363 w 1159527"/>
              <a:gd name="connsiteY116" fmla="*/ 29232 h 247496"/>
              <a:gd name="connsiteX117" fmla="*/ 873056 w 1159527"/>
              <a:gd name="connsiteY117" fmla="*/ 27283 h 247496"/>
              <a:gd name="connsiteX118" fmla="*/ 880851 w 1159527"/>
              <a:gd name="connsiteY118" fmla="*/ 23385 h 247496"/>
              <a:gd name="connsiteX119" fmla="*/ 886697 w 1159527"/>
              <a:gd name="connsiteY119" fmla="*/ 21437 h 247496"/>
              <a:gd name="connsiteX120" fmla="*/ 894492 w 1159527"/>
              <a:gd name="connsiteY120" fmla="*/ 17539 h 247496"/>
              <a:gd name="connsiteX121" fmla="*/ 900339 w 1159527"/>
              <a:gd name="connsiteY121" fmla="*/ 15590 h 247496"/>
              <a:gd name="connsiteX122" fmla="*/ 906185 w 1159527"/>
              <a:gd name="connsiteY122" fmla="*/ 13642 h 247496"/>
              <a:gd name="connsiteX123" fmla="*/ 919827 w 1159527"/>
              <a:gd name="connsiteY123" fmla="*/ 3898 h 247496"/>
              <a:gd name="connsiteX124" fmla="*/ 927622 w 1159527"/>
              <a:gd name="connsiteY124" fmla="*/ 1949 h 247496"/>
              <a:gd name="connsiteX125" fmla="*/ 935417 w 1159527"/>
              <a:gd name="connsiteY125" fmla="*/ 1949 h 247496"/>
              <a:gd name="connsiteX126" fmla="*/ 941263 w 1159527"/>
              <a:gd name="connsiteY126" fmla="*/ 0 h 2474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</a:cxnLst>
            <a:rect l="l" t="t" r="r" b="b"/>
            <a:pathLst>
              <a:path w="1159527" h="247496">
                <a:moveTo>
                  <a:pt x="941263" y="0"/>
                </a:moveTo>
                <a:lnTo>
                  <a:pt x="949058" y="0"/>
                </a:lnTo>
                <a:lnTo>
                  <a:pt x="956854" y="1949"/>
                </a:lnTo>
                <a:lnTo>
                  <a:pt x="964649" y="3898"/>
                </a:lnTo>
                <a:lnTo>
                  <a:pt x="972444" y="3898"/>
                </a:lnTo>
                <a:lnTo>
                  <a:pt x="984137" y="7795"/>
                </a:lnTo>
                <a:lnTo>
                  <a:pt x="997778" y="9744"/>
                </a:lnTo>
                <a:lnTo>
                  <a:pt x="1011420" y="15590"/>
                </a:lnTo>
                <a:lnTo>
                  <a:pt x="1025061" y="23385"/>
                </a:lnTo>
                <a:lnTo>
                  <a:pt x="1040651" y="31181"/>
                </a:lnTo>
                <a:lnTo>
                  <a:pt x="1060139" y="38976"/>
                </a:lnTo>
                <a:lnTo>
                  <a:pt x="1077678" y="52617"/>
                </a:lnTo>
                <a:lnTo>
                  <a:pt x="1093269" y="64310"/>
                </a:lnTo>
                <a:lnTo>
                  <a:pt x="1110808" y="74054"/>
                </a:lnTo>
                <a:lnTo>
                  <a:pt x="1126398" y="85747"/>
                </a:lnTo>
                <a:lnTo>
                  <a:pt x="1138091" y="97439"/>
                </a:lnTo>
                <a:lnTo>
                  <a:pt x="1145886" y="105234"/>
                </a:lnTo>
                <a:lnTo>
                  <a:pt x="1153681" y="113030"/>
                </a:lnTo>
                <a:lnTo>
                  <a:pt x="1155630" y="114978"/>
                </a:lnTo>
                <a:lnTo>
                  <a:pt x="1159527" y="118876"/>
                </a:lnTo>
                <a:lnTo>
                  <a:pt x="1159527" y="122774"/>
                </a:lnTo>
                <a:lnTo>
                  <a:pt x="1159527" y="126671"/>
                </a:lnTo>
                <a:lnTo>
                  <a:pt x="1159527" y="132517"/>
                </a:lnTo>
                <a:lnTo>
                  <a:pt x="1155630" y="136415"/>
                </a:lnTo>
                <a:lnTo>
                  <a:pt x="1155630" y="144210"/>
                </a:lnTo>
                <a:lnTo>
                  <a:pt x="1153681" y="150056"/>
                </a:lnTo>
                <a:lnTo>
                  <a:pt x="1151732" y="157852"/>
                </a:lnTo>
                <a:lnTo>
                  <a:pt x="1145886" y="167596"/>
                </a:lnTo>
                <a:lnTo>
                  <a:pt x="1141988" y="175391"/>
                </a:lnTo>
                <a:lnTo>
                  <a:pt x="1139023" y="181323"/>
                </a:lnTo>
                <a:lnTo>
                  <a:pt x="1120139" y="183211"/>
                </a:lnTo>
                <a:cubicBezTo>
                  <a:pt x="1082561" y="183211"/>
                  <a:pt x="1048517" y="176566"/>
                  <a:pt x="1012189" y="170511"/>
                </a:cubicBezTo>
                <a:cubicBezTo>
                  <a:pt x="1003722" y="166278"/>
                  <a:pt x="995008" y="162507"/>
                  <a:pt x="986789" y="157811"/>
                </a:cubicBezTo>
                <a:cubicBezTo>
                  <a:pt x="980163" y="154025"/>
                  <a:pt x="974754" y="148117"/>
                  <a:pt x="967739" y="145111"/>
                </a:cubicBezTo>
                <a:lnTo>
                  <a:pt x="967091" y="144949"/>
                </a:lnTo>
                <a:lnTo>
                  <a:pt x="966598" y="144210"/>
                </a:lnTo>
                <a:lnTo>
                  <a:pt x="964649" y="142261"/>
                </a:lnTo>
                <a:lnTo>
                  <a:pt x="958802" y="136415"/>
                </a:lnTo>
                <a:lnTo>
                  <a:pt x="951007" y="132517"/>
                </a:lnTo>
                <a:lnTo>
                  <a:pt x="945161" y="126671"/>
                </a:lnTo>
                <a:lnTo>
                  <a:pt x="937366" y="122774"/>
                </a:lnTo>
                <a:lnTo>
                  <a:pt x="929571" y="120825"/>
                </a:lnTo>
                <a:lnTo>
                  <a:pt x="921775" y="118876"/>
                </a:lnTo>
                <a:lnTo>
                  <a:pt x="913980" y="118876"/>
                </a:lnTo>
                <a:lnTo>
                  <a:pt x="906185" y="118876"/>
                </a:lnTo>
                <a:lnTo>
                  <a:pt x="892544" y="118876"/>
                </a:lnTo>
                <a:lnTo>
                  <a:pt x="878902" y="118876"/>
                </a:lnTo>
                <a:lnTo>
                  <a:pt x="861363" y="120825"/>
                </a:lnTo>
                <a:lnTo>
                  <a:pt x="843824" y="122774"/>
                </a:lnTo>
                <a:lnTo>
                  <a:pt x="824336" y="126671"/>
                </a:lnTo>
                <a:lnTo>
                  <a:pt x="802900" y="128620"/>
                </a:lnTo>
                <a:lnTo>
                  <a:pt x="779514" y="132517"/>
                </a:lnTo>
                <a:lnTo>
                  <a:pt x="754180" y="134466"/>
                </a:lnTo>
                <a:lnTo>
                  <a:pt x="746385" y="134466"/>
                </a:lnTo>
                <a:lnTo>
                  <a:pt x="740538" y="136415"/>
                </a:lnTo>
                <a:lnTo>
                  <a:pt x="730795" y="136415"/>
                </a:lnTo>
                <a:lnTo>
                  <a:pt x="719102" y="140313"/>
                </a:lnTo>
                <a:lnTo>
                  <a:pt x="709358" y="140313"/>
                </a:lnTo>
                <a:lnTo>
                  <a:pt x="697665" y="142261"/>
                </a:lnTo>
                <a:lnTo>
                  <a:pt x="684024" y="144210"/>
                </a:lnTo>
                <a:lnTo>
                  <a:pt x="668433" y="144210"/>
                </a:lnTo>
                <a:lnTo>
                  <a:pt x="654792" y="148108"/>
                </a:lnTo>
                <a:lnTo>
                  <a:pt x="635304" y="150056"/>
                </a:lnTo>
                <a:lnTo>
                  <a:pt x="619714" y="153954"/>
                </a:lnTo>
                <a:lnTo>
                  <a:pt x="600226" y="155903"/>
                </a:lnTo>
                <a:lnTo>
                  <a:pt x="578789" y="157852"/>
                </a:lnTo>
                <a:lnTo>
                  <a:pt x="559301" y="161749"/>
                </a:lnTo>
                <a:lnTo>
                  <a:pt x="535916" y="167596"/>
                </a:lnTo>
                <a:lnTo>
                  <a:pt x="514479" y="169544"/>
                </a:lnTo>
                <a:lnTo>
                  <a:pt x="489145" y="171493"/>
                </a:lnTo>
                <a:lnTo>
                  <a:pt x="463811" y="177339"/>
                </a:lnTo>
                <a:lnTo>
                  <a:pt x="438477" y="179288"/>
                </a:lnTo>
                <a:lnTo>
                  <a:pt x="409245" y="185135"/>
                </a:lnTo>
                <a:lnTo>
                  <a:pt x="381962" y="189032"/>
                </a:lnTo>
                <a:lnTo>
                  <a:pt x="352730" y="192930"/>
                </a:lnTo>
                <a:lnTo>
                  <a:pt x="323498" y="198776"/>
                </a:lnTo>
                <a:lnTo>
                  <a:pt x="290369" y="204622"/>
                </a:lnTo>
                <a:lnTo>
                  <a:pt x="257240" y="206571"/>
                </a:lnTo>
                <a:lnTo>
                  <a:pt x="222162" y="212418"/>
                </a:lnTo>
                <a:lnTo>
                  <a:pt x="187083" y="218264"/>
                </a:lnTo>
                <a:lnTo>
                  <a:pt x="152005" y="224110"/>
                </a:lnTo>
                <a:lnTo>
                  <a:pt x="114978" y="228008"/>
                </a:lnTo>
                <a:lnTo>
                  <a:pt x="77951" y="235803"/>
                </a:lnTo>
                <a:lnTo>
                  <a:pt x="37027" y="241649"/>
                </a:lnTo>
                <a:lnTo>
                  <a:pt x="0" y="247496"/>
                </a:lnTo>
                <a:lnTo>
                  <a:pt x="0" y="157852"/>
                </a:lnTo>
                <a:lnTo>
                  <a:pt x="29232" y="157852"/>
                </a:lnTo>
                <a:lnTo>
                  <a:pt x="64310" y="155903"/>
                </a:lnTo>
                <a:lnTo>
                  <a:pt x="101337" y="155903"/>
                </a:lnTo>
                <a:lnTo>
                  <a:pt x="120825" y="153954"/>
                </a:lnTo>
                <a:lnTo>
                  <a:pt x="140313" y="150056"/>
                </a:lnTo>
                <a:lnTo>
                  <a:pt x="161749" y="150056"/>
                </a:lnTo>
                <a:lnTo>
                  <a:pt x="183186" y="148108"/>
                </a:lnTo>
                <a:lnTo>
                  <a:pt x="204622" y="144210"/>
                </a:lnTo>
                <a:lnTo>
                  <a:pt x="228008" y="142261"/>
                </a:lnTo>
                <a:lnTo>
                  <a:pt x="249445" y="136415"/>
                </a:lnTo>
                <a:lnTo>
                  <a:pt x="276728" y="134466"/>
                </a:lnTo>
                <a:lnTo>
                  <a:pt x="302062" y="132517"/>
                </a:lnTo>
                <a:lnTo>
                  <a:pt x="327396" y="126671"/>
                </a:lnTo>
                <a:lnTo>
                  <a:pt x="380013" y="118876"/>
                </a:lnTo>
                <a:lnTo>
                  <a:pt x="430682" y="109132"/>
                </a:lnTo>
                <a:lnTo>
                  <a:pt x="481350" y="101337"/>
                </a:lnTo>
                <a:lnTo>
                  <a:pt x="530070" y="93542"/>
                </a:lnTo>
                <a:lnTo>
                  <a:pt x="576841" y="85747"/>
                </a:lnTo>
                <a:lnTo>
                  <a:pt x="621663" y="77951"/>
                </a:lnTo>
                <a:lnTo>
                  <a:pt x="668433" y="70156"/>
                </a:lnTo>
                <a:lnTo>
                  <a:pt x="709358" y="62361"/>
                </a:lnTo>
                <a:lnTo>
                  <a:pt x="730795" y="58464"/>
                </a:lnTo>
                <a:lnTo>
                  <a:pt x="748334" y="52617"/>
                </a:lnTo>
                <a:lnTo>
                  <a:pt x="767821" y="50668"/>
                </a:lnTo>
                <a:lnTo>
                  <a:pt x="783412" y="48720"/>
                </a:lnTo>
                <a:lnTo>
                  <a:pt x="800951" y="44822"/>
                </a:lnTo>
                <a:lnTo>
                  <a:pt x="814592" y="42873"/>
                </a:lnTo>
                <a:lnTo>
                  <a:pt x="826285" y="38976"/>
                </a:lnTo>
                <a:lnTo>
                  <a:pt x="839926" y="37027"/>
                </a:lnTo>
                <a:lnTo>
                  <a:pt x="851619" y="35078"/>
                </a:lnTo>
                <a:lnTo>
                  <a:pt x="861363" y="29232"/>
                </a:lnTo>
                <a:lnTo>
                  <a:pt x="873056" y="27283"/>
                </a:lnTo>
                <a:lnTo>
                  <a:pt x="880851" y="23385"/>
                </a:lnTo>
                <a:lnTo>
                  <a:pt x="886697" y="21437"/>
                </a:lnTo>
                <a:lnTo>
                  <a:pt x="894492" y="17539"/>
                </a:lnTo>
                <a:lnTo>
                  <a:pt x="900339" y="15590"/>
                </a:lnTo>
                <a:lnTo>
                  <a:pt x="906185" y="13642"/>
                </a:lnTo>
                <a:lnTo>
                  <a:pt x="919827" y="3898"/>
                </a:lnTo>
                <a:lnTo>
                  <a:pt x="927622" y="1949"/>
                </a:lnTo>
                <a:lnTo>
                  <a:pt x="935417" y="1949"/>
                </a:lnTo>
                <a:lnTo>
                  <a:pt x="941263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9" name="任意多边形 128"/>
          <p:cNvSpPr/>
          <p:nvPr/>
        </p:nvSpPr>
        <p:spPr>
          <a:xfrm>
            <a:off x="1900878" y="2647948"/>
            <a:ext cx="569045" cy="152825"/>
          </a:xfrm>
          <a:custGeom>
            <a:avLst/>
            <a:gdLst>
              <a:gd name="connsiteX0" fmla="*/ 393655 w 569045"/>
              <a:gd name="connsiteY0" fmla="*/ 0 h 152825"/>
              <a:gd name="connsiteX1" fmla="*/ 403398 w 569045"/>
              <a:gd name="connsiteY1" fmla="*/ 0 h 152825"/>
              <a:gd name="connsiteX2" fmla="*/ 409245 w 569045"/>
              <a:gd name="connsiteY2" fmla="*/ 1969 h 152825"/>
              <a:gd name="connsiteX3" fmla="*/ 417040 w 569045"/>
              <a:gd name="connsiteY3" fmla="*/ 7876 h 152825"/>
              <a:gd name="connsiteX4" fmla="*/ 428733 w 569045"/>
              <a:gd name="connsiteY4" fmla="*/ 13784 h 152825"/>
              <a:gd name="connsiteX5" fmla="*/ 438477 w 569045"/>
              <a:gd name="connsiteY5" fmla="*/ 17722 h 152825"/>
              <a:gd name="connsiteX6" fmla="*/ 452118 w 569045"/>
              <a:gd name="connsiteY6" fmla="*/ 23629 h 152825"/>
              <a:gd name="connsiteX7" fmla="*/ 465760 w 569045"/>
              <a:gd name="connsiteY7" fmla="*/ 31506 h 152825"/>
              <a:gd name="connsiteX8" fmla="*/ 481350 w 569045"/>
              <a:gd name="connsiteY8" fmla="*/ 41351 h 152825"/>
              <a:gd name="connsiteX9" fmla="*/ 500838 w 569045"/>
              <a:gd name="connsiteY9" fmla="*/ 49227 h 152825"/>
              <a:gd name="connsiteX10" fmla="*/ 516428 w 569045"/>
              <a:gd name="connsiteY10" fmla="*/ 63011 h 152825"/>
              <a:gd name="connsiteX11" fmla="*/ 530069 w 569045"/>
              <a:gd name="connsiteY11" fmla="*/ 72856 h 152825"/>
              <a:gd name="connsiteX12" fmla="*/ 541762 w 569045"/>
              <a:gd name="connsiteY12" fmla="*/ 80733 h 152825"/>
              <a:gd name="connsiteX13" fmla="*/ 551506 w 569045"/>
              <a:gd name="connsiteY13" fmla="*/ 92547 h 152825"/>
              <a:gd name="connsiteX14" fmla="*/ 559301 w 569045"/>
              <a:gd name="connsiteY14" fmla="*/ 100424 h 152825"/>
              <a:gd name="connsiteX15" fmla="*/ 565148 w 569045"/>
              <a:gd name="connsiteY15" fmla="*/ 106331 h 152825"/>
              <a:gd name="connsiteX16" fmla="*/ 569045 w 569045"/>
              <a:gd name="connsiteY16" fmla="*/ 112238 h 152825"/>
              <a:gd name="connsiteX17" fmla="*/ 569045 w 569045"/>
              <a:gd name="connsiteY17" fmla="*/ 114207 h 152825"/>
              <a:gd name="connsiteX18" fmla="*/ 569045 w 569045"/>
              <a:gd name="connsiteY18" fmla="*/ 120115 h 152825"/>
              <a:gd name="connsiteX19" fmla="*/ 565148 w 569045"/>
              <a:gd name="connsiteY19" fmla="*/ 122084 h 152825"/>
              <a:gd name="connsiteX20" fmla="*/ 563199 w 569045"/>
              <a:gd name="connsiteY20" fmla="*/ 127991 h 152825"/>
              <a:gd name="connsiteX21" fmla="*/ 557352 w 569045"/>
              <a:gd name="connsiteY21" fmla="*/ 129960 h 152825"/>
              <a:gd name="connsiteX22" fmla="*/ 551506 w 569045"/>
              <a:gd name="connsiteY22" fmla="*/ 135867 h 152825"/>
              <a:gd name="connsiteX23" fmla="*/ 543711 w 569045"/>
              <a:gd name="connsiteY23" fmla="*/ 141775 h 152825"/>
              <a:gd name="connsiteX24" fmla="*/ 535916 w 569045"/>
              <a:gd name="connsiteY24" fmla="*/ 143744 h 152825"/>
              <a:gd name="connsiteX25" fmla="*/ 524223 w 569045"/>
              <a:gd name="connsiteY25" fmla="*/ 147682 h 152825"/>
              <a:gd name="connsiteX26" fmla="*/ 516428 w 569045"/>
              <a:gd name="connsiteY26" fmla="*/ 151620 h 152825"/>
              <a:gd name="connsiteX27" fmla="*/ 515236 w 569045"/>
              <a:gd name="connsiteY27" fmla="*/ 152825 h 152825"/>
              <a:gd name="connsiteX28" fmla="*/ 506293 w 569045"/>
              <a:gd name="connsiteY28" fmla="*/ 149844 h 152825"/>
              <a:gd name="connsiteX29" fmla="*/ 487243 w 569045"/>
              <a:gd name="connsiteY29" fmla="*/ 137144 h 152825"/>
              <a:gd name="connsiteX30" fmla="*/ 423743 w 569045"/>
              <a:gd name="connsiteY30" fmla="*/ 130794 h 152825"/>
              <a:gd name="connsiteX31" fmla="*/ 372943 w 569045"/>
              <a:gd name="connsiteY31" fmla="*/ 137144 h 152825"/>
              <a:gd name="connsiteX32" fmla="*/ 365067 w 569045"/>
              <a:gd name="connsiteY32" fmla="*/ 146505 h 152825"/>
              <a:gd name="connsiteX33" fmla="*/ 363728 w 569045"/>
              <a:gd name="connsiteY33" fmla="*/ 150850 h 152825"/>
              <a:gd name="connsiteX34" fmla="*/ 362474 w 569045"/>
              <a:gd name="connsiteY34" fmla="*/ 147682 h 152825"/>
              <a:gd name="connsiteX35" fmla="*/ 362474 w 569045"/>
              <a:gd name="connsiteY35" fmla="*/ 135867 h 152825"/>
              <a:gd name="connsiteX36" fmla="*/ 362474 w 569045"/>
              <a:gd name="connsiteY36" fmla="*/ 127991 h 152825"/>
              <a:gd name="connsiteX37" fmla="*/ 360525 w 569045"/>
              <a:gd name="connsiteY37" fmla="*/ 122084 h 152825"/>
              <a:gd name="connsiteX38" fmla="*/ 360525 w 569045"/>
              <a:gd name="connsiteY38" fmla="*/ 116176 h 152825"/>
              <a:gd name="connsiteX39" fmla="*/ 360525 w 569045"/>
              <a:gd name="connsiteY39" fmla="*/ 114207 h 152825"/>
              <a:gd name="connsiteX40" fmla="*/ 358576 w 569045"/>
              <a:gd name="connsiteY40" fmla="*/ 114207 h 152825"/>
              <a:gd name="connsiteX41" fmla="*/ 354679 w 569045"/>
              <a:gd name="connsiteY41" fmla="*/ 112238 h 152825"/>
              <a:gd name="connsiteX42" fmla="*/ 352730 w 569045"/>
              <a:gd name="connsiteY42" fmla="*/ 112238 h 152825"/>
              <a:gd name="connsiteX43" fmla="*/ 346884 w 569045"/>
              <a:gd name="connsiteY43" fmla="*/ 112238 h 152825"/>
              <a:gd name="connsiteX44" fmla="*/ 344935 w 569045"/>
              <a:gd name="connsiteY44" fmla="*/ 108300 h 152825"/>
              <a:gd name="connsiteX45" fmla="*/ 339089 w 569045"/>
              <a:gd name="connsiteY45" fmla="*/ 108300 h 152825"/>
              <a:gd name="connsiteX46" fmla="*/ 331293 w 569045"/>
              <a:gd name="connsiteY46" fmla="*/ 108300 h 152825"/>
              <a:gd name="connsiteX47" fmla="*/ 325447 w 569045"/>
              <a:gd name="connsiteY47" fmla="*/ 108300 h 152825"/>
              <a:gd name="connsiteX48" fmla="*/ 317652 w 569045"/>
              <a:gd name="connsiteY48" fmla="*/ 108300 h 152825"/>
              <a:gd name="connsiteX49" fmla="*/ 309857 w 569045"/>
              <a:gd name="connsiteY49" fmla="*/ 108300 h 152825"/>
              <a:gd name="connsiteX50" fmla="*/ 298164 w 569045"/>
              <a:gd name="connsiteY50" fmla="*/ 108300 h 152825"/>
              <a:gd name="connsiteX51" fmla="*/ 288420 w 569045"/>
              <a:gd name="connsiteY51" fmla="*/ 112238 h 152825"/>
              <a:gd name="connsiteX52" fmla="*/ 276728 w 569045"/>
              <a:gd name="connsiteY52" fmla="*/ 112238 h 152825"/>
              <a:gd name="connsiteX53" fmla="*/ 266984 w 569045"/>
              <a:gd name="connsiteY53" fmla="*/ 112238 h 152825"/>
              <a:gd name="connsiteX54" fmla="*/ 253342 w 569045"/>
              <a:gd name="connsiteY54" fmla="*/ 114207 h 152825"/>
              <a:gd name="connsiteX55" fmla="*/ 239701 w 569045"/>
              <a:gd name="connsiteY55" fmla="*/ 114207 h 152825"/>
              <a:gd name="connsiteX56" fmla="*/ 208520 w 569045"/>
              <a:gd name="connsiteY56" fmla="*/ 122084 h 152825"/>
              <a:gd name="connsiteX57" fmla="*/ 183186 w 569045"/>
              <a:gd name="connsiteY57" fmla="*/ 124053 h 152825"/>
              <a:gd name="connsiteX58" fmla="*/ 152005 w 569045"/>
              <a:gd name="connsiteY58" fmla="*/ 129960 h 152825"/>
              <a:gd name="connsiteX59" fmla="*/ 122773 w 569045"/>
              <a:gd name="connsiteY59" fmla="*/ 133898 h 152825"/>
              <a:gd name="connsiteX60" fmla="*/ 91593 w 569045"/>
              <a:gd name="connsiteY60" fmla="*/ 135867 h 152825"/>
              <a:gd name="connsiteX61" fmla="*/ 60412 w 569045"/>
              <a:gd name="connsiteY61" fmla="*/ 137836 h 152825"/>
              <a:gd name="connsiteX62" fmla="*/ 31181 w 569045"/>
              <a:gd name="connsiteY62" fmla="*/ 137836 h 152825"/>
              <a:gd name="connsiteX63" fmla="*/ 0 w 569045"/>
              <a:gd name="connsiteY63" fmla="*/ 137836 h 152825"/>
              <a:gd name="connsiteX64" fmla="*/ 0 w 569045"/>
              <a:gd name="connsiteY64" fmla="*/ 72856 h 152825"/>
              <a:gd name="connsiteX65" fmla="*/ 23385 w 569045"/>
              <a:gd name="connsiteY65" fmla="*/ 72856 h 152825"/>
              <a:gd name="connsiteX66" fmla="*/ 46771 w 569045"/>
              <a:gd name="connsiteY66" fmla="*/ 72856 h 152825"/>
              <a:gd name="connsiteX67" fmla="*/ 72105 w 569045"/>
              <a:gd name="connsiteY67" fmla="*/ 70887 h 152825"/>
              <a:gd name="connsiteX68" fmla="*/ 99388 w 569045"/>
              <a:gd name="connsiteY68" fmla="*/ 66949 h 152825"/>
              <a:gd name="connsiteX69" fmla="*/ 128620 w 569045"/>
              <a:gd name="connsiteY69" fmla="*/ 64980 h 152825"/>
              <a:gd name="connsiteX70" fmla="*/ 155903 w 569045"/>
              <a:gd name="connsiteY70" fmla="*/ 59073 h 152825"/>
              <a:gd name="connsiteX71" fmla="*/ 185135 w 569045"/>
              <a:gd name="connsiteY71" fmla="*/ 53166 h 152825"/>
              <a:gd name="connsiteX72" fmla="*/ 218264 w 569045"/>
              <a:gd name="connsiteY72" fmla="*/ 49227 h 152825"/>
              <a:gd name="connsiteX73" fmla="*/ 231905 w 569045"/>
              <a:gd name="connsiteY73" fmla="*/ 45289 h 152825"/>
              <a:gd name="connsiteX74" fmla="*/ 243598 w 569045"/>
              <a:gd name="connsiteY74" fmla="*/ 43320 h 152825"/>
              <a:gd name="connsiteX75" fmla="*/ 257240 w 569045"/>
              <a:gd name="connsiteY75" fmla="*/ 41351 h 152825"/>
              <a:gd name="connsiteX76" fmla="*/ 270881 w 569045"/>
              <a:gd name="connsiteY76" fmla="*/ 37413 h 152825"/>
              <a:gd name="connsiteX77" fmla="*/ 282574 w 569045"/>
              <a:gd name="connsiteY77" fmla="*/ 35444 h 152825"/>
              <a:gd name="connsiteX78" fmla="*/ 292318 w 569045"/>
              <a:gd name="connsiteY78" fmla="*/ 31506 h 152825"/>
              <a:gd name="connsiteX79" fmla="*/ 304010 w 569045"/>
              <a:gd name="connsiteY79" fmla="*/ 29536 h 152825"/>
              <a:gd name="connsiteX80" fmla="*/ 313754 w 569045"/>
              <a:gd name="connsiteY80" fmla="*/ 27567 h 152825"/>
              <a:gd name="connsiteX81" fmla="*/ 323498 w 569045"/>
              <a:gd name="connsiteY81" fmla="*/ 23629 h 152825"/>
              <a:gd name="connsiteX82" fmla="*/ 327396 w 569045"/>
              <a:gd name="connsiteY82" fmla="*/ 21660 h 152825"/>
              <a:gd name="connsiteX83" fmla="*/ 337140 w 569045"/>
              <a:gd name="connsiteY83" fmla="*/ 17722 h 152825"/>
              <a:gd name="connsiteX84" fmla="*/ 341037 w 569045"/>
              <a:gd name="connsiteY84" fmla="*/ 15753 h 152825"/>
              <a:gd name="connsiteX85" fmla="*/ 346884 w 569045"/>
              <a:gd name="connsiteY85" fmla="*/ 13784 h 152825"/>
              <a:gd name="connsiteX86" fmla="*/ 352730 w 569045"/>
              <a:gd name="connsiteY86" fmla="*/ 9846 h 152825"/>
              <a:gd name="connsiteX87" fmla="*/ 354679 w 569045"/>
              <a:gd name="connsiteY87" fmla="*/ 9846 h 152825"/>
              <a:gd name="connsiteX88" fmla="*/ 360525 w 569045"/>
              <a:gd name="connsiteY88" fmla="*/ 7876 h 152825"/>
              <a:gd name="connsiteX89" fmla="*/ 366372 w 569045"/>
              <a:gd name="connsiteY89" fmla="*/ 5907 h 152825"/>
              <a:gd name="connsiteX90" fmla="*/ 372218 w 569045"/>
              <a:gd name="connsiteY90" fmla="*/ 1969 h 152825"/>
              <a:gd name="connsiteX91" fmla="*/ 381962 w 569045"/>
              <a:gd name="connsiteY91" fmla="*/ 1969 h 152825"/>
              <a:gd name="connsiteX92" fmla="*/ 393655 w 569045"/>
              <a:gd name="connsiteY92" fmla="*/ 0 h 152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569045" h="152825">
                <a:moveTo>
                  <a:pt x="393655" y="0"/>
                </a:moveTo>
                <a:lnTo>
                  <a:pt x="403398" y="0"/>
                </a:lnTo>
                <a:lnTo>
                  <a:pt x="409245" y="1969"/>
                </a:lnTo>
                <a:lnTo>
                  <a:pt x="417040" y="7876"/>
                </a:lnTo>
                <a:lnTo>
                  <a:pt x="428733" y="13784"/>
                </a:lnTo>
                <a:lnTo>
                  <a:pt x="438477" y="17722"/>
                </a:lnTo>
                <a:lnTo>
                  <a:pt x="452118" y="23629"/>
                </a:lnTo>
                <a:lnTo>
                  <a:pt x="465760" y="31506"/>
                </a:lnTo>
                <a:lnTo>
                  <a:pt x="481350" y="41351"/>
                </a:lnTo>
                <a:lnTo>
                  <a:pt x="500838" y="49227"/>
                </a:lnTo>
                <a:lnTo>
                  <a:pt x="516428" y="63011"/>
                </a:lnTo>
                <a:lnTo>
                  <a:pt x="530069" y="72856"/>
                </a:lnTo>
                <a:lnTo>
                  <a:pt x="541762" y="80733"/>
                </a:lnTo>
                <a:lnTo>
                  <a:pt x="551506" y="92547"/>
                </a:lnTo>
                <a:lnTo>
                  <a:pt x="559301" y="100424"/>
                </a:lnTo>
                <a:lnTo>
                  <a:pt x="565148" y="106331"/>
                </a:lnTo>
                <a:lnTo>
                  <a:pt x="569045" y="112238"/>
                </a:lnTo>
                <a:lnTo>
                  <a:pt x="569045" y="114207"/>
                </a:lnTo>
                <a:lnTo>
                  <a:pt x="569045" y="120115"/>
                </a:lnTo>
                <a:lnTo>
                  <a:pt x="565148" y="122084"/>
                </a:lnTo>
                <a:lnTo>
                  <a:pt x="563199" y="127991"/>
                </a:lnTo>
                <a:lnTo>
                  <a:pt x="557352" y="129960"/>
                </a:lnTo>
                <a:lnTo>
                  <a:pt x="551506" y="135867"/>
                </a:lnTo>
                <a:lnTo>
                  <a:pt x="543711" y="141775"/>
                </a:lnTo>
                <a:lnTo>
                  <a:pt x="535916" y="143744"/>
                </a:lnTo>
                <a:lnTo>
                  <a:pt x="524223" y="147682"/>
                </a:lnTo>
                <a:lnTo>
                  <a:pt x="516428" y="151620"/>
                </a:lnTo>
                <a:lnTo>
                  <a:pt x="515236" y="152825"/>
                </a:lnTo>
                <a:lnTo>
                  <a:pt x="506293" y="149844"/>
                </a:lnTo>
                <a:cubicBezTo>
                  <a:pt x="499467" y="146431"/>
                  <a:pt x="494679" y="138860"/>
                  <a:pt x="487243" y="137144"/>
                </a:cubicBezTo>
                <a:cubicBezTo>
                  <a:pt x="466516" y="132361"/>
                  <a:pt x="444910" y="132911"/>
                  <a:pt x="423743" y="130794"/>
                </a:cubicBezTo>
                <a:cubicBezTo>
                  <a:pt x="406810" y="132911"/>
                  <a:pt x="388207" y="129512"/>
                  <a:pt x="372943" y="137144"/>
                </a:cubicBezTo>
                <a:cubicBezTo>
                  <a:pt x="369553" y="138839"/>
                  <a:pt x="367033" y="142223"/>
                  <a:pt x="365067" y="146505"/>
                </a:cubicBezTo>
                <a:lnTo>
                  <a:pt x="363728" y="150850"/>
                </a:lnTo>
                <a:lnTo>
                  <a:pt x="362474" y="147682"/>
                </a:lnTo>
                <a:lnTo>
                  <a:pt x="362474" y="135867"/>
                </a:lnTo>
                <a:lnTo>
                  <a:pt x="362474" y="127991"/>
                </a:lnTo>
                <a:lnTo>
                  <a:pt x="360525" y="122084"/>
                </a:lnTo>
                <a:lnTo>
                  <a:pt x="360525" y="116176"/>
                </a:lnTo>
                <a:lnTo>
                  <a:pt x="360525" y="114207"/>
                </a:lnTo>
                <a:lnTo>
                  <a:pt x="358576" y="114207"/>
                </a:lnTo>
                <a:lnTo>
                  <a:pt x="354679" y="112238"/>
                </a:lnTo>
                <a:lnTo>
                  <a:pt x="352730" y="112238"/>
                </a:lnTo>
                <a:lnTo>
                  <a:pt x="346884" y="112238"/>
                </a:lnTo>
                <a:lnTo>
                  <a:pt x="344935" y="108300"/>
                </a:lnTo>
                <a:lnTo>
                  <a:pt x="339089" y="108300"/>
                </a:lnTo>
                <a:lnTo>
                  <a:pt x="331293" y="108300"/>
                </a:lnTo>
                <a:lnTo>
                  <a:pt x="325447" y="108300"/>
                </a:lnTo>
                <a:lnTo>
                  <a:pt x="317652" y="108300"/>
                </a:lnTo>
                <a:lnTo>
                  <a:pt x="309857" y="108300"/>
                </a:lnTo>
                <a:lnTo>
                  <a:pt x="298164" y="108300"/>
                </a:lnTo>
                <a:lnTo>
                  <a:pt x="288420" y="112238"/>
                </a:lnTo>
                <a:lnTo>
                  <a:pt x="276728" y="112238"/>
                </a:lnTo>
                <a:lnTo>
                  <a:pt x="266984" y="112238"/>
                </a:lnTo>
                <a:lnTo>
                  <a:pt x="253342" y="114207"/>
                </a:lnTo>
                <a:lnTo>
                  <a:pt x="239701" y="114207"/>
                </a:lnTo>
                <a:lnTo>
                  <a:pt x="208520" y="122084"/>
                </a:lnTo>
                <a:lnTo>
                  <a:pt x="183186" y="124053"/>
                </a:lnTo>
                <a:lnTo>
                  <a:pt x="152005" y="129960"/>
                </a:lnTo>
                <a:lnTo>
                  <a:pt x="122773" y="133898"/>
                </a:lnTo>
                <a:lnTo>
                  <a:pt x="91593" y="135867"/>
                </a:lnTo>
                <a:lnTo>
                  <a:pt x="60412" y="137836"/>
                </a:lnTo>
                <a:lnTo>
                  <a:pt x="31181" y="137836"/>
                </a:lnTo>
                <a:lnTo>
                  <a:pt x="0" y="137836"/>
                </a:lnTo>
                <a:lnTo>
                  <a:pt x="0" y="72856"/>
                </a:lnTo>
                <a:lnTo>
                  <a:pt x="23385" y="72856"/>
                </a:lnTo>
                <a:lnTo>
                  <a:pt x="46771" y="72856"/>
                </a:lnTo>
                <a:lnTo>
                  <a:pt x="72105" y="70887"/>
                </a:lnTo>
                <a:lnTo>
                  <a:pt x="99388" y="66949"/>
                </a:lnTo>
                <a:lnTo>
                  <a:pt x="128620" y="64980"/>
                </a:lnTo>
                <a:lnTo>
                  <a:pt x="155903" y="59073"/>
                </a:lnTo>
                <a:lnTo>
                  <a:pt x="185135" y="53166"/>
                </a:lnTo>
                <a:lnTo>
                  <a:pt x="218264" y="49227"/>
                </a:lnTo>
                <a:lnTo>
                  <a:pt x="231905" y="45289"/>
                </a:lnTo>
                <a:lnTo>
                  <a:pt x="243598" y="43320"/>
                </a:lnTo>
                <a:lnTo>
                  <a:pt x="257240" y="41351"/>
                </a:lnTo>
                <a:lnTo>
                  <a:pt x="270881" y="37413"/>
                </a:lnTo>
                <a:lnTo>
                  <a:pt x="282574" y="35444"/>
                </a:lnTo>
                <a:lnTo>
                  <a:pt x="292318" y="31506"/>
                </a:lnTo>
                <a:lnTo>
                  <a:pt x="304010" y="29536"/>
                </a:lnTo>
                <a:lnTo>
                  <a:pt x="313754" y="27567"/>
                </a:lnTo>
                <a:lnTo>
                  <a:pt x="323498" y="23629"/>
                </a:lnTo>
                <a:lnTo>
                  <a:pt x="327396" y="21660"/>
                </a:lnTo>
                <a:lnTo>
                  <a:pt x="337140" y="17722"/>
                </a:lnTo>
                <a:lnTo>
                  <a:pt x="341037" y="15753"/>
                </a:lnTo>
                <a:lnTo>
                  <a:pt x="346884" y="13784"/>
                </a:lnTo>
                <a:lnTo>
                  <a:pt x="352730" y="9846"/>
                </a:lnTo>
                <a:lnTo>
                  <a:pt x="354679" y="9846"/>
                </a:lnTo>
                <a:lnTo>
                  <a:pt x="360525" y="7876"/>
                </a:lnTo>
                <a:lnTo>
                  <a:pt x="366372" y="5907"/>
                </a:lnTo>
                <a:lnTo>
                  <a:pt x="372218" y="1969"/>
                </a:lnTo>
                <a:lnTo>
                  <a:pt x="381962" y="1969"/>
                </a:lnTo>
                <a:lnTo>
                  <a:pt x="393655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0" name="任意多边形 129"/>
          <p:cNvSpPr/>
          <p:nvPr/>
        </p:nvSpPr>
        <p:spPr>
          <a:xfrm>
            <a:off x="2452385" y="3376794"/>
            <a:ext cx="228954" cy="215127"/>
          </a:xfrm>
          <a:custGeom>
            <a:avLst/>
            <a:gdLst>
              <a:gd name="connsiteX0" fmla="*/ 5847 w 228954"/>
              <a:gd name="connsiteY0" fmla="*/ 0 h 215127"/>
              <a:gd name="connsiteX1" fmla="*/ 7795 w 228954"/>
              <a:gd name="connsiteY1" fmla="*/ 0 h 215127"/>
              <a:gd name="connsiteX2" fmla="*/ 11693 w 228954"/>
              <a:gd name="connsiteY2" fmla="*/ 0 h 215127"/>
              <a:gd name="connsiteX3" fmla="*/ 17539 w 228954"/>
              <a:gd name="connsiteY3" fmla="*/ 0 h 215127"/>
              <a:gd name="connsiteX4" fmla="*/ 19488 w 228954"/>
              <a:gd name="connsiteY4" fmla="*/ 0 h 215127"/>
              <a:gd name="connsiteX5" fmla="*/ 25334 w 228954"/>
              <a:gd name="connsiteY5" fmla="*/ 0 h 215127"/>
              <a:gd name="connsiteX6" fmla="*/ 33130 w 228954"/>
              <a:gd name="connsiteY6" fmla="*/ 0 h 215127"/>
              <a:gd name="connsiteX7" fmla="*/ 38976 w 228954"/>
              <a:gd name="connsiteY7" fmla="*/ 0 h 215127"/>
              <a:gd name="connsiteX8" fmla="*/ 46771 w 228954"/>
              <a:gd name="connsiteY8" fmla="*/ 3898 h 215127"/>
              <a:gd name="connsiteX9" fmla="*/ 56515 w 228954"/>
              <a:gd name="connsiteY9" fmla="*/ 3898 h 215127"/>
              <a:gd name="connsiteX10" fmla="*/ 64310 w 228954"/>
              <a:gd name="connsiteY10" fmla="*/ 5846 h 215127"/>
              <a:gd name="connsiteX11" fmla="*/ 76003 w 228954"/>
              <a:gd name="connsiteY11" fmla="*/ 9744 h 215127"/>
              <a:gd name="connsiteX12" fmla="*/ 87696 w 228954"/>
              <a:gd name="connsiteY12" fmla="*/ 11693 h 215127"/>
              <a:gd name="connsiteX13" fmla="*/ 99388 w 228954"/>
              <a:gd name="connsiteY13" fmla="*/ 13642 h 215127"/>
              <a:gd name="connsiteX14" fmla="*/ 111081 w 228954"/>
              <a:gd name="connsiteY14" fmla="*/ 17539 h 215127"/>
              <a:gd name="connsiteX15" fmla="*/ 124722 w 228954"/>
              <a:gd name="connsiteY15" fmla="*/ 19488 h 215127"/>
              <a:gd name="connsiteX16" fmla="*/ 146159 w 228954"/>
              <a:gd name="connsiteY16" fmla="*/ 23385 h 215127"/>
              <a:gd name="connsiteX17" fmla="*/ 161749 w 228954"/>
              <a:gd name="connsiteY17" fmla="*/ 25334 h 215127"/>
              <a:gd name="connsiteX18" fmla="*/ 179288 w 228954"/>
              <a:gd name="connsiteY18" fmla="*/ 25334 h 215127"/>
              <a:gd name="connsiteX19" fmla="*/ 192930 w 228954"/>
              <a:gd name="connsiteY19" fmla="*/ 25334 h 215127"/>
              <a:gd name="connsiteX20" fmla="*/ 204623 w 228954"/>
              <a:gd name="connsiteY20" fmla="*/ 23385 h 215127"/>
              <a:gd name="connsiteX21" fmla="*/ 214367 w 228954"/>
              <a:gd name="connsiteY21" fmla="*/ 19488 h 215127"/>
              <a:gd name="connsiteX22" fmla="*/ 218264 w 228954"/>
              <a:gd name="connsiteY22" fmla="*/ 13642 h 215127"/>
              <a:gd name="connsiteX23" fmla="*/ 219605 w 228954"/>
              <a:gd name="connsiteY23" fmla="*/ 12302 h 215127"/>
              <a:gd name="connsiteX24" fmla="*/ 222652 w 228954"/>
              <a:gd name="connsiteY24" fmla="*/ 21477 h 215127"/>
              <a:gd name="connsiteX25" fmla="*/ 215136 w 228954"/>
              <a:gd name="connsiteY25" fmla="*/ 195698 h 215127"/>
              <a:gd name="connsiteX26" fmla="*/ 208786 w 228954"/>
              <a:gd name="connsiteY26" fmla="*/ 214748 h 215127"/>
              <a:gd name="connsiteX27" fmla="*/ 208710 w 228954"/>
              <a:gd name="connsiteY27" fmla="*/ 215127 h 215127"/>
              <a:gd name="connsiteX28" fmla="*/ 208520 w 228954"/>
              <a:gd name="connsiteY28" fmla="*/ 214366 h 215127"/>
              <a:gd name="connsiteX29" fmla="*/ 204623 w 228954"/>
              <a:gd name="connsiteY29" fmla="*/ 206571 h 215127"/>
              <a:gd name="connsiteX30" fmla="*/ 200725 w 228954"/>
              <a:gd name="connsiteY30" fmla="*/ 194879 h 215127"/>
              <a:gd name="connsiteX31" fmla="*/ 196828 w 228954"/>
              <a:gd name="connsiteY31" fmla="*/ 187083 h 215127"/>
              <a:gd name="connsiteX32" fmla="*/ 192930 w 228954"/>
              <a:gd name="connsiteY32" fmla="*/ 179288 h 215127"/>
              <a:gd name="connsiteX33" fmla="*/ 183186 w 228954"/>
              <a:gd name="connsiteY33" fmla="*/ 167596 h 215127"/>
              <a:gd name="connsiteX34" fmla="*/ 179288 w 228954"/>
              <a:gd name="connsiteY34" fmla="*/ 159800 h 215127"/>
              <a:gd name="connsiteX35" fmla="*/ 169545 w 228954"/>
              <a:gd name="connsiteY35" fmla="*/ 150056 h 215127"/>
              <a:gd name="connsiteX36" fmla="*/ 161749 w 228954"/>
              <a:gd name="connsiteY36" fmla="*/ 140313 h 215127"/>
              <a:gd name="connsiteX37" fmla="*/ 152005 w 228954"/>
              <a:gd name="connsiteY37" fmla="*/ 132517 h 215127"/>
              <a:gd name="connsiteX38" fmla="*/ 140313 w 228954"/>
              <a:gd name="connsiteY38" fmla="*/ 122773 h 215127"/>
              <a:gd name="connsiteX39" fmla="*/ 130569 w 228954"/>
              <a:gd name="connsiteY39" fmla="*/ 114978 h 215127"/>
              <a:gd name="connsiteX40" fmla="*/ 118876 w 228954"/>
              <a:gd name="connsiteY40" fmla="*/ 103286 h 215127"/>
              <a:gd name="connsiteX41" fmla="*/ 109132 w 228954"/>
              <a:gd name="connsiteY41" fmla="*/ 95491 h 215127"/>
              <a:gd name="connsiteX42" fmla="*/ 95491 w 228954"/>
              <a:gd name="connsiteY42" fmla="*/ 87695 h 215127"/>
              <a:gd name="connsiteX43" fmla="*/ 81849 w 228954"/>
              <a:gd name="connsiteY43" fmla="*/ 79900 h 215127"/>
              <a:gd name="connsiteX44" fmla="*/ 70156 w 228954"/>
              <a:gd name="connsiteY44" fmla="*/ 74054 h 215127"/>
              <a:gd name="connsiteX45" fmla="*/ 60413 w 228954"/>
              <a:gd name="connsiteY45" fmla="*/ 66259 h 215127"/>
              <a:gd name="connsiteX46" fmla="*/ 48720 w 228954"/>
              <a:gd name="connsiteY46" fmla="*/ 60412 h 215127"/>
              <a:gd name="connsiteX47" fmla="*/ 38976 w 228954"/>
              <a:gd name="connsiteY47" fmla="*/ 52617 h 215127"/>
              <a:gd name="connsiteX48" fmla="*/ 29232 w 228954"/>
              <a:gd name="connsiteY48" fmla="*/ 46771 h 215127"/>
              <a:gd name="connsiteX49" fmla="*/ 25334 w 228954"/>
              <a:gd name="connsiteY49" fmla="*/ 40925 h 215127"/>
              <a:gd name="connsiteX50" fmla="*/ 17539 w 228954"/>
              <a:gd name="connsiteY50" fmla="*/ 35078 h 215127"/>
              <a:gd name="connsiteX51" fmla="*/ 13642 w 228954"/>
              <a:gd name="connsiteY51" fmla="*/ 31181 h 215127"/>
              <a:gd name="connsiteX52" fmla="*/ 7795 w 228954"/>
              <a:gd name="connsiteY52" fmla="*/ 25334 h 215127"/>
              <a:gd name="connsiteX53" fmla="*/ 5847 w 228954"/>
              <a:gd name="connsiteY53" fmla="*/ 19488 h 215127"/>
              <a:gd name="connsiteX54" fmla="*/ 3898 w 228954"/>
              <a:gd name="connsiteY54" fmla="*/ 17539 h 215127"/>
              <a:gd name="connsiteX55" fmla="*/ 0 w 228954"/>
              <a:gd name="connsiteY55" fmla="*/ 11693 h 215127"/>
              <a:gd name="connsiteX56" fmla="*/ 0 w 228954"/>
              <a:gd name="connsiteY56" fmla="*/ 9744 h 215127"/>
              <a:gd name="connsiteX57" fmla="*/ 3898 w 228954"/>
              <a:gd name="connsiteY57" fmla="*/ 5846 h 215127"/>
              <a:gd name="connsiteX58" fmla="*/ 3898 w 228954"/>
              <a:gd name="connsiteY58" fmla="*/ 3898 h 215127"/>
              <a:gd name="connsiteX59" fmla="*/ 5847 w 228954"/>
              <a:gd name="connsiteY59" fmla="*/ 0 h 215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228954" h="215127">
                <a:moveTo>
                  <a:pt x="5847" y="0"/>
                </a:moveTo>
                <a:lnTo>
                  <a:pt x="7795" y="0"/>
                </a:lnTo>
                <a:lnTo>
                  <a:pt x="11693" y="0"/>
                </a:lnTo>
                <a:lnTo>
                  <a:pt x="17539" y="0"/>
                </a:lnTo>
                <a:lnTo>
                  <a:pt x="19488" y="0"/>
                </a:lnTo>
                <a:lnTo>
                  <a:pt x="25334" y="0"/>
                </a:lnTo>
                <a:lnTo>
                  <a:pt x="33130" y="0"/>
                </a:lnTo>
                <a:lnTo>
                  <a:pt x="38976" y="0"/>
                </a:lnTo>
                <a:lnTo>
                  <a:pt x="46771" y="3898"/>
                </a:lnTo>
                <a:lnTo>
                  <a:pt x="56515" y="3898"/>
                </a:lnTo>
                <a:lnTo>
                  <a:pt x="64310" y="5846"/>
                </a:lnTo>
                <a:lnTo>
                  <a:pt x="76003" y="9744"/>
                </a:lnTo>
                <a:lnTo>
                  <a:pt x="87696" y="11693"/>
                </a:lnTo>
                <a:lnTo>
                  <a:pt x="99388" y="13642"/>
                </a:lnTo>
                <a:lnTo>
                  <a:pt x="111081" y="17539"/>
                </a:lnTo>
                <a:lnTo>
                  <a:pt x="124722" y="19488"/>
                </a:lnTo>
                <a:lnTo>
                  <a:pt x="146159" y="23385"/>
                </a:lnTo>
                <a:lnTo>
                  <a:pt x="161749" y="25334"/>
                </a:lnTo>
                <a:lnTo>
                  <a:pt x="179288" y="25334"/>
                </a:lnTo>
                <a:lnTo>
                  <a:pt x="192930" y="25334"/>
                </a:lnTo>
                <a:lnTo>
                  <a:pt x="204623" y="23385"/>
                </a:lnTo>
                <a:lnTo>
                  <a:pt x="214367" y="19488"/>
                </a:lnTo>
                <a:lnTo>
                  <a:pt x="218264" y="13642"/>
                </a:lnTo>
                <a:lnTo>
                  <a:pt x="219605" y="12302"/>
                </a:lnTo>
                <a:lnTo>
                  <a:pt x="222652" y="21477"/>
                </a:lnTo>
                <a:cubicBezTo>
                  <a:pt x="236386" y="64056"/>
                  <a:pt x="224797" y="45957"/>
                  <a:pt x="215136" y="195698"/>
                </a:cubicBezTo>
                <a:cubicBezTo>
                  <a:pt x="214705" y="202378"/>
                  <a:pt x="210291" y="208226"/>
                  <a:pt x="208786" y="214748"/>
                </a:cubicBezTo>
                <a:lnTo>
                  <a:pt x="208710" y="215127"/>
                </a:lnTo>
                <a:lnTo>
                  <a:pt x="208520" y="214366"/>
                </a:lnTo>
                <a:lnTo>
                  <a:pt x="204623" y="206571"/>
                </a:lnTo>
                <a:lnTo>
                  <a:pt x="200725" y="194879"/>
                </a:lnTo>
                <a:lnTo>
                  <a:pt x="196828" y="187083"/>
                </a:lnTo>
                <a:lnTo>
                  <a:pt x="192930" y="179288"/>
                </a:lnTo>
                <a:lnTo>
                  <a:pt x="183186" y="167596"/>
                </a:lnTo>
                <a:lnTo>
                  <a:pt x="179288" y="159800"/>
                </a:lnTo>
                <a:lnTo>
                  <a:pt x="169545" y="150056"/>
                </a:lnTo>
                <a:lnTo>
                  <a:pt x="161749" y="140313"/>
                </a:lnTo>
                <a:lnTo>
                  <a:pt x="152005" y="132517"/>
                </a:lnTo>
                <a:lnTo>
                  <a:pt x="140313" y="122773"/>
                </a:lnTo>
                <a:lnTo>
                  <a:pt x="130569" y="114978"/>
                </a:lnTo>
                <a:lnTo>
                  <a:pt x="118876" y="103286"/>
                </a:lnTo>
                <a:lnTo>
                  <a:pt x="109132" y="95491"/>
                </a:lnTo>
                <a:lnTo>
                  <a:pt x="95491" y="87695"/>
                </a:lnTo>
                <a:lnTo>
                  <a:pt x="81849" y="79900"/>
                </a:lnTo>
                <a:lnTo>
                  <a:pt x="70156" y="74054"/>
                </a:lnTo>
                <a:lnTo>
                  <a:pt x="60413" y="66259"/>
                </a:lnTo>
                <a:lnTo>
                  <a:pt x="48720" y="60412"/>
                </a:lnTo>
                <a:lnTo>
                  <a:pt x="38976" y="52617"/>
                </a:lnTo>
                <a:lnTo>
                  <a:pt x="29232" y="46771"/>
                </a:lnTo>
                <a:lnTo>
                  <a:pt x="25334" y="40925"/>
                </a:lnTo>
                <a:lnTo>
                  <a:pt x="17539" y="35078"/>
                </a:lnTo>
                <a:lnTo>
                  <a:pt x="13642" y="31181"/>
                </a:lnTo>
                <a:lnTo>
                  <a:pt x="7795" y="25334"/>
                </a:lnTo>
                <a:lnTo>
                  <a:pt x="5847" y="19488"/>
                </a:lnTo>
                <a:lnTo>
                  <a:pt x="3898" y="17539"/>
                </a:lnTo>
                <a:lnTo>
                  <a:pt x="0" y="11693"/>
                </a:lnTo>
                <a:lnTo>
                  <a:pt x="0" y="9744"/>
                </a:lnTo>
                <a:lnTo>
                  <a:pt x="3898" y="5846"/>
                </a:lnTo>
                <a:lnTo>
                  <a:pt x="3898" y="3898"/>
                </a:lnTo>
                <a:lnTo>
                  <a:pt x="5847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3" name="组合 72"/>
          <p:cNvGrpSpPr/>
          <p:nvPr/>
        </p:nvGrpSpPr>
        <p:grpSpPr>
          <a:xfrm>
            <a:off x="222352" y="123478"/>
            <a:ext cx="2261416" cy="819783"/>
            <a:chOff x="156323" y="1107604"/>
            <a:chExt cx="2261416" cy="819783"/>
          </a:xfrm>
        </p:grpSpPr>
        <p:sp>
          <p:nvSpPr>
            <p:cNvPr id="74" name="文本框 15"/>
            <p:cNvSpPr txBox="1"/>
            <p:nvPr/>
          </p:nvSpPr>
          <p:spPr>
            <a:xfrm>
              <a:off x="833563" y="1137040"/>
              <a:ext cx="158417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学写字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6323" y="1107604"/>
              <a:ext cx="864096" cy="81978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56" grpId="0" animBg="1"/>
      <p:bldP spid="57" grpId="0" animBg="1"/>
      <p:bldP spid="126" grpId="0" animBg="1"/>
      <p:bldP spid="127" grpId="0" animBg="1"/>
      <p:bldP spid="128" grpId="0" animBg="1"/>
      <p:bldP spid="129" grpId="0" animBg="1"/>
      <p:bldP spid="13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8"/>
          <p:cNvSpPr txBox="1"/>
          <p:nvPr/>
        </p:nvSpPr>
        <p:spPr>
          <a:xfrm>
            <a:off x="3707904" y="1469063"/>
            <a:ext cx="5040560" cy="27330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书写：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1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）上下结构。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）前三笔应写得紧凑一些。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  <a:sym typeface="Wingdings" panose="05000000000000000000" pitchFamily="2" charset="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pitchFamily="2" charset="2"/>
              </a:rPr>
              <a:t>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）秃宝盖可适当宽一些。</a:t>
            </a:r>
            <a:endParaRPr lang="en-US" altLang="zh-CN" sz="20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）“子”的横撇穿插进秃宝盖，弯钩位于竖中线位置，起笔和收笔基本在同一条线上。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6"/>
          <p:cNvSpPr txBox="1"/>
          <p:nvPr/>
        </p:nvSpPr>
        <p:spPr>
          <a:xfrm>
            <a:off x="4427984" y="627534"/>
            <a:ext cx="4392488" cy="8925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组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词：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同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学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  小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黑体" panose="02010609060101010101" pitchFamily="49" charset="-122"/>
              </a:rPr>
              <a:t>学</a:t>
            </a:r>
            <a:endParaRPr lang="zh-CN" altLang="en-US" sz="4000" b="1" dirty="0" smtClean="0"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pic>
        <p:nvPicPr>
          <p:cNvPr id="47" name="Picture 2" descr="C:\Users\zhangye\Desktop\点击.png">
            <a:hlinkClick r:id="rId1" action="ppaction://hlinkfile"/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3630" y="2375431"/>
            <a:ext cx="584980" cy="585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0" name="文本框 8"/>
          <p:cNvSpPr txBox="1">
            <a:spLocks noChangeArrowheads="1"/>
          </p:cNvSpPr>
          <p:nvPr/>
        </p:nvSpPr>
        <p:spPr bwMode="auto">
          <a:xfrm>
            <a:off x="395536" y="383634"/>
            <a:ext cx="328494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6600" dirty="0" err="1">
                <a:latin typeface="汉语拼音" panose="020B0604020202020204" pitchFamily="34" charset="0"/>
                <a:ea typeface="GB Pinyinok-B" panose="02010601030101010101" pitchFamily="2" charset="-122"/>
                <a:cs typeface="汉语拼音" panose="020B0604020202020204" pitchFamily="34" charset="0"/>
              </a:rPr>
              <a:t>xué</a:t>
            </a:r>
            <a:endParaRPr lang="zh-CN" altLang="en-US" sz="6600" dirty="0">
              <a:latin typeface="汉语拼音" panose="020B0604020202020204" pitchFamily="34" charset="0"/>
              <a:ea typeface="GB Pinyinok-B" panose="02010601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912680" y="1516158"/>
            <a:ext cx="2318547" cy="2326669"/>
            <a:chOff x="5534807" y="1672548"/>
            <a:chExt cx="2318547" cy="2326669"/>
          </a:xfrm>
        </p:grpSpPr>
        <p:sp>
          <p:nvSpPr>
            <p:cNvPr id="92" name="矩形 91"/>
            <p:cNvSpPr>
              <a:spLocks noChangeAspect="1"/>
            </p:cNvSpPr>
            <p:nvPr>
              <p:custDataLst>
                <p:tags r:id="rId3"/>
              </p:custDataLst>
            </p:nvPr>
          </p:nvSpPr>
          <p:spPr>
            <a:xfrm>
              <a:off x="5534807" y="1672548"/>
              <a:ext cx="2304000" cy="2304000"/>
            </a:xfrm>
            <a:prstGeom prst="rect">
              <a:avLst/>
            </a:prstGeom>
            <a:solidFill>
              <a:srgbClr val="FFFFFF"/>
            </a:solidFill>
            <a:ln w="571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3" name="直接连接符 92"/>
            <p:cNvCxnSpPr/>
            <p:nvPr>
              <p:custDataLst>
                <p:tags r:id="rId4"/>
              </p:custDataLst>
            </p:nvPr>
          </p:nvCxnSpPr>
          <p:spPr>
            <a:xfrm>
              <a:off x="5549354" y="2824548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>
              <p:custDataLst>
                <p:tags r:id="rId5"/>
              </p:custDataLst>
            </p:nvPr>
          </p:nvCxnSpPr>
          <p:spPr>
            <a:xfrm rot="5400000">
              <a:off x="5508232" y="2847217"/>
              <a:ext cx="2304000" cy="0"/>
            </a:xfrm>
            <a:prstGeom prst="line">
              <a:avLst/>
            </a:prstGeom>
            <a:ln w="57150">
              <a:solidFill>
                <a:srgbClr val="00B05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5" name="组合 94"/>
          <p:cNvGrpSpPr/>
          <p:nvPr/>
        </p:nvGrpSpPr>
        <p:grpSpPr>
          <a:xfrm>
            <a:off x="1363890" y="1750383"/>
            <a:ext cx="1416127" cy="1858219"/>
            <a:chOff x="5133975" y="3302000"/>
            <a:chExt cx="625475" cy="820738"/>
          </a:xfrm>
        </p:grpSpPr>
        <p:sp>
          <p:nvSpPr>
            <p:cNvPr id="96" name="Freeform 139"/>
            <p:cNvSpPr/>
            <p:nvPr/>
          </p:nvSpPr>
          <p:spPr bwMode="auto">
            <a:xfrm>
              <a:off x="5133975" y="3533775"/>
              <a:ext cx="84137" cy="187325"/>
            </a:xfrm>
            <a:custGeom>
              <a:avLst/>
              <a:gdLst>
                <a:gd name="T0" fmla="*/ 53 w 107"/>
                <a:gd name="T1" fmla="*/ 78 h 236"/>
                <a:gd name="T2" fmla="*/ 60 w 107"/>
                <a:gd name="T3" fmla="*/ 50 h 236"/>
                <a:gd name="T4" fmla="*/ 63 w 107"/>
                <a:gd name="T5" fmla="*/ 36 h 236"/>
                <a:gd name="T6" fmla="*/ 64 w 107"/>
                <a:gd name="T7" fmla="*/ 22 h 236"/>
                <a:gd name="T8" fmla="*/ 66 w 107"/>
                <a:gd name="T9" fmla="*/ 13 h 236"/>
                <a:gd name="T10" fmla="*/ 68 w 107"/>
                <a:gd name="T11" fmla="*/ 6 h 236"/>
                <a:gd name="T12" fmla="*/ 71 w 107"/>
                <a:gd name="T13" fmla="*/ 2 h 236"/>
                <a:gd name="T14" fmla="*/ 74 w 107"/>
                <a:gd name="T15" fmla="*/ 0 h 236"/>
                <a:gd name="T16" fmla="*/ 77 w 107"/>
                <a:gd name="T17" fmla="*/ 2 h 236"/>
                <a:gd name="T18" fmla="*/ 81 w 107"/>
                <a:gd name="T19" fmla="*/ 3 h 236"/>
                <a:gd name="T20" fmla="*/ 89 w 107"/>
                <a:gd name="T21" fmla="*/ 10 h 236"/>
                <a:gd name="T22" fmla="*/ 95 w 107"/>
                <a:gd name="T23" fmla="*/ 20 h 236"/>
                <a:gd name="T24" fmla="*/ 100 w 107"/>
                <a:gd name="T25" fmla="*/ 32 h 236"/>
                <a:gd name="T26" fmla="*/ 104 w 107"/>
                <a:gd name="T27" fmla="*/ 47 h 236"/>
                <a:gd name="T28" fmla="*/ 107 w 107"/>
                <a:gd name="T29" fmla="*/ 67 h 236"/>
                <a:gd name="T30" fmla="*/ 107 w 107"/>
                <a:gd name="T31" fmla="*/ 86 h 236"/>
                <a:gd name="T32" fmla="*/ 104 w 107"/>
                <a:gd name="T33" fmla="*/ 108 h 236"/>
                <a:gd name="T34" fmla="*/ 97 w 107"/>
                <a:gd name="T35" fmla="*/ 132 h 236"/>
                <a:gd name="T36" fmla="*/ 89 w 107"/>
                <a:gd name="T37" fmla="*/ 157 h 236"/>
                <a:gd name="T38" fmla="*/ 79 w 107"/>
                <a:gd name="T39" fmla="*/ 179 h 236"/>
                <a:gd name="T40" fmla="*/ 70 w 107"/>
                <a:gd name="T41" fmla="*/ 197 h 236"/>
                <a:gd name="T42" fmla="*/ 60 w 107"/>
                <a:gd name="T43" fmla="*/ 211 h 236"/>
                <a:gd name="T44" fmla="*/ 52 w 107"/>
                <a:gd name="T45" fmla="*/ 220 h 236"/>
                <a:gd name="T46" fmla="*/ 43 w 107"/>
                <a:gd name="T47" fmla="*/ 227 h 236"/>
                <a:gd name="T48" fmla="*/ 36 w 107"/>
                <a:gd name="T49" fmla="*/ 233 h 236"/>
                <a:gd name="T50" fmla="*/ 31 w 107"/>
                <a:gd name="T51" fmla="*/ 236 h 236"/>
                <a:gd name="T52" fmla="*/ 25 w 107"/>
                <a:gd name="T53" fmla="*/ 236 h 236"/>
                <a:gd name="T54" fmla="*/ 20 w 107"/>
                <a:gd name="T55" fmla="*/ 233 h 236"/>
                <a:gd name="T56" fmla="*/ 16 w 107"/>
                <a:gd name="T57" fmla="*/ 226 h 236"/>
                <a:gd name="T58" fmla="*/ 12 w 107"/>
                <a:gd name="T59" fmla="*/ 215 h 236"/>
                <a:gd name="T60" fmla="*/ 7 w 107"/>
                <a:gd name="T61" fmla="*/ 200 h 236"/>
                <a:gd name="T62" fmla="*/ 3 w 107"/>
                <a:gd name="T63" fmla="*/ 187 h 236"/>
                <a:gd name="T64" fmla="*/ 0 w 107"/>
                <a:gd name="T65" fmla="*/ 176 h 236"/>
                <a:gd name="T66" fmla="*/ 0 w 107"/>
                <a:gd name="T67" fmla="*/ 169 h 236"/>
                <a:gd name="T68" fmla="*/ 2 w 107"/>
                <a:gd name="T69" fmla="*/ 162 h 236"/>
                <a:gd name="T70" fmla="*/ 5 w 107"/>
                <a:gd name="T71" fmla="*/ 154 h 236"/>
                <a:gd name="T72" fmla="*/ 10 w 107"/>
                <a:gd name="T73" fmla="*/ 146 h 236"/>
                <a:gd name="T74" fmla="*/ 17 w 107"/>
                <a:gd name="T75" fmla="*/ 136 h 236"/>
                <a:gd name="T76" fmla="*/ 30 w 107"/>
                <a:gd name="T77" fmla="*/ 122 h 236"/>
                <a:gd name="T78" fmla="*/ 38 w 107"/>
                <a:gd name="T79" fmla="*/ 112 h 236"/>
                <a:gd name="T80" fmla="*/ 43 w 107"/>
                <a:gd name="T81" fmla="*/ 101 h 236"/>
                <a:gd name="T82" fmla="*/ 48 w 107"/>
                <a:gd name="T83" fmla="*/ 9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7" h="236">
                  <a:moveTo>
                    <a:pt x="48" y="90"/>
                  </a:moveTo>
                  <a:lnTo>
                    <a:pt x="53" y="78"/>
                  </a:lnTo>
                  <a:lnTo>
                    <a:pt x="57" y="64"/>
                  </a:lnTo>
                  <a:lnTo>
                    <a:pt x="60" y="50"/>
                  </a:lnTo>
                  <a:lnTo>
                    <a:pt x="61" y="43"/>
                  </a:lnTo>
                  <a:lnTo>
                    <a:pt x="63" y="36"/>
                  </a:lnTo>
                  <a:lnTo>
                    <a:pt x="64" y="28"/>
                  </a:lnTo>
                  <a:lnTo>
                    <a:pt x="64" y="22"/>
                  </a:lnTo>
                  <a:lnTo>
                    <a:pt x="64" y="17"/>
                  </a:lnTo>
                  <a:lnTo>
                    <a:pt x="66" y="13"/>
                  </a:lnTo>
                  <a:lnTo>
                    <a:pt x="67" y="9"/>
                  </a:lnTo>
                  <a:lnTo>
                    <a:pt x="68" y="6"/>
                  </a:lnTo>
                  <a:lnTo>
                    <a:pt x="70" y="4"/>
                  </a:lnTo>
                  <a:lnTo>
                    <a:pt x="71" y="2"/>
                  </a:lnTo>
                  <a:lnTo>
                    <a:pt x="72" y="2"/>
                  </a:lnTo>
                  <a:lnTo>
                    <a:pt x="74" y="0"/>
                  </a:lnTo>
                  <a:lnTo>
                    <a:pt x="75" y="0"/>
                  </a:lnTo>
                  <a:lnTo>
                    <a:pt x="77" y="2"/>
                  </a:lnTo>
                  <a:lnTo>
                    <a:pt x="79" y="2"/>
                  </a:lnTo>
                  <a:lnTo>
                    <a:pt x="81" y="3"/>
                  </a:lnTo>
                  <a:lnTo>
                    <a:pt x="86" y="6"/>
                  </a:lnTo>
                  <a:lnTo>
                    <a:pt x="89" y="10"/>
                  </a:lnTo>
                  <a:lnTo>
                    <a:pt x="92" y="14"/>
                  </a:lnTo>
                  <a:lnTo>
                    <a:pt x="95" y="20"/>
                  </a:lnTo>
                  <a:lnTo>
                    <a:pt x="97" y="25"/>
                  </a:lnTo>
                  <a:lnTo>
                    <a:pt x="100" y="32"/>
                  </a:lnTo>
                  <a:lnTo>
                    <a:pt x="102" y="39"/>
                  </a:lnTo>
                  <a:lnTo>
                    <a:pt x="104" y="47"/>
                  </a:lnTo>
                  <a:lnTo>
                    <a:pt x="106" y="57"/>
                  </a:lnTo>
                  <a:lnTo>
                    <a:pt x="107" y="67"/>
                  </a:lnTo>
                  <a:lnTo>
                    <a:pt x="107" y="76"/>
                  </a:lnTo>
                  <a:lnTo>
                    <a:pt x="107" y="86"/>
                  </a:lnTo>
                  <a:lnTo>
                    <a:pt x="106" y="97"/>
                  </a:lnTo>
                  <a:lnTo>
                    <a:pt x="104" y="108"/>
                  </a:lnTo>
                  <a:lnTo>
                    <a:pt x="102" y="119"/>
                  </a:lnTo>
                  <a:lnTo>
                    <a:pt x="97" y="132"/>
                  </a:lnTo>
                  <a:lnTo>
                    <a:pt x="95" y="144"/>
                  </a:lnTo>
                  <a:lnTo>
                    <a:pt x="89" y="157"/>
                  </a:lnTo>
                  <a:lnTo>
                    <a:pt x="85" y="168"/>
                  </a:lnTo>
                  <a:lnTo>
                    <a:pt x="79" y="179"/>
                  </a:lnTo>
                  <a:lnTo>
                    <a:pt x="75" y="187"/>
                  </a:lnTo>
                  <a:lnTo>
                    <a:pt x="70" y="197"/>
                  </a:lnTo>
                  <a:lnTo>
                    <a:pt x="64" y="204"/>
                  </a:lnTo>
                  <a:lnTo>
                    <a:pt x="60" y="211"/>
                  </a:lnTo>
                  <a:lnTo>
                    <a:pt x="56" y="215"/>
                  </a:lnTo>
                  <a:lnTo>
                    <a:pt x="52" y="220"/>
                  </a:lnTo>
                  <a:lnTo>
                    <a:pt x="48" y="224"/>
                  </a:lnTo>
                  <a:lnTo>
                    <a:pt x="43" y="227"/>
                  </a:lnTo>
                  <a:lnTo>
                    <a:pt x="39" y="230"/>
                  </a:lnTo>
                  <a:lnTo>
                    <a:pt x="36" y="233"/>
                  </a:lnTo>
                  <a:lnTo>
                    <a:pt x="32" y="234"/>
                  </a:lnTo>
                  <a:lnTo>
                    <a:pt x="31" y="236"/>
                  </a:lnTo>
                  <a:lnTo>
                    <a:pt x="28" y="236"/>
                  </a:lnTo>
                  <a:lnTo>
                    <a:pt x="25" y="236"/>
                  </a:lnTo>
                  <a:lnTo>
                    <a:pt x="23" y="234"/>
                  </a:lnTo>
                  <a:lnTo>
                    <a:pt x="20" y="233"/>
                  </a:lnTo>
                  <a:lnTo>
                    <a:pt x="17" y="230"/>
                  </a:lnTo>
                  <a:lnTo>
                    <a:pt x="16" y="226"/>
                  </a:lnTo>
                  <a:lnTo>
                    <a:pt x="13" y="220"/>
                  </a:lnTo>
                  <a:lnTo>
                    <a:pt x="12" y="215"/>
                  </a:lnTo>
                  <a:lnTo>
                    <a:pt x="10" y="206"/>
                  </a:lnTo>
                  <a:lnTo>
                    <a:pt x="7" y="200"/>
                  </a:lnTo>
                  <a:lnTo>
                    <a:pt x="5" y="193"/>
                  </a:lnTo>
                  <a:lnTo>
                    <a:pt x="3" y="187"/>
                  </a:lnTo>
                  <a:lnTo>
                    <a:pt x="2" y="182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5"/>
                  </a:lnTo>
                  <a:lnTo>
                    <a:pt x="2" y="162"/>
                  </a:lnTo>
                  <a:lnTo>
                    <a:pt x="3" y="158"/>
                  </a:lnTo>
                  <a:lnTo>
                    <a:pt x="5" y="154"/>
                  </a:lnTo>
                  <a:lnTo>
                    <a:pt x="7" y="150"/>
                  </a:lnTo>
                  <a:lnTo>
                    <a:pt x="10" y="146"/>
                  </a:lnTo>
                  <a:lnTo>
                    <a:pt x="13" y="141"/>
                  </a:lnTo>
                  <a:lnTo>
                    <a:pt x="17" y="136"/>
                  </a:lnTo>
                  <a:lnTo>
                    <a:pt x="21" y="132"/>
                  </a:lnTo>
                  <a:lnTo>
                    <a:pt x="30" y="122"/>
                  </a:lnTo>
                  <a:lnTo>
                    <a:pt x="34" y="118"/>
                  </a:lnTo>
                  <a:lnTo>
                    <a:pt x="38" y="112"/>
                  </a:lnTo>
                  <a:lnTo>
                    <a:pt x="41" y="107"/>
                  </a:lnTo>
                  <a:lnTo>
                    <a:pt x="43" y="101"/>
                  </a:lnTo>
                  <a:lnTo>
                    <a:pt x="46" y="96"/>
                  </a:lnTo>
                  <a:lnTo>
                    <a:pt x="48" y="90"/>
                  </a:lnTo>
                  <a:lnTo>
                    <a:pt x="48" y="90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140"/>
            <p:cNvSpPr/>
            <p:nvPr/>
          </p:nvSpPr>
          <p:spPr bwMode="auto">
            <a:xfrm>
              <a:off x="5500688" y="3302000"/>
              <a:ext cx="122237" cy="247650"/>
            </a:xfrm>
            <a:custGeom>
              <a:avLst/>
              <a:gdLst>
                <a:gd name="T0" fmla="*/ 14 w 153"/>
                <a:gd name="T1" fmla="*/ 309 h 312"/>
                <a:gd name="T2" fmla="*/ 7 w 153"/>
                <a:gd name="T3" fmla="*/ 289 h 312"/>
                <a:gd name="T4" fmla="*/ 21 w 153"/>
                <a:gd name="T5" fmla="*/ 256 h 312"/>
                <a:gd name="T6" fmla="*/ 32 w 153"/>
                <a:gd name="T7" fmla="*/ 224 h 312"/>
                <a:gd name="T8" fmla="*/ 41 w 153"/>
                <a:gd name="T9" fmla="*/ 193 h 312"/>
                <a:gd name="T10" fmla="*/ 51 w 153"/>
                <a:gd name="T11" fmla="*/ 162 h 312"/>
                <a:gd name="T12" fmla="*/ 59 w 153"/>
                <a:gd name="T13" fmla="*/ 133 h 312"/>
                <a:gd name="T14" fmla="*/ 66 w 153"/>
                <a:gd name="T15" fmla="*/ 108 h 312"/>
                <a:gd name="T16" fmla="*/ 72 w 153"/>
                <a:gd name="T17" fmla="*/ 85 h 312"/>
                <a:gd name="T18" fmla="*/ 74 w 153"/>
                <a:gd name="T19" fmla="*/ 62 h 312"/>
                <a:gd name="T20" fmla="*/ 74 w 153"/>
                <a:gd name="T21" fmla="*/ 44 h 312"/>
                <a:gd name="T22" fmla="*/ 72 w 153"/>
                <a:gd name="T23" fmla="*/ 32 h 312"/>
                <a:gd name="T24" fmla="*/ 68 w 153"/>
                <a:gd name="T25" fmla="*/ 25 h 312"/>
                <a:gd name="T26" fmla="*/ 63 w 153"/>
                <a:gd name="T27" fmla="*/ 21 h 312"/>
                <a:gd name="T28" fmla="*/ 59 w 153"/>
                <a:gd name="T29" fmla="*/ 18 h 312"/>
                <a:gd name="T30" fmla="*/ 56 w 153"/>
                <a:gd name="T31" fmla="*/ 14 h 312"/>
                <a:gd name="T32" fmla="*/ 56 w 153"/>
                <a:gd name="T33" fmla="*/ 8 h 312"/>
                <a:gd name="T34" fmla="*/ 59 w 153"/>
                <a:gd name="T35" fmla="*/ 4 h 312"/>
                <a:gd name="T36" fmla="*/ 63 w 153"/>
                <a:gd name="T37" fmla="*/ 2 h 312"/>
                <a:gd name="T38" fmla="*/ 72 w 153"/>
                <a:gd name="T39" fmla="*/ 0 h 312"/>
                <a:gd name="T40" fmla="*/ 81 w 153"/>
                <a:gd name="T41" fmla="*/ 0 h 312"/>
                <a:gd name="T42" fmla="*/ 94 w 153"/>
                <a:gd name="T43" fmla="*/ 3 h 312"/>
                <a:gd name="T44" fmla="*/ 106 w 153"/>
                <a:gd name="T45" fmla="*/ 8 h 312"/>
                <a:gd name="T46" fmla="*/ 117 w 153"/>
                <a:gd name="T47" fmla="*/ 14 h 312"/>
                <a:gd name="T48" fmla="*/ 128 w 153"/>
                <a:gd name="T49" fmla="*/ 22 h 312"/>
                <a:gd name="T50" fmla="*/ 138 w 153"/>
                <a:gd name="T51" fmla="*/ 32 h 312"/>
                <a:gd name="T52" fmla="*/ 146 w 153"/>
                <a:gd name="T53" fmla="*/ 40 h 312"/>
                <a:gd name="T54" fmla="*/ 151 w 153"/>
                <a:gd name="T55" fmla="*/ 50 h 312"/>
                <a:gd name="T56" fmla="*/ 153 w 153"/>
                <a:gd name="T57" fmla="*/ 57 h 312"/>
                <a:gd name="T58" fmla="*/ 153 w 153"/>
                <a:gd name="T59" fmla="*/ 61 h 312"/>
                <a:gd name="T60" fmla="*/ 152 w 153"/>
                <a:gd name="T61" fmla="*/ 65 h 312"/>
                <a:gd name="T62" fmla="*/ 149 w 153"/>
                <a:gd name="T63" fmla="*/ 69 h 312"/>
                <a:gd name="T64" fmla="*/ 145 w 153"/>
                <a:gd name="T65" fmla="*/ 76 h 312"/>
                <a:gd name="T66" fmla="*/ 141 w 153"/>
                <a:gd name="T67" fmla="*/ 85 h 312"/>
                <a:gd name="T68" fmla="*/ 135 w 153"/>
                <a:gd name="T69" fmla="*/ 96 h 312"/>
                <a:gd name="T70" fmla="*/ 130 w 153"/>
                <a:gd name="T71" fmla="*/ 108 h 312"/>
                <a:gd name="T72" fmla="*/ 123 w 153"/>
                <a:gd name="T73" fmla="*/ 122 h 312"/>
                <a:gd name="T74" fmla="*/ 115 w 153"/>
                <a:gd name="T75" fmla="*/ 137 h 312"/>
                <a:gd name="T76" fmla="*/ 106 w 153"/>
                <a:gd name="T77" fmla="*/ 154 h 312"/>
                <a:gd name="T78" fmla="*/ 97 w 153"/>
                <a:gd name="T79" fmla="*/ 173 h 312"/>
                <a:gd name="T80" fmla="*/ 86 w 153"/>
                <a:gd name="T81" fmla="*/ 194 h 312"/>
                <a:gd name="T82" fmla="*/ 74 w 153"/>
                <a:gd name="T83" fmla="*/ 217 h 312"/>
                <a:gd name="T84" fmla="*/ 62 w 153"/>
                <a:gd name="T85" fmla="*/ 242 h 312"/>
                <a:gd name="T86" fmla="*/ 48 w 153"/>
                <a:gd name="T87" fmla="*/ 269 h 312"/>
                <a:gd name="T88" fmla="*/ 34 w 153"/>
                <a:gd name="T89" fmla="*/ 296 h 312"/>
                <a:gd name="T90" fmla="*/ 27 w 153"/>
                <a:gd name="T91" fmla="*/ 312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3" h="312">
                  <a:moveTo>
                    <a:pt x="27" y="312"/>
                  </a:moveTo>
                  <a:lnTo>
                    <a:pt x="14" y="309"/>
                  </a:lnTo>
                  <a:lnTo>
                    <a:pt x="0" y="307"/>
                  </a:lnTo>
                  <a:lnTo>
                    <a:pt x="7" y="289"/>
                  </a:lnTo>
                  <a:lnTo>
                    <a:pt x="14" y="273"/>
                  </a:lnTo>
                  <a:lnTo>
                    <a:pt x="21" y="256"/>
                  </a:lnTo>
                  <a:lnTo>
                    <a:pt x="26" y="241"/>
                  </a:lnTo>
                  <a:lnTo>
                    <a:pt x="32" y="224"/>
                  </a:lnTo>
                  <a:lnTo>
                    <a:pt x="37" y="209"/>
                  </a:lnTo>
                  <a:lnTo>
                    <a:pt x="41" y="193"/>
                  </a:lnTo>
                  <a:lnTo>
                    <a:pt x="47" y="177"/>
                  </a:lnTo>
                  <a:lnTo>
                    <a:pt x="51" y="162"/>
                  </a:lnTo>
                  <a:lnTo>
                    <a:pt x="55" y="147"/>
                  </a:lnTo>
                  <a:lnTo>
                    <a:pt x="59" y="133"/>
                  </a:lnTo>
                  <a:lnTo>
                    <a:pt x="62" y="121"/>
                  </a:lnTo>
                  <a:lnTo>
                    <a:pt x="66" y="108"/>
                  </a:lnTo>
                  <a:lnTo>
                    <a:pt x="69" y="96"/>
                  </a:lnTo>
                  <a:lnTo>
                    <a:pt x="72" y="85"/>
                  </a:lnTo>
                  <a:lnTo>
                    <a:pt x="73" y="72"/>
                  </a:lnTo>
                  <a:lnTo>
                    <a:pt x="74" y="62"/>
                  </a:lnTo>
                  <a:lnTo>
                    <a:pt x="74" y="53"/>
                  </a:lnTo>
                  <a:lnTo>
                    <a:pt x="74" y="44"/>
                  </a:lnTo>
                  <a:lnTo>
                    <a:pt x="73" y="39"/>
                  </a:lnTo>
                  <a:lnTo>
                    <a:pt x="72" y="32"/>
                  </a:lnTo>
                  <a:lnTo>
                    <a:pt x="70" y="28"/>
                  </a:lnTo>
                  <a:lnTo>
                    <a:pt x="68" y="25"/>
                  </a:lnTo>
                  <a:lnTo>
                    <a:pt x="66" y="22"/>
                  </a:lnTo>
                  <a:lnTo>
                    <a:pt x="63" y="21"/>
                  </a:lnTo>
                  <a:lnTo>
                    <a:pt x="61" y="20"/>
                  </a:lnTo>
                  <a:lnTo>
                    <a:pt x="59" y="18"/>
                  </a:lnTo>
                  <a:lnTo>
                    <a:pt x="58" y="15"/>
                  </a:lnTo>
                  <a:lnTo>
                    <a:pt x="56" y="14"/>
                  </a:lnTo>
                  <a:lnTo>
                    <a:pt x="56" y="11"/>
                  </a:lnTo>
                  <a:lnTo>
                    <a:pt x="56" y="8"/>
                  </a:lnTo>
                  <a:lnTo>
                    <a:pt x="58" y="6"/>
                  </a:lnTo>
                  <a:lnTo>
                    <a:pt x="59" y="4"/>
                  </a:lnTo>
                  <a:lnTo>
                    <a:pt x="62" y="3"/>
                  </a:lnTo>
                  <a:lnTo>
                    <a:pt x="63" y="2"/>
                  </a:lnTo>
                  <a:lnTo>
                    <a:pt x="68" y="0"/>
                  </a:lnTo>
                  <a:lnTo>
                    <a:pt x="72" y="0"/>
                  </a:lnTo>
                  <a:lnTo>
                    <a:pt x="76" y="0"/>
                  </a:lnTo>
                  <a:lnTo>
                    <a:pt x="81" y="0"/>
                  </a:lnTo>
                  <a:lnTo>
                    <a:pt x="88" y="2"/>
                  </a:lnTo>
                  <a:lnTo>
                    <a:pt x="94" y="3"/>
                  </a:lnTo>
                  <a:lnTo>
                    <a:pt x="101" y="6"/>
                  </a:lnTo>
                  <a:lnTo>
                    <a:pt x="106" y="8"/>
                  </a:lnTo>
                  <a:lnTo>
                    <a:pt x="112" y="11"/>
                  </a:lnTo>
                  <a:lnTo>
                    <a:pt x="117" y="14"/>
                  </a:lnTo>
                  <a:lnTo>
                    <a:pt x="123" y="18"/>
                  </a:lnTo>
                  <a:lnTo>
                    <a:pt x="128" y="22"/>
                  </a:lnTo>
                  <a:lnTo>
                    <a:pt x="135" y="26"/>
                  </a:lnTo>
                  <a:lnTo>
                    <a:pt x="138" y="32"/>
                  </a:lnTo>
                  <a:lnTo>
                    <a:pt x="142" y="36"/>
                  </a:lnTo>
                  <a:lnTo>
                    <a:pt x="146" y="40"/>
                  </a:lnTo>
                  <a:lnTo>
                    <a:pt x="149" y="46"/>
                  </a:lnTo>
                  <a:lnTo>
                    <a:pt x="151" y="50"/>
                  </a:lnTo>
                  <a:lnTo>
                    <a:pt x="152" y="53"/>
                  </a:lnTo>
                  <a:lnTo>
                    <a:pt x="153" y="57"/>
                  </a:lnTo>
                  <a:lnTo>
                    <a:pt x="153" y="60"/>
                  </a:lnTo>
                  <a:lnTo>
                    <a:pt x="153" y="61"/>
                  </a:lnTo>
                  <a:lnTo>
                    <a:pt x="153" y="62"/>
                  </a:lnTo>
                  <a:lnTo>
                    <a:pt x="152" y="65"/>
                  </a:lnTo>
                  <a:lnTo>
                    <a:pt x="151" y="67"/>
                  </a:lnTo>
                  <a:lnTo>
                    <a:pt x="149" y="69"/>
                  </a:lnTo>
                  <a:lnTo>
                    <a:pt x="148" y="72"/>
                  </a:lnTo>
                  <a:lnTo>
                    <a:pt x="145" y="76"/>
                  </a:lnTo>
                  <a:lnTo>
                    <a:pt x="144" y="80"/>
                  </a:lnTo>
                  <a:lnTo>
                    <a:pt x="141" y="85"/>
                  </a:lnTo>
                  <a:lnTo>
                    <a:pt x="138" y="90"/>
                  </a:lnTo>
                  <a:lnTo>
                    <a:pt x="135" y="96"/>
                  </a:lnTo>
                  <a:lnTo>
                    <a:pt x="133" y="101"/>
                  </a:lnTo>
                  <a:lnTo>
                    <a:pt x="130" y="108"/>
                  </a:lnTo>
                  <a:lnTo>
                    <a:pt x="127" y="114"/>
                  </a:lnTo>
                  <a:lnTo>
                    <a:pt x="123" y="122"/>
                  </a:lnTo>
                  <a:lnTo>
                    <a:pt x="119" y="129"/>
                  </a:lnTo>
                  <a:lnTo>
                    <a:pt x="115" y="137"/>
                  </a:lnTo>
                  <a:lnTo>
                    <a:pt x="110" y="146"/>
                  </a:lnTo>
                  <a:lnTo>
                    <a:pt x="106" y="154"/>
                  </a:lnTo>
                  <a:lnTo>
                    <a:pt x="101" y="164"/>
                  </a:lnTo>
                  <a:lnTo>
                    <a:pt x="97" y="173"/>
                  </a:lnTo>
                  <a:lnTo>
                    <a:pt x="91" y="184"/>
                  </a:lnTo>
                  <a:lnTo>
                    <a:pt x="86" y="194"/>
                  </a:lnTo>
                  <a:lnTo>
                    <a:pt x="80" y="205"/>
                  </a:lnTo>
                  <a:lnTo>
                    <a:pt x="74" y="217"/>
                  </a:lnTo>
                  <a:lnTo>
                    <a:pt x="68" y="230"/>
                  </a:lnTo>
                  <a:lnTo>
                    <a:pt x="62" y="242"/>
                  </a:lnTo>
                  <a:lnTo>
                    <a:pt x="55" y="255"/>
                  </a:lnTo>
                  <a:lnTo>
                    <a:pt x="48" y="269"/>
                  </a:lnTo>
                  <a:lnTo>
                    <a:pt x="41" y="283"/>
                  </a:lnTo>
                  <a:lnTo>
                    <a:pt x="34" y="296"/>
                  </a:lnTo>
                  <a:lnTo>
                    <a:pt x="27" y="312"/>
                  </a:lnTo>
                  <a:lnTo>
                    <a:pt x="27" y="312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141"/>
            <p:cNvSpPr/>
            <p:nvPr/>
          </p:nvSpPr>
          <p:spPr bwMode="auto">
            <a:xfrm>
              <a:off x="5376863" y="3354388"/>
              <a:ext cx="80962" cy="122238"/>
            </a:xfrm>
            <a:custGeom>
              <a:avLst/>
              <a:gdLst>
                <a:gd name="T0" fmla="*/ 94 w 101"/>
                <a:gd name="T1" fmla="*/ 126 h 153"/>
                <a:gd name="T2" fmla="*/ 90 w 101"/>
                <a:gd name="T3" fmla="*/ 138 h 153"/>
                <a:gd name="T4" fmla="*/ 84 w 101"/>
                <a:gd name="T5" fmla="*/ 146 h 153"/>
                <a:gd name="T6" fmla="*/ 80 w 101"/>
                <a:gd name="T7" fmla="*/ 152 h 153"/>
                <a:gd name="T8" fmla="*/ 77 w 101"/>
                <a:gd name="T9" fmla="*/ 153 h 153"/>
                <a:gd name="T10" fmla="*/ 73 w 101"/>
                <a:gd name="T11" fmla="*/ 152 h 153"/>
                <a:gd name="T12" fmla="*/ 70 w 101"/>
                <a:gd name="T13" fmla="*/ 150 h 153"/>
                <a:gd name="T14" fmla="*/ 66 w 101"/>
                <a:gd name="T15" fmla="*/ 145 h 153"/>
                <a:gd name="T16" fmla="*/ 62 w 101"/>
                <a:gd name="T17" fmla="*/ 139 h 153"/>
                <a:gd name="T18" fmla="*/ 56 w 101"/>
                <a:gd name="T19" fmla="*/ 131 h 153"/>
                <a:gd name="T20" fmla="*/ 52 w 101"/>
                <a:gd name="T21" fmla="*/ 121 h 153"/>
                <a:gd name="T22" fmla="*/ 47 w 101"/>
                <a:gd name="T23" fmla="*/ 109 h 153"/>
                <a:gd name="T24" fmla="*/ 37 w 101"/>
                <a:gd name="T25" fmla="*/ 88 h 153"/>
                <a:gd name="T26" fmla="*/ 26 w 101"/>
                <a:gd name="T27" fmla="*/ 65 h 153"/>
                <a:gd name="T28" fmla="*/ 16 w 101"/>
                <a:gd name="T29" fmla="*/ 47 h 153"/>
                <a:gd name="T30" fmla="*/ 11 w 101"/>
                <a:gd name="T31" fmla="*/ 31 h 153"/>
                <a:gd name="T32" fmla="*/ 7 w 101"/>
                <a:gd name="T33" fmla="*/ 22 h 153"/>
                <a:gd name="T34" fmla="*/ 3 w 101"/>
                <a:gd name="T35" fmla="*/ 15 h 153"/>
                <a:gd name="T36" fmla="*/ 0 w 101"/>
                <a:gd name="T37" fmla="*/ 8 h 153"/>
                <a:gd name="T38" fmla="*/ 0 w 101"/>
                <a:gd name="T39" fmla="*/ 4 h 153"/>
                <a:gd name="T40" fmla="*/ 3 w 101"/>
                <a:gd name="T41" fmla="*/ 1 h 153"/>
                <a:gd name="T42" fmla="*/ 7 w 101"/>
                <a:gd name="T43" fmla="*/ 0 h 153"/>
                <a:gd name="T44" fmla="*/ 14 w 101"/>
                <a:gd name="T45" fmla="*/ 1 h 153"/>
                <a:gd name="T46" fmla="*/ 25 w 101"/>
                <a:gd name="T47" fmla="*/ 4 h 153"/>
                <a:gd name="T48" fmla="*/ 40 w 101"/>
                <a:gd name="T49" fmla="*/ 8 h 153"/>
                <a:gd name="T50" fmla="*/ 54 w 101"/>
                <a:gd name="T51" fmla="*/ 15 h 153"/>
                <a:gd name="T52" fmla="*/ 68 w 101"/>
                <a:gd name="T53" fmla="*/ 26 h 153"/>
                <a:gd name="T54" fmla="*/ 80 w 101"/>
                <a:gd name="T55" fmla="*/ 40 h 153"/>
                <a:gd name="T56" fmla="*/ 91 w 101"/>
                <a:gd name="T57" fmla="*/ 55 h 153"/>
                <a:gd name="T58" fmla="*/ 98 w 101"/>
                <a:gd name="T59" fmla="*/ 73 h 153"/>
                <a:gd name="T60" fmla="*/ 101 w 101"/>
                <a:gd name="T61" fmla="*/ 91 h 153"/>
                <a:gd name="T62" fmla="*/ 99 w 101"/>
                <a:gd name="T63" fmla="*/ 109 h 153"/>
                <a:gd name="T64" fmla="*/ 98 w 101"/>
                <a:gd name="T65" fmla="*/ 119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01" h="153">
                  <a:moveTo>
                    <a:pt x="98" y="119"/>
                  </a:moveTo>
                  <a:lnTo>
                    <a:pt x="94" y="126"/>
                  </a:lnTo>
                  <a:lnTo>
                    <a:pt x="91" y="132"/>
                  </a:lnTo>
                  <a:lnTo>
                    <a:pt x="90" y="138"/>
                  </a:lnTo>
                  <a:lnTo>
                    <a:pt x="87" y="144"/>
                  </a:lnTo>
                  <a:lnTo>
                    <a:pt x="84" y="146"/>
                  </a:lnTo>
                  <a:lnTo>
                    <a:pt x="81" y="150"/>
                  </a:lnTo>
                  <a:lnTo>
                    <a:pt x="80" y="152"/>
                  </a:lnTo>
                  <a:lnTo>
                    <a:pt x="79" y="152"/>
                  </a:lnTo>
                  <a:lnTo>
                    <a:pt x="77" y="153"/>
                  </a:lnTo>
                  <a:lnTo>
                    <a:pt x="76" y="153"/>
                  </a:lnTo>
                  <a:lnTo>
                    <a:pt x="73" y="152"/>
                  </a:lnTo>
                  <a:lnTo>
                    <a:pt x="72" y="152"/>
                  </a:lnTo>
                  <a:lnTo>
                    <a:pt x="70" y="150"/>
                  </a:lnTo>
                  <a:lnTo>
                    <a:pt x="68" y="148"/>
                  </a:lnTo>
                  <a:lnTo>
                    <a:pt x="66" y="145"/>
                  </a:lnTo>
                  <a:lnTo>
                    <a:pt x="63" y="142"/>
                  </a:lnTo>
                  <a:lnTo>
                    <a:pt x="62" y="139"/>
                  </a:lnTo>
                  <a:lnTo>
                    <a:pt x="59" y="135"/>
                  </a:lnTo>
                  <a:lnTo>
                    <a:pt x="56" y="131"/>
                  </a:lnTo>
                  <a:lnTo>
                    <a:pt x="54" y="126"/>
                  </a:lnTo>
                  <a:lnTo>
                    <a:pt x="52" y="121"/>
                  </a:lnTo>
                  <a:lnTo>
                    <a:pt x="50" y="115"/>
                  </a:lnTo>
                  <a:lnTo>
                    <a:pt x="47" y="109"/>
                  </a:lnTo>
                  <a:lnTo>
                    <a:pt x="44" y="102"/>
                  </a:lnTo>
                  <a:lnTo>
                    <a:pt x="37" y="88"/>
                  </a:lnTo>
                  <a:lnTo>
                    <a:pt x="30" y="76"/>
                  </a:lnTo>
                  <a:lnTo>
                    <a:pt x="26" y="65"/>
                  </a:lnTo>
                  <a:lnTo>
                    <a:pt x="21" y="55"/>
                  </a:lnTo>
                  <a:lnTo>
                    <a:pt x="16" y="47"/>
                  </a:lnTo>
                  <a:lnTo>
                    <a:pt x="14" y="38"/>
                  </a:lnTo>
                  <a:lnTo>
                    <a:pt x="11" y="31"/>
                  </a:lnTo>
                  <a:lnTo>
                    <a:pt x="9" y="27"/>
                  </a:lnTo>
                  <a:lnTo>
                    <a:pt x="7" y="22"/>
                  </a:lnTo>
                  <a:lnTo>
                    <a:pt x="4" y="18"/>
                  </a:lnTo>
                  <a:lnTo>
                    <a:pt x="3" y="15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1" y="1"/>
                  </a:lnTo>
                  <a:lnTo>
                    <a:pt x="3" y="1"/>
                  </a:lnTo>
                  <a:lnTo>
                    <a:pt x="4" y="0"/>
                  </a:lnTo>
                  <a:lnTo>
                    <a:pt x="7" y="0"/>
                  </a:lnTo>
                  <a:lnTo>
                    <a:pt x="9" y="1"/>
                  </a:lnTo>
                  <a:lnTo>
                    <a:pt x="14" y="1"/>
                  </a:lnTo>
                  <a:lnTo>
                    <a:pt x="19" y="2"/>
                  </a:lnTo>
                  <a:lnTo>
                    <a:pt x="25" y="4"/>
                  </a:lnTo>
                  <a:lnTo>
                    <a:pt x="32" y="5"/>
                  </a:lnTo>
                  <a:lnTo>
                    <a:pt x="40" y="8"/>
                  </a:lnTo>
                  <a:lnTo>
                    <a:pt x="47" y="11"/>
                  </a:lnTo>
                  <a:lnTo>
                    <a:pt x="54" y="15"/>
                  </a:lnTo>
                  <a:lnTo>
                    <a:pt x="61" y="20"/>
                  </a:lnTo>
                  <a:lnTo>
                    <a:pt x="68" y="26"/>
                  </a:lnTo>
                  <a:lnTo>
                    <a:pt x="74" y="33"/>
                  </a:lnTo>
                  <a:lnTo>
                    <a:pt x="80" y="40"/>
                  </a:lnTo>
                  <a:lnTo>
                    <a:pt x="86" y="48"/>
                  </a:lnTo>
                  <a:lnTo>
                    <a:pt x="91" y="55"/>
                  </a:lnTo>
                  <a:lnTo>
                    <a:pt x="95" y="65"/>
                  </a:lnTo>
                  <a:lnTo>
                    <a:pt x="98" y="73"/>
                  </a:lnTo>
                  <a:lnTo>
                    <a:pt x="101" y="81"/>
                  </a:lnTo>
                  <a:lnTo>
                    <a:pt x="101" y="91"/>
                  </a:lnTo>
                  <a:lnTo>
                    <a:pt x="101" y="99"/>
                  </a:lnTo>
                  <a:lnTo>
                    <a:pt x="99" y="109"/>
                  </a:lnTo>
                  <a:lnTo>
                    <a:pt x="98" y="119"/>
                  </a:lnTo>
                  <a:lnTo>
                    <a:pt x="98" y="119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142"/>
            <p:cNvSpPr/>
            <p:nvPr/>
          </p:nvSpPr>
          <p:spPr bwMode="auto">
            <a:xfrm>
              <a:off x="5251450" y="3382963"/>
              <a:ext cx="82550" cy="112713"/>
            </a:xfrm>
            <a:custGeom>
              <a:avLst/>
              <a:gdLst>
                <a:gd name="T0" fmla="*/ 102 w 103"/>
                <a:gd name="T1" fmla="*/ 94 h 141"/>
                <a:gd name="T2" fmla="*/ 101 w 103"/>
                <a:gd name="T3" fmla="*/ 108 h 141"/>
                <a:gd name="T4" fmla="*/ 99 w 103"/>
                <a:gd name="T5" fmla="*/ 119 h 141"/>
                <a:gd name="T6" fmla="*/ 96 w 103"/>
                <a:gd name="T7" fmla="*/ 127 h 141"/>
                <a:gd name="T8" fmla="*/ 94 w 103"/>
                <a:gd name="T9" fmla="*/ 131 h 141"/>
                <a:gd name="T10" fmla="*/ 90 w 103"/>
                <a:gd name="T11" fmla="*/ 137 h 141"/>
                <a:gd name="T12" fmla="*/ 85 w 103"/>
                <a:gd name="T13" fmla="*/ 139 h 141"/>
                <a:gd name="T14" fmla="*/ 81 w 103"/>
                <a:gd name="T15" fmla="*/ 141 h 141"/>
                <a:gd name="T16" fmla="*/ 78 w 103"/>
                <a:gd name="T17" fmla="*/ 141 h 141"/>
                <a:gd name="T18" fmla="*/ 74 w 103"/>
                <a:gd name="T19" fmla="*/ 139 h 141"/>
                <a:gd name="T20" fmla="*/ 70 w 103"/>
                <a:gd name="T21" fmla="*/ 135 h 141"/>
                <a:gd name="T22" fmla="*/ 65 w 103"/>
                <a:gd name="T23" fmla="*/ 128 h 141"/>
                <a:gd name="T24" fmla="*/ 59 w 103"/>
                <a:gd name="T25" fmla="*/ 120 h 141"/>
                <a:gd name="T26" fmla="*/ 52 w 103"/>
                <a:gd name="T27" fmla="*/ 110 h 141"/>
                <a:gd name="T28" fmla="*/ 45 w 103"/>
                <a:gd name="T29" fmla="*/ 98 h 141"/>
                <a:gd name="T30" fmla="*/ 38 w 103"/>
                <a:gd name="T31" fmla="*/ 83 h 141"/>
                <a:gd name="T32" fmla="*/ 30 w 103"/>
                <a:gd name="T33" fmla="*/ 66 h 141"/>
                <a:gd name="T34" fmla="*/ 22 w 103"/>
                <a:gd name="T35" fmla="*/ 52 h 141"/>
                <a:gd name="T36" fmla="*/ 15 w 103"/>
                <a:gd name="T37" fmla="*/ 40 h 141"/>
                <a:gd name="T38" fmla="*/ 11 w 103"/>
                <a:gd name="T39" fmla="*/ 29 h 141"/>
                <a:gd name="T40" fmla="*/ 5 w 103"/>
                <a:gd name="T41" fmla="*/ 20 h 141"/>
                <a:gd name="T42" fmla="*/ 2 w 103"/>
                <a:gd name="T43" fmla="*/ 13 h 141"/>
                <a:gd name="T44" fmla="*/ 0 w 103"/>
                <a:gd name="T45" fmla="*/ 8 h 141"/>
                <a:gd name="T46" fmla="*/ 0 w 103"/>
                <a:gd name="T47" fmla="*/ 4 h 141"/>
                <a:gd name="T48" fmla="*/ 0 w 103"/>
                <a:gd name="T49" fmla="*/ 2 h 141"/>
                <a:gd name="T50" fmla="*/ 2 w 103"/>
                <a:gd name="T51" fmla="*/ 0 h 141"/>
                <a:gd name="T52" fmla="*/ 9 w 103"/>
                <a:gd name="T53" fmla="*/ 0 h 141"/>
                <a:gd name="T54" fmla="*/ 19 w 103"/>
                <a:gd name="T55" fmla="*/ 0 h 141"/>
                <a:gd name="T56" fmla="*/ 31 w 103"/>
                <a:gd name="T57" fmla="*/ 0 h 141"/>
                <a:gd name="T58" fmla="*/ 44 w 103"/>
                <a:gd name="T59" fmla="*/ 2 h 141"/>
                <a:gd name="T60" fmla="*/ 58 w 103"/>
                <a:gd name="T61" fmla="*/ 9 h 141"/>
                <a:gd name="T62" fmla="*/ 73 w 103"/>
                <a:gd name="T63" fmla="*/ 18 h 141"/>
                <a:gd name="T64" fmla="*/ 87 w 103"/>
                <a:gd name="T65" fmla="*/ 31 h 141"/>
                <a:gd name="T66" fmla="*/ 96 w 103"/>
                <a:gd name="T67" fmla="*/ 48 h 141"/>
                <a:gd name="T68" fmla="*/ 102 w 103"/>
                <a:gd name="T69" fmla="*/ 63 h 141"/>
                <a:gd name="T70" fmla="*/ 103 w 103"/>
                <a:gd name="T71" fmla="*/ 79 h 141"/>
                <a:gd name="T72" fmla="*/ 103 w 103"/>
                <a:gd name="T73" fmla="*/ 8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3" h="141">
                  <a:moveTo>
                    <a:pt x="103" y="87"/>
                  </a:moveTo>
                  <a:lnTo>
                    <a:pt x="102" y="94"/>
                  </a:lnTo>
                  <a:lnTo>
                    <a:pt x="102" y="102"/>
                  </a:lnTo>
                  <a:lnTo>
                    <a:pt x="101" y="108"/>
                  </a:lnTo>
                  <a:lnTo>
                    <a:pt x="101" y="114"/>
                  </a:lnTo>
                  <a:lnTo>
                    <a:pt x="99" y="119"/>
                  </a:lnTo>
                  <a:lnTo>
                    <a:pt x="98" y="123"/>
                  </a:lnTo>
                  <a:lnTo>
                    <a:pt x="96" y="127"/>
                  </a:lnTo>
                  <a:lnTo>
                    <a:pt x="95" y="128"/>
                  </a:lnTo>
                  <a:lnTo>
                    <a:pt x="94" y="131"/>
                  </a:lnTo>
                  <a:lnTo>
                    <a:pt x="91" y="134"/>
                  </a:lnTo>
                  <a:lnTo>
                    <a:pt x="90" y="137"/>
                  </a:lnTo>
                  <a:lnTo>
                    <a:pt x="87" y="138"/>
                  </a:lnTo>
                  <a:lnTo>
                    <a:pt x="85" y="139"/>
                  </a:lnTo>
                  <a:lnTo>
                    <a:pt x="83" y="141"/>
                  </a:lnTo>
                  <a:lnTo>
                    <a:pt x="81" y="141"/>
                  </a:lnTo>
                  <a:lnTo>
                    <a:pt x="80" y="141"/>
                  </a:lnTo>
                  <a:lnTo>
                    <a:pt x="78" y="141"/>
                  </a:lnTo>
                  <a:lnTo>
                    <a:pt x="77" y="141"/>
                  </a:lnTo>
                  <a:lnTo>
                    <a:pt x="74" y="139"/>
                  </a:lnTo>
                  <a:lnTo>
                    <a:pt x="73" y="137"/>
                  </a:lnTo>
                  <a:lnTo>
                    <a:pt x="70" y="135"/>
                  </a:lnTo>
                  <a:lnTo>
                    <a:pt x="67" y="132"/>
                  </a:lnTo>
                  <a:lnTo>
                    <a:pt x="65" y="128"/>
                  </a:lnTo>
                  <a:lnTo>
                    <a:pt x="62" y="126"/>
                  </a:lnTo>
                  <a:lnTo>
                    <a:pt x="59" y="120"/>
                  </a:lnTo>
                  <a:lnTo>
                    <a:pt x="56" y="116"/>
                  </a:lnTo>
                  <a:lnTo>
                    <a:pt x="52" y="110"/>
                  </a:lnTo>
                  <a:lnTo>
                    <a:pt x="49" y="105"/>
                  </a:lnTo>
                  <a:lnTo>
                    <a:pt x="45" y="98"/>
                  </a:lnTo>
                  <a:lnTo>
                    <a:pt x="41" y="91"/>
                  </a:lnTo>
                  <a:lnTo>
                    <a:pt x="38" y="83"/>
                  </a:lnTo>
                  <a:lnTo>
                    <a:pt x="34" y="74"/>
                  </a:lnTo>
                  <a:lnTo>
                    <a:pt x="30" y="66"/>
                  </a:lnTo>
                  <a:lnTo>
                    <a:pt x="26" y="59"/>
                  </a:lnTo>
                  <a:lnTo>
                    <a:pt x="22" y="52"/>
                  </a:lnTo>
                  <a:lnTo>
                    <a:pt x="19" y="47"/>
                  </a:lnTo>
                  <a:lnTo>
                    <a:pt x="15" y="40"/>
                  </a:lnTo>
                  <a:lnTo>
                    <a:pt x="12" y="34"/>
                  </a:lnTo>
                  <a:lnTo>
                    <a:pt x="11" y="29"/>
                  </a:lnTo>
                  <a:lnTo>
                    <a:pt x="8" y="25"/>
                  </a:lnTo>
                  <a:lnTo>
                    <a:pt x="5" y="20"/>
                  </a:lnTo>
                  <a:lnTo>
                    <a:pt x="4" y="16"/>
                  </a:lnTo>
                  <a:lnTo>
                    <a:pt x="2" y="13"/>
                  </a:lnTo>
                  <a:lnTo>
                    <a:pt x="1" y="11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4"/>
                  </a:lnTo>
                  <a:lnTo>
                    <a:pt x="0" y="2"/>
                  </a:lnTo>
                  <a:lnTo>
                    <a:pt x="1" y="1"/>
                  </a:lnTo>
                  <a:lnTo>
                    <a:pt x="2" y="0"/>
                  </a:lnTo>
                  <a:lnTo>
                    <a:pt x="5" y="0"/>
                  </a:lnTo>
                  <a:lnTo>
                    <a:pt x="9" y="0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38" y="1"/>
                  </a:lnTo>
                  <a:lnTo>
                    <a:pt x="44" y="2"/>
                  </a:lnTo>
                  <a:lnTo>
                    <a:pt x="51" y="5"/>
                  </a:lnTo>
                  <a:lnTo>
                    <a:pt x="58" y="9"/>
                  </a:lnTo>
                  <a:lnTo>
                    <a:pt x="66" y="13"/>
                  </a:lnTo>
                  <a:lnTo>
                    <a:pt x="73" y="18"/>
                  </a:lnTo>
                  <a:lnTo>
                    <a:pt x="80" y="25"/>
                  </a:lnTo>
                  <a:lnTo>
                    <a:pt x="87" y="31"/>
                  </a:lnTo>
                  <a:lnTo>
                    <a:pt x="92" y="40"/>
                  </a:lnTo>
                  <a:lnTo>
                    <a:pt x="96" y="48"/>
                  </a:lnTo>
                  <a:lnTo>
                    <a:pt x="99" y="55"/>
                  </a:lnTo>
                  <a:lnTo>
                    <a:pt x="102" y="63"/>
                  </a:lnTo>
                  <a:lnTo>
                    <a:pt x="103" y="72"/>
                  </a:lnTo>
                  <a:lnTo>
                    <a:pt x="103" y="79"/>
                  </a:lnTo>
                  <a:lnTo>
                    <a:pt x="103" y="87"/>
                  </a:lnTo>
                  <a:lnTo>
                    <a:pt x="103" y="87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143"/>
            <p:cNvSpPr/>
            <p:nvPr/>
          </p:nvSpPr>
          <p:spPr bwMode="auto">
            <a:xfrm>
              <a:off x="5287963" y="3617913"/>
              <a:ext cx="277812" cy="146050"/>
            </a:xfrm>
            <a:custGeom>
              <a:avLst/>
              <a:gdLst>
                <a:gd name="T0" fmla="*/ 202 w 350"/>
                <a:gd name="T1" fmla="*/ 145 h 184"/>
                <a:gd name="T2" fmla="*/ 223 w 350"/>
                <a:gd name="T3" fmla="*/ 113 h 184"/>
                <a:gd name="T4" fmla="*/ 240 w 350"/>
                <a:gd name="T5" fmla="*/ 87 h 184"/>
                <a:gd name="T6" fmla="*/ 249 w 350"/>
                <a:gd name="T7" fmla="*/ 69 h 184"/>
                <a:gd name="T8" fmla="*/ 254 w 350"/>
                <a:gd name="T9" fmla="*/ 58 h 184"/>
                <a:gd name="T10" fmla="*/ 252 w 350"/>
                <a:gd name="T11" fmla="*/ 52 h 184"/>
                <a:gd name="T12" fmla="*/ 245 w 350"/>
                <a:gd name="T13" fmla="*/ 51 h 184"/>
                <a:gd name="T14" fmla="*/ 234 w 350"/>
                <a:gd name="T15" fmla="*/ 50 h 184"/>
                <a:gd name="T16" fmla="*/ 226 w 350"/>
                <a:gd name="T17" fmla="*/ 50 h 184"/>
                <a:gd name="T18" fmla="*/ 215 w 350"/>
                <a:gd name="T19" fmla="*/ 52 h 184"/>
                <a:gd name="T20" fmla="*/ 200 w 350"/>
                <a:gd name="T21" fmla="*/ 57 h 184"/>
                <a:gd name="T22" fmla="*/ 180 w 350"/>
                <a:gd name="T23" fmla="*/ 62 h 184"/>
                <a:gd name="T24" fmla="*/ 157 w 350"/>
                <a:gd name="T25" fmla="*/ 69 h 184"/>
                <a:gd name="T26" fmla="*/ 129 w 350"/>
                <a:gd name="T27" fmla="*/ 79 h 184"/>
                <a:gd name="T28" fmla="*/ 105 w 350"/>
                <a:gd name="T29" fmla="*/ 88 h 184"/>
                <a:gd name="T30" fmla="*/ 85 w 350"/>
                <a:gd name="T31" fmla="*/ 95 h 184"/>
                <a:gd name="T32" fmla="*/ 69 w 350"/>
                <a:gd name="T33" fmla="*/ 101 h 184"/>
                <a:gd name="T34" fmla="*/ 58 w 350"/>
                <a:gd name="T35" fmla="*/ 104 h 184"/>
                <a:gd name="T36" fmla="*/ 54 w 350"/>
                <a:gd name="T37" fmla="*/ 104 h 184"/>
                <a:gd name="T38" fmla="*/ 43 w 350"/>
                <a:gd name="T39" fmla="*/ 102 h 184"/>
                <a:gd name="T40" fmla="*/ 32 w 350"/>
                <a:gd name="T41" fmla="*/ 95 h 184"/>
                <a:gd name="T42" fmla="*/ 18 w 350"/>
                <a:gd name="T43" fmla="*/ 83 h 184"/>
                <a:gd name="T44" fmla="*/ 6 w 350"/>
                <a:gd name="T45" fmla="*/ 72 h 184"/>
                <a:gd name="T46" fmla="*/ 0 w 350"/>
                <a:gd name="T47" fmla="*/ 63 h 184"/>
                <a:gd name="T48" fmla="*/ 2 w 350"/>
                <a:gd name="T49" fmla="*/ 61 h 184"/>
                <a:gd name="T50" fmla="*/ 6 w 350"/>
                <a:gd name="T51" fmla="*/ 58 h 184"/>
                <a:gd name="T52" fmla="*/ 14 w 350"/>
                <a:gd name="T53" fmla="*/ 57 h 184"/>
                <a:gd name="T54" fmla="*/ 27 w 350"/>
                <a:gd name="T55" fmla="*/ 54 h 184"/>
                <a:gd name="T56" fmla="*/ 42 w 350"/>
                <a:gd name="T57" fmla="*/ 51 h 184"/>
                <a:gd name="T58" fmla="*/ 67 w 350"/>
                <a:gd name="T59" fmla="*/ 48 h 184"/>
                <a:gd name="T60" fmla="*/ 108 w 350"/>
                <a:gd name="T61" fmla="*/ 41 h 184"/>
                <a:gd name="T62" fmla="*/ 154 w 350"/>
                <a:gd name="T63" fmla="*/ 32 h 184"/>
                <a:gd name="T64" fmla="*/ 184 w 350"/>
                <a:gd name="T65" fmla="*/ 26 h 184"/>
                <a:gd name="T66" fmla="*/ 204 w 350"/>
                <a:gd name="T67" fmla="*/ 21 h 184"/>
                <a:gd name="T68" fmla="*/ 218 w 350"/>
                <a:gd name="T69" fmla="*/ 16 h 184"/>
                <a:gd name="T70" fmla="*/ 229 w 350"/>
                <a:gd name="T71" fmla="*/ 12 h 184"/>
                <a:gd name="T72" fmla="*/ 236 w 350"/>
                <a:gd name="T73" fmla="*/ 9 h 184"/>
                <a:gd name="T74" fmla="*/ 240 w 350"/>
                <a:gd name="T75" fmla="*/ 7 h 184"/>
                <a:gd name="T76" fmla="*/ 249 w 350"/>
                <a:gd name="T77" fmla="*/ 3 h 184"/>
                <a:gd name="T78" fmla="*/ 260 w 350"/>
                <a:gd name="T79" fmla="*/ 0 h 184"/>
                <a:gd name="T80" fmla="*/ 276 w 350"/>
                <a:gd name="T81" fmla="*/ 4 h 184"/>
                <a:gd name="T82" fmla="*/ 295 w 350"/>
                <a:gd name="T83" fmla="*/ 14 h 184"/>
                <a:gd name="T84" fmla="*/ 319 w 350"/>
                <a:gd name="T85" fmla="*/ 33 h 184"/>
                <a:gd name="T86" fmla="*/ 337 w 350"/>
                <a:gd name="T87" fmla="*/ 54 h 184"/>
                <a:gd name="T88" fmla="*/ 348 w 350"/>
                <a:gd name="T89" fmla="*/ 68 h 184"/>
                <a:gd name="T90" fmla="*/ 349 w 350"/>
                <a:gd name="T91" fmla="*/ 77 h 184"/>
                <a:gd name="T92" fmla="*/ 343 w 350"/>
                <a:gd name="T93" fmla="*/ 84 h 184"/>
                <a:gd name="T94" fmla="*/ 332 w 350"/>
                <a:gd name="T95" fmla="*/ 87 h 184"/>
                <a:gd name="T96" fmla="*/ 320 w 350"/>
                <a:gd name="T97" fmla="*/ 88 h 184"/>
                <a:gd name="T98" fmla="*/ 305 w 350"/>
                <a:gd name="T99" fmla="*/ 97 h 184"/>
                <a:gd name="T100" fmla="*/ 284 w 350"/>
                <a:gd name="T101" fmla="*/ 112 h 184"/>
                <a:gd name="T102" fmla="*/ 258 w 350"/>
                <a:gd name="T103" fmla="*/ 133 h 184"/>
                <a:gd name="T104" fmla="*/ 227 w 350"/>
                <a:gd name="T105" fmla="*/ 162 h 184"/>
                <a:gd name="T106" fmla="*/ 184 w 350"/>
                <a:gd name="T107" fmla="*/ 171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50" h="184">
                  <a:moveTo>
                    <a:pt x="184" y="171"/>
                  </a:moveTo>
                  <a:lnTo>
                    <a:pt x="194" y="158"/>
                  </a:lnTo>
                  <a:lnTo>
                    <a:pt x="202" y="145"/>
                  </a:lnTo>
                  <a:lnTo>
                    <a:pt x="209" y="134"/>
                  </a:lnTo>
                  <a:lnTo>
                    <a:pt x="216" y="123"/>
                  </a:lnTo>
                  <a:lnTo>
                    <a:pt x="223" y="113"/>
                  </a:lnTo>
                  <a:lnTo>
                    <a:pt x="229" y="104"/>
                  </a:lnTo>
                  <a:lnTo>
                    <a:pt x="234" y="95"/>
                  </a:lnTo>
                  <a:lnTo>
                    <a:pt x="240" y="87"/>
                  </a:lnTo>
                  <a:lnTo>
                    <a:pt x="242" y="80"/>
                  </a:lnTo>
                  <a:lnTo>
                    <a:pt x="247" y="75"/>
                  </a:lnTo>
                  <a:lnTo>
                    <a:pt x="249" y="69"/>
                  </a:lnTo>
                  <a:lnTo>
                    <a:pt x="252" y="63"/>
                  </a:lnTo>
                  <a:lnTo>
                    <a:pt x="254" y="61"/>
                  </a:lnTo>
                  <a:lnTo>
                    <a:pt x="254" y="58"/>
                  </a:lnTo>
                  <a:lnTo>
                    <a:pt x="254" y="55"/>
                  </a:lnTo>
                  <a:lnTo>
                    <a:pt x="254" y="54"/>
                  </a:lnTo>
                  <a:lnTo>
                    <a:pt x="252" y="52"/>
                  </a:lnTo>
                  <a:lnTo>
                    <a:pt x="251" y="51"/>
                  </a:lnTo>
                  <a:lnTo>
                    <a:pt x="248" y="51"/>
                  </a:lnTo>
                  <a:lnTo>
                    <a:pt x="245" y="51"/>
                  </a:lnTo>
                  <a:lnTo>
                    <a:pt x="242" y="50"/>
                  </a:lnTo>
                  <a:lnTo>
                    <a:pt x="238" y="50"/>
                  </a:lnTo>
                  <a:lnTo>
                    <a:pt x="234" y="50"/>
                  </a:lnTo>
                  <a:lnTo>
                    <a:pt x="231" y="50"/>
                  </a:lnTo>
                  <a:lnTo>
                    <a:pt x="229" y="50"/>
                  </a:lnTo>
                  <a:lnTo>
                    <a:pt x="226" y="50"/>
                  </a:lnTo>
                  <a:lnTo>
                    <a:pt x="222" y="51"/>
                  </a:lnTo>
                  <a:lnTo>
                    <a:pt x="219" y="51"/>
                  </a:lnTo>
                  <a:lnTo>
                    <a:pt x="215" y="52"/>
                  </a:lnTo>
                  <a:lnTo>
                    <a:pt x="209" y="54"/>
                  </a:lnTo>
                  <a:lnTo>
                    <a:pt x="205" y="55"/>
                  </a:lnTo>
                  <a:lnTo>
                    <a:pt x="200" y="57"/>
                  </a:lnTo>
                  <a:lnTo>
                    <a:pt x="193" y="58"/>
                  </a:lnTo>
                  <a:lnTo>
                    <a:pt x="187" y="59"/>
                  </a:lnTo>
                  <a:lnTo>
                    <a:pt x="180" y="62"/>
                  </a:lnTo>
                  <a:lnTo>
                    <a:pt x="172" y="63"/>
                  </a:lnTo>
                  <a:lnTo>
                    <a:pt x="165" y="66"/>
                  </a:lnTo>
                  <a:lnTo>
                    <a:pt x="157" y="69"/>
                  </a:lnTo>
                  <a:lnTo>
                    <a:pt x="147" y="72"/>
                  </a:lnTo>
                  <a:lnTo>
                    <a:pt x="139" y="75"/>
                  </a:lnTo>
                  <a:lnTo>
                    <a:pt x="129" y="79"/>
                  </a:lnTo>
                  <a:lnTo>
                    <a:pt x="121" y="83"/>
                  </a:lnTo>
                  <a:lnTo>
                    <a:pt x="112" y="86"/>
                  </a:lnTo>
                  <a:lnTo>
                    <a:pt x="105" y="88"/>
                  </a:lnTo>
                  <a:lnTo>
                    <a:pt x="97" y="91"/>
                  </a:lnTo>
                  <a:lnTo>
                    <a:pt x="90" y="94"/>
                  </a:lnTo>
                  <a:lnTo>
                    <a:pt x="85" y="95"/>
                  </a:lnTo>
                  <a:lnTo>
                    <a:pt x="79" y="98"/>
                  </a:lnTo>
                  <a:lnTo>
                    <a:pt x="74" y="99"/>
                  </a:lnTo>
                  <a:lnTo>
                    <a:pt x="69" y="101"/>
                  </a:lnTo>
                  <a:lnTo>
                    <a:pt x="65" y="101"/>
                  </a:lnTo>
                  <a:lnTo>
                    <a:pt x="61" y="102"/>
                  </a:lnTo>
                  <a:lnTo>
                    <a:pt x="58" y="104"/>
                  </a:lnTo>
                  <a:lnTo>
                    <a:pt x="57" y="104"/>
                  </a:lnTo>
                  <a:lnTo>
                    <a:pt x="54" y="104"/>
                  </a:lnTo>
                  <a:lnTo>
                    <a:pt x="54" y="104"/>
                  </a:lnTo>
                  <a:lnTo>
                    <a:pt x="50" y="104"/>
                  </a:lnTo>
                  <a:lnTo>
                    <a:pt x="47" y="104"/>
                  </a:lnTo>
                  <a:lnTo>
                    <a:pt x="43" y="102"/>
                  </a:lnTo>
                  <a:lnTo>
                    <a:pt x="40" y="101"/>
                  </a:lnTo>
                  <a:lnTo>
                    <a:pt x="36" y="98"/>
                  </a:lnTo>
                  <a:lnTo>
                    <a:pt x="32" y="95"/>
                  </a:lnTo>
                  <a:lnTo>
                    <a:pt x="28" y="91"/>
                  </a:lnTo>
                  <a:lnTo>
                    <a:pt x="24" y="87"/>
                  </a:lnTo>
                  <a:lnTo>
                    <a:pt x="18" y="83"/>
                  </a:lnTo>
                  <a:lnTo>
                    <a:pt x="13" y="79"/>
                  </a:lnTo>
                  <a:lnTo>
                    <a:pt x="9" y="75"/>
                  </a:lnTo>
                  <a:lnTo>
                    <a:pt x="6" y="72"/>
                  </a:lnTo>
                  <a:lnTo>
                    <a:pt x="3" y="69"/>
                  </a:lnTo>
                  <a:lnTo>
                    <a:pt x="2" y="66"/>
                  </a:lnTo>
                  <a:lnTo>
                    <a:pt x="0" y="63"/>
                  </a:lnTo>
                  <a:lnTo>
                    <a:pt x="0" y="62"/>
                  </a:lnTo>
                  <a:lnTo>
                    <a:pt x="0" y="62"/>
                  </a:lnTo>
                  <a:lnTo>
                    <a:pt x="2" y="61"/>
                  </a:lnTo>
                  <a:lnTo>
                    <a:pt x="2" y="59"/>
                  </a:lnTo>
                  <a:lnTo>
                    <a:pt x="3" y="59"/>
                  </a:lnTo>
                  <a:lnTo>
                    <a:pt x="6" y="58"/>
                  </a:lnTo>
                  <a:lnTo>
                    <a:pt x="9" y="58"/>
                  </a:lnTo>
                  <a:lnTo>
                    <a:pt x="11" y="57"/>
                  </a:lnTo>
                  <a:lnTo>
                    <a:pt x="14" y="57"/>
                  </a:lnTo>
                  <a:lnTo>
                    <a:pt x="18" y="55"/>
                  </a:lnTo>
                  <a:lnTo>
                    <a:pt x="21" y="55"/>
                  </a:lnTo>
                  <a:lnTo>
                    <a:pt x="27" y="54"/>
                  </a:lnTo>
                  <a:lnTo>
                    <a:pt x="31" y="52"/>
                  </a:lnTo>
                  <a:lnTo>
                    <a:pt x="36" y="52"/>
                  </a:lnTo>
                  <a:lnTo>
                    <a:pt x="42" y="51"/>
                  </a:lnTo>
                  <a:lnTo>
                    <a:pt x="47" y="51"/>
                  </a:lnTo>
                  <a:lnTo>
                    <a:pt x="54" y="50"/>
                  </a:lnTo>
                  <a:lnTo>
                    <a:pt x="67" y="48"/>
                  </a:lnTo>
                  <a:lnTo>
                    <a:pt x="81" y="45"/>
                  </a:lnTo>
                  <a:lnTo>
                    <a:pt x="94" y="44"/>
                  </a:lnTo>
                  <a:lnTo>
                    <a:pt x="108" y="41"/>
                  </a:lnTo>
                  <a:lnTo>
                    <a:pt x="123" y="39"/>
                  </a:lnTo>
                  <a:lnTo>
                    <a:pt x="139" y="36"/>
                  </a:lnTo>
                  <a:lnTo>
                    <a:pt x="154" y="32"/>
                  </a:lnTo>
                  <a:lnTo>
                    <a:pt x="169" y="29"/>
                  </a:lnTo>
                  <a:lnTo>
                    <a:pt x="177" y="27"/>
                  </a:lnTo>
                  <a:lnTo>
                    <a:pt x="184" y="26"/>
                  </a:lnTo>
                  <a:lnTo>
                    <a:pt x="191" y="25"/>
                  </a:lnTo>
                  <a:lnTo>
                    <a:pt x="197" y="22"/>
                  </a:lnTo>
                  <a:lnTo>
                    <a:pt x="204" y="21"/>
                  </a:lnTo>
                  <a:lnTo>
                    <a:pt x="209" y="19"/>
                  </a:lnTo>
                  <a:lnTo>
                    <a:pt x="213" y="18"/>
                  </a:lnTo>
                  <a:lnTo>
                    <a:pt x="218" y="16"/>
                  </a:lnTo>
                  <a:lnTo>
                    <a:pt x="222" y="15"/>
                  </a:lnTo>
                  <a:lnTo>
                    <a:pt x="226" y="14"/>
                  </a:lnTo>
                  <a:lnTo>
                    <a:pt x="229" y="12"/>
                  </a:lnTo>
                  <a:lnTo>
                    <a:pt x="231" y="12"/>
                  </a:lnTo>
                  <a:lnTo>
                    <a:pt x="234" y="11"/>
                  </a:lnTo>
                  <a:lnTo>
                    <a:pt x="236" y="9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40" y="7"/>
                  </a:lnTo>
                  <a:lnTo>
                    <a:pt x="242" y="5"/>
                  </a:lnTo>
                  <a:lnTo>
                    <a:pt x="245" y="4"/>
                  </a:lnTo>
                  <a:lnTo>
                    <a:pt x="249" y="3"/>
                  </a:lnTo>
                  <a:lnTo>
                    <a:pt x="252" y="1"/>
                  </a:lnTo>
                  <a:lnTo>
                    <a:pt x="256" y="0"/>
                  </a:lnTo>
                  <a:lnTo>
                    <a:pt x="260" y="0"/>
                  </a:lnTo>
                  <a:lnTo>
                    <a:pt x="266" y="0"/>
                  </a:lnTo>
                  <a:lnTo>
                    <a:pt x="270" y="1"/>
                  </a:lnTo>
                  <a:lnTo>
                    <a:pt x="276" y="4"/>
                  </a:lnTo>
                  <a:lnTo>
                    <a:pt x="281" y="7"/>
                  </a:lnTo>
                  <a:lnTo>
                    <a:pt x="288" y="9"/>
                  </a:lnTo>
                  <a:lnTo>
                    <a:pt x="295" y="14"/>
                  </a:lnTo>
                  <a:lnTo>
                    <a:pt x="303" y="19"/>
                  </a:lnTo>
                  <a:lnTo>
                    <a:pt x="310" y="26"/>
                  </a:lnTo>
                  <a:lnTo>
                    <a:pt x="319" y="33"/>
                  </a:lnTo>
                  <a:lnTo>
                    <a:pt x="325" y="40"/>
                  </a:lnTo>
                  <a:lnTo>
                    <a:pt x="332" y="47"/>
                  </a:lnTo>
                  <a:lnTo>
                    <a:pt x="337" y="54"/>
                  </a:lnTo>
                  <a:lnTo>
                    <a:pt x="342" y="59"/>
                  </a:lnTo>
                  <a:lnTo>
                    <a:pt x="345" y="63"/>
                  </a:lnTo>
                  <a:lnTo>
                    <a:pt x="348" y="68"/>
                  </a:lnTo>
                  <a:lnTo>
                    <a:pt x="349" y="72"/>
                  </a:lnTo>
                  <a:lnTo>
                    <a:pt x="350" y="75"/>
                  </a:lnTo>
                  <a:lnTo>
                    <a:pt x="349" y="77"/>
                  </a:lnTo>
                  <a:lnTo>
                    <a:pt x="348" y="80"/>
                  </a:lnTo>
                  <a:lnTo>
                    <a:pt x="346" y="83"/>
                  </a:lnTo>
                  <a:lnTo>
                    <a:pt x="343" y="84"/>
                  </a:lnTo>
                  <a:lnTo>
                    <a:pt x="341" y="86"/>
                  </a:lnTo>
                  <a:lnTo>
                    <a:pt x="337" y="87"/>
                  </a:lnTo>
                  <a:lnTo>
                    <a:pt x="332" y="87"/>
                  </a:lnTo>
                  <a:lnTo>
                    <a:pt x="327" y="87"/>
                  </a:lnTo>
                  <a:lnTo>
                    <a:pt x="324" y="88"/>
                  </a:lnTo>
                  <a:lnTo>
                    <a:pt x="320" y="88"/>
                  </a:lnTo>
                  <a:lnTo>
                    <a:pt x="316" y="91"/>
                  </a:lnTo>
                  <a:lnTo>
                    <a:pt x="310" y="94"/>
                  </a:lnTo>
                  <a:lnTo>
                    <a:pt x="305" y="97"/>
                  </a:lnTo>
                  <a:lnTo>
                    <a:pt x="298" y="101"/>
                  </a:lnTo>
                  <a:lnTo>
                    <a:pt x="291" y="106"/>
                  </a:lnTo>
                  <a:lnTo>
                    <a:pt x="284" y="112"/>
                  </a:lnTo>
                  <a:lnTo>
                    <a:pt x="276" y="117"/>
                  </a:lnTo>
                  <a:lnTo>
                    <a:pt x="267" y="126"/>
                  </a:lnTo>
                  <a:lnTo>
                    <a:pt x="258" y="133"/>
                  </a:lnTo>
                  <a:lnTo>
                    <a:pt x="248" y="142"/>
                  </a:lnTo>
                  <a:lnTo>
                    <a:pt x="238" y="151"/>
                  </a:lnTo>
                  <a:lnTo>
                    <a:pt x="227" y="162"/>
                  </a:lnTo>
                  <a:lnTo>
                    <a:pt x="216" y="171"/>
                  </a:lnTo>
                  <a:lnTo>
                    <a:pt x="204" y="184"/>
                  </a:lnTo>
                  <a:lnTo>
                    <a:pt x="184" y="171"/>
                  </a:lnTo>
                  <a:lnTo>
                    <a:pt x="184" y="171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144"/>
            <p:cNvSpPr/>
            <p:nvPr/>
          </p:nvSpPr>
          <p:spPr bwMode="auto">
            <a:xfrm>
              <a:off x="5335588" y="3738563"/>
              <a:ext cx="161925" cy="384175"/>
            </a:xfrm>
            <a:custGeom>
              <a:avLst/>
              <a:gdLst>
                <a:gd name="T0" fmla="*/ 145 w 205"/>
                <a:gd name="T1" fmla="*/ 261 h 484"/>
                <a:gd name="T2" fmla="*/ 145 w 205"/>
                <a:gd name="T3" fmla="*/ 207 h 484"/>
                <a:gd name="T4" fmla="*/ 143 w 205"/>
                <a:gd name="T5" fmla="*/ 149 h 484"/>
                <a:gd name="T6" fmla="*/ 140 w 205"/>
                <a:gd name="T7" fmla="*/ 123 h 484"/>
                <a:gd name="T8" fmla="*/ 136 w 205"/>
                <a:gd name="T9" fmla="*/ 99 h 484"/>
                <a:gd name="T10" fmla="*/ 127 w 205"/>
                <a:gd name="T11" fmla="*/ 74 h 484"/>
                <a:gd name="T12" fmla="*/ 112 w 205"/>
                <a:gd name="T13" fmla="*/ 45 h 484"/>
                <a:gd name="T14" fmla="*/ 98 w 205"/>
                <a:gd name="T15" fmla="*/ 25 h 484"/>
                <a:gd name="T16" fmla="*/ 91 w 205"/>
                <a:gd name="T17" fmla="*/ 11 h 484"/>
                <a:gd name="T18" fmla="*/ 93 w 205"/>
                <a:gd name="T19" fmla="*/ 2 h 484"/>
                <a:gd name="T20" fmla="*/ 98 w 205"/>
                <a:gd name="T21" fmla="*/ 0 h 484"/>
                <a:gd name="T22" fmla="*/ 114 w 205"/>
                <a:gd name="T23" fmla="*/ 2 h 484"/>
                <a:gd name="T24" fmla="*/ 130 w 205"/>
                <a:gd name="T25" fmla="*/ 7 h 484"/>
                <a:gd name="T26" fmla="*/ 145 w 205"/>
                <a:gd name="T27" fmla="*/ 16 h 484"/>
                <a:gd name="T28" fmla="*/ 158 w 205"/>
                <a:gd name="T29" fmla="*/ 29 h 484"/>
                <a:gd name="T30" fmla="*/ 168 w 205"/>
                <a:gd name="T31" fmla="*/ 47 h 484"/>
                <a:gd name="T32" fmla="*/ 177 w 205"/>
                <a:gd name="T33" fmla="*/ 74 h 484"/>
                <a:gd name="T34" fmla="*/ 183 w 205"/>
                <a:gd name="T35" fmla="*/ 92 h 484"/>
                <a:gd name="T36" fmla="*/ 193 w 205"/>
                <a:gd name="T37" fmla="*/ 128 h 484"/>
                <a:gd name="T38" fmla="*/ 199 w 205"/>
                <a:gd name="T39" fmla="*/ 177 h 484"/>
                <a:gd name="T40" fmla="*/ 205 w 205"/>
                <a:gd name="T41" fmla="*/ 234 h 484"/>
                <a:gd name="T42" fmla="*/ 202 w 205"/>
                <a:gd name="T43" fmla="*/ 289 h 484"/>
                <a:gd name="T44" fmla="*/ 199 w 205"/>
                <a:gd name="T45" fmla="*/ 337 h 484"/>
                <a:gd name="T46" fmla="*/ 194 w 205"/>
                <a:gd name="T47" fmla="*/ 380 h 484"/>
                <a:gd name="T48" fmla="*/ 181 w 205"/>
                <a:gd name="T49" fmla="*/ 416 h 484"/>
                <a:gd name="T50" fmla="*/ 165 w 205"/>
                <a:gd name="T51" fmla="*/ 447 h 484"/>
                <a:gd name="T52" fmla="*/ 144 w 205"/>
                <a:gd name="T53" fmla="*/ 467 h 484"/>
                <a:gd name="T54" fmla="*/ 127 w 205"/>
                <a:gd name="T55" fmla="*/ 480 h 484"/>
                <a:gd name="T56" fmla="*/ 116 w 205"/>
                <a:gd name="T57" fmla="*/ 484 h 484"/>
                <a:gd name="T58" fmla="*/ 108 w 205"/>
                <a:gd name="T59" fmla="*/ 480 h 484"/>
                <a:gd name="T60" fmla="*/ 104 w 205"/>
                <a:gd name="T61" fmla="*/ 469 h 484"/>
                <a:gd name="T62" fmla="*/ 100 w 205"/>
                <a:gd name="T63" fmla="*/ 455 h 484"/>
                <a:gd name="T64" fmla="*/ 94 w 205"/>
                <a:gd name="T65" fmla="*/ 445 h 484"/>
                <a:gd name="T66" fmla="*/ 86 w 205"/>
                <a:gd name="T67" fmla="*/ 434 h 484"/>
                <a:gd name="T68" fmla="*/ 75 w 205"/>
                <a:gd name="T69" fmla="*/ 423 h 484"/>
                <a:gd name="T70" fmla="*/ 61 w 205"/>
                <a:gd name="T71" fmla="*/ 412 h 484"/>
                <a:gd name="T72" fmla="*/ 43 w 205"/>
                <a:gd name="T73" fmla="*/ 400 h 484"/>
                <a:gd name="T74" fmla="*/ 26 w 205"/>
                <a:gd name="T75" fmla="*/ 387 h 484"/>
                <a:gd name="T76" fmla="*/ 14 w 205"/>
                <a:gd name="T77" fmla="*/ 378 h 484"/>
                <a:gd name="T78" fmla="*/ 6 w 205"/>
                <a:gd name="T79" fmla="*/ 369 h 484"/>
                <a:gd name="T80" fmla="*/ 0 w 205"/>
                <a:gd name="T81" fmla="*/ 364 h 484"/>
                <a:gd name="T82" fmla="*/ 0 w 205"/>
                <a:gd name="T83" fmla="*/ 360 h 484"/>
                <a:gd name="T84" fmla="*/ 3 w 205"/>
                <a:gd name="T85" fmla="*/ 357 h 484"/>
                <a:gd name="T86" fmla="*/ 8 w 205"/>
                <a:gd name="T87" fmla="*/ 355 h 484"/>
                <a:gd name="T88" fmla="*/ 18 w 205"/>
                <a:gd name="T89" fmla="*/ 355 h 484"/>
                <a:gd name="T90" fmla="*/ 31 w 205"/>
                <a:gd name="T91" fmla="*/ 357 h 484"/>
                <a:gd name="T92" fmla="*/ 46 w 205"/>
                <a:gd name="T93" fmla="*/ 360 h 484"/>
                <a:gd name="T94" fmla="*/ 71 w 205"/>
                <a:gd name="T95" fmla="*/ 365 h 484"/>
                <a:gd name="T96" fmla="*/ 101 w 205"/>
                <a:gd name="T97" fmla="*/ 369 h 484"/>
                <a:gd name="T98" fmla="*/ 118 w 205"/>
                <a:gd name="T99" fmla="*/ 369 h 484"/>
                <a:gd name="T100" fmla="*/ 123 w 205"/>
                <a:gd name="T101" fmla="*/ 366 h 484"/>
                <a:gd name="T102" fmla="*/ 127 w 205"/>
                <a:gd name="T103" fmla="*/ 362 h 484"/>
                <a:gd name="T104" fmla="*/ 132 w 205"/>
                <a:gd name="T105" fmla="*/ 354 h 484"/>
                <a:gd name="T106" fmla="*/ 136 w 205"/>
                <a:gd name="T107" fmla="*/ 340 h 484"/>
                <a:gd name="T108" fmla="*/ 139 w 205"/>
                <a:gd name="T109" fmla="*/ 324 h 484"/>
                <a:gd name="T110" fmla="*/ 141 w 205"/>
                <a:gd name="T111" fmla="*/ 303 h 4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5" h="484">
                  <a:moveTo>
                    <a:pt x="143" y="296"/>
                  </a:moveTo>
                  <a:lnTo>
                    <a:pt x="144" y="278"/>
                  </a:lnTo>
                  <a:lnTo>
                    <a:pt x="145" y="261"/>
                  </a:lnTo>
                  <a:lnTo>
                    <a:pt x="145" y="243"/>
                  </a:lnTo>
                  <a:lnTo>
                    <a:pt x="145" y="225"/>
                  </a:lnTo>
                  <a:lnTo>
                    <a:pt x="145" y="207"/>
                  </a:lnTo>
                  <a:lnTo>
                    <a:pt x="145" y="189"/>
                  </a:lnTo>
                  <a:lnTo>
                    <a:pt x="144" y="170"/>
                  </a:lnTo>
                  <a:lnTo>
                    <a:pt x="143" y="149"/>
                  </a:lnTo>
                  <a:lnTo>
                    <a:pt x="141" y="141"/>
                  </a:lnTo>
                  <a:lnTo>
                    <a:pt x="141" y="131"/>
                  </a:lnTo>
                  <a:lnTo>
                    <a:pt x="140" y="123"/>
                  </a:lnTo>
                  <a:lnTo>
                    <a:pt x="139" y="115"/>
                  </a:lnTo>
                  <a:lnTo>
                    <a:pt x="137" y="108"/>
                  </a:lnTo>
                  <a:lnTo>
                    <a:pt x="136" y="99"/>
                  </a:lnTo>
                  <a:lnTo>
                    <a:pt x="133" y="92"/>
                  </a:lnTo>
                  <a:lnTo>
                    <a:pt x="132" y="87"/>
                  </a:lnTo>
                  <a:lnTo>
                    <a:pt x="127" y="74"/>
                  </a:lnTo>
                  <a:lnTo>
                    <a:pt x="123" y="63"/>
                  </a:lnTo>
                  <a:lnTo>
                    <a:pt x="118" y="54"/>
                  </a:lnTo>
                  <a:lnTo>
                    <a:pt x="112" y="45"/>
                  </a:lnTo>
                  <a:lnTo>
                    <a:pt x="107" y="37"/>
                  </a:lnTo>
                  <a:lnTo>
                    <a:pt x="103" y="30"/>
                  </a:lnTo>
                  <a:lnTo>
                    <a:pt x="98" y="25"/>
                  </a:lnTo>
                  <a:lnTo>
                    <a:pt x="96" y="19"/>
                  </a:lnTo>
                  <a:lnTo>
                    <a:pt x="93" y="15"/>
                  </a:lnTo>
                  <a:lnTo>
                    <a:pt x="91" y="11"/>
                  </a:lnTo>
                  <a:lnTo>
                    <a:pt x="91" y="7"/>
                  </a:lnTo>
                  <a:lnTo>
                    <a:pt x="93" y="4"/>
                  </a:lnTo>
                  <a:lnTo>
                    <a:pt x="93" y="2"/>
                  </a:lnTo>
                  <a:lnTo>
                    <a:pt x="94" y="1"/>
                  </a:lnTo>
                  <a:lnTo>
                    <a:pt x="96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107" y="1"/>
                  </a:lnTo>
                  <a:lnTo>
                    <a:pt x="114" y="2"/>
                  </a:lnTo>
                  <a:lnTo>
                    <a:pt x="119" y="4"/>
                  </a:lnTo>
                  <a:lnTo>
                    <a:pt x="125" y="5"/>
                  </a:lnTo>
                  <a:lnTo>
                    <a:pt x="130" y="7"/>
                  </a:lnTo>
                  <a:lnTo>
                    <a:pt x="136" y="9"/>
                  </a:lnTo>
                  <a:lnTo>
                    <a:pt x="140" y="12"/>
                  </a:lnTo>
                  <a:lnTo>
                    <a:pt x="145" y="16"/>
                  </a:lnTo>
                  <a:lnTo>
                    <a:pt x="150" y="19"/>
                  </a:lnTo>
                  <a:lnTo>
                    <a:pt x="154" y="23"/>
                  </a:lnTo>
                  <a:lnTo>
                    <a:pt x="158" y="29"/>
                  </a:lnTo>
                  <a:lnTo>
                    <a:pt x="161" y="33"/>
                  </a:lnTo>
                  <a:lnTo>
                    <a:pt x="163" y="40"/>
                  </a:lnTo>
                  <a:lnTo>
                    <a:pt x="168" y="47"/>
                  </a:lnTo>
                  <a:lnTo>
                    <a:pt x="170" y="55"/>
                  </a:lnTo>
                  <a:lnTo>
                    <a:pt x="173" y="63"/>
                  </a:lnTo>
                  <a:lnTo>
                    <a:pt x="177" y="74"/>
                  </a:lnTo>
                  <a:lnTo>
                    <a:pt x="179" y="80"/>
                  </a:lnTo>
                  <a:lnTo>
                    <a:pt x="181" y="85"/>
                  </a:lnTo>
                  <a:lnTo>
                    <a:pt x="183" y="92"/>
                  </a:lnTo>
                  <a:lnTo>
                    <a:pt x="186" y="99"/>
                  </a:lnTo>
                  <a:lnTo>
                    <a:pt x="188" y="113"/>
                  </a:lnTo>
                  <a:lnTo>
                    <a:pt x="193" y="128"/>
                  </a:lnTo>
                  <a:lnTo>
                    <a:pt x="195" y="144"/>
                  </a:lnTo>
                  <a:lnTo>
                    <a:pt x="198" y="160"/>
                  </a:lnTo>
                  <a:lnTo>
                    <a:pt x="199" y="177"/>
                  </a:lnTo>
                  <a:lnTo>
                    <a:pt x="201" y="195"/>
                  </a:lnTo>
                  <a:lnTo>
                    <a:pt x="202" y="213"/>
                  </a:lnTo>
                  <a:lnTo>
                    <a:pt x="205" y="234"/>
                  </a:lnTo>
                  <a:lnTo>
                    <a:pt x="204" y="253"/>
                  </a:lnTo>
                  <a:lnTo>
                    <a:pt x="204" y="271"/>
                  </a:lnTo>
                  <a:lnTo>
                    <a:pt x="202" y="289"/>
                  </a:lnTo>
                  <a:lnTo>
                    <a:pt x="202" y="306"/>
                  </a:lnTo>
                  <a:lnTo>
                    <a:pt x="201" y="322"/>
                  </a:lnTo>
                  <a:lnTo>
                    <a:pt x="199" y="337"/>
                  </a:lnTo>
                  <a:lnTo>
                    <a:pt x="198" y="353"/>
                  </a:lnTo>
                  <a:lnTo>
                    <a:pt x="197" y="366"/>
                  </a:lnTo>
                  <a:lnTo>
                    <a:pt x="194" y="380"/>
                  </a:lnTo>
                  <a:lnTo>
                    <a:pt x="190" y="393"/>
                  </a:lnTo>
                  <a:lnTo>
                    <a:pt x="186" y="405"/>
                  </a:lnTo>
                  <a:lnTo>
                    <a:pt x="181" y="416"/>
                  </a:lnTo>
                  <a:lnTo>
                    <a:pt x="177" y="427"/>
                  </a:lnTo>
                  <a:lnTo>
                    <a:pt x="172" y="437"/>
                  </a:lnTo>
                  <a:lnTo>
                    <a:pt x="165" y="447"/>
                  </a:lnTo>
                  <a:lnTo>
                    <a:pt x="158" y="455"/>
                  </a:lnTo>
                  <a:lnTo>
                    <a:pt x="151" y="462"/>
                  </a:lnTo>
                  <a:lnTo>
                    <a:pt x="144" y="467"/>
                  </a:lnTo>
                  <a:lnTo>
                    <a:pt x="139" y="473"/>
                  </a:lnTo>
                  <a:lnTo>
                    <a:pt x="133" y="477"/>
                  </a:lnTo>
                  <a:lnTo>
                    <a:pt x="127" y="480"/>
                  </a:lnTo>
                  <a:lnTo>
                    <a:pt x="123" y="481"/>
                  </a:lnTo>
                  <a:lnTo>
                    <a:pt x="119" y="483"/>
                  </a:lnTo>
                  <a:lnTo>
                    <a:pt x="116" y="484"/>
                  </a:lnTo>
                  <a:lnTo>
                    <a:pt x="114" y="483"/>
                  </a:lnTo>
                  <a:lnTo>
                    <a:pt x="111" y="483"/>
                  </a:lnTo>
                  <a:lnTo>
                    <a:pt x="108" y="480"/>
                  </a:lnTo>
                  <a:lnTo>
                    <a:pt x="107" y="477"/>
                  </a:lnTo>
                  <a:lnTo>
                    <a:pt x="105" y="474"/>
                  </a:lnTo>
                  <a:lnTo>
                    <a:pt x="104" y="469"/>
                  </a:lnTo>
                  <a:lnTo>
                    <a:pt x="103" y="465"/>
                  </a:lnTo>
                  <a:lnTo>
                    <a:pt x="101" y="459"/>
                  </a:lnTo>
                  <a:lnTo>
                    <a:pt x="100" y="455"/>
                  </a:lnTo>
                  <a:lnTo>
                    <a:pt x="98" y="452"/>
                  </a:lnTo>
                  <a:lnTo>
                    <a:pt x="97" y="448"/>
                  </a:lnTo>
                  <a:lnTo>
                    <a:pt x="94" y="445"/>
                  </a:lnTo>
                  <a:lnTo>
                    <a:pt x="93" y="443"/>
                  </a:lnTo>
                  <a:lnTo>
                    <a:pt x="90" y="438"/>
                  </a:lnTo>
                  <a:lnTo>
                    <a:pt x="86" y="434"/>
                  </a:lnTo>
                  <a:lnTo>
                    <a:pt x="83" y="432"/>
                  </a:lnTo>
                  <a:lnTo>
                    <a:pt x="79" y="427"/>
                  </a:lnTo>
                  <a:lnTo>
                    <a:pt x="75" y="423"/>
                  </a:lnTo>
                  <a:lnTo>
                    <a:pt x="71" y="419"/>
                  </a:lnTo>
                  <a:lnTo>
                    <a:pt x="65" y="416"/>
                  </a:lnTo>
                  <a:lnTo>
                    <a:pt x="61" y="412"/>
                  </a:lnTo>
                  <a:lnTo>
                    <a:pt x="56" y="408"/>
                  </a:lnTo>
                  <a:lnTo>
                    <a:pt x="49" y="404"/>
                  </a:lnTo>
                  <a:lnTo>
                    <a:pt x="43" y="400"/>
                  </a:lnTo>
                  <a:lnTo>
                    <a:pt x="36" y="396"/>
                  </a:lnTo>
                  <a:lnTo>
                    <a:pt x="31" y="391"/>
                  </a:lnTo>
                  <a:lnTo>
                    <a:pt x="26" y="387"/>
                  </a:lnTo>
                  <a:lnTo>
                    <a:pt x="21" y="383"/>
                  </a:lnTo>
                  <a:lnTo>
                    <a:pt x="17" y="380"/>
                  </a:lnTo>
                  <a:lnTo>
                    <a:pt x="14" y="378"/>
                  </a:lnTo>
                  <a:lnTo>
                    <a:pt x="10" y="373"/>
                  </a:lnTo>
                  <a:lnTo>
                    <a:pt x="7" y="371"/>
                  </a:lnTo>
                  <a:lnTo>
                    <a:pt x="6" y="369"/>
                  </a:lnTo>
                  <a:lnTo>
                    <a:pt x="3" y="366"/>
                  </a:lnTo>
                  <a:lnTo>
                    <a:pt x="2" y="365"/>
                  </a:lnTo>
                  <a:lnTo>
                    <a:pt x="0" y="364"/>
                  </a:lnTo>
                  <a:lnTo>
                    <a:pt x="0" y="361"/>
                  </a:lnTo>
                  <a:lnTo>
                    <a:pt x="0" y="361"/>
                  </a:lnTo>
                  <a:lnTo>
                    <a:pt x="0" y="360"/>
                  </a:lnTo>
                  <a:lnTo>
                    <a:pt x="0" y="358"/>
                  </a:lnTo>
                  <a:lnTo>
                    <a:pt x="2" y="358"/>
                  </a:lnTo>
                  <a:lnTo>
                    <a:pt x="3" y="357"/>
                  </a:lnTo>
                  <a:lnTo>
                    <a:pt x="4" y="357"/>
                  </a:lnTo>
                  <a:lnTo>
                    <a:pt x="6" y="355"/>
                  </a:lnTo>
                  <a:lnTo>
                    <a:pt x="8" y="355"/>
                  </a:lnTo>
                  <a:lnTo>
                    <a:pt x="11" y="355"/>
                  </a:lnTo>
                  <a:lnTo>
                    <a:pt x="14" y="355"/>
                  </a:lnTo>
                  <a:lnTo>
                    <a:pt x="18" y="355"/>
                  </a:lnTo>
                  <a:lnTo>
                    <a:pt x="21" y="355"/>
                  </a:lnTo>
                  <a:lnTo>
                    <a:pt x="25" y="357"/>
                  </a:lnTo>
                  <a:lnTo>
                    <a:pt x="31" y="357"/>
                  </a:lnTo>
                  <a:lnTo>
                    <a:pt x="35" y="358"/>
                  </a:lnTo>
                  <a:lnTo>
                    <a:pt x="40" y="358"/>
                  </a:lnTo>
                  <a:lnTo>
                    <a:pt x="46" y="360"/>
                  </a:lnTo>
                  <a:lnTo>
                    <a:pt x="51" y="361"/>
                  </a:lnTo>
                  <a:lnTo>
                    <a:pt x="58" y="362"/>
                  </a:lnTo>
                  <a:lnTo>
                    <a:pt x="71" y="365"/>
                  </a:lnTo>
                  <a:lnTo>
                    <a:pt x="82" y="368"/>
                  </a:lnTo>
                  <a:lnTo>
                    <a:pt x="91" y="369"/>
                  </a:lnTo>
                  <a:lnTo>
                    <a:pt x="101" y="369"/>
                  </a:lnTo>
                  <a:lnTo>
                    <a:pt x="108" y="369"/>
                  </a:lnTo>
                  <a:lnTo>
                    <a:pt x="115" y="369"/>
                  </a:lnTo>
                  <a:lnTo>
                    <a:pt x="118" y="369"/>
                  </a:lnTo>
                  <a:lnTo>
                    <a:pt x="121" y="368"/>
                  </a:lnTo>
                  <a:lnTo>
                    <a:pt x="122" y="368"/>
                  </a:lnTo>
                  <a:lnTo>
                    <a:pt x="123" y="366"/>
                  </a:lnTo>
                  <a:lnTo>
                    <a:pt x="125" y="365"/>
                  </a:lnTo>
                  <a:lnTo>
                    <a:pt x="126" y="364"/>
                  </a:lnTo>
                  <a:lnTo>
                    <a:pt x="127" y="362"/>
                  </a:lnTo>
                  <a:lnTo>
                    <a:pt x="129" y="360"/>
                  </a:lnTo>
                  <a:lnTo>
                    <a:pt x="130" y="357"/>
                  </a:lnTo>
                  <a:lnTo>
                    <a:pt x="132" y="354"/>
                  </a:lnTo>
                  <a:lnTo>
                    <a:pt x="133" y="350"/>
                  </a:lnTo>
                  <a:lnTo>
                    <a:pt x="134" y="346"/>
                  </a:lnTo>
                  <a:lnTo>
                    <a:pt x="136" y="340"/>
                  </a:lnTo>
                  <a:lnTo>
                    <a:pt x="137" y="336"/>
                  </a:lnTo>
                  <a:lnTo>
                    <a:pt x="139" y="329"/>
                  </a:lnTo>
                  <a:lnTo>
                    <a:pt x="139" y="324"/>
                  </a:lnTo>
                  <a:lnTo>
                    <a:pt x="140" y="317"/>
                  </a:lnTo>
                  <a:lnTo>
                    <a:pt x="141" y="311"/>
                  </a:lnTo>
                  <a:lnTo>
                    <a:pt x="141" y="303"/>
                  </a:lnTo>
                  <a:lnTo>
                    <a:pt x="143" y="296"/>
                  </a:lnTo>
                  <a:lnTo>
                    <a:pt x="143" y="296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145"/>
            <p:cNvSpPr/>
            <p:nvPr/>
          </p:nvSpPr>
          <p:spPr bwMode="auto">
            <a:xfrm>
              <a:off x="5141913" y="3771900"/>
              <a:ext cx="582612" cy="104775"/>
            </a:xfrm>
            <a:custGeom>
              <a:avLst/>
              <a:gdLst>
                <a:gd name="T0" fmla="*/ 2 w 735"/>
                <a:gd name="T1" fmla="*/ 101 h 133"/>
                <a:gd name="T2" fmla="*/ 14 w 735"/>
                <a:gd name="T3" fmla="*/ 97 h 133"/>
                <a:gd name="T4" fmla="*/ 29 w 735"/>
                <a:gd name="T5" fmla="*/ 93 h 133"/>
                <a:gd name="T6" fmla="*/ 43 w 735"/>
                <a:gd name="T7" fmla="*/ 92 h 133"/>
                <a:gd name="T8" fmla="*/ 60 w 735"/>
                <a:gd name="T9" fmla="*/ 89 h 133"/>
                <a:gd name="T10" fmla="*/ 85 w 735"/>
                <a:gd name="T11" fmla="*/ 86 h 133"/>
                <a:gd name="T12" fmla="*/ 114 w 735"/>
                <a:gd name="T13" fmla="*/ 82 h 133"/>
                <a:gd name="T14" fmla="*/ 150 w 735"/>
                <a:gd name="T15" fmla="*/ 78 h 133"/>
                <a:gd name="T16" fmla="*/ 191 w 735"/>
                <a:gd name="T17" fmla="*/ 71 h 133"/>
                <a:gd name="T18" fmla="*/ 284 w 735"/>
                <a:gd name="T19" fmla="*/ 57 h 133"/>
                <a:gd name="T20" fmla="*/ 386 w 735"/>
                <a:gd name="T21" fmla="*/ 39 h 133"/>
                <a:gd name="T22" fmla="*/ 461 w 735"/>
                <a:gd name="T23" fmla="*/ 25 h 133"/>
                <a:gd name="T24" fmla="*/ 514 w 735"/>
                <a:gd name="T25" fmla="*/ 17 h 133"/>
                <a:gd name="T26" fmla="*/ 558 w 735"/>
                <a:gd name="T27" fmla="*/ 10 h 133"/>
                <a:gd name="T28" fmla="*/ 594 w 735"/>
                <a:gd name="T29" fmla="*/ 4 h 133"/>
                <a:gd name="T30" fmla="*/ 620 w 735"/>
                <a:gd name="T31" fmla="*/ 2 h 133"/>
                <a:gd name="T32" fmla="*/ 637 w 735"/>
                <a:gd name="T33" fmla="*/ 0 h 133"/>
                <a:gd name="T34" fmla="*/ 653 w 735"/>
                <a:gd name="T35" fmla="*/ 0 h 133"/>
                <a:gd name="T36" fmla="*/ 684 w 735"/>
                <a:gd name="T37" fmla="*/ 7 h 133"/>
                <a:gd name="T38" fmla="*/ 707 w 735"/>
                <a:gd name="T39" fmla="*/ 18 h 133"/>
                <a:gd name="T40" fmla="*/ 720 w 735"/>
                <a:gd name="T41" fmla="*/ 29 h 133"/>
                <a:gd name="T42" fmla="*/ 728 w 735"/>
                <a:gd name="T43" fmla="*/ 42 h 133"/>
                <a:gd name="T44" fmla="*/ 734 w 735"/>
                <a:gd name="T45" fmla="*/ 51 h 133"/>
                <a:gd name="T46" fmla="*/ 735 w 735"/>
                <a:gd name="T47" fmla="*/ 57 h 133"/>
                <a:gd name="T48" fmla="*/ 730 w 735"/>
                <a:gd name="T49" fmla="*/ 60 h 133"/>
                <a:gd name="T50" fmla="*/ 714 w 735"/>
                <a:gd name="T51" fmla="*/ 62 h 133"/>
                <a:gd name="T52" fmla="*/ 688 w 735"/>
                <a:gd name="T53" fmla="*/ 65 h 133"/>
                <a:gd name="T54" fmla="*/ 651 w 735"/>
                <a:gd name="T55" fmla="*/ 67 h 133"/>
                <a:gd name="T56" fmla="*/ 602 w 735"/>
                <a:gd name="T57" fmla="*/ 69 h 133"/>
                <a:gd name="T58" fmla="*/ 523 w 735"/>
                <a:gd name="T59" fmla="*/ 72 h 133"/>
                <a:gd name="T60" fmla="*/ 402 w 735"/>
                <a:gd name="T61" fmla="*/ 83 h 133"/>
                <a:gd name="T62" fmla="*/ 284 w 735"/>
                <a:gd name="T63" fmla="*/ 98 h 133"/>
                <a:gd name="T64" fmla="*/ 209 w 735"/>
                <a:gd name="T65" fmla="*/ 112 h 133"/>
                <a:gd name="T66" fmla="*/ 162 w 735"/>
                <a:gd name="T67" fmla="*/ 121 h 133"/>
                <a:gd name="T68" fmla="*/ 125 w 735"/>
                <a:gd name="T69" fmla="*/ 128 h 133"/>
                <a:gd name="T70" fmla="*/ 97 w 735"/>
                <a:gd name="T71" fmla="*/ 130 h 133"/>
                <a:gd name="T72" fmla="*/ 79 w 735"/>
                <a:gd name="T73" fmla="*/ 133 h 133"/>
                <a:gd name="T74" fmla="*/ 67 w 735"/>
                <a:gd name="T75" fmla="*/ 133 h 133"/>
                <a:gd name="T76" fmla="*/ 50 w 735"/>
                <a:gd name="T77" fmla="*/ 130 h 133"/>
                <a:gd name="T78" fmla="*/ 32 w 735"/>
                <a:gd name="T79" fmla="*/ 123 h 133"/>
                <a:gd name="T80" fmla="*/ 14 w 735"/>
                <a:gd name="T81" fmla="*/ 115 h 133"/>
                <a:gd name="T82" fmla="*/ 3 w 735"/>
                <a:gd name="T83" fmla="*/ 110 h 133"/>
                <a:gd name="T84" fmla="*/ 0 w 735"/>
                <a:gd name="T85" fmla="*/ 104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35" h="133">
                  <a:moveTo>
                    <a:pt x="0" y="104"/>
                  </a:moveTo>
                  <a:lnTo>
                    <a:pt x="0" y="103"/>
                  </a:lnTo>
                  <a:lnTo>
                    <a:pt x="2" y="101"/>
                  </a:lnTo>
                  <a:lnTo>
                    <a:pt x="4" y="100"/>
                  </a:lnTo>
                  <a:lnTo>
                    <a:pt x="8" y="98"/>
                  </a:lnTo>
                  <a:lnTo>
                    <a:pt x="14" y="97"/>
                  </a:lnTo>
                  <a:lnTo>
                    <a:pt x="21" y="94"/>
                  </a:lnTo>
                  <a:lnTo>
                    <a:pt x="25" y="94"/>
                  </a:lnTo>
                  <a:lnTo>
                    <a:pt x="29" y="93"/>
                  </a:lnTo>
                  <a:lnTo>
                    <a:pt x="33" y="93"/>
                  </a:lnTo>
                  <a:lnTo>
                    <a:pt x="38" y="92"/>
                  </a:lnTo>
                  <a:lnTo>
                    <a:pt x="43" y="92"/>
                  </a:lnTo>
                  <a:lnTo>
                    <a:pt x="47" y="90"/>
                  </a:lnTo>
                  <a:lnTo>
                    <a:pt x="54" y="89"/>
                  </a:lnTo>
                  <a:lnTo>
                    <a:pt x="60" y="89"/>
                  </a:lnTo>
                  <a:lnTo>
                    <a:pt x="68" y="87"/>
                  </a:lnTo>
                  <a:lnTo>
                    <a:pt x="75" y="86"/>
                  </a:lnTo>
                  <a:lnTo>
                    <a:pt x="85" y="86"/>
                  </a:lnTo>
                  <a:lnTo>
                    <a:pt x="93" y="85"/>
                  </a:lnTo>
                  <a:lnTo>
                    <a:pt x="103" y="83"/>
                  </a:lnTo>
                  <a:lnTo>
                    <a:pt x="114" y="82"/>
                  </a:lnTo>
                  <a:lnTo>
                    <a:pt x="125" y="80"/>
                  </a:lnTo>
                  <a:lnTo>
                    <a:pt x="137" y="79"/>
                  </a:lnTo>
                  <a:lnTo>
                    <a:pt x="150" y="78"/>
                  </a:lnTo>
                  <a:lnTo>
                    <a:pt x="163" y="75"/>
                  </a:lnTo>
                  <a:lnTo>
                    <a:pt x="177" y="74"/>
                  </a:lnTo>
                  <a:lnTo>
                    <a:pt x="191" y="71"/>
                  </a:lnTo>
                  <a:lnTo>
                    <a:pt x="222" y="67"/>
                  </a:lnTo>
                  <a:lnTo>
                    <a:pt x="252" y="61"/>
                  </a:lnTo>
                  <a:lnTo>
                    <a:pt x="284" y="57"/>
                  </a:lnTo>
                  <a:lnTo>
                    <a:pt x="316" y="51"/>
                  </a:lnTo>
                  <a:lnTo>
                    <a:pt x="350" y="46"/>
                  </a:lnTo>
                  <a:lnTo>
                    <a:pt x="386" y="39"/>
                  </a:lnTo>
                  <a:lnTo>
                    <a:pt x="422" y="32"/>
                  </a:lnTo>
                  <a:lnTo>
                    <a:pt x="442" y="29"/>
                  </a:lnTo>
                  <a:lnTo>
                    <a:pt x="461" y="25"/>
                  </a:lnTo>
                  <a:lnTo>
                    <a:pt x="479" y="22"/>
                  </a:lnTo>
                  <a:lnTo>
                    <a:pt x="497" y="18"/>
                  </a:lnTo>
                  <a:lnTo>
                    <a:pt x="514" y="17"/>
                  </a:lnTo>
                  <a:lnTo>
                    <a:pt x="530" y="14"/>
                  </a:lnTo>
                  <a:lnTo>
                    <a:pt x="545" y="11"/>
                  </a:lnTo>
                  <a:lnTo>
                    <a:pt x="558" y="10"/>
                  </a:lnTo>
                  <a:lnTo>
                    <a:pt x="572" y="7"/>
                  </a:lnTo>
                  <a:lnTo>
                    <a:pt x="583" y="6"/>
                  </a:lnTo>
                  <a:lnTo>
                    <a:pt x="594" y="4"/>
                  </a:lnTo>
                  <a:lnTo>
                    <a:pt x="604" y="3"/>
                  </a:lnTo>
                  <a:lnTo>
                    <a:pt x="612" y="2"/>
                  </a:lnTo>
                  <a:lnTo>
                    <a:pt x="620" y="2"/>
                  </a:lnTo>
                  <a:lnTo>
                    <a:pt x="627" y="0"/>
                  </a:lnTo>
                  <a:lnTo>
                    <a:pt x="633" y="0"/>
                  </a:lnTo>
                  <a:lnTo>
                    <a:pt x="637" y="0"/>
                  </a:lnTo>
                  <a:lnTo>
                    <a:pt x="641" y="0"/>
                  </a:lnTo>
                  <a:lnTo>
                    <a:pt x="648" y="0"/>
                  </a:lnTo>
                  <a:lnTo>
                    <a:pt x="653" y="0"/>
                  </a:lnTo>
                  <a:lnTo>
                    <a:pt x="664" y="3"/>
                  </a:lnTo>
                  <a:lnTo>
                    <a:pt x="678" y="6"/>
                  </a:lnTo>
                  <a:lnTo>
                    <a:pt x="684" y="7"/>
                  </a:lnTo>
                  <a:lnTo>
                    <a:pt x="692" y="9"/>
                  </a:lnTo>
                  <a:lnTo>
                    <a:pt x="702" y="14"/>
                  </a:lnTo>
                  <a:lnTo>
                    <a:pt x="707" y="18"/>
                  </a:lnTo>
                  <a:lnTo>
                    <a:pt x="712" y="21"/>
                  </a:lnTo>
                  <a:lnTo>
                    <a:pt x="716" y="25"/>
                  </a:lnTo>
                  <a:lnTo>
                    <a:pt x="720" y="29"/>
                  </a:lnTo>
                  <a:lnTo>
                    <a:pt x="723" y="33"/>
                  </a:lnTo>
                  <a:lnTo>
                    <a:pt x="727" y="38"/>
                  </a:lnTo>
                  <a:lnTo>
                    <a:pt x="728" y="42"/>
                  </a:lnTo>
                  <a:lnTo>
                    <a:pt x="731" y="46"/>
                  </a:lnTo>
                  <a:lnTo>
                    <a:pt x="732" y="49"/>
                  </a:lnTo>
                  <a:lnTo>
                    <a:pt x="734" y="51"/>
                  </a:lnTo>
                  <a:lnTo>
                    <a:pt x="735" y="53"/>
                  </a:lnTo>
                  <a:lnTo>
                    <a:pt x="735" y="56"/>
                  </a:lnTo>
                  <a:lnTo>
                    <a:pt x="735" y="57"/>
                  </a:lnTo>
                  <a:lnTo>
                    <a:pt x="734" y="58"/>
                  </a:lnTo>
                  <a:lnTo>
                    <a:pt x="732" y="60"/>
                  </a:lnTo>
                  <a:lnTo>
                    <a:pt x="730" y="60"/>
                  </a:lnTo>
                  <a:lnTo>
                    <a:pt x="725" y="61"/>
                  </a:lnTo>
                  <a:lnTo>
                    <a:pt x="721" y="61"/>
                  </a:lnTo>
                  <a:lnTo>
                    <a:pt x="714" y="62"/>
                  </a:lnTo>
                  <a:lnTo>
                    <a:pt x="707" y="62"/>
                  </a:lnTo>
                  <a:lnTo>
                    <a:pt x="698" y="64"/>
                  </a:lnTo>
                  <a:lnTo>
                    <a:pt x="688" y="65"/>
                  </a:lnTo>
                  <a:lnTo>
                    <a:pt x="677" y="65"/>
                  </a:lnTo>
                  <a:lnTo>
                    <a:pt x="664" y="67"/>
                  </a:lnTo>
                  <a:lnTo>
                    <a:pt x="651" y="67"/>
                  </a:lnTo>
                  <a:lnTo>
                    <a:pt x="635" y="68"/>
                  </a:lnTo>
                  <a:lnTo>
                    <a:pt x="620" y="68"/>
                  </a:lnTo>
                  <a:lnTo>
                    <a:pt x="602" y="69"/>
                  </a:lnTo>
                  <a:lnTo>
                    <a:pt x="584" y="69"/>
                  </a:lnTo>
                  <a:lnTo>
                    <a:pt x="565" y="71"/>
                  </a:lnTo>
                  <a:lnTo>
                    <a:pt x="523" y="72"/>
                  </a:lnTo>
                  <a:lnTo>
                    <a:pt x="482" y="75"/>
                  </a:lnTo>
                  <a:lnTo>
                    <a:pt x="442" y="79"/>
                  </a:lnTo>
                  <a:lnTo>
                    <a:pt x="402" y="83"/>
                  </a:lnTo>
                  <a:lnTo>
                    <a:pt x="363" y="87"/>
                  </a:lnTo>
                  <a:lnTo>
                    <a:pt x="324" y="93"/>
                  </a:lnTo>
                  <a:lnTo>
                    <a:pt x="284" y="98"/>
                  </a:lnTo>
                  <a:lnTo>
                    <a:pt x="245" y="104"/>
                  </a:lnTo>
                  <a:lnTo>
                    <a:pt x="227" y="108"/>
                  </a:lnTo>
                  <a:lnTo>
                    <a:pt x="209" y="112"/>
                  </a:lnTo>
                  <a:lnTo>
                    <a:pt x="193" y="115"/>
                  </a:lnTo>
                  <a:lnTo>
                    <a:pt x="176" y="118"/>
                  </a:lnTo>
                  <a:lnTo>
                    <a:pt x="162" y="121"/>
                  </a:lnTo>
                  <a:lnTo>
                    <a:pt x="148" y="123"/>
                  </a:lnTo>
                  <a:lnTo>
                    <a:pt x="136" y="125"/>
                  </a:lnTo>
                  <a:lnTo>
                    <a:pt x="125" y="128"/>
                  </a:lnTo>
                  <a:lnTo>
                    <a:pt x="114" y="129"/>
                  </a:lnTo>
                  <a:lnTo>
                    <a:pt x="105" y="130"/>
                  </a:lnTo>
                  <a:lnTo>
                    <a:pt x="97" y="130"/>
                  </a:lnTo>
                  <a:lnTo>
                    <a:pt x="90" y="132"/>
                  </a:lnTo>
                  <a:lnTo>
                    <a:pt x="83" y="133"/>
                  </a:lnTo>
                  <a:lnTo>
                    <a:pt x="79" y="133"/>
                  </a:lnTo>
                  <a:lnTo>
                    <a:pt x="75" y="133"/>
                  </a:lnTo>
                  <a:lnTo>
                    <a:pt x="72" y="133"/>
                  </a:lnTo>
                  <a:lnTo>
                    <a:pt x="67" y="133"/>
                  </a:lnTo>
                  <a:lnTo>
                    <a:pt x="61" y="133"/>
                  </a:lnTo>
                  <a:lnTo>
                    <a:pt x="56" y="132"/>
                  </a:lnTo>
                  <a:lnTo>
                    <a:pt x="50" y="130"/>
                  </a:lnTo>
                  <a:lnTo>
                    <a:pt x="43" y="129"/>
                  </a:lnTo>
                  <a:lnTo>
                    <a:pt x="38" y="126"/>
                  </a:lnTo>
                  <a:lnTo>
                    <a:pt x="32" y="123"/>
                  </a:lnTo>
                  <a:lnTo>
                    <a:pt x="26" y="121"/>
                  </a:lnTo>
                  <a:lnTo>
                    <a:pt x="20" y="118"/>
                  </a:lnTo>
                  <a:lnTo>
                    <a:pt x="14" y="115"/>
                  </a:lnTo>
                  <a:lnTo>
                    <a:pt x="10" y="114"/>
                  </a:lnTo>
                  <a:lnTo>
                    <a:pt x="6" y="111"/>
                  </a:lnTo>
                  <a:lnTo>
                    <a:pt x="3" y="110"/>
                  </a:lnTo>
                  <a:lnTo>
                    <a:pt x="2" y="107"/>
                  </a:lnTo>
                  <a:lnTo>
                    <a:pt x="0" y="105"/>
                  </a:lnTo>
                  <a:lnTo>
                    <a:pt x="0" y="104"/>
                  </a:lnTo>
                  <a:lnTo>
                    <a:pt x="0" y="104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146"/>
            <p:cNvSpPr/>
            <p:nvPr/>
          </p:nvSpPr>
          <p:spPr bwMode="auto">
            <a:xfrm>
              <a:off x="5189538" y="3497263"/>
              <a:ext cx="569912" cy="150813"/>
            </a:xfrm>
            <a:custGeom>
              <a:avLst/>
              <a:gdLst>
                <a:gd name="T0" fmla="*/ 666 w 718"/>
                <a:gd name="T1" fmla="*/ 33 h 189"/>
                <a:gd name="T2" fmla="*/ 705 w 718"/>
                <a:gd name="T3" fmla="*/ 60 h 189"/>
                <a:gd name="T4" fmla="*/ 717 w 718"/>
                <a:gd name="T5" fmla="*/ 78 h 189"/>
                <a:gd name="T6" fmla="*/ 716 w 718"/>
                <a:gd name="T7" fmla="*/ 91 h 189"/>
                <a:gd name="T8" fmla="*/ 700 w 718"/>
                <a:gd name="T9" fmla="*/ 96 h 189"/>
                <a:gd name="T10" fmla="*/ 681 w 718"/>
                <a:gd name="T11" fmla="*/ 98 h 189"/>
                <a:gd name="T12" fmla="*/ 663 w 718"/>
                <a:gd name="T13" fmla="*/ 103 h 189"/>
                <a:gd name="T14" fmla="*/ 642 w 718"/>
                <a:gd name="T15" fmla="*/ 116 h 189"/>
                <a:gd name="T16" fmla="*/ 601 w 718"/>
                <a:gd name="T17" fmla="*/ 149 h 189"/>
                <a:gd name="T18" fmla="*/ 579 w 718"/>
                <a:gd name="T19" fmla="*/ 170 h 189"/>
                <a:gd name="T20" fmla="*/ 562 w 718"/>
                <a:gd name="T21" fmla="*/ 184 h 189"/>
                <a:gd name="T22" fmla="*/ 550 w 718"/>
                <a:gd name="T23" fmla="*/ 189 h 189"/>
                <a:gd name="T24" fmla="*/ 545 w 718"/>
                <a:gd name="T25" fmla="*/ 186 h 189"/>
                <a:gd name="T26" fmla="*/ 548 w 718"/>
                <a:gd name="T27" fmla="*/ 175 h 189"/>
                <a:gd name="T28" fmla="*/ 555 w 718"/>
                <a:gd name="T29" fmla="*/ 160 h 189"/>
                <a:gd name="T30" fmla="*/ 566 w 718"/>
                <a:gd name="T31" fmla="*/ 138 h 189"/>
                <a:gd name="T32" fmla="*/ 586 w 718"/>
                <a:gd name="T33" fmla="*/ 98 h 189"/>
                <a:gd name="T34" fmla="*/ 592 w 718"/>
                <a:gd name="T35" fmla="*/ 72 h 189"/>
                <a:gd name="T36" fmla="*/ 587 w 718"/>
                <a:gd name="T37" fmla="*/ 63 h 189"/>
                <a:gd name="T38" fmla="*/ 561 w 718"/>
                <a:gd name="T39" fmla="*/ 58 h 189"/>
                <a:gd name="T40" fmla="*/ 516 w 718"/>
                <a:gd name="T41" fmla="*/ 63 h 189"/>
                <a:gd name="T42" fmla="*/ 454 w 718"/>
                <a:gd name="T43" fmla="*/ 72 h 189"/>
                <a:gd name="T44" fmla="*/ 403 w 718"/>
                <a:gd name="T45" fmla="*/ 78 h 189"/>
                <a:gd name="T46" fmla="*/ 374 w 718"/>
                <a:gd name="T47" fmla="*/ 83 h 189"/>
                <a:gd name="T48" fmla="*/ 338 w 718"/>
                <a:gd name="T49" fmla="*/ 87 h 189"/>
                <a:gd name="T50" fmla="*/ 293 w 718"/>
                <a:gd name="T51" fmla="*/ 92 h 189"/>
                <a:gd name="T52" fmla="*/ 241 w 718"/>
                <a:gd name="T53" fmla="*/ 98 h 189"/>
                <a:gd name="T54" fmla="*/ 181 w 718"/>
                <a:gd name="T55" fmla="*/ 105 h 189"/>
                <a:gd name="T56" fmla="*/ 115 w 718"/>
                <a:gd name="T57" fmla="*/ 113 h 189"/>
                <a:gd name="T58" fmla="*/ 40 w 718"/>
                <a:gd name="T59" fmla="*/ 121 h 189"/>
                <a:gd name="T60" fmla="*/ 3 w 718"/>
                <a:gd name="T61" fmla="*/ 92 h 189"/>
                <a:gd name="T62" fmla="*/ 17 w 718"/>
                <a:gd name="T63" fmla="*/ 90 h 189"/>
                <a:gd name="T64" fmla="*/ 37 w 718"/>
                <a:gd name="T65" fmla="*/ 87 h 189"/>
                <a:gd name="T66" fmla="*/ 64 w 718"/>
                <a:gd name="T67" fmla="*/ 83 h 189"/>
                <a:gd name="T68" fmla="*/ 97 w 718"/>
                <a:gd name="T69" fmla="*/ 80 h 189"/>
                <a:gd name="T70" fmla="*/ 134 w 718"/>
                <a:gd name="T71" fmla="*/ 76 h 189"/>
                <a:gd name="T72" fmla="*/ 181 w 718"/>
                <a:gd name="T73" fmla="*/ 70 h 189"/>
                <a:gd name="T74" fmla="*/ 237 w 718"/>
                <a:gd name="T75" fmla="*/ 62 h 189"/>
                <a:gd name="T76" fmla="*/ 300 w 718"/>
                <a:gd name="T77" fmla="*/ 54 h 189"/>
                <a:gd name="T78" fmla="*/ 361 w 718"/>
                <a:gd name="T79" fmla="*/ 45 h 189"/>
                <a:gd name="T80" fmla="*/ 417 w 718"/>
                <a:gd name="T81" fmla="*/ 38 h 189"/>
                <a:gd name="T82" fmla="*/ 464 w 718"/>
                <a:gd name="T83" fmla="*/ 33 h 189"/>
                <a:gd name="T84" fmla="*/ 505 w 718"/>
                <a:gd name="T85" fmla="*/ 30 h 189"/>
                <a:gd name="T86" fmla="*/ 537 w 718"/>
                <a:gd name="T87" fmla="*/ 26 h 189"/>
                <a:gd name="T88" fmla="*/ 561 w 718"/>
                <a:gd name="T89" fmla="*/ 20 h 189"/>
                <a:gd name="T90" fmla="*/ 576 w 718"/>
                <a:gd name="T91" fmla="*/ 15 h 189"/>
                <a:gd name="T92" fmla="*/ 581 w 718"/>
                <a:gd name="T93" fmla="*/ 6 h 189"/>
                <a:gd name="T94" fmla="*/ 590 w 718"/>
                <a:gd name="T95" fmla="*/ 0 h 189"/>
                <a:gd name="T96" fmla="*/ 609 w 718"/>
                <a:gd name="T97" fmla="*/ 5 h 189"/>
                <a:gd name="T98" fmla="*/ 638 w 718"/>
                <a:gd name="T99" fmla="*/ 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18" h="189">
                  <a:moveTo>
                    <a:pt x="638" y="18"/>
                  </a:moveTo>
                  <a:lnTo>
                    <a:pt x="645" y="22"/>
                  </a:lnTo>
                  <a:lnTo>
                    <a:pt x="652" y="24"/>
                  </a:lnTo>
                  <a:lnTo>
                    <a:pt x="666" y="33"/>
                  </a:lnTo>
                  <a:lnTo>
                    <a:pt x="678" y="42"/>
                  </a:lnTo>
                  <a:lnTo>
                    <a:pt x="692" y="51"/>
                  </a:lnTo>
                  <a:lnTo>
                    <a:pt x="699" y="56"/>
                  </a:lnTo>
                  <a:lnTo>
                    <a:pt x="705" y="60"/>
                  </a:lnTo>
                  <a:lnTo>
                    <a:pt x="709" y="66"/>
                  </a:lnTo>
                  <a:lnTo>
                    <a:pt x="713" y="70"/>
                  </a:lnTo>
                  <a:lnTo>
                    <a:pt x="716" y="74"/>
                  </a:lnTo>
                  <a:lnTo>
                    <a:pt x="717" y="78"/>
                  </a:lnTo>
                  <a:lnTo>
                    <a:pt x="718" y="81"/>
                  </a:lnTo>
                  <a:lnTo>
                    <a:pt x="718" y="85"/>
                  </a:lnTo>
                  <a:lnTo>
                    <a:pt x="717" y="88"/>
                  </a:lnTo>
                  <a:lnTo>
                    <a:pt x="716" y="91"/>
                  </a:lnTo>
                  <a:lnTo>
                    <a:pt x="713" y="92"/>
                  </a:lnTo>
                  <a:lnTo>
                    <a:pt x="709" y="94"/>
                  </a:lnTo>
                  <a:lnTo>
                    <a:pt x="706" y="95"/>
                  </a:lnTo>
                  <a:lnTo>
                    <a:pt x="700" y="96"/>
                  </a:lnTo>
                  <a:lnTo>
                    <a:pt x="695" y="98"/>
                  </a:lnTo>
                  <a:lnTo>
                    <a:pt x="688" y="98"/>
                  </a:lnTo>
                  <a:lnTo>
                    <a:pt x="684" y="98"/>
                  </a:lnTo>
                  <a:lnTo>
                    <a:pt x="681" y="98"/>
                  </a:lnTo>
                  <a:lnTo>
                    <a:pt x="677" y="99"/>
                  </a:lnTo>
                  <a:lnTo>
                    <a:pt x="673" y="101"/>
                  </a:lnTo>
                  <a:lnTo>
                    <a:pt x="667" y="102"/>
                  </a:lnTo>
                  <a:lnTo>
                    <a:pt x="663" y="103"/>
                  </a:lnTo>
                  <a:lnTo>
                    <a:pt x="659" y="106"/>
                  </a:lnTo>
                  <a:lnTo>
                    <a:pt x="653" y="109"/>
                  </a:lnTo>
                  <a:lnTo>
                    <a:pt x="648" y="112"/>
                  </a:lnTo>
                  <a:lnTo>
                    <a:pt x="642" y="116"/>
                  </a:lnTo>
                  <a:lnTo>
                    <a:pt x="631" y="124"/>
                  </a:lnTo>
                  <a:lnTo>
                    <a:pt x="620" y="132"/>
                  </a:lnTo>
                  <a:lnTo>
                    <a:pt x="608" y="144"/>
                  </a:lnTo>
                  <a:lnTo>
                    <a:pt x="601" y="149"/>
                  </a:lnTo>
                  <a:lnTo>
                    <a:pt x="595" y="155"/>
                  </a:lnTo>
                  <a:lnTo>
                    <a:pt x="590" y="160"/>
                  </a:lnTo>
                  <a:lnTo>
                    <a:pt x="584" y="166"/>
                  </a:lnTo>
                  <a:lnTo>
                    <a:pt x="579" y="170"/>
                  </a:lnTo>
                  <a:lnTo>
                    <a:pt x="574" y="174"/>
                  </a:lnTo>
                  <a:lnTo>
                    <a:pt x="569" y="178"/>
                  </a:lnTo>
                  <a:lnTo>
                    <a:pt x="565" y="181"/>
                  </a:lnTo>
                  <a:lnTo>
                    <a:pt x="562" y="184"/>
                  </a:lnTo>
                  <a:lnTo>
                    <a:pt x="558" y="185"/>
                  </a:lnTo>
                  <a:lnTo>
                    <a:pt x="555" y="188"/>
                  </a:lnTo>
                  <a:lnTo>
                    <a:pt x="552" y="189"/>
                  </a:lnTo>
                  <a:lnTo>
                    <a:pt x="550" y="189"/>
                  </a:lnTo>
                  <a:lnTo>
                    <a:pt x="548" y="189"/>
                  </a:lnTo>
                  <a:lnTo>
                    <a:pt x="547" y="189"/>
                  </a:lnTo>
                  <a:lnTo>
                    <a:pt x="545" y="189"/>
                  </a:lnTo>
                  <a:lnTo>
                    <a:pt x="545" y="186"/>
                  </a:lnTo>
                  <a:lnTo>
                    <a:pt x="545" y="184"/>
                  </a:lnTo>
                  <a:lnTo>
                    <a:pt x="545" y="181"/>
                  </a:lnTo>
                  <a:lnTo>
                    <a:pt x="547" y="179"/>
                  </a:lnTo>
                  <a:lnTo>
                    <a:pt x="548" y="175"/>
                  </a:lnTo>
                  <a:lnTo>
                    <a:pt x="550" y="173"/>
                  </a:lnTo>
                  <a:lnTo>
                    <a:pt x="551" y="168"/>
                  </a:lnTo>
                  <a:lnTo>
                    <a:pt x="552" y="164"/>
                  </a:lnTo>
                  <a:lnTo>
                    <a:pt x="555" y="160"/>
                  </a:lnTo>
                  <a:lnTo>
                    <a:pt x="556" y="155"/>
                  </a:lnTo>
                  <a:lnTo>
                    <a:pt x="559" y="150"/>
                  </a:lnTo>
                  <a:lnTo>
                    <a:pt x="562" y="144"/>
                  </a:lnTo>
                  <a:lnTo>
                    <a:pt x="566" y="138"/>
                  </a:lnTo>
                  <a:lnTo>
                    <a:pt x="569" y="131"/>
                  </a:lnTo>
                  <a:lnTo>
                    <a:pt x="576" y="119"/>
                  </a:lnTo>
                  <a:lnTo>
                    <a:pt x="581" y="108"/>
                  </a:lnTo>
                  <a:lnTo>
                    <a:pt x="586" y="98"/>
                  </a:lnTo>
                  <a:lnTo>
                    <a:pt x="590" y="90"/>
                  </a:lnTo>
                  <a:lnTo>
                    <a:pt x="591" y="83"/>
                  </a:lnTo>
                  <a:lnTo>
                    <a:pt x="592" y="77"/>
                  </a:lnTo>
                  <a:lnTo>
                    <a:pt x="592" y="72"/>
                  </a:lnTo>
                  <a:lnTo>
                    <a:pt x="592" y="69"/>
                  </a:lnTo>
                  <a:lnTo>
                    <a:pt x="591" y="66"/>
                  </a:lnTo>
                  <a:lnTo>
                    <a:pt x="590" y="65"/>
                  </a:lnTo>
                  <a:lnTo>
                    <a:pt x="587" y="63"/>
                  </a:lnTo>
                  <a:lnTo>
                    <a:pt x="581" y="60"/>
                  </a:lnTo>
                  <a:lnTo>
                    <a:pt x="576" y="59"/>
                  </a:lnTo>
                  <a:lnTo>
                    <a:pt x="569" y="58"/>
                  </a:lnTo>
                  <a:lnTo>
                    <a:pt x="561" y="58"/>
                  </a:lnTo>
                  <a:lnTo>
                    <a:pt x="552" y="59"/>
                  </a:lnTo>
                  <a:lnTo>
                    <a:pt x="543" y="60"/>
                  </a:lnTo>
                  <a:lnTo>
                    <a:pt x="530" y="62"/>
                  </a:lnTo>
                  <a:lnTo>
                    <a:pt x="516" y="63"/>
                  </a:lnTo>
                  <a:lnTo>
                    <a:pt x="502" y="65"/>
                  </a:lnTo>
                  <a:lnTo>
                    <a:pt x="487" y="66"/>
                  </a:lnTo>
                  <a:lnTo>
                    <a:pt x="471" y="69"/>
                  </a:lnTo>
                  <a:lnTo>
                    <a:pt x="454" y="72"/>
                  </a:lnTo>
                  <a:lnTo>
                    <a:pt x="435" y="73"/>
                  </a:lnTo>
                  <a:lnTo>
                    <a:pt x="415" y="77"/>
                  </a:lnTo>
                  <a:lnTo>
                    <a:pt x="410" y="77"/>
                  </a:lnTo>
                  <a:lnTo>
                    <a:pt x="403" y="78"/>
                  </a:lnTo>
                  <a:lnTo>
                    <a:pt x="397" y="80"/>
                  </a:lnTo>
                  <a:lnTo>
                    <a:pt x="390" y="80"/>
                  </a:lnTo>
                  <a:lnTo>
                    <a:pt x="382" y="81"/>
                  </a:lnTo>
                  <a:lnTo>
                    <a:pt x="374" y="83"/>
                  </a:lnTo>
                  <a:lnTo>
                    <a:pt x="365" y="83"/>
                  </a:lnTo>
                  <a:lnTo>
                    <a:pt x="357" y="84"/>
                  </a:lnTo>
                  <a:lnTo>
                    <a:pt x="347" y="85"/>
                  </a:lnTo>
                  <a:lnTo>
                    <a:pt x="338" y="87"/>
                  </a:lnTo>
                  <a:lnTo>
                    <a:pt x="327" y="88"/>
                  </a:lnTo>
                  <a:lnTo>
                    <a:pt x="316" y="90"/>
                  </a:lnTo>
                  <a:lnTo>
                    <a:pt x="305" y="91"/>
                  </a:lnTo>
                  <a:lnTo>
                    <a:pt x="293" y="92"/>
                  </a:lnTo>
                  <a:lnTo>
                    <a:pt x="281" y="94"/>
                  </a:lnTo>
                  <a:lnTo>
                    <a:pt x="269" y="95"/>
                  </a:lnTo>
                  <a:lnTo>
                    <a:pt x="255" y="96"/>
                  </a:lnTo>
                  <a:lnTo>
                    <a:pt x="241" y="98"/>
                  </a:lnTo>
                  <a:lnTo>
                    <a:pt x="227" y="101"/>
                  </a:lnTo>
                  <a:lnTo>
                    <a:pt x="212" y="102"/>
                  </a:lnTo>
                  <a:lnTo>
                    <a:pt x="197" y="103"/>
                  </a:lnTo>
                  <a:lnTo>
                    <a:pt x="181" y="105"/>
                  </a:lnTo>
                  <a:lnTo>
                    <a:pt x="166" y="108"/>
                  </a:lnTo>
                  <a:lnTo>
                    <a:pt x="150" y="109"/>
                  </a:lnTo>
                  <a:lnTo>
                    <a:pt x="132" y="112"/>
                  </a:lnTo>
                  <a:lnTo>
                    <a:pt x="115" y="113"/>
                  </a:lnTo>
                  <a:lnTo>
                    <a:pt x="97" y="116"/>
                  </a:lnTo>
                  <a:lnTo>
                    <a:pt x="79" y="117"/>
                  </a:lnTo>
                  <a:lnTo>
                    <a:pt x="60" y="120"/>
                  </a:lnTo>
                  <a:lnTo>
                    <a:pt x="40" y="121"/>
                  </a:lnTo>
                  <a:lnTo>
                    <a:pt x="21" y="124"/>
                  </a:lnTo>
                  <a:lnTo>
                    <a:pt x="0" y="127"/>
                  </a:lnTo>
                  <a:lnTo>
                    <a:pt x="0" y="94"/>
                  </a:lnTo>
                  <a:lnTo>
                    <a:pt x="3" y="92"/>
                  </a:lnTo>
                  <a:lnTo>
                    <a:pt x="6" y="92"/>
                  </a:lnTo>
                  <a:lnTo>
                    <a:pt x="8" y="91"/>
                  </a:lnTo>
                  <a:lnTo>
                    <a:pt x="13" y="90"/>
                  </a:lnTo>
                  <a:lnTo>
                    <a:pt x="17" y="90"/>
                  </a:lnTo>
                  <a:lnTo>
                    <a:pt x="21" y="88"/>
                  </a:lnTo>
                  <a:lnTo>
                    <a:pt x="26" y="88"/>
                  </a:lnTo>
                  <a:lnTo>
                    <a:pt x="32" y="87"/>
                  </a:lnTo>
                  <a:lnTo>
                    <a:pt x="37" y="87"/>
                  </a:lnTo>
                  <a:lnTo>
                    <a:pt x="43" y="85"/>
                  </a:lnTo>
                  <a:lnTo>
                    <a:pt x="50" y="84"/>
                  </a:lnTo>
                  <a:lnTo>
                    <a:pt x="57" y="84"/>
                  </a:lnTo>
                  <a:lnTo>
                    <a:pt x="64" y="83"/>
                  </a:lnTo>
                  <a:lnTo>
                    <a:pt x="72" y="83"/>
                  </a:lnTo>
                  <a:lnTo>
                    <a:pt x="80" y="81"/>
                  </a:lnTo>
                  <a:lnTo>
                    <a:pt x="89" y="81"/>
                  </a:lnTo>
                  <a:lnTo>
                    <a:pt x="97" y="80"/>
                  </a:lnTo>
                  <a:lnTo>
                    <a:pt x="105" y="78"/>
                  </a:lnTo>
                  <a:lnTo>
                    <a:pt x="115" y="78"/>
                  </a:lnTo>
                  <a:lnTo>
                    <a:pt x="125" y="77"/>
                  </a:lnTo>
                  <a:lnTo>
                    <a:pt x="134" y="76"/>
                  </a:lnTo>
                  <a:lnTo>
                    <a:pt x="145" y="74"/>
                  </a:lnTo>
                  <a:lnTo>
                    <a:pt x="158" y="73"/>
                  </a:lnTo>
                  <a:lnTo>
                    <a:pt x="169" y="72"/>
                  </a:lnTo>
                  <a:lnTo>
                    <a:pt x="181" y="70"/>
                  </a:lnTo>
                  <a:lnTo>
                    <a:pt x="195" y="67"/>
                  </a:lnTo>
                  <a:lnTo>
                    <a:pt x="209" y="66"/>
                  </a:lnTo>
                  <a:lnTo>
                    <a:pt x="223" y="65"/>
                  </a:lnTo>
                  <a:lnTo>
                    <a:pt x="237" y="62"/>
                  </a:lnTo>
                  <a:lnTo>
                    <a:pt x="252" y="60"/>
                  </a:lnTo>
                  <a:lnTo>
                    <a:pt x="269" y="58"/>
                  </a:lnTo>
                  <a:lnTo>
                    <a:pt x="285" y="55"/>
                  </a:lnTo>
                  <a:lnTo>
                    <a:pt x="300" y="54"/>
                  </a:lnTo>
                  <a:lnTo>
                    <a:pt x="317" y="51"/>
                  </a:lnTo>
                  <a:lnTo>
                    <a:pt x="332" y="49"/>
                  </a:lnTo>
                  <a:lnTo>
                    <a:pt x="347" y="47"/>
                  </a:lnTo>
                  <a:lnTo>
                    <a:pt x="361" y="45"/>
                  </a:lnTo>
                  <a:lnTo>
                    <a:pt x="377" y="42"/>
                  </a:lnTo>
                  <a:lnTo>
                    <a:pt x="390" y="41"/>
                  </a:lnTo>
                  <a:lnTo>
                    <a:pt x="403" y="40"/>
                  </a:lnTo>
                  <a:lnTo>
                    <a:pt x="417" y="38"/>
                  </a:lnTo>
                  <a:lnTo>
                    <a:pt x="429" y="37"/>
                  </a:lnTo>
                  <a:lnTo>
                    <a:pt x="440" y="36"/>
                  </a:lnTo>
                  <a:lnTo>
                    <a:pt x="453" y="34"/>
                  </a:lnTo>
                  <a:lnTo>
                    <a:pt x="464" y="33"/>
                  </a:lnTo>
                  <a:lnTo>
                    <a:pt x="475" y="33"/>
                  </a:lnTo>
                  <a:lnTo>
                    <a:pt x="486" y="31"/>
                  </a:lnTo>
                  <a:lnTo>
                    <a:pt x="496" y="30"/>
                  </a:lnTo>
                  <a:lnTo>
                    <a:pt x="505" y="30"/>
                  </a:lnTo>
                  <a:lnTo>
                    <a:pt x="514" y="29"/>
                  </a:lnTo>
                  <a:lnTo>
                    <a:pt x="522" y="27"/>
                  </a:lnTo>
                  <a:lnTo>
                    <a:pt x="530" y="27"/>
                  </a:lnTo>
                  <a:lnTo>
                    <a:pt x="537" y="26"/>
                  </a:lnTo>
                  <a:lnTo>
                    <a:pt x="544" y="24"/>
                  </a:lnTo>
                  <a:lnTo>
                    <a:pt x="550" y="23"/>
                  </a:lnTo>
                  <a:lnTo>
                    <a:pt x="555" y="22"/>
                  </a:lnTo>
                  <a:lnTo>
                    <a:pt x="561" y="20"/>
                  </a:lnTo>
                  <a:lnTo>
                    <a:pt x="565" y="19"/>
                  </a:lnTo>
                  <a:lnTo>
                    <a:pt x="569" y="18"/>
                  </a:lnTo>
                  <a:lnTo>
                    <a:pt x="573" y="16"/>
                  </a:lnTo>
                  <a:lnTo>
                    <a:pt x="576" y="15"/>
                  </a:lnTo>
                  <a:lnTo>
                    <a:pt x="577" y="13"/>
                  </a:lnTo>
                  <a:lnTo>
                    <a:pt x="580" y="11"/>
                  </a:lnTo>
                  <a:lnTo>
                    <a:pt x="580" y="9"/>
                  </a:lnTo>
                  <a:lnTo>
                    <a:pt x="581" y="6"/>
                  </a:lnTo>
                  <a:lnTo>
                    <a:pt x="583" y="4"/>
                  </a:lnTo>
                  <a:lnTo>
                    <a:pt x="586" y="2"/>
                  </a:lnTo>
                  <a:lnTo>
                    <a:pt x="587" y="1"/>
                  </a:lnTo>
                  <a:lnTo>
                    <a:pt x="590" y="0"/>
                  </a:lnTo>
                  <a:lnTo>
                    <a:pt x="592" y="0"/>
                  </a:lnTo>
                  <a:lnTo>
                    <a:pt x="595" y="0"/>
                  </a:lnTo>
                  <a:lnTo>
                    <a:pt x="599" y="1"/>
                  </a:lnTo>
                  <a:lnTo>
                    <a:pt x="609" y="5"/>
                  </a:lnTo>
                  <a:lnTo>
                    <a:pt x="617" y="8"/>
                  </a:lnTo>
                  <a:lnTo>
                    <a:pt x="627" y="12"/>
                  </a:lnTo>
                  <a:lnTo>
                    <a:pt x="633" y="15"/>
                  </a:lnTo>
                  <a:lnTo>
                    <a:pt x="638" y="18"/>
                  </a:lnTo>
                  <a:lnTo>
                    <a:pt x="638" y="18"/>
                  </a:lnTo>
                </a:path>
              </a:pathLst>
            </a:custGeom>
            <a:solidFill>
              <a:schemeClr val="tx1"/>
            </a:solidFill>
            <a:ln w="6350">
              <a:solidFill>
                <a:schemeClr val="tx1"/>
              </a:solidFill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04" name="Freeform 139"/>
          <p:cNvSpPr/>
          <p:nvPr/>
        </p:nvSpPr>
        <p:spPr bwMode="auto">
          <a:xfrm>
            <a:off x="1363890" y="2275141"/>
            <a:ext cx="190493" cy="424119"/>
          </a:xfrm>
          <a:custGeom>
            <a:avLst/>
            <a:gdLst>
              <a:gd name="T0" fmla="*/ 53 w 107"/>
              <a:gd name="T1" fmla="*/ 78 h 236"/>
              <a:gd name="T2" fmla="*/ 60 w 107"/>
              <a:gd name="T3" fmla="*/ 50 h 236"/>
              <a:gd name="T4" fmla="*/ 63 w 107"/>
              <a:gd name="T5" fmla="*/ 36 h 236"/>
              <a:gd name="T6" fmla="*/ 64 w 107"/>
              <a:gd name="T7" fmla="*/ 22 h 236"/>
              <a:gd name="T8" fmla="*/ 66 w 107"/>
              <a:gd name="T9" fmla="*/ 13 h 236"/>
              <a:gd name="T10" fmla="*/ 68 w 107"/>
              <a:gd name="T11" fmla="*/ 6 h 236"/>
              <a:gd name="T12" fmla="*/ 71 w 107"/>
              <a:gd name="T13" fmla="*/ 2 h 236"/>
              <a:gd name="T14" fmla="*/ 74 w 107"/>
              <a:gd name="T15" fmla="*/ 0 h 236"/>
              <a:gd name="T16" fmla="*/ 77 w 107"/>
              <a:gd name="T17" fmla="*/ 2 h 236"/>
              <a:gd name="T18" fmla="*/ 81 w 107"/>
              <a:gd name="T19" fmla="*/ 3 h 236"/>
              <a:gd name="T20" fmla="*/ 89 w 107"/>
              <a:gd name="T21" fmla="*/ 10 h 236"/>
              <a:gd name="T22" fmla="*/ 95 w 107"/>
              <a:gd name="T23" fmla="*/ 20 h 236"/>
              <a:gd name="T24" fmla="*/ 100 w 107"/>
              <a:gd name="T25" fmla="*/ 32 h 236"/>
              <a:gd name="T26" fmla="*/ 104 w 107"/>
              <a:gd name="T27" fmla="*/ 47 h 236"/>
              <a:gd name="T28" fmla="*/ 107 w 107"/>
              <a:gd name="T29" fmla="*/ 67 h 236"/>
              <a:gd name="T30" fmla="*/ 107 w 107"/>
              <a:gd name="T31" fmla="*/ 86 h 236"/>
              <a:gd name="T32" fmla="*/ 104 w 107"/>
              <a:gd name="T33" fmla="*/ 108 h 236"/>
              <a:gd name="T34" fmla="*/ 97 w 107"/>
              <a:gd name="T35" fmla="*/ 132 h 236"/>
              <a:gd name="T36" fmla="*/ 89 w 107"/>
              <a:gd name="T37" fmla="*/ 157 h 236"/>
              <a:gd name="T38" fmla="*/ 79 w 107"/>
              <a:gd name="T39" fmla="*/ 179 h 236"/>
              <a:gd name="T40" fmla="*/ 70 w 107"/>
              <a:gd name="T41" fmla="*/ 197 h 236"/>
              <a:gd name="T42" fmla="*/ 60 w 107"/>
              <a:gd name="T43" fmla="*/ 211 h 236"/>
              <a:gd name="T44" fmla="*/ 52 w 107"/>
              <a:gd name="T45" fmla="*/ 220 h 236"/>
              <a:gd name="T46" fmla="*/ 43 w 107"/>
              <a:gd name="T47" fmla="*/ 227 h 236"/>
              <a:gd name="T48" fmla="*/ 36 w 107"/>
              <a:gd name="T49" fmla="*/ 233 h 236"/>
              <a:gd name="T50" fmla="*/ 31 w 107"/>
              <a:gd name="T51" fmla="*/ 236 h 236"/>
              <a:gd name="T52" fmla="*/ 25 w 107"/>
              <a:gd name="T53" fmla="*/ 236 h 236"/>
              <a:gd name="T54" fmla="*/ 20 w 107"/>
              <a:gd name="T55" fmla="*/ 233 h 236"/>
              <a:gd name="T56" fmla="*/ 16 w 107"/>
              <a:gd name="T57" fmla="*/ 226 h 236"/>
              <a:gd name="T58" fmla="*/ 12 w 107"/>
              <a:gd name="T59" fmla="*/ 215 h 236"/>
              <a:gd name="T60" fmla="*/ 7 w 107"/>
              <a:gd name="T61" fmla="*/ 200 h 236"/>
              <a:gd name="T62" fmla="*/ 3 w 107"/>
              <a:gd name="T63" fmla="*/ 187 h 236"/>
              <a:gd name="T64" fmla="*/ 0 w 107"/>
              <a:gd name="T65" fmla="*/ 176 h 236"/>
              <a:gd name="T66" fmla="*/ 0 w 107"/>
              <a:gd name="T67" fmla="*/ 169 h 236"/>
              <a:gd name="T68" fmla="*/ 2 w 107"/>
              <a:gd name="T69" fmla="*/ 162 h 236"/>
              <a:gd name="T70" fmla="*/ 5 w 107"/>
              <a:gd name="T71" fmla="*/ 154 h 236"/>
              <a:gd name="T72" fmla="*/ 10 w 107"/>
              <a:gd name="T73" fmla="*/ 146 h 236"/>
              <a:gd name="T74" fmla="*/ 17 w 107"/>
              <a:gd name="T75" fmla="*/ 136 h 236"/>
              <a:gd name="T76" fmla="*/ 30 w 107"/>
              <a:gd name="T77" fmla="*/ 122 h 236"/>
              <a:gd name="T78" fmla="*/ 38 w 107"/>
              <a:gd name="T79" fmla="*/ 112 h 236"/>
              <a:gd name="T80" fmla="*/ 43 w 107"/>
              <a:gd name="T81" fmla="*/ 101 h 236"/>
              <a:gd name="T82" fmla="*/ 48 w 107"/>
              <a:gd name="T83" fmla="*/ 90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07" h="236">
                <a:moveTo>
                  <a:pt x="48" y="90"/>
                </a:moveTo>
                <a:lnTo>
                  <a:pt x="53" y="78"/>
                </a:lnTo>
                <a:lnTo>
                  <a:pt x="57" y="64"/>
                </a:lnTo>
                <a:lnTo>
                  <a:pt x="60" y="50"/>
                </a:lnTo>
                <a:lnTo>
                  <a:pt x="61" y="43"/>
                </a:lnTo>
                <a:lnTo>
                  <a:pt x="63" y="36"/>
                </a:lnTo>
                <a:lnTo>
                  <a:pt x="64" y="28"/>
                </a:lnTo>
                <a:lnTo>
                  <a:pt x="64" y="22"/>
                </a:lnTo>
                <a:lnTo>
                  <a:pt x="64" y="17"/>
                </a:lnTo>
                <a:lnTo>
                  <a:pt x="66" y="13"/>
                </a:lnTo>
                <a:lnTo>
                  <a:pt x="67" y="9"/>
                </a:lnTo>
                <a:lnTo>
                  <a:pt x="68" y="6"/>
                </a:lnTo>
                <a:lnTo>
                  <a:pt x="70" y="4"/>
                </a:lnTo>
                <a:lnTo>
                  <a:pt x="71" y="2"/>
                </a:lnTo>
                <a:lnTo>
                  <a:pt x="72" y="2"/>
                </a:lnTo>
                <a:lnTo>
                  <a:pt x="74" y="0"/>
                </a:lnTo>
                <a:lnTo>
                  <a:pt x="75" y="0"/>
                </a:lnTo>
                <a:lnTo>
                  <a:pt x="77" y="2"/>
                </a:lnTo>
                <a:lnTo>
                  <a:pt x="79" y="2"/>
                </a:lnTo>
                <a:lnTo>
                  <a:pt x="81" y="3"/>
                </a:lnTo>
                <a:lnTo>
                  <a:pt x="86" y="6"/>
                </a:lnTo>
                <a:lnTo>
                  <a:pt x="89" y="10"/>
                </a:lnTo>
                <a:lnTo>
                  <a:pt x="92" y="14"/>
                </a:lnTo>
                <a:lnTo>
                  <a:pt x="95" y="20"/>
                </a:lnTo>
                <a:lnTo>
                  <a:pt x="97" y="25"/>
                </a:lnTo>
                <a:lnTo>
                  <a:pt x="100" y="32"/>
                </a:lnTo>
                <a:lnTo>
                  <a:pt x="102" y="39"/>
                </a:lnTo>
                <a:lnTo>
                  <a:pt x="104" y="47"/>
                </a:lnTo>
                <a:lnTo>
                  <a:pt x="106" y="57"/>
                </a:lnTo>
                <a:lnTo>
                  <a:pt x="107" y="67"/>
                </a:lnTo>
                <a:lnTo>
                  <a:pt x="107" y="76"/>
                </a:lnTo>
                <a:lnTo>
                  <a:pt x="107" y="86"/>
                </a:lnTo>
                <a:lnTo>
                  <a:pt x="106" y="97"/>
                </a:lnTo>
                <a:lnTo>
                  <a:pt x="104" y="108"/>
                </a:lnTo>
                <a:lnTo>
                  <a:pt x="102" y="119"/>
                </a:lnTo>
                <a:lnTo>
                  <a:pt x="97" y="132"/>
                </a:lnTo>
                <a:lnTo>
                  <a:pt x="95" y="144"/>
                </a:lnTo>
                <a:lnTo>
                  <a:pt x="89" y="157"/>
                </a:lnTo>
                <a:lnTo>
                  <a:pt x="85" y="168"/>
                </a:lnTo>
                <a:lnTo>
                  <a:pt x="79" y="179"/>
                </a:lnTo>
                <a:lnTo>
                  <a:pt x="75" y="187"/>
                </a:lnTo>
                <a:lnTo>
                  <a:pt x="70" y="197"/>
                </a:lnTo>
                <a:lnTo>
                  <a:pt x="64" y="204"/>
                </a:lnTo>
                <a:lnTo>
                  <a:pt x="60" y="211"/>
                </a:lnTo>
                <a:lnTo>
                  <a:pt x="56" y="215"/>
                </a:lnTo>
                <a:lnTo>
                  <a:pt x="52" y="220"/>
                </a:lnTo>
                <a:lnTo>
                  <a:pt x="48" y="224"/>
                </a:lnTo>
                <a:lnTo>
                  <a:pt x="43" y="227"/>
                </a:lnTo>
                <a:lnTo>
                  <a:pt x="39" y="230"/>
                </a:lnTo>
                <a:lnTo>
                  <a:pt x="36" y="233"/>
                </a:lnTo>
                <a:lnTo>
                  <a:pt x="32" y="234"/>
                </a:lnTo>
                <a:lnTo>
                  <a:pt x="31" y="236"/>
                </a:lnTo>
                <a:lnTo>
                  <a:pt x="28" y="236"/>
                </a:lnTo>
                <a:lnTo>
                  <a:pt x="25" y="236"/>
                </a:lnTo>
                <a:lnTo>
                  <a:pt x="23" y="234"/>
                </a:lnTo>
                <a:lnTo>
                  <a:pt x="20" y="233"/>
                </a:lnTo>
                <a:lnTo>
                  <a:pt x="17" y="230"/>
                </a:lnTo>
                <a:lnTo>
                  <a:pt x="16" y="226"/>
                </a:lnTo>
                <a:lnTo>
                  <a:pt x="13" y="220"/>
                </a:lnTo>
                <a:lnTo>
                  <a:pt x="12" y="215"/>
                </a:lnTo>
                <a:lnTo>
                  <a:pt x="10" y="206"/>
                </a:lnTo>
                <a:lnTo>
                  <a:pt x="7" y="200"/>
                </a:lnTo>
                <a:lnTo>
                  <a:pt x="5" y="193"/>
                </a:lnTo>
                <a:lnTo>
                  <a:pt x="3" y="187"/>
                </a:lnTo>
                <a:lnTo>
                  <a:pt x="2" y="182"/>
                </a:lnTo>
                <a:lnTo>
                  <a:pt x="0" y="176"/>
                </a:lnTo>
                <a:lnTo>
                  <a:pt x="0" y="172"/>
                </a:lnTo>
                <a:lnTo>
                  <a:pt x="0" y="169"/>
                </a:lnTo>
                <a:lnTo>
                  <a:pt x="2" y="165"/>
                </a:lnTo>
                <a:lnTo>
                  <a:pt x="2" y="162"/>
                </a:lnTo>
                <a:lnTo>
                  <a:pt x="3" y="158"/>
                </a:lnTo>
                <a:lnTo>
                  <a:pt x="5" y="154"/>
                </a:lnTo>
                <a:lnTo>
                  <a:pt x="7" y="150"/>
                </a:lnTo>
                <a:lnTo>
                  <a:pt x="10" y="146"/>
                </a:lnTo>
                <a:lnTo>
                  <a:pt x="13" y="141"/>
                </a:lnTo>
                <a:lnTo>
                  <a:pt x="17" y="136"/>
                </a:lnTo>
                <a:lnTo>
                  <a:pt x="21" y="132"/>
                </a:lnTo>
                <a:lnTo>
                  <a:pt x="30" y="122"/>
                </a:lnTo>
                <a:lnTo>
                  <a:pt x="34" y="118"/>
                </a:lnTo>
                <a:lnTo>
                  <a:pt x="38" y="112"/>
                </a:lnTo>
                <a:lnTo>
                  <a:pt x="41" y="107"/>
                </a:lnTo>
                <a:lnTo>
                  <a:pt x="43" y="101"/>
                </a:lnTo>
                <a:lnTo>
                  <a:pt x="46" y="96"/>
                </a:lnTo>
                <a:lnTo>
                  <a:pt x="48" y="90"/>
                </a:lnTo>
                <a:lnTo>
                  <a:pt x="48" y="90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5" name="Freeform 140"/>
          <p:cNvSpPr/>
          <p:nvPr/>
        </p:nvSpPr>
        <p:spPr bwMode="auto">
          <a:xfrm>
            <a:off x="2194158" y="1750383"/>
            <a:ext cx="276755" cy="560700"/>
          </a:xfrm>
          <a:custGeom>
            <a:avLst/>
            <a:gdLst>
              <a:gd name="T0" fmla="*/ 14 w 153"/>
              <a:gd name="T1" fmla="*/ 309 h 312"/>
              <a:gd name="T2" fmla="*/ 7 w 153"/>
              <a:gd name="T3" fmla="*/ 289 h 312"/>
              <a:gd name="T4" fmla="*/ 21 w 153"/>
              <a:gd name="T5" fmla="*/ 256 h 312"/>
              <a:gd name="T6" fmla="*/ 32 w 153"/>
              <a:gd name="T7" fmla="*/ 224 h 312"/>
              <a:gd name="T8" fmla="*/ 41 w 153"/>
              <a:gd name="T9" fmla="*/ 193 h 312"/>
              <a:gd name="T10" fmla="*/ 51 w 153"/>
              <a:gd name="T11" fmla="*/ 162 h 312"/>
              <a:gd name="T12" fmla="*/ 59 w 153"/>
              <a:gd name="T13" fmla="*/ 133 h 312"/>
              <a:gd name="T14" fmla="*/ 66 w 153"/>
              <a:gd name="T15" fmla="*/ 108 h 312"/>
              <a:gd name="T16" fmla="*/ 72 w 153"/>
              <a:gd name="T17" fmla="*/ 85 h 312"/>
              <a:gd name="T18" fmla="*/ 74 w 153"/>
              <a:gd name="T19" fmla="*/ 62 h 312"/>
              <a:gd name="T20" fmla="*/ 74 w 153"/>
              <a:gd name="T21" fmla="*/ 44 h 312"/>
              <a:gd name="T22" fmla="*/ 72 w 153"/>
              <a:gd name="T23" fmla="*/ 32 h 312"/>
              <a:gd name="T24" fmla="*/ 68 w 153"/>
              <a:gd name="T25" fmla="*/ 25 h 312"/>
              <a:gd name="T26" fmla="*/ 63 w 153"/>
              <a:gd name="T27" fmla="*/ 21 h 312"/>
              <a:gd name="T28" fmla="*/ 59 w 153"/>
              <a:gd name="T29" fmla="*/ 18 h 312"/>
              <a:gd name="T30" fmla="*/ 56 w 153"/>
              <a:gd name="T31" fmla="*/ 14 h 312"/>
              <a:gd name="T32" fmla="*/ 56 w 153"/>
              <a:gd name="T33" fmla="*/ 8 h 312"/>
              <a:gd name="T34" fmla="*/ 59 w 153"/>
              <a:gd name="T35" fmla="*/ 4 h 312"/>
              <a:gd name="T36" fmla="*/ 63 w 153"/>
              <a:gd name="T37" fmla="*/ 2 h 312"/>
              <a:gd name="T38" fmla="*/ 72 w 153"/>
              <a:gd name="T39" fmla="*/ 0 h 312"/>
              <a:gd name="T40" fmla="*/ 81 w 153"/>
              <a:gd name="T41" fmla="*/ 0 h 312"/>
              <a:gd name="T42" fmla="*/ 94 w 153"/>
              <a:gd name="T43" fmla="*/ 3 h 312"/>
              <a:gd name="T44" fmla="*/ 106 w 153"/>
              <a:gd name="T45" fmla="*/ 8 h 312"/>
              <a:gd name="T46" fmla="*/ 117 w 153"/>
              <a:gd name="T47" fmla="*/ 14 h 312"/>
              <a:gd name="T48" fmla="*/ 128 w 153"/>
              <a:gd name="T49" fmla="*/ 22 h 312"/>
              <a:gd name="T50" fmla="*/ 138 w 153"/>
              <a:gd name="T51" fmla="*/ 32 h 312"/>
              <a:gd name="T52" fmla="*/ 146 w 153"/>
              <a:gd name="T53" fmla="*/ 40 h 312"/>
              <a:gd name="T54" fmla="*/ 151 w 153"/>
              <a:gd name="T55" fmla="*/ 50 h 312"/>
              <a:gd name="T56" fmla="*/ 153 w 153"/>
              <a:gd name="T57" fmla="*/ 57 h 312"/>
              <a:gd name="T58" fmla="*/ 153 w 153"/>
              <a:gd name="T59" fmla="*/ 61 h 312"/>
              <a:gd name="T60" fmla="*/ 152 w 153"/>
              <a:gd name="T61" fmla="*/ 65 h 312"/>
              <a:gd name="T62" fmla="*/ 149 w 153"/>
              <a:gd name="T63" fmla="*/ 69 h 312"/>
              <a:gd name="T64" fmla="*/ 145 w 153"/>
              <a:gd name="T65" fmla="*/ 76 h 312"/>
              <a:gd name="T66" fmla="*/ 141 w 153"/>
              <a:gd name="T67" fmla="*/ 85 h 312"/>
              <a:gd name="T68" fmla="*/ 135 w 153"/>
              <a:gd name="T69" fmla="*/ 96 h 312"/>
              <a:gd name="T70" fmla="*/ 130 w 153"/>
              <a:gd name="T71" fmla="*/ 108 h 312"/>
              <a:gd name="T72" fmla="*/ 123 w 153"/>
              <a:gd name="T73" fmla="*/ 122 h 312"/>
              <a:gd name="T74" fmla="*/ 115 w 153"/>
              <a:gd name="T75" fmla="*/ 137 h 312"/>
              <a:gd name="T76" fmla="*/ 106 w 153"/>
              <a:gd name="T77" fmla="*/ 154 h 312"/>
              <a:gd name="T78" fmla="*/ 97 w 153"/>
              <a:gd name="T79" fmla="*/ 173 h 312"/>
              <a:gd name="T80" fmla="*/ 86 w 153"/>
              <a:gd name="T81" fmla="*/ 194 h 312"/>
              <a:gd name="T82" fmla="*/ 74 w 153"/>
              <a:gd name="T83" fmla="*/ 217 h 312"/>
              <a:gd name="T84" fmla="*/ 62 w 153"/>
              <a:gd name="T85" fmla="*/ 242 h 312"/>
              <a:gd name="T86" fmla="*/ 48 w 153"/>
              <a:gd name="T87" fmla="*/ 269 h 312"/>
              <a:gd name="T88" fmla="*/ 34 w 153"/>
              <a:gd name="T89" fmla="*/ 296 h 312"/>
              <a:gd name="T90" fmla="*/ 27 w 153"/>
              <a:gd name="T91" fmla="*/ 312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53" h="312">
                <a:moveTo>
                  <a:pt x="27" y="312"/>
                </a:moveTo>
                <a:lnTo>
                  <a:pt x="14" y="309"/>
                </a:lnTo>
                <a:lnTo>
                  <a:pt x="0" y="307"/>
                </a:lnTo>
                <a:lnTo>
                  <a:pt x="7" y="289"/>
                </a:lnTo>
                <a:lnTo>
                  <a:pt x="14" y="273"/>
                </a:lnTo>
                <a:lnTo>
                  <a:pt x="21" y="256"/>
                </a:lnTo>
                <a:lnTo>
                  <a:pt x="26" y="241"/>
                </a:lnTo>
                <a:lnTo>
                  <a:pt x="32" y="224"/>
                </a:lnTo>
                <a:lnTo>
                  <a:pt x="37" y="209"/>
                </a:lnTo>
                <a:lnTo>
                  <a:pt x="41" y="193"/>
                </a:lnTo>
                <a:lnTo>
                  <a:pt x="47" y="177"/>
                </a:lnTo>
                <a:lnTo>
                  <a:pt x="51" y="162"/>
                </a:lnTo>
                <a:lnTo>
                  <a:pt x="55" y="147"/>
                </a:lnTo>
                <a:lnTo>
                  <a:pt x="59" y="133"/>
                </a:lnTo>
                <a:lnTo>
                  <a:pt x="62" y="121"/>
                </a:lnTo>
                <a:lnTo>
                  <a:pt x="66" y="108"/>
                </a:lnTo>
                <a:lnTo>
                  <a:pt x="69" y="96"/>
                </a:lnTo>
                <a:lnTo>
                  <a:pt x="72" y="85"/>
                </a:lnTo>
                <a:lnTo>
                  <a:pt x="73" y="72"/>
                </a:lnTo>
                <a:lnTo>
                  <a:pt x="74" y="62"/>
                </a:lnTo>
                <a:lnTo>
                  <a:pt x="74" y="53"/>
                </a:lnTo>
                <a:lnTo>
                  <a:pt x="74" y="44"/>
                </a:lnTo>
                <a:lnTo>
                  <a:pt x="73" y="39"/>
                </a:lnTo>
                <a:lnTo>
                  <a:pt x="72" y="32"/>
                </a:lnTo>
                <a:lnTo>
                  <a:pt x="70" y="28"/>
                </a:lnTo>
                <a:lnTo>
                  <a:pt x="68" y="25"/>
                </a:lnTo>
                <a:lnTo>
                  <a:pt x="66" y="22"/>
                </a:lnTo>
                <a:lnTo>
                  <a:pt x="63" y="21"/>
                </a:lnTo>
                <a:lnTo>
                  <a:pt x="61" y="20"/>
                </a:lnTo>
                <a:lnTo>
                  <a:pt x="59" y="18"/>
                </a:lnTo>
                <a:lnTo>
                  <a:pt x="58" y="15"/>
                </a:lnTo>
                <a:lnTo>
                  <a:pt x="56" y="14"/>
                </a:lnTo>
                <a:lnTo>
                  <a:pt x="56" y="11"/>
                </a:lnTo>
                <a:lnTo>
                  <a:pt x="56" y="8"/>
                </a:lnTo>
                <a:lnTo>
                  <a:pt x="58" y="6"/>
                </a:lnTo>
                <a:lnTo>
                  <a:pt x="59" y="4"/>
                </a:lnTo>
                <a:lnTo>
                  <a:pt x="62" y="3"/>
                </a:lnTo>
                <a:lnTo>
                  <a:pt x="63" y="2"/>
                </a:lnTo>
                <a:lnTo>
                  <a:pt x="68" y="0"/>
                </a:lnTo>
                <a:lnTo>
                  <a:pt x="72" y="0"/>
                </a:lnTo>
                <a:lnTo>
                  <a:pt x="76" y="0"/>
                </a:lnTo>
                <a:lnTo>
                  <a:pt x="81" y="0"/>
                </a:lnTo>
                <a:lnTo>
                  <a:pt x="88" y="2"/>
                </a:lnTo>
                <a:lnTo>
                  <a:pt x="94" y="3"/>
                </a:lnTo>
                <a:lnTo>
                  <a:pt x="101" y="6"/>
                </a:lnTo>
                <a:lnTo>
                  <a:pt x="106" y="8"/>
                </a:lnTo>
                <a:lnTo>
                  <a:pt x="112" y="11"/>
                </a:lnTo>
                <a:lnTo>
                  <a:pt x="117" y="14"/>
                </a:lnTo>
                <a:lnTo>
                  <a:pt x="123" y="18"/>
                </a:lnTo>
                <a:lnTo>
                  <a:pt x="128" y="22"/>
                </a:lnTo>
                <a:lnTo>
                  <a:pt x="135" y="26"/>
                </a:lnTo>
                <a:lnTo>
                  <a:pt x="138" y="32"/>
                </a:lnTo>
                <a:lnTo>
                  <a:pt x="142" y="36"/>
                </a:lnTo>
                <a:lnTo>
                  <a:pt x="146" y="40"/>
                </a:lnTo>
                <a:lnTo>
                  <a:pt x="149" y="46"/>
                </a:lnTo>
                <a:lnTo>
                  <a:pt x="151" y="50"/>
                </a:lnTo>
                <a:lnTo>
                  <a:pt x="152" y="53"/>
                </a:lnTo>
                <a:lnTo>
                  <a:pt x="153" y="57"/>
                </a:lnTo>
                <a:lnTo>
                  <a:pt x="153" y="60"/>
                </a:lnTo>
                <a:lnTo>
                  <a:pt x="153" y="61"/>
                </a:lnTo>
                <a:lnTo>
                  <a:pt x="153" y="62"/>
                </a:lnTo>
                <a:lnTo>
                  <a:pt x="152" y="65"/>
                </a:lnTo>
                <a:lnTo>
                  <a:pt x="151" y="67"/>
                </a:lnTo>
                <a:lnTo>
                  <a:pt x="149" y="69"/>
                </a:lnTo>
                <a:lnTo>
                  <a:pt x="148" y="72"/>
                </a:lnTo>
                <a:lnTo>
                  <a:pt x="145" y="76"/>
                </a:lnTo>
                <a:lnTo>
                  <a:pt x="144" y="80"/>
                </a:lnTo>
                <a:lnTo>
                  <a:pt x="141" y="85"/>
                </a:lnTo>
                <a:lnTo>
                  <a:pt x="138" y="90"/>
                </a:lnTo>
                <a:lnTo>
                  <a:pt x="135" y="96"/>
                </a:lnTo>
                <a:lnTo>
                  <a:pt x="133" y="101"/>
                </a:lnTo>
                <a:lnTo>
                  <a:pt x="130" y="108"/>
                </a:lnTo>
                <a:lnTo>
                  <a:pt x="127" y="114"/>
                </a:lnTo>
                <a:lnTo>
                  <a:pt x="123" y="122"/>
                </a:lnTo>
                <a:lnTo>
                  <a:pt x="119" y="129"/>
                </a:lnTo>
                <a:lnTo>
                  <a:pt x="115" y="137"/>
                </a:lnTo>
                <a:lnTo>
                  <a:pt x="110" y="146"/>
                </a:lnTo>
                <a:lnTo>
                  <a:pt x="106" y="154"/>
                </a:lnTo>
                <a:lnTo>
                  <a:pt x="101" y="164"/>
                </a:lnTo>
                <a:lnTo>
                  <a:pt x="97" y="173"/>
                </a:lnTo>
                <a:lnTo>
                  <a:pt x="91" y="184"/>
                </a:lnTo>
                <a:lnTo>
                  <a:pt x="86" y="194"/>
                </a:lnTo>
                <a:lnTo>
                  <a:pt x="80" y="205"/>
                </a:lnTo>
                <a:lnTo>
                  <a:pt x="74" y="217"/>
                </a:lnTo>
                <a:lnTo>
                  <a:pt x="68" y="230"/>
                </a:lnTo>
                <a:lnTo>
                  <a:pt x="62" y="242"/>
                </a:lnTo>
                <a:lnTo>
                  <a:pt x="55" y="255"/>
                </a:lnTo>
                <a:lnTo>
                  <a:pt x="48" y="269"/>
                </a:lnTo>
                <a:lnTo>
                  <a:pt x="41" y="283"/>
                </a:lnTo>
                <a:lnTo>
                  <a:pt x="34" y="296"/>
                </a:lnTo>
                <a:lnTo>
                  <a:pt x="27" y="312"/>
                </a:lnTo>
                <a:lnTo>
                  <a:pt x="27" y="312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6" name="Freeform 141"/>
          <p:cNvSpPr/>
          <p:nvPr/>
        </p:nvSpPr>
        <p:spPr bwMode="auto">
          <a:xfrm>
            <a:off x="1913808" y="1868994"/>
            <a:ext cx="183305" cy="276757"/>
          </a:xfrm>
          <a:custGeom>
            <a:avLst/>
            <a:gdLst>
              <a:gd name="T0" fmla="*/ 94 w 101"/>
              <a:gd name="T1" fmla="*/ 126 h 153"/>
              <a:gd name="T2" fmla="*/ 90 w 101"/>
              <a:gd name="T3" fmla="*/ 138 h 153"/>
              <a:gd name="T4" fmla="*/ 84 w 101"/>
              <a:gd name="T5" fmla="*/ 146 h 153"/>
              <a:gd name="T6" fmla="*/ 80 w 101"/>
              <a:gd name="T7" fmla="*/ 152 h 153"/>
              <a:gd name="T8" fmla="*/ 77 w 101"/>
              <a:gd name="T9" fmla="*/ 153 h 153"/>
              <a:gd name="T10" fmla="*/ 73 w 101"/>
              <a:gd name="T11" fmla="*/ 152 h 153"/>
              <a:gd name="T12" fmla="*/ 70 w 101"/>
              <a:gd name="T13" fmla="*/ 150 h 153"/>
              <a:gd name="T14" fmla="*/ 66 w 101"/>
              <a:gd name="T15" fmla="*/ 145 h 153"/>
              <a:gd name="T16" fmla="*/ 62 w 101"/>
              <a:gd name="T17" fmla="*/ 139 h 153"/>
              <a:gd name="T18" fmla="*/ 56 w 101"/>
              <a:gd name="T19" fmla="*/ 131 h 153"/>
              <a:gd name="T20" fmla="*/ 52 w 101"/>
              <a:gd name="T21" fmla="*/ 121 h 153"/>
              <a:gd name="T22" fmla="*/ 47 w 101"/>
              <a:gd name="T23" fmla="*/ 109 h 153"/>
              <a:gd name="T24" fmla="*/ 37 w 101"/>
              <a:gd name="T25" fmla="*/ 88 h 153"/>
              <a:gd name="T26" fmla="*/ 26 w 101"/>
              <a:gd name="T27" fmla="*/ 65 h 153"/>
              <a:gd name="T28" fmla="*/ 16 w 101"/>
              <a:gd name="T29" fmla="*/ 47 h 153"/>
              <a:gd name="T30" fmla="*/ 11 w 101"/>
              <a:gd name="T31" fmla="*/ 31 h 153"/>
              <a:gd name="T32" fmla="*/ 7 w 101"/>
              <a:gd name="T33" fmla="*/ 22 h 153"/>
              <a:gd name="T34" fmla="*/ 3 w 101"/>
              <a:gd name="T35" fmla="*/ 15 h 153"/>
              <a:gd name="T36" fmla="*/ 0 w 101"/>
              <a:gd name="T37" fmla="*/ 8 h 153"/>
              <a:gd name="T38" fmla="*/ 0 w 101"/>
              <a:gd name="T39" fmla="*/ 4 h 153"/>
              <a:gd name="T40" fmla="*/ 3 w 101"/>
              <a:gd name="T41" fmla="*/ 1 h 153"/>
              <a:gd name="T42" fmla="*/ 7 w 101"/>
              <a:gd name="T43" fmla="*/ 0 h 153"/>
              <a:gd name="T44" fmla="*/ 14 w 101"/>
              <a:gd name="T45" fmla="*/ 1 h 153"/>
              <a:gd name="T46" fmla="*/ 25 w 101"/>
              <a:gd name="T47" fmla="*/ 4 h 153"/>
              <a:gd name="T48" fmla="*/ 40 w 101"/>
              <a:gd name="T49" fmla="*/ 8 h 153"/>
              <a:gd name="T50" fmla="*/ 54 w 101"/>
              <a:gd name="T51" fmla="*/ 15 h 153"/>
              <a:gd name="T52" fmla="*/ 68 w 101"/>
              <a:gd name="T53" fmla="*/ 26 h 153"/>
              <a:gd name="T54" fmla="*/ 80 w 101"/>
              <a:gd name="T55" fmla="*/ 40 h 153"/>
              <a:gd name="T56" fmla="*/ 91 w 101"/>
              <a:gd name="T57" fmla="*/ 55 h 153"/>
              <a:gd name="T58" fmla="*/ 98 w 101"/>
              <a:gd name="T59" fmla="*/ 73 h 153"/>
              <a:gd name="T60" fmla="*/ 101 w 101"/>
              <a:gd name="T61" fmla="*/ 91 h 153"/>
              <a:gd name="T62" fmla="*/ 99 w 101"/>
              <a:gd name="T63" fmla="*/ 109 h 153"/>
              <a:gd name="T64" fmla="*/ 98 w 101"/>
              <a:gd name="T65" fmla="*/ 119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1" h="153">
                <a:moveTo>
                  <a:pt x="98" y="119"/>
                </a:moveTo>
                <a:lnTo>
                  <a:pt x="94" y="126"/>
                </a:lnTo>
                <a:lnTo>
                  <a:pt x="91" y="132"/>
                </a:lnTo>
                <a:lnTo>
                  <a:pt x="90" y="138"/>
                </a:lnTo>
                <a:lnTo>
                  <a:pt x="87" y="144"/>
                </a:lnTo>
                <a:lnTo>
                  <a:pt x="84" y="146"/>
                </a:lnTo>
                <a:lnTo>
                  <a:pt x="81" y="150"/>
                </a:lnTo>
                <a:lnTo>
                  <a:pt x="80" y="152"/>
                </a:lnTo>
                <a:lnTo>
                  <a:pt x="79" y="152"/>
                </a:lnTo>
                <a:lnTo>
                  <a:pt x="77" y="153"/>
                </a:lnTo>
                <a:lnTo>
                  <a:pt x="76" y="153"/>
                </a:lnTo>
                <a:lnTo>
                  <a:pt x="73" y="152"/>
                </a:lnTo>
                <a:lnTo>
                  <a:pt x="72" y="152"/>
                </a:lnTo>
                <a:lnTo>
                  <a:pt x="70" y="150"/>
                </a:lnTo>
                <a:lnTo>
                  <a:pt x="68" y="148"/>
                </a:lnTo>
                <a:lnTo>
                  <a:pt x="66" y="145"/>
                </a:lnTo>
                <a:lnTo>
                  <a:pt x="63" y="142"/>
                </a:lnTo>
                <a:lnTo>
                  <a:pt x="62" y="139"/>
                </a:lnTo>
                <a:lnTo>
                  <a:pt x="59" y="135"/>
                </a:lnTo>
                <a:lnTo>
                  <a:pt x="56" y="131"/>
                </a:lnTo>
                <a:lnTo>
                  <a:pt x="54" y="126"/>
                </a:lnTo>
                <a:lnTo>
                  <a:pt x="52" y="121"/>
                </a:lnTo>
                <a:lnTo>
                  <a:pt x="50" y="115"/>
                </a:lnTo>
                <a:lnTo>
                  <a:pt x="47" y="109"/>
                </a:lnTo>
                <a:lnTo>
                  <a:pt x="44" y="102"/>
                </a:lnTo>
                <a:lnTo>
                  <a:pt x="37" y="88"/>
                </a:lnTo>
                <a:lnTo>
                  <a:pt x="30" y="76"/>
                </a:lnTo>
                <a:lnTo>
                  <a:pt x="26" y="65"/>
                </a:lnTo>
                <a:lnTo>
                  <a:pt x="21" y="55"/>
                </a:lnTo>
                <a:lnTo>
                  <a:pt x="16" y="47"/>
                </a:lnTo>
                <a:lnTo>
                  <a:pt x="14" y="38"/>
                </a:lnTo>
                <a:lnTo>
                  <a:pt x="11" y="31"/>
                </a:lnTo>
                <a:lnTo>
                  <a:pt x="9" y="27"/>
                </a:lnTo>
                <a:lnTo>
                  <a:pt x="7" y="22"/>
                </a:lnTo>
                <a:lnTo>
                  <a:pt x="4" y="18"/>
                </a:lnTo>
                <a:lnTo>
                  <a:pt x="3" y="15"/>
                </a:lnTo>
                <a:lnTo>
                  <a:pt x="1" y="11"/>
                </a:lnTo>
                <a:lnTo>
                  <a:pt x="0" y="8"/>
                </a:lnTo>
                <a:lnTo>
                  <a:pt x="0" y="5"/>
                </a:lnTo>
                <a:lnTo>
                  <a:pt x="0" y="4"/>
                </a:lnTo>
                <a:lnTo>
                  <a:pt x="1" y="1"/>
                </a:lnTo>
                <a:lnTo>
                  <a:pt x="3" y="1"/>
                </a:lnTo>
                <a:lnTo>
                  <a:pt x="4" y="0"/>
                </a:lnTo>
                <a:lnTo>
                  <a:pt x="7" y="0"/>
                </a:lnTo>
                <a:lnTo>
                  <a:pt x="9" y="1"/>
                </a:lnTo>
                <a:lnTo>
                  <a:pt x="14" y="1"/>
                </a:lnTo>
                <a:lnTo>
                  <a:pt x="19" y="2"/>
                </a:lnTo>
                <a:lnTo>
                  <a:pt x="25" y="4"/>
                </a:lnTo>
                <a:lnTo>
                  <a:pt x="32" y="5"/>
                </a:lnTo>
                <a:lnTo>
                  <a:pt x="40" y="8"/>
                </a:lnTo>
                <a:lnTo>
                  <a:pt x="47" y="11"/>
                </a:lnTo>
                <a:lnTo>
                  <a:pt x="54" y="15"/>
                </a:lnTo>
                <a:lnTo>
                  <a:pt x="61" y="20"/>
                </a:lnTo>
                <a:lnTo>
                  <a:pt x="68" y="26"/>
                </a:lnTo>
                <a:lnTo>
                  <a:pt x="74" y="33"/>
                </a:lnTo>
                <a:lnTo>
                  <a:pt x="80" y="40"/>
                </a:lnTo>
                <a:lnTo>
                  <a:pt x="86" y="48"/>
                </a:lnTo>
                <a:lnTo>
                  <a:pt x="91" y="55"/>
                </a:lnTo>
                <a:lnTo>
                  <a:pt x="95" y="65"/>
                </a:lnTo>
                <a:lnTo>
                  <a:pt x="98" y="73"/>
                </a:lnTo>
                <a:lnTo>
                  <a:pt x="101" y="81"/>
                </a:lnTo>
                <a:lnTo>
                  <a:pt x="101" y="91"/>
                </a:lnTo>
                <a:lnTo>
                  <a:pt x="101" y="99"/>
                </a:lnTo>
                <a:lnTo>
                  <a:pt x="99" y="109"/>
                </a:lnTo>
                <a:lnTo>
                  <a:pt x="98" y="119"/>
                </a:lnTo>
                <a:lnTo>
                  <a:pt x="98" y="119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7" name="Freeform 142"/>
          <p:cNvSpPr/>
          <p:nvPr/>
        </p:nvSpPr>
        <p:spPr bwMode="auto">
          <a:xfrm>
            <a:off x="1629863" y="1933690"/>
            <a:ext cx="186900" cy="255192"/>
          </a:xfrm>
          <a:custGeom>
            <a:avLst/>
            <a:gdLst>
              <a:gd name="T0" fmla="*/ 102 w 103"/>
              <a:gd name="T1" fmla="*/ 94 h 141"/>
              <a:gd name="T2" fmla="*/ 101 w 103"/>
              <a:gd name="T3" fmla="*/ 108 h 141"/>
              <a:gd name="T4" fmla="*/ 99 w 103"/>
              <a:gd name="T5" fmla="*/ 119 h 141"/>
              <a:gd name="T6" fmla="*/ 96 w 103"/>
              <a:gd name="T7" fmla="*/ 127 h 141"/>
              <a:gd name="T8" fmla="*/ 94 w 103"/>
              <a:gd name="T9" fmla="*/ 131 h 141"/>
              <a:gd name="T10" fmla="*/ 90 w 103"/>
              <a:gd name="T11" fmla="*/ 137 h 141"/>
              <a:gd name="T12" fmla="*/ 85 w 103"/>
              <a:gd name="T13" fmla="*/ 139 h 141"/>
              <a:gd name="T14" fmla="*/ 81 w 103"/>
              <a:gd name="T15" fmla="*/ 141 h 141"/>
              <a:gd name="T16" fmla="*/ 78 w 103"/>
              <a:gd name="T17" fmla="*/ 141 h 141"/>
              <a:gd name="T18" fmla="*/ 74 w 103"/>
              <a:gd name="T19" fmla="*/ 139 h 141"/>
              <a:gd name="T20" fmla="*/ 70 w 103"/>
              <a:gd name="T21" fmla="*/ 135 h 141"/>
              <a:gd name="T22" fmla="*/ 65 w 103"/>
              <a:gd name="T23" fmla="*/ 128 h 141"/>
              <a:gd name="T24" fmla="*/ 59 w 103"/>
              <a:gd name="T25" fmla="*/ 120 h 141"/>
              <a:gd name="T26" fmla="*/ 52 w 103"/>
              <a:gd name="T27" fmla="*/ 110 h 141"/>
              <a:gd name="T28" fmla="*/ 45 w 103"/>
              <a:gd name="T29" fmla="*/ 98 h 141"/>
              <a:gd name="T30" fmla="*/ 38 w 103"/>
              <a:gd name="T31" fmla="*/ 83 h 141"/>
              <a:gd name="T32" fmla="*/ 30 w 103"/>
              <a:gd name="T33" fmla="*/ 66 h 141"/>
              <a:gd name="T34" fmla="*/ 22 w 103"/>
              <a:gd name="T35" fmla="*/ 52 h 141"/>
              <a:gd name="T36" fmla="*/ 15 w 103"/>
              <a:gd name="T37" fmla="*/ 40 h 141"/>
              <a:gd name="T38" fmla="*/ 11 w 103"/>
              <a:gd name="T39" fmla="*/ 29 h 141"/>
              <a:gd name="T40" fmla="*/ 5 w 103"/>
              <a:gd name="T41" fmla="*/ 20 h 141"/>
              <a:gd name="T42" fmla="*/ 2 w 103"/>
              <a:gd name="T43" fmla="*/ 13 h 141"/>
              <a:gd name="T44" fmla="*/ 0 w 103"/>
              <a:gd name="T45" fmla="*/ 8 h 141"/>
              <a:gd name="T46" fmla="*/ 0 w 103"/>
              <a:gd name="T47" fmla="*/ 4 h 141"/>
              <a:gd name="T48" fmla="*/ 0 w 103"/>
              <a:gd name="T49" fmla="*/ 2 h 141"/>
              <a:gd name="T50" fmla="*/ 2 w 103"/>
              <a:gd name="T51" fmla="*/ 0 h 141"/>
              <a:gd name="T52" fmla="*/ 9 w 103"/>
              <a:gd name="T53" fmla="*/ 0 h 141"/>
              <a:gd name="T54" fmla="*/ 19 w 103"/>
              <a:gd name="T55" fmla="*/ 0 h 141"/>
              <a:gd name="T56" fmla="*/ 31 w 103"/>
              <a:gd name="T57" fmla="*/ 0 h 141"/>
              <a:gd name="T58" fmla="*/ 44 w 103"/>
              <a:gd name="T59" fmla="*/ 2 h 141"/>
              <a:gd name="T60" fmla="*/ 58 w 103"/>
              <a:gd name="T61" fmla="*/ 9 h 141"/>
              <a:gd name="T62" fmla="*/ 73 w 103"/>
              <a:gd name="T63" fmla="*/ 18 h 141"/>
              <a:gd name="T64" fmla="*/ 87 w 103"/>
              <a:gd name="T65" fmla="*/ 31 h 141"/>
              <a:gd name="T66" fmla="*/ 96 w 103"/>
              <a:gd name="T67" fmla="*/ 48 h 141"/>
              <a:gd name="T68" fmla="*/ 102 w 103"/>
              <a:gd name="T69" fmla="*/ 63 h 141"/>
              <a:gd name="T70" fmla="*/ 103 w 103"/>
              <a:gd name="T71" fmla="*/ 79 h 141"/>
              <a:gd name="T72" fmla="*/ 103 w 103"/>
              <a:gd name="T73" fmla="*/ 87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3" h="141">
                <a:moveTo>
                  <a:pt x="103" y="87"/>
                </a:moveTo>
                <a:lnTo>
                  <a:pt x="102" y="94"/>
                </a:lnTo>
                <a:lnTo>
                  <a:pt x="102" y="102"/>
                </a:lnTo>
                <a:lnTo>
                  <a:pt x="101" y="108"/>
                </a:lnTo>
                <a:lnTo>
                  <a:pt x="101" y="114"/>
                </a:lnTo>
                <a:lnTo>
                  <a:pt x="99" y="119"/>
                </a:lnTo>
                <a:lnTo>
                  <a:pt x="98" y="123"/>
                </a:lnTo>
                <a:lnTo>
                  <a:pt x="96" y="127"/>
                </a:lnTo>
                <a:lnTo>
                  <a:pt x="95" y="128"/>
                </a:lnTo>
                <a:lnTo>
                  <a:pt x="94" y="131"/>
                </a:lnTo>
                <a:lnTo>
                  <a:pt x="91" y="134"/>
                </a:lnTo>
                <a:lnTo>
                  <a:pt x="90" y="137"/>
                </a:lnTo>
                <a:lnTo>
                  <a:pt x="87" y="138"/>
                </a:lnTo>
                <a:lnTo>
                  <a:pt x="85" y="139"/>
                </a:lnTo>
                <a:lnTo>
                  <a:pt x="83" y="141"/>
                </a:lnTo>
                <a:lnTo>
                  <a:pt x="81" y="141"/>
                </a:lnTo>
                <a:lnTo>
                  <a:pt x="80" y="141"/>
                </a:lnTo>
                <a:lnTo>
                  <a:pt x="78" y="141"/>
                </a:lnTo>
                <a:lnTo>
                  <a:pt x="77" y="141"/>
                </a:lnTo>
                <a:lnTo>
                  <a:pt x="74" y="139"/>
                </a:lnTo>
                <a:lnTo>
                  <a:pt x="73" y="137"/>
                </a:lnTo>
                <a:lnTo>
                  <a:pt x="70" y="135"/>
                </a:lnTo>
                <a:lnTo>
                  <a:pt x="67" y="132"/>
                </a:lnTo>
                <a:lnTo>
                  <a:pt x="65" y="128"/>
                </a:lnTo>
                <a:lnTo>
                  <a:pt x="62" y="126"/>
                </a:lnTo>
                <a:lnTo>
                  <a:pt x="59" y="120"/>
                </a:lnTo>
                <a:lnTo>
                  <a:pt x="56" y="116"/>
                </a:lnTo>
                <a:lnTo>
                  <a:pt x="52" y="110"/>
                </a:lnTo>
                <a:lnTo>
                  <a:pt x="49" y="105"/>
                </a:lnTo>
                <a:lnTo>
                  <a:pt x="45" y="98"/>
                </a:lnTo>
                <a:lnTo>
                  <a:pt x="41" y="91"/>
                </a:lnTo>
                <a:lnTo>
                  <a:pt x="38" y="83"/>
                </a:lnTo>
                <a:lnTo>
                  <a:pt x="34" y="74"/>
                </a:lnTo>
                <a:lnTo>
                  <a:pt x="30" y="66"/>
                </a:lnTo>
                <a:lnTo>
                  <a:pt x="26" y="59"/>
                </a:lnTo>
                <a:lnTo>
                  <a:pt x="22" y="52"/>
                </a:lnTo>
                <a:lnTo>
                  <a:pt x="19" y="47"/>
                </a:lnTo>
                <a:lnTo>
                  <a:pt x="15" y="40"/>
                </a:lnTo>
                <a:lnTo>
                  <a:pt x="12" y="34"/>
                </a:lnTo>
                <a:lnTo>
                  <a:pt x="11" y="29"/>
                </a:lnTo>
                <a:lnTo>
                  <a:pt x="8" y="25"/>
                </a:lnTo>
                <a:lnTo>
                  <a:pt x="5" y="20"/>
                </a:lnTo>
                <a:lnTo>
                  <a:pt x="4" y="16"/>
                </a:lnTo>
                <a:lnTo>
                  <a:pt x="2" y="13"/>
                </a:lnTo>
                <a:lnTo>
                  <a:pt x="1" y="11"/>
                </a:lnTo>
                <a:lnTo>
                  <a:pt x="0" y="8"/>
                </a:lnTo>
                <a:lnTo>
                  <a:pt x="0" y="5"/>
                </a:lnTo>
                <a:lnTo>
                  <a:pt x="0" y="4"/>
                </a:lnTo>
                <a:lnTo>
                  <a:pt x="0" y="4"/>
                </a:lnTo>
                <a:lnTo>
                  <a:pt x="0" y="2"/>
                </a:lnTo>
                <a:lnTo>
                  <a:pt x="1" y="1"/>
                </a:lnTo>
                <a:lnTo>
                  <a:pt x="2" y="0"/>
                </a:lnTo>
                <a:lnTo>
                  <a:pt x="5" y="0"/>
                </a:lnTo>
                <a:lnTo>
                  <a:pt x="9" y="0"/>
                </a:lnTo>
                <a:lnTo>
                  <a:pt x="13" y="0"/>
                </a:lnTo>
                <a:lnTo>
                  <a:pt x="19" y="0"/>
                </a:lnTo>
                <a:lnTo>
                  <a:pt x="26" y="0"/>
                </a:lnTo>
                <a:lnTo>
                  <a:pt x="31" y="0"/>
                </a:lnTo>
                <a:lnTo>
                  <a:pt x="38" y="1"/>
                </a:lnTo>
                <a:lnTo>
                  <a:pt x="44" y="2"/>
                </a:lnTo>
                <a:lnTo>
                  <a:pt x="51" y="5"/>
                </a:lnTo>
                <a:lnTo>
                  <a:pt x="58" y="9"/>
                </a:lnTo>
                <a:lnTo>
                  <a:pt x="66" y="13"/>
                </a:lnTo>
                <a:lnTo>
                  <a:pt x="73" y="18"/>
                </a:lnTo>
                <a:lnTo>
                  <a:pt x="80" y="25"/>
                </a:lnTo>
                <a:lnTo>
                  <a:pt x="87" y="31"/>
                </a:lnTo>
                <a:lnTo>
                  <a:pt x="92" y="40"/>
                </a:lnTo>
                <a:lnTo>
                  <a:pt x="96" y="48"/>
                </a:lnTo>
                <a:lnTo>
                  <a:pt x="99" y="55"/>
                </a:lnTo>
                <a:lnTo>
                  <a:pt x="102" y="63"/>
                </a:lnTo>
                <a:lnTo>
                  <a:pt x="103" y="72"/>
                </a:lnTo>
                <a:lnTo>
                  <a:pt x="103" y="79"/>
                </a:lnTo>
                <a:lnTo>
                  <a:pt x="103" y="87"/>
                </a:lnTo>
                <a:lnTo>
                  <a:pt x="103" y="87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286251" y="4195595"/>
            <a:ext cx="5437877" cy="680411"/>
            <a:chOff x="1401213" y="4002217"/>
            <a:chExt cx="4075185" cy="509905"/>
          </a:xfrm>
        </p:grpSpPr>
        <p:grpSp>
          <p:nvGrpSpPr>
            <p:cNvPr id="109" name="组合 108"/>
            <p:cNvGrpSpPr/>
            <p:nvPr/>
          </p:nvGrpSpPr>
          <p:grpSpPr>
            <a:xfrm>
              <a:off x="4969033" y="4002217"/>
              <a:ext cx="507365" cy="509905"/>
              <a:chOff x="2300919" y="3582542"/>
              <a:chExt cx="507365" cy="509905"/>
            </a:xfrm>
          </p:grpSpPr>
          <p:pic>
            <p:nvPicPr>
              <p:cNvPr id="235" name="图片 234"/>
              <p:cNvPicPr>
                <a:picLocks noChangeAspect="1"/>
              </p:cNvPicPr>
              <p:nvPr>
                <p:custDataLst>
                  <p:tags r:id="rId6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236" name="组合 235"/>
              <p:cNvGrpSpPr/>
              <p:nvPr/>
            </p:nvGrpSpPr>
            <p:grpSpPr>
              <a:xfrm>
                <a:off x="2408147" y="3645319"/>
                <a:ext cx="292909" cy="384351"/>
                <a:chOff x="5133975" y="3302000"/>
                <a:chExt cx="625475" cy="820738"/>
              </a:xfrm>
              <a:solidFill>
                <a:srgbClr val="FF0000"/>
              </a:solidFill>
            </p:grpSpPr>
            <p:sp>
              <p:nvSpPr>
                <p:cNvPr id="237" name="Freeform 139"/>
                <p:cNvSpPr/>
                <p:nvPr/>
              </p:nvSpPr>
              <p:spPr bwMode="auto">
                <a:xfrm>
                  <a:off x="5133975" y="3533775"/>
                  <a:ext cx="84137" cy="187325"/>
                </a:xfrm>
                <a:custGeom>
                  <a:avLst/>
                  <a:gdLst>
                    <a:gd name="T0" fmla="*/ 53 w 107"/>
                    <a:gd name="T1" fmla="*/ 78 h 236"/>
                    <a:gd name="T2" fmla="*/ 60 w 107"/>
                    <a:gd name="T3" fmla="*/ 50 h 236"/>
                    <a:gd name="T4" fmla="*/ 63 w 107"/>
                    <a:gd name="T5" fmla="*/ 36 h 236"/>
                    <a:gd name="T6" fmla="*/ 64 w 107"/>
                    <a:gd name="T7" fmla="*/ 22 h 236"/>
                    <a:gd name="T8" fmla="*/ 66 w 107"/>
                    <a:gd name="T9" fmla="*/ 13 h 236"/>
                    <a:gd name="T10" fmla="*/ 68 w 107"/>
                    <a:gd name="T11" fmla="*/ 6 h 236"/>
                    <a:gd name="T12" fmla="*/ 71 w 107"/>
                    <a:gd name="T13" fmla="*/ 2 h 236"/>
                    <a:gd name="T14" fmla="*/ 74 w 107"/>
                    <a:gd name="T15" fmla="*/ 0 h 236"/>
                    <a:gd name="T16" fmla="*/ 77 w 107"/>
                    <a:gd name="T17" fmla="*/ 2 h 236"/>
                    <a:gd name="T18" fmla="*/ 81 w 107"/>
                    <a:gd name="T19" fmla="*/ 3 h 236"/>
                    <a:gd name="T20" fmla="*/ 89 w 107"/>
                    <a:gd name="T21" fmla="*/ 10 h 236"/>
                    <a:gd name="T22" fmla="*/ 95 w 107"/>
                    <a:gd name="T23" fmla="*/ 20 h 236"/>
                    <a:gd name="T24" fmla="*/ 100 w 107"/>
                    <a:gd name="T25" fmla="*/ 32 h 236"/>
                    <a:gd name="T26" fmla="*/ 104 w 107"/>
                    <a:gd name="T27" fmla="*/ 47 h 236"/>
                    <a:gd name="T28" fmla="*/ 107 w 107"/>
                    <a:gd name="T29" fmla="*/ 67 h 236"/>
                    <a:gd name="T30" fmla="*/ 107 w 107"/>
                    <a:gd name="T31" fmla="*/ 86 h 236"/>
                    <a:gd name="T32" fmla="*/ 104 w 107"/>
                    <a:gd name="T33" fmla="*/ 108 h 236"/>
                    <a:gd name="T34" fmla="*/ 97 w 107"/>
                    <a:gd name="T35" fmla="*/ 132 h 236"/>
                    <a:gd name="T36" fmla="*/ 89 w 107"/>
                    <a:gd name="T37" fmla="*/ 157 h 236"/>
                    <a:gd name="T38" fmla="*/ 79 w 107"/>
                    <a:gd name="T39" fmla="*/ 179 h 236"/>
                    <a:gd name="T40" fmla="*/ 70 w 107"/>
                    <a:gd name="T41" fmla="*/ 197 h 236"/>
                    <a:gd name="T42" fmla="*/ 60 w 107"/>
                    <a:gd name="T43" fmla="*/ 211 h 236"/>
                    <a:gd name="T44" fmla="*/ 52 w 107"/>
                    <a:gd name="T45" fmla="*/ 220 h 236"/>
                    <a:gd name="T46" fmla="*/ 43 w 107"/>
                    <a:gd name="T47" fmla="*/ 227 h 236"/>
                    <a:gd name="T48" fmla="*/ 36 w 107"/>
                    <a:gd name="T49" fmla="*/ 233 h 236"/>
                    <a:gd name="T50" fmla="*/ 31 w 107"/>
                    <a:gd name="T51" fmla="*/ 236 h 236"/>
                    <a:gd name="T52" fmla="*/ 25 w 107"/>
                    <a:gd name="T53" fmla="*/ 236 h 236"/>
                    <a:gd name="T54" fmla="*/ 20 w 107"/>
                    <a:gd name="T55" fmla="*/ 233 h 236"/>
                    <a:gd name="T56" fmla="*/ 16 w 107"/>
                    <a:gd name="T57" fmla="*/ 226 h 236"/>
                    <a:gd name="T58" fmla="*/ 12 w 107"/>
                    <a:gd name="T59" fmla="*/ 215 h 236"/>
                    <a:gd name="T60" fmla="*/ 7 w 107"/>
                    <a:gd name="T61" fmla="*/ 200 h 236"/>
                    <a:gd name="T62" fmla="*/ 3 w 107"/>
                    <a:gd name="T63" fmla="*/ 187 h 236"/>
                    <a:gd name="T64" fmla="*/ 0 w 107"/>
                    <a:gd name="T65" fmla="*/ 176 h 236"/>
                    <a:gd name="T66" fmla="*/ 0 w 107"/>
                    <a:gd name="T67" fmla="*/ 169 h 236"/>
                    <a:gd name="T68" fmla="*/ 2 w 107"/>
                    <a:gd name="T69" fmla="*/ 162 h 236"/>
                    <a:gd name="T70" fmla="*/ 5 w 107"/>
                    <a:gd name="T71" fmla="*/ 154 h 236"/>
                    <a:gd name="T72" fmla="*/ 10 w 107"/>
                    <a:gd name="T73" fmla="*/ 146 h 236"/>
                    <a:gd name="T74" fmla="*/ 17 w 107"/>
                    <a:gd name="T75" fmla="*/ 136 h 236"/>
                    <a:gd name="T76" fmla="*/ 30 w 107"/>
                    <a:gd name="T77" fmla="*/ 122 h 236"/>
                    <a:gd name="T78" fmla="*/ 38 w 107"/>
                    <a:gd name="T79" fmla="*/ 112 h 236"/>
                    <a:gd name="T80" fmla="*/ 43 w 107"/>
                    <a:gd name="T81" fmla="*/ 101 h 236"/>
                    <a:gd name="T82" fmla="*/ 48 w 107"/>
                    <a:gd name="T83" fmla="*/ 9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7" h="236">
                      <a:moveTo>
                        <a:pt x="48" y="90"/>
                      </a:moveTo>
                      <a:lnTo>
                        <a:pt x="53" y="78"/>
                      </a:lnTo>
                      <a:lnTo>
                        <a:pt x="57" y="64"/>
                      </a:lnTo>
                      <a:lnTo>
                        <a:pt x="60" y="50"/>
                      </a:lnTo>
                      <a:lnTo>
                        <a:pt x="61" y="43"/>
                      </a:lnTo>
                      <a:lnTo>
                        <a:pt x="63" y="36"/>
                      </a:lnTo>
                      <a:lnTo>
                        <a:pt x="64" y="28"/>
                      </a:lnTo>
                      <a:lnTo>
                        <a:pt x="64" y="22"/>
                      </a:lnTo>
                      <a:lnTo>
                        <a:pt x="64" y="17"/>
                      </a:lnTo>
                      <a:lnTo>
                        <a:pt x="66" y="13"/>
                      </a:lnTo>
                      <a:lnTo>
                        <a:pt x="67" y="9"/>
                      </a:lnTo>
                      <a:lnTo>
                        <a:pt x="68" y="6"/>
                      </a:lnTo>
                      <a:lnTo>
                        <a:pt x="70" y="4"/>
                      </a:lnTo>
                      <a:lnTo>
                        <a:pt x="71" y="2"/>
                      </a:lnTo>
                      <a:lnTo>
                        <a:pt x="72" y="2"/>
                      </a:lnTo>
                      <a:lnTo>
                        <a:pt x="74" y="0"/>
                      </a:lnTo>
                      <a:lnTo>
                        <a:pt x="75" y="0"/>
                      </a:lnTo>
                      <a:lnTo>
                        <a:pt x="77" y="2"/>
                      </a:lnTo>
                      <a:lnTo>
                        <a:pt x="79" y="2"/>
                      </a:lnTo>
                      <a:lnTo>
                        <a:pt x="81" y="3"/>
                      </a:lnTo>
                      <a:lnTo>
                        <a:pt x="86" y="6"/>
                      </a:lnTo>
                      <a:lnTo>
                        <a:pt x="89" y="10"/>
                      </a:lnTo>
                      <a:lnTo>
                        <a:pt x="92" y="14"/>
                      </a:lnTo>
                      <a:lnTo>
                        <a:pt x="95" y="20"/>
                      </a:lnTo>
                      <a:lnTo>
                        <a:pt x="97" y="25"/>
                      </a:lnTo>
                      <a:lnTo>
                        <a:pt x="100" y="32"/>
                      </a:lnTo>
                      <a:lnTo>
                        <a:pt x="102" y="39"/>
                      </a:lnTo>
                      <a:lnTo>
                        <a:pt x="104" y="47"/>
                      </a:lnTo>
                      <a:lnTo>
                        <a:pt x="106" y="57"/>
                      </a:lnTo>
                      <a:lnTo>
                        <a:pt x="107" y="67"/>
                      </a:lnTo>
                      <a:lnTo>
                        <a:pt x="107" y="76"/>
                      </a:lnTo>
                      <a:lnTo>
                        <a:pt x="107" y="86"/>
                      </a:lnTo>
                      <a:lnTo>
                        <a:pt x="106" y="97"/>
                      </a:lnTo>
                      <a:lnTo>
                        <a:pt x="104" y="108"/>
                      </a:lnTo>
                      <a:lnTo>
                        <a:pt x="102" y="119"/>
                      </a:lnTo>
                      <a:lnTo>
                        <a:pt x="97" y="132"/>
                      </a:lnTo>
                      <a:lnTo>
                        <a:pt x="95" y="144"/>
                      </a:lnTo>
                      <a:lnTo>
                        <a:pt x="89" y="157"/>
                      </a:lnTo>
                      <a:lnTo>
                        <a:pt x="85" y="168"/>
                      </a:lnTo>
                      <a:lnTo>
                        <a:pt x="79" y="179"/>
                      </a:lnTo>
                      <a:lnTo>
                        <a:pt x="75" y="187"/>
                      </a:lnTo>
                      <a:lnTo>
                        <a:pt x="70" y="197"/>
                      </a:lnTo>
                      <a:lnTo>
                        <a:pt x="64" y="204"/>
                      </a:lnTo>
                      <a:lnTo>
                        <a:pt x="60" y="211"/>
                      </a:lnTo>
                      <a:lnTo>
                        <a:pt x="56" y="215"/>
                      </a:lnTo>
                      <a:lnTo>
                        <a:pt x="52" y="220"/>
                      </a:lnTo>
                      <a:lnTo>
                        <a:pt x="48" y="224"/>
                      </a:lnTo>
                      <a:lnTo>
                        <a:pt x="43" y="227"/>
                      </a:lnTo>
                      <a:lnTo>
                        <a:pt x="39" y="230"/>
                      </a:lnTo>
                      <a:lnTo>
                        <a:pt x="36" y="233"/>
                      </a:lnTo>
                      <a:lnTo>
                        <a:pt x="32" y="234"/>
                      </a:lnTo>
                      <a:lnTo>
                        <a:pt x="31" y="236"/>
                      </a:lnTo>
                      <a:lnTo>
                        <a:pt x="28" y="236"/>
                      </a:lnTo>
                      <a:lnTo>
                        <a:pt x="25" y="236"/>
                      </a:lnTo>
                      <a:lnTo>
                        <a:pt x="23" y="234"/>
                      </a:lnTo>
                      <a:lnTo>
                        <a:pt x="20" y="233"/>
                      </a:lnTo>
                      <a:lnTo>
                        <a:pt x="17" y="230"/>
                      </a:lnTo>
                      <a:lnTo>
                        <a:pt x="16" y="226"/>
                      </a:lnTo>
                      <a:lnTo>
                        <a:pt x="13" y="220"/>
                      </a:lnTo>
                      <a:lnTo>
                        <a:pt x="12" y="215"/>
                      </a:lnTo>
                      <a:lnTo>
                        <a:pt x="10" y="206"/>
                      </a:lnTo>
                      <a:lnTo>
                        <a:pt x="7" y="200"/>
                      </a:lnTo>
                      <a:lnTo>
                        <a:pt x="5" y="193"/>
                      </a:lnTo>
                      <a:lnTo>
                        <a:pt x="3" y="187"/>
                      </a:lnTo>
                      <a:lnTo>
                        <a:pt x="2" y="182"/>
                      </a:lnTo>
                      <a:lnTo>
                        <a:pt x="0" y="176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2" y="165"/>
                      </a:lnTo>
                      <a:lnTo>
                        <a:pt x="2" y="162"/>
                      </a:lnTo>
                      <a:lnTo>
                        <a:pt x="3" y="158"/>
                      </a:lnTo>
                      <a:lnTo>
                        <a:pt x="5" y="154"/>
                      </a:lnTo>
                      <a:lnTo>
                        <a:pt x="7" y="150"/>
                      </a:lnTo>
                      <a:lnTo>
                        <a:pt x="10" y="146"/>
                      </a:lnTo>
                      <a:lnTo>
                        <a:pt x="13" y="141"/>
                      </a:lnTo>
                      <a:lnTo>
                        <a:pt x="17" y="136"/>
                      </a:lnTo>
                      <a:lnTo>
                        <a:pt x="21" y="132"/>
                      </a:lnTo>
                      <a:lnTo>
                        <a:pt x="30" y="122"/>
                      </a:lnTo>
                      <a:lnTo>
                        <a:pt x="34" y="118"/>
                      </a:lnTo>
                      <a:lnTo>
                        <a:pt x="38" y="112"/>
                      </a:lnTo>
                      <a:lnTo>
                        <a:pt x="41" y="107"/>
                      </a:lnTo>
                      <a:lnTo>
                        <a:pt x="43" y="101"/>
                      </a:lnTo>
                      <a:lnTo>
                        <a:pt x="46" y="96"/>
                      </a:lnTo>
                      <a:lnTo>
                        <a:pt x="48" y="90"/>
                      </a:lnTo>
                      <a:lnTo>
                        <a:pt x="48" y="9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8" name="Freeform 140"/>
                <p:cNvSpPr/>
                <p:nvPr/>
              </p:nvSpPr>
              <p:spPr bwMode="auto">
                <a:xfrm>
                  <a:off x="5500688" y="3302000"/>
                  <a:ext cx="122237" cy="247650"/>
                </a:xfrm>
                <a:custGeom>
                  <a:avLst/>
                  <a:gdLst>
                    <a:gd name="T0" fmla="*/ 14 w 153"/>
                    <a:gd name="T1" fmla="*/ 309 h 312"/>
                    <a:gd name="T2" fmla="*/ 7 w 153"/>
                    <a:gd name="T3" fmla="*/ 289 h 312"/>
                    <a:gd name="T4" fmla="*/ 21 w 153"/>
                    <a:gd name="T5" fmla="*/ 256 h 312"/>
                    <a:gd name="T6" fmla="*/ 32 w 153"/>
                    <a:gd name="T7" fmla="*/ 224 h 312"/>
                    <a:gd name="T8" fmla="*/ 41 w 153"/>
                    <a:gd name="T9" fmla="*/ 193 h 312"/>
                    <a:gd name="T10" fmla="*/ 51 w 153"/>
                    <a:gd name="T11" fmla="*/ 162 h 312"/>
                    <a:gd name="T12" fmla="*/ 59 w 153"/>
                    <a:gd name="T13" fmla="*/ 133 h 312"/>
                    <a:gd name="T14" fmla="*/ 66 w 153"/>
                    <a:gd name="T15" fmla="*/ 108 h 312"/>
                    <a:gd name="T16" fmla="*/ 72 w 153"/>
                    <a:gd name="T17" fmla="*/ 85 h 312"/>
                    <a:gd name="T18" fmla="*/ 74 w 153"/>
                    <a:gd name="T19" fmla="*/ 62 h 312"/>
                    <a:gd name="T20" fmla="*/ 74 w 153"/>
                    <a:gd name="T21" fmla="*/ 44 h 312"/>
                    <a:gd name="T22" fmla="*/ 72 w 153"/>
                    <a:gd name="T23" fmla="*/ 32 h 312"/>
                    <a:gd name="T24" fmla="*/ 68 w 153"/>
                    <a:gd name="T25" fmla="*/ 25 h 312"/>
                    <a:gd name="T26" fmla="*/ 63 w 153"/>
                    <a:gd name="T27" fmla="*/ 21 h 312"/>
                    <a:gd name="T28" fmla="*/ 59 w 153"/>
                    <a:gd name="T29" fmla="*/ 18 h 312"/>
                    <a:gd name="T30" fmla="*/ 56 w 153"/>
                    <a:gd name="T31" fmla="*/ 14 h 312"/>
                    <a:gd name="T32" fmla="*/ 56 w 153"/>
                    <a:gd name="T33" fmla="*/ 8 h 312"/>
                    <a:gd name="T34" fmla="*/ 59 w 153"/>
                    <a:gd name="T35" fmla="*/ 4 h 312"/>
                    <a:gd name="T36" fmla="*/ 63 w 153"/>
                    <a:gd name="T37" fmla="*/ 2 h 312"/>
                    <a:gd name="T38" fmla="*/ 72 w 153"/>
                    <a:gd name="T39" fmla="*/ 0 h 312"/>
                    <a:gd name="T40" fmla="*/ 81 w 153"/>
                    <a:gd name="T41" fmla="*/ 0 h 312"/>
                    <a:gd name="T42" fmla="*/ 94 w 153"/>
                    <a:gd name="T43" fmla="*/ 3 h 312"/>
                    <a:gd name="T44" fmla="*/ 106 w 153"/>
                    <a:gd name="T45" fmla="*/ 8 h 312"/>
                    <a:gd name="T46" fmla="*/ 117 w 153"/>
                    <a:gd name="T47" fmla="*/ 14 h 312"/>
                    <a:gd name="T48" fmla="*/ 128 w 153"/>
                    <a:gd name="T49" fmla="*/ 22 h 312"/>
                    <a:gd name="T50" fmla="*/ 138 w 153"/>
                    <a:gd name="T51" fmla="*/ 32 h 312"/>
                    <a:gd name="T52" fmla="*/ 146 w 153"/>
                    <a:gd name="T53" fmla="*/ 40 h 312"/>
                    <a:gd name="T54" fmla="*/ 151 w 153"/>
                    <a:gd name="T55" fmla="*/ 50 h 312"/>
                    <a:gd name="T56" fmla="*/ 153 w 153"/>
                    <a:gd name="T57" fmla="*/ 57 h 312"/>
                    <a:gd name="T58" fmla="*/ 153 w 153"/>
                    <a:gd name="T59" fmla="*/ 61 h 312"/>
                    <a:gd name="T60" fmla="*/ 152 w 153"/>
                    <a:gd name="T61" fmla="*/ 65 h 312"/>
                    <a:gd name="T62" fmla="*/ 149 w 153"/>
                    <a:gd name="T63" fmla="*/ 69 h 312"/>
                    <a:gd name="T64" fmla="*/ 145 w 153"/>
                    <a:gd name="T65" fmla="*/ 76 h 312"/>
                    <a:gd name="T66" fmla="*/ 141 w 153"/>
                    <a:gd name="T67" fmla="*/ 85 h 312"/>
                    <a:gd name="T68" fmla="*/ 135 w 153"/>
                    <a:gd name="T69" fmla="*/ 96 h 312"/>
                    <a:gd name="T70" fmla="*/ 130 w 153"/>
                    <a:gd name="T71" fmla="*/ 108 h 312"/>
                    <a:gd name="T72" fmla="*/ 123 w 153"/>
                    <a:gd name="T73" fmla="*/ 122 h 312"/>
                    <a:gd name="T74" fmla="*/ 115 w 153"/>
                    <a:gd name="T75" fmla="*/ 137 h 312"/>
                    <a:gd name="T76" fmla="*/ 106 w 153"/>
                    <a:gd name="T77" fmla="*/ 154 h 312"/>
                    <a:gd name="T78" fmla="*/ 97 w 153"/>
                    <a:gd name="T79" fmla="*/ 173 h 312"/>
                    <a:gd name="T80" fmla="*/ 86 w 153"/>
                    <a:gd name="T81" fmla="*/ 194 h 312"/>
                    <a:gd name="T82" fmla="*/ 74 w 153"/>
                    <a:gd name="T83" fmla="*/ 217 h 312"/>
                    <a:gd name="T84" fmla="*/ 62 w 153"/>
                    <a:gd name="T85" fmla="*/ 242 h 312"/>
                    <a:gd name="T86" fmla="*/ 48 w 153"/>
                    <a:gd name="T87" fmla="*/ 269 h 312"/>
                    <a:gd name="T88" fmla="*/ 34 w 153"/>
                    <a:gd name="T89" fmla="*/ 296 h 312"/>
                    <a:gd name="T90" fmla="*/ 27 w 153"/>
                    <a:gd name="T91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3" h="312">
                      <a:moveTo>
                        <a:pt x="27" y="312"/>
                      </a:moveTo>
                      <a:lnTo>
                        <a:pt x="14" y="309"/>
                      </a:lnTo>
                      <a:lnTo>
                        <a:pt x="0" y="307"/>
                      </a:lnTo>
                      <a:lnTo>
                        <a:pt x="7" y="289"/>
                      </a:lnTo>
                      <a:lnTo>
                        <a:pt x="14" y="273"/>
                      </a:lnTo>
                      <a:lnTo>
                        <a:pt x="21" y="256"/>
                      </a:lnTo>
                      <a:lnTo>
                        <a:pt x="26" y="241"/>
                      </a:lnTo>
                      <a:lnTo>
                        <a:pt x="32" y="224"/>
                      </a:lnTo>
                      <a:lnTo>
                        <a:pt x="37" y="209"/>
                      </a:lnTo>
                      <a:lnTo>
                        <a:pt x="41" y="193"/>
                      </a:lnTo>
                      <a:lnTo>
                        <a:pt x="47" y="177"/>
                      </a:lnTo>
                      <a:lnTo>
                        <a:pt x="51" y="162"/>
                      </a:lnTo>
                      <a:lnTo>
                        <a:pt x="55" y="147"/>
                      </a:lnTo>
                      <a:lnTo>
                        <a:pt x="59" y="133"/>
                      </a:lnTo>
                      <a:lnTo>
                        <a:pt x="62" y="121"/>
                      </a:lnTo>
                      <a:lnTo>
                        <a:pt x="66" y="108"/>
                      </a:lnTo>
                      <a:lnTo>
                        <a:pt x="69" y="96"/>
                      </a:lnTo>
                      <a:lnTo>
                        <a:pt x="72" y="85"/>
                      </a:lnTo>
                      <a:lnTo>
                        <a:pt x="73" y="72"/>
                      </a:lnTo>
                      <a:lnTo>
                        <a:pt x="74" y="62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3" y="39"/>
                      </a:lnTo>
                      <a:lnTo>
                        <a:pt x="72" y="32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6" y="22"/>
                      </a:lnTo>
                      <a:lnTo>
                        <a:pt x="63" y="21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8" y="15"/>
                      </a:lnTo>
                      <a:lnTo>
                        <a:pt x="56" y="14"/>
                      </a:lnTo>
                      <a:lnTo>
                        <a:pt x="56" y="11"/>
                      </a:lnTo>
                      <a:lnTo>
                        <a:pt x="56" y="8"/>
                      </a:lnTo>
                      <a:lnTo>
                        <a:pt x="58" y="6"/>
                      </a:lnTo>
                      <a:lnTo>
                        <a:pt x="59" y="4"/>
                      </a:lnTo>
                      <a:lnTo>
                        <a:pt x="62" y="3"/>
                      </a:lnTo>
                      <a:lnTo>
                        <a:pt x="63" y="2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6" y="0"/>
                      </a:lnTo>
                      <a:lnTo>
                        <a:pt x="81" y="0"/>
                      </a:lnTo>
                      <a:lnTo>
                        <a:pt x="88" y="2"/>
                      </a:lnTo>
                      <a:lnTo>
                        <a:pt x="94" y="3"/>
                      </a:lnTo>
                      <a:lnTo>
                        <a:pt x="101" y="6"/>
                      </a:lnTo>
                      <a:lnTo>
                        <a:pt x="106" y="8"/>
                      </a:lnTo>
                      <a:lnTo>
                        <a:pt x="112" y="11"/>
                      </a:lnTo>
                      <a:lnTo>
                        <a:pt x="117" y="14"/>
                      </a:lnTo>
                      <a:lnTo>
                        <a:pt x="123" y="18"/>
                      </a:lnTo>
                      <a:lnTo>
                        <a:pt x="128" y="22"/>
                      </a:lnTo>
                      <a:lnTo>
                        <a:pt x="135" y="26"/>
                      </a:lnTo>
                      <a:lnTo>
                        <a:pt x="138" y="32"/>
                      </a:lnTo>
                      <a:lnTo>
                        <a:pt x="142" y="36"/>
                      </a:lnTo>
                      <a:lnTo>
                        <a:pt x="146" y="40"/>
                      </a:lnTo>
                      <a:lnTo>
                        <a:pt x="149" y="46"/>
                      </a:lnTo>
                      <a:lnTo>
                        <a:pt x="151" y="50"/>
                      </a:lnTo>
                      <a:lnTo>
                        <a:pt x="152" y="53"/>
                      </a:lnTo>
                      <a:lnTo>
                        <a:pt x="153" y="57"/>
                      </a:lnTo>
                      <a:lnTo>
                        <a:pt x="153" y="60"/>
                      </a:lnTo>
                      <a:lnTo>
                        <a:pt x="153" y="61"/>
                      </a:lnTo>
                      <a:lnTo>
                        <a:pt x="153" y="62"/>
                      </a:lnTo>
                      <a:lnTo>
                        <a:pt x="152" y="65"/>
                      </a:lnTo>
                      <a:lnTo>
                        <a:pt x="151" y="67"/>
                      </a:lnTo>
                      <a:lnTo>
                        <a:pt x="149" y="69"/>
                      </a:lnTo>
                      <a:lnTo>
                        <a:pt x="148" y="72"/>
                      </a:lnTo>
                      <a:lnTo>
                        <a:pt x="145" y="76"/>
                      </a:lnTo>
                      <a:lnTo>
                        <a:pt x="144" y="80"/>
                      </a:lnTo>
                      <a:lnTo>
                        <a:pt x="141" y="85"/>
                      </a:lnTo>
                      <a:lnTo>
                        <a:pt x="138" y="90"/>
                      </a:lnTo>
                      <a:lnTo>
                        <a:pt x="135" y="96"/>
                      </a:lnTo>
                      <a:lnTo>
                        <a:pt x="133" y="101"/>
                      </a:lnTo>
                      <a:lnTo>
                        <a:pt x="130" y="108"/>
                      </a:lnTo>
                      <a:lnTo>
                        <a:pt x="127" y="114"/>
                      </a:lnTo>
                      <a:lnTo>
                        <a:pt x="123" y="122"/>
                      </a:lnTo>
                      <a:lnTo>
                        <a:pt x="119" y="129"/>
                      </a:lnTo>
                      <a:lnTo>
                        <a:pt x="115" y="137"/>
                      </a:lnTo>
                      <a:lnTo>
                        <a:pt x="110" y="146"/>
                      </a:lnTo>
                      <a:lnTo>
                        <a:pt x="106" y="154"/>
                      </a:lnTo>
                      <a:lnTo>
                        <a:pt x="101" y="164"/>
                      </a:lnTo>
                      <a:lnTo>
                        <a:pt x="97" y="173"/>
                      </a:lnTo>
                      <a:lnTo>
                        <a:pt x="91" y="184"/>
                      </a:lnTo>
                      <a:lnTo>
                        <a:pt x="86" y="194"/>
                      </a:lnTo>
                      <a:lnTo>
                        <a:pt x="80" y="205"/>
                      </a:lnTo>
                      <a:lnTo>
                        <a:pt x="74" y="217"/>
                      </a:lnTo>
                      <a:lnTo>
                        <a:pt x="68" y="230"/>
                      </a:lnTo>
                      <a:lnTo>
                        <a:pt x="62" y="242"/>
                      </a:lnTo>
                      <a:lnTo>
                        <a:pt x="55" y="255"/>
                      </a:lnTo>
                      <a:lnTo>
                        <a:pt x="48" y="269"/>
                      </a:lnTo>
                      <a:lnTo>
                        <a:pt x="41" y="283"/>
                      </a:lnTo>
                      <a:lnTo>
                        <a:pt x="34" y="296"/>
                      </a:lnTo>
                      <a:lnTo>
                        <a:pt x="27" y="312"/>
                      </a:lnTo>
                      <a:lnTo>
                        <a:pt x="27" y="3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9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0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1" name="Freeform 143"/>
                <p:cNvSpPr/>
                <p:nvPr/>
              </p:nvSpPr>
              <p:spPr bwMode="auto">
                <a:xfrm>
                  <a:off x="5287963" y="3617913"/>
                  <a:ext cx="277812" cy="146050"/>
                </a:xfrm>
                <a:custGeom>
                  <a:avLst/>
                  <a:gdLst>
                    <a:gd name="T0" fmla="*/ 202 w 350"/>
                    <a:gd name="T1" fmla="*/ 145 h 184"/>
                    <a:gd name="T2" fmla="*/ 223 w 350"/>
                    <a:gd name="T3" fmla="*/ 113 h 184"/>
                    <a:gd name="T4" fmla="*/ 240 w 350"/>
                    <a:gd name="T5" fmla="*/ 87 h 184"/>
                    <a:gd name="T6" fmla="*/ 249 w 350"/>
                    <a:gd name="T7" fmla="*/ 69 h 184"/>
                    <a:gd name="T8" fmla="*/ 254 w 350"/>
                    <a:gd name="T9" fmla="*/ 58 h 184"/>
                    <a:gd name="T10" fmla="*/ 252 w 350"/>
                    <a:gd name="T11" fmla="*/ 52 h 184"/>
                    <a:gd name="T12" fmla="*/ 245 w 350"/>
                    <a:gd name="T13" fmla="*/ 51 h 184"/>
                    <a:gd name="T14" fmla="*/ 234 w 350"/>
                    <a:gd name="T15" fmla="*/ 50 h 184"/>
                    <a:gd name="T16" fmla="*/ 226 w 350"/>
                    <a:gd name="T17" fmla="*/ 50 h 184"/>
                    <a:gd name="T18" fmla="*/ 215 w 350"/>
                    <a:gd name="T19" fmla="*/ 52 h 184"/>
                    <a:gd name="T20" fmla="*/ 200 w 350"/>
                    <a:gd name="T21" fmla="*/ 57 h 184"/>
                    <a:gd name="T22" fmla="*/ 180 w 350"/>
                    <a:gd name="T23" fmla="*/ 62 h 184"/>
                    <a:gd name="T24" fmla="*/ 157 w 350"/>
                    <a:gd name="T25" fmla="*/ 69 h 184"/>
                    <a:gd name="T26" fmla="*/ 129 w 350"/>
                    <a:gd name="T27" fmla="*/ 79 h 184"/>
                    <a:gd name="T28" fmla="*/ 105 w 350"/>
                    <a:gd name="T29" fmla="*/ 88 h 184"/>
                    <a:gd name="T30" fmla="*/ 85 w 350"/>
                    <a:gd name="T31" fmla="*/ 95 h 184"/>
                    <a:gd name="T32" fmla="*/ 69 w 350"/>
                    <a:gd name="T33" fmla="*/ 101 h 184"/>
                    <a:gd name="T34" fmla="*/ 58 w 350"/>
                    <a:gd name="T35" fmla="*/ 104 h 184"/>
                    <a:gd name="T36" fmla="*/ 54 w 350"/>
                    <a:gd name="T37" fmla="*/ 104 h 184"/>
                    <a:gd name="T38" fmla="*/ 43 w 350"/>
                    <a:gd name="T39" fmla="*/ 102 h 184"/>
                    <a:gd name="T40" fmla="*/ 32 w 350"/>
                    <a:gd name="T41" fmla="*/ 95 h 184"/>
                    <a:gd name="T42" fmla="*/ 18 w 350"/>
                    <a:gd name="T43" fmla="*/ 83 h 184"/>
                    <a:gd name="T44" fmla="*/ 6 w 350"/>
                    <a:gd name="T45" fmla="*/ 72 h 184"/>
                    <a:gd name="T46" fmla="*/ 0 w 350"/>
                    <a:gd name="T47" fmla="*/ 63 h 184"/>
                    <a:gd name="T48" fmla="*/ 2 w 350"/>
                    <a:gd name="T49" fmla="*/ 61 h 184"/>
                    <a:gd name="T50" fmla="*/ 6 w 350"/>
                    <a:gd name="T51" fmla="*/ 58 h 184"/>
                    <a:gd name="T52" fmla="*/ 14 w 350"/>
                    <a:gd name="T53" fmla="*/ 57 h 184"/>
                    <a:gd name="T54" fmla="*/ 27 w 350"/>
                    <a:gd name="T55" fmla="*/ 54 h 184"/>
                    <a:gd name="T56" fmla="*/ 42 w 350"/>
                    <a:gd name="T57" fmla="*/ 51 h 184"/>
                    <a:gd name="T58" fmla="*/ 67 w 350"/>
                    <a:gd name="T59" fmla="*/ 48 h 184"/>
                    <a:gd name="T60" fmla="*/ 108 w 350"/>
                    <a:gd name="T61" fmla="*/ 41 h 184"/>
                    <a:gd name="T62" fmla="*/ 154 w 350"/>
                    <a:gd name="T63" fmla="*/ 32 h 184"/>
                    <a:gd name="T64" fmla="*/ 184 w 350"/>
                    <a:gd name="T65" fmla="*/ 26 h 184"/>
                    <a:gd name="T66" fmla="*/ 204 w 350"/>
                    <a:gd name="T67" fmla="*/ 21 h 184"/>
                    <a:gd name="T68" fmla="*/ 218 w 350"/>
                    <a:gd name="T69" fmla="*/ 16 h 184"/>
                    <a:gd name="T70" fmla="*/ 229 w 350"/>
                    <a:gd name="T71" fmla="*/ 12 h 184"/>
                    <a:gd name="T72" fmla="*/ 236 w 350"/>
                    <a:gd name="T73" fmla="*/ 9 h 184"/>
                    <a:gd name="T74" fmla="*/ 240 w 350"/>
                    <a:gd name="T75" fmla="*/ 7 h 184"/>
                    <a:gd name="T76" fmla="*/ 249 w 350"/>
                    <a:gd name="T77" fmla="*/ 3 h 184"/>
                    <a:gd name="T78" fmla="*/ 260 w 350"/>
                    <a:gd name="T79" fmla="*/ 0 h 184"/>
                    <a:gd name="T80" fmla="*/ 276 w 350"/>
                    <a:gd name="T81" fmla="*/ 4 h 184"/>
                    <a:gd name="T82" fmla="*/ 295 w 350"/>
                    <a:gd name="T83" fmla="*/ 14 h 184"/>
                    <a:gd name="T84" fmla="*/ 319 w 350"/>
                    <a:gd name="T85" fmla="*/ 33 h 184"/>
                    <a:gd name="T86" fmla="*/ 337 w 350"/>
                    <a:gd name="T87" fmla="*/ 54 h 184"/>
                    <a:gd name="T88" fmla="*/ 348 w 350"/>
                    <a:gd name="T89" fmla="*/ 68 h 184"/>
                    <a:gd name="T90" fmla="*/ 349 w 350"/>
                    <a:gd name="T91" fmla="*/ 77 h 184"/>
                    <a:gd name="T92" fmla="*/ 343 w 350"/>
                    <a:gd name="T93" fmla="*/ 84 h 184"/>
                    <a:gd name="T94" fmla="*/ 332 w 350"/>
                    <a:gd name="T95" fmla="*/ 87 h 184"/>
                    <a:gd name="T96" fmla="*/ 320 w 350"/>
                    <a:gd name="T97" fmla="*/ 88 h 184"/>
                    <a:gd name="T98" fmla="*/ 305 w 350"/>
                    <a:gd name="T99" fmla="*/ 97 h 184"/>
                    <a:gd name="T100" fmla="*/ 284 w 350"/>
                    <a:gd name="T101" fmla="*/ 112 h 184"/>
                    <a:gd name="T102" fmla="*/ 258 w 350"/>
                    <a:gd name="T103" fmla="*/ 133 h 184"/>
                    <a:gd name="T104" fmla="*/ 227 w 350"/>
                    <a:gd name="T105" fmla="*/ 162 h 184"/>
                    <a:gd name="T106" fmla="*/ 184 w 350"/>
                    <a:gd name="T107" fmla="*/ 171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50" h="184">
                      <a:moveTo>
                        <a:pt x="184" y="171"/>
                      </a:moveTo>
                      <a:lnTo>
                        <a:pt x="194" y="158"/>
                      </a:lnTo>
                      <a:lnTo>
                        <a:pt x="202" y="145"/>
                      </a:lnTo>
                      <a:lnTo>
                        <a:pt x="209" y="134"/>
                      </a:lnTo>
                      <a:lnTo>
                        <a:pt x="216" y="123"/>
                      </a:lnTo>
                      <a:lnTo>
                        <a:pt x="223" y="113"/>
                      </a:lnTo>
                      <a:lnTo>
                        <a:pt x="229" y="104"/>
                      </a:lnTo>
                      <a:lnTo>
                        <a:pt x="234" y="95"/>
                      </a:lnTo>
                      <a:lnTo>
                        <a:pt x="240" y="87"/>
                      </a:lnTo>
                      <a:lnTo>
                        <a:pt x="242" y="80"/>
                      </a:lnTo>
                      <a:lnTo>
                        <a:pt x="247" y="75"/>
                      </a:lnTo>
                      <a:lnTo>
                        <a:pt x="249" y="69"/>
                      </a:lnTo>
                      <a:lnTo>
                        <a:pt x="252" y="63"/>
                      </a:lnTo>
                      <a:lnTo>
                        <a:pt x="254" y="61"/>
                      </a:lnTo>
                      <a:lnTo>
                        <a:pt x="254" y="58"/>
                      </a:lnTo>
                      <a:lnTo>
                        <a:pt x="254" y="55"/>
                      </a:lnTo>
                      <a:lnTo>
                        <a:pt x="254" y="54"/>
                      </a:lnTo>
                      <a:lnTo>
                        <a:pt x="252" y="52"/>
                      </a:lnTo>
                      <a:lnTo>
                        <a:pt x="251" y="51"/>
                      </a:lnTo>
                      <a:lnTo>
                        <a:pt x="248" y="51"/>
                      </a:lnTo>
                      <a:lnTo>
                        <a:pt x="245" y="51"/>
                      </a:lnTo>
                      <a:lnTo>
                        <a:pt x="242" y="50"/>
                      </a:lnTo>
                      <a:lnTo>
                        <a:pt x="238" y="50"/>
                      </a:lnTo>
                      <a:lnTo>
                        <a:pt x="234" y="50"/>
                      </a:lnTo>
                      <a:lnTo>
                        <a:pt x="231" y="50"/>
                      </a:lnTo>
                      <a:lnTo>
                        <a:pt x="229" y="50"/>
                      </a:lnTo>
                      <a:lnTo>
                        <a:pt x="226" y="50"/>
                      </a:lnTo>
                      <a:lnTo>
                        <a:pt x="222" y="51"/>
                      </a:lnTo>
                      <a:lnTo>
                        <a:pt x="219" y="51"/>
                      </a:lnTo>
                      <a:lnTo>
                        <a:pt x="215" y="52"/>
                      </a:lnTo>
                      <a:lnTo>
                        <a:pt x="209" y="54"/>
                      </a:lnTo>
                      <a:lnTo>
                        <a:pt x="205" y="55"/>
                      </a:lnTo>
                      <a:lnTo>
                        <a:pt x="200" y="57"/>
                      </a:lnTo>
                      <a:lnTo>
                        <a:pt x="193" y="58"/>
                      </a:lnTo>
                      <a:lnTo>
                        <a:pt x="187" y="59"/>
                      </a:lnTo>
                      <a:lnTo>
                        <a:pt x="180" y="62"/>
                      </a:lnTo>
                      <a:lnTo>
                        <a:pt x="172" y="63"/>
                      </a:lnTo>
                      <a:lnTo>
                        <a:pt x="165" y="66"/>
                      </a:lnTo>
                      <a:lnTo>
                        <a:pt x="157" y="69"/>
                      </a:lnTo>
                      <a:lnTo>
                        <a:pt x="147" y="72"/>
                      </a:lnTo>
                      <a:lnTo>
                        <a:pt x="139" y="75"/>
                      </a:lnTo>
                      <a:lnTo>
                        <a:pt x="129" y="79"/>
                      </a:lnTo>
                      <a:lnTo>
                        <a:pt x="121" y="83"/>
                      </a:lnTo>
                      <a:lnTo>
                        <a:pt x="112" y="86"/>
                      </a:lnTo>
                      <a:lnTo>
                        <a:pt x="105" y="88"/>
                      </a:lnTo>
                      <a:lnTo>
                        <a:pt x="97" y="91"/>
                      </a:lnTo>
                      <a:lnTo>
                        <a:pt x="90" y="94"/>
                      </a:lnTo>
                      <a:lnTo>
                        <a:pt x="85" y="95"/>
                      </a:lnTo>
                      <a:lnTo>
                        <a:pt x="79" y="98"/>
                      </a:lnTo>
                      <a:lnTo>
                        <a:pt x="74" y="99"/>
                      </a:lnTo>
                      <a:lnTo>
                        <a:pt x="69" y="101"/>
                      </a:lnTo>
                      <a:lnTo>
                        <a:pt x="65" y="101"/>
                      </a:lnTo>
                      <a:lnTo>
                        <a:pt x="61" y="102"/>
                      </a:lnTo>
                      <a:lnTo>
                        <a:pt x="58" y="104"/>
                      </a:lnTo>
                      <a:lnTo>
                        <a:pt x="57" y="104"/>
                      </a:lnTo>
                      <a:lnTo>
                        <a:pt x="54" y="104"/>
                      </a:lnTo>
                      <a:lnTo>
                        <a:pt x="54" y="104"/>
                      </a:lnTo>
                      <a:lnTo>
                        <a:pt x="50" y="104"/>
                      </a:lnTo>
                      <a:lnTo>
                        <a:pt x="47" y="104"/>
                      </a:lnTo>
                      <a:lnTo>
                        <a:pt x="43" y="102"/>
                      </a:lnTo>
                      <a:lnTo>
                        <a:pt x="40" y="101"/>
                      </a:lnTo>
                      <a:lnTo>
                        <a:pt x="36" y="98"/>
                      </a:lnTo>
                      <a:lnTo>
                        <a:pt x="32" y="95"/>
                      </a:lnTo>
                      <a:lnTo>
                        <a:pt x="28" y="91"/>
                      </a:lnTo>
                      <a:lnTo>
                        <a:pt x="24" y="87"/>
                      </a:lnTo>
                      <a:lnTo>
                        <a:pt x="18" y="83"/>
                      </a:lnTo>
                      <a:lnTo>
                        <a:pt x="13" y="79"/>
                      </a:lnTo>
                      <a:lnTo>
                        <a:pt x="9" y="75"/>
                      </a:lnTo>
                      <a:lnTo>
                        <a:pt x="6" y="72"/>
                      </a:lnTo>
                      <a:lnTo>
                        <a:pt x="3" y="69"/>
                      </a:lnTo>
                      <a:lnTo>
                        <a:pt x="2" y="66"/>
                      </a:lnTo>
                      <a:lnTo>
                        <a:pt x="0" y="63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61"/>
                      </a:lnTo>
                      <a:lnTo>
                        <a:pt x="2" y="59"/>
                      </a:lnTo>
                      <a:lnTo>
                        <a:pt x="3" y="59"/>
                      </a:lnTo>
                      <a:lnTo>
                        <a:pt x="6" y="58"/>
                      </a:lnTo>
                      <a:lnTo>
                        <a:pt x="9" y="58"/>
                      </a:lnTo>
                      <a:lnTo>
                        <a:pt x="11" y="57"/>
                      </a:lnTo>
                      <a:lnTo>
                        <a:pt x="14" y="57"/>
                      </a:lnTo>
                      <a:lnTo>
                        <a:pt x="18" y="55"/>
                      </a:lnTo>
                      <a:lnTo>
                        <a:pt x="21" y="55"/>
                      </a:lnTo>
                      <a:lnTo>
                        <a:pt x="27" y="54"/>
                      </a:lnTo>
                      <a:lnTo>
                        <a:pt x="31" y="52"/>
                      </a:lnTo>
                      <a:lnTo>
                        <a:pt x="36" y="52"/>
                      </a:lnTo>
                      <a:lnTo>
                        <a:pt x="42" y="51"/>
                      </a:lnTo>
                      <a:lnTo>
                        <a:pt x="47" y="51"/>
                      </a:lnTo>
                      <a:lnTo>
                        <a:pt x="54" y="50"/>
                      </a:lnTo>
                      <a:lnTo>
                        <a:pt x="67" y="48"/>
                      </a:lnTo>
                      <a:lnTo>
                        <a:pt x="81" y="45"/>
                      </a:lnTo>
                      <a:lnTo>
                        <a:pt x="94" y="44"/>
                      </a:lnTo>
                      <a:lnTo>
                        <a:pt x="108" y="41"/>
                      </a:lnTo>
                      <a:lnTo>
                        <a:pt x="123" y="39"/>
                      </a:lnTo>
                      <a:lnTo>
                        <a:pt x="139" y="36"/>
                      </a:lnTo>
                      <a:lnTo>
                        <a:pt x="154" y="32"/>
                      </a:lnTo>
                      <a:lnTo>
                        <a:pt x="169" y="29"/>
                      </a:lnTo>
                      <a:lnTo>
                        <a:pt x="177" y="27"/>
                      </a:lnTo>
                      <a:lnTo>
                        <a:pt x="184" y="26"/>
                      </a:lnTo>
                      <a:lnTo>
                        <a:pt x="191" y="25"/>
                      </a:lnTo>
                      <a:lnTo>
                        <a:pt x="197" y="22"/>
                      </a:lnTo>
                      <a:lnTo>
                        <a:pt x="204" y="21"/>
                      </a:lnTo>
                      <a:lnTo>
                        <a:pt x="209" y="19"/>
                      </a:lnTo>
                      <a:lnTo>
                        <a:pt x="213" y="18"/>
                      </a:lnTo>
                      <a:lnTo>
                        <a:pt x="218" y="16"/>
                      </a:lnTo>
                      <a:lnTo>
                        <a:pt x="222" y="15"/>
                      </a:lnTo>
                      <a:lnTo>
                        <a:pt x="226" y="14"/>
                      </a:lnTo>
                      <a:lnTo>
                        <a:pt x="229" y="12"/>
                      </a:lnTo>
                      <a:lnTo>
                        <a:pt x="231" y="12"/>
                      </a:lnTo>
                      <a:lnTo>
                        <a:pt x="234" y="11"/>
                      </a:lnTo>
                      <a:lnTo>
                        <a:pt x="236" y="9"/>
                      </a:lnTo>
                      <a:lnTo>
                        <a:pt x="237" y="8"/>
                      </a:lnTo>
                      <a:lnTo>
                        <a:pt x="238" y="8"/>
                      </a:lnTo>
                      <a:lnTo>
                        <a:pt x="240" y="7"/>
                      </a:lnTo>
                      <a:lnTo>
                        <a:pt x="242" y="5"/>
                      </a:lnTo>
                      <a:lnTo>
                        <a:pt x="245" y="4"/>
                      </a:lnTo>
                      <a:lnTo>
                        <a:pt x="249" y="3"/>
                      </a:lnTo>
                      <a:lnTo>
                        <a:pt x="252" y="1"/>
                      </a:lnTo>
                      <a:lnTo>
                        <a:pt x="256" y="0"/>
                      </a:lnTo>
                      <a:lnTo>
                        <a:pt x="260" y="0"/>
                      </a:lnTo>
                      <a:lnTo>
                        <a:pt x="266" y="0"/>
                      </a:lnTo>
                      <a:lnTo>
                        <a:pt x="270" y="1"/>
                      </a:lnTo>
                      <a:lnTo>
                        <a:pt x="276" y="4"/>
                      </a:lnTo>
                      <a:lnTo>
                        <a:pt x="281" y="7"/>
                      </a:lnTo>
                      <a:lnTo>
                        <a:pt x="288" y="9"/>
                      </a:lnTo>
                      <a:lnTo>
                        <a:pt x="295" y="14"/>
                      </a:lnTo>
                      <a:lnTo>
                        <a:pt x="303" y="19"/>
                      </a:lnTo>
                      <a:lnTo>
                        <a:pt x="310" y="26"/>
                      </a:lnTo>
                      <a:lnTo>
                        <a:pt x="319" y="33"/>
                      </a:lnTo>
                      <a:lnTo>
                        <a:pt x="325" y="40"/>
                      </a:lnTo>
                      <a:lnTo>
                        <a:pt x="332" y="47"/>
                      </a:lnTo>
                      <a:lnTo>
                        <a:pt x="337" y="54"/>
                      </a:lnTo>
                      <a:lnTo>
                        <a:pt x="342" y="59"/>
                      </a:lnTo>
                      <a:lnTo>
                        <a:pt x="345" y="63"/>
                      </a:lnTo>
                      <a:lnTo>
                        <a:pt x="348" y="68"/>
                      </a:lnTo>
                      <a:lnTo>
                        <a:pt x="349" y="72"/>
                      </a:lnTo>
                      <a:lnTo>
                        <a:pt x="350" y="75"/>
                      </a:lnTo>
                      <a:lnTo>
                        <a:pt x="349" y="77"/>
                      </a:lnTo>
                      <a:lnTo>
                        <a:pt x="348" y="80"/>
                      </a:lnTo>
                      <a:lnTo>
                        <a:pt x="346" y="83"/>
                      </a:lnTo>
                      <a:lnTo>
                        <a:pt x="343" y="84"/>
                      </a:lnTo>
                      <a:lnTo>
                        <a:pt x="341" y="86"/>
                      </a:lnTo>
                      <a:lnTo>
                        <a:pt x="337" y="87"/>
                      </a:lnTo>
                      <a:lnTo>
                        <a:pt x="332" y="87"/>
                      </a:lnTo>
                      <a:lnTo>
                        <a:pt x="327" y="87"/>
                      </a:lnTo>
                      <a:lnTo>
                        <a:pt x="324" y="88"/>
                      </a:lnTo>
                      <a:lnTo>
                        <a:pt x="320" y="88"/>
                      </a:lnTo>
                      <a:lnTo>
                        <a:pt x="316" y="91"/>
                      </a:lnTo>
                      <a:lnTo>
                        <a:pt x="310" y="94"/>
                      </a:lnTo>
                      <a:lnTo>
                        <a:pt x="305" y="97"/>
                      </a:lnTo>
                      <a:lnTo>
                        <a:pt x="298" y="101"/>
                      </a:lnTo>
                      <a:lnTo>
                        <a:pt x="291" y="106"/>
                      </a:lnTo>
                      <a:lnTo>
                        <a:pt x="284" y="112"/>
                      </a:lnTo>
                      <a:lnTo>
                        <a:pt x="276" y="117"/>
                      </a:lnTo>
                      <a:lnTo>
                        <a:pt x="267" y="126"/>
                      </a:lnTo>
                      <a:lnTo>
                        <a:pt x="258" y="133"/>
                      </a:lnTo>
                      <a:lnTo>
                        <a:pt x="248" y="142"/>
                      </a:lnTo>
                      <a:lnTo>
                        <a:pt x="238" y="151"/>
                      </a:lnTo>
                      <a:lnTo>
                        <a:pt x="227" y="162"/>
                      </a:lnTo>
                      <a:lnTo>
                        <a:pt x="216" y="171"/>
                      </a:lnTo>
                      <a:lnTo>
                        <a:pt x="204" y="184"/>
                      </a:lnTo>
                      <a:lnTo>
                        <a:pt x="184" y="171"/>
                      </a:lnTo>
                      <a:lnTo>
                        <a:pt x="184" y="17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2" name="Freeform 144"/>
                <p:cNvSpPr/>
                <p:nvPr/>
              </p:nvSpPr>
              <p:spPr bwMode="auto">
                <a:xfrm>
                  <a:off x="5335588" y="3738563"/>
                  <a:ext cx="161925" cy="384175"/>
                </a:xfrm>
                <a:custGeom>
                  <a:avLst/>
                  <a:gdLst>
                    <a:gd name="T0" fmla="*/ 145 w 205"/>
                    <a:gd name="T1" fmla="*/ 261 h 484"/>
                    <a:gd name="T2" fmla="*/ 145 w 205"/>
                    <a:gd name="T3" fmla="*/ 207 h 484"/>
                    <a:gd name="T4" fmla="*/ 143 w 205"/>
                    <a:gd name="T5" fmla="*/ 149 h 484"/>
                    <a:gd name="T6" fmla="*/ 140 w 205"/>
                    <a:gd name="T7" fmla="*/ 123 h 484"/>
                    <a:gd name="T8" fmla="*/ 136 w 205"/>
                    <a:gd name="T9" fmla="*/ 99 h 484"/>
                    <a:gd name="T10" fmla="*/ 127 w 205"/>
                    <a:gd name="T11" fmla="*/ 74 h 484"/>
                    <a:gd name="T12" fmla="*/ 112 w 205"/>
                    <a:gd name="T13" fmla="*/ 45 h 484"/>
                    <a:gd name="T14" fmla="*/ 98 w 205"/>
                    <a:gd name="T15" fmla="*/ 25 h 484"/>
                    <a:gd name="T16" fmla="*/ 91 w 205"/>
                    <a:gd name="T17" fmla="*/ 11 h 484"/>
                    <a:gd name="T18" fmla="*/ 93 w 205"/>
                    <a:gd name="T19" fmla="*/ 2 h 484"/>
                    <a:gd name="T20" fmla="*/ 98 w 205"/>
                    <a:gd name="T21" fmla="*/ 0 h 484"/>
                    <a:gd name="T22" fmla="*/ 114 w 205"/>
                    <a:gd name="T23" fmla="*/ 2 h 484"/>
                    <a:gd name="T24" fmla="*/ 130 w 205"/>
                    <a:gd name="T25" fmla="*/ 7 h 484"/>
                    <a:gd name="T26" fmla="*/ 145 w 205"/>
                    <a:gd name="T27" fmla="*/ 16 h 484"/>
                    <a:gd name="T28" fmla="*/ 158 w 205"/>
                    <a:gd name="T29" fmla="*/ 29 h 484"/>
                    <a:gd name="T30" fmla="*/ 168 w 205"/>
                    <a:gd name="T31" fmla="*/ 47 h 484"/>
                    <a:gd name="T32" fmla="*/ 177 w 205"/>
                    <a:gd name="T33" fmla="*/ 74 h 484"/>
                    <a:gd name="T34" fmla="*/ 183 w 205"/>
                    <a:gd name="T35" fmla="*/ 92 h 484"/>
                    <a:gd name="T36" fmla="*/ 193 w 205"/>
                    <a:gd name="T37" fmla="*/ 128 h 484"/>
                    <a:gd name="T38" fmla="*/ 199 w 205"/>
                    <a:gd name="T39" fmla="*/ 177 h 484"/>
                    <a:gd name="T40" fmla="*/ 205 w 205"/>
                    <a:gd name="T41" fmla="*/ 234 h 484"/>
                    <a:gd name="T42" fmla="*/ 202 w 205"/>
                    <a:gd name="T43" fmla="*/ 289 h 484"/>
                    <a:gd name="T44" fmla="*/ 199 w 205"/>
                    <a:gd name="T45" fmla="*/ 337 h 484"/>
                    <a:gd name="T46" fmla="*/ 194 w 205"/>
                    <a:gd name="T47" fmla="*/ 380 h 484"/>
                    <a:gd name="T48" fmla="*/ 181 w 205"/>
                    <a:gd name="T49" fmla="*/ 416 h 484"/>
                    <a:gd name="T50" fmla="*/ 165 w 205"/>
                    <a:gd name="T51" fmla="*/ 447 h 484"/>
                    <a:gd name="T52" fmla="*/ 144 w 205"/>
                    <a:gd name="T53" fmla="*/ 467 h 484"/>
                    <a:gd name="T54" fmla="*/ 127 w 205"/>
                    <a:gd name="T55" fmla="*/ 480 h 484"/>
                    <a:gd name="T56" fmla="*/ 116 w 205"/>
                    <a:gd name="T57" fmla="*/ 484 h 484"/>
                    <a:gd name="T58" fmla="*/ 108 w 205"/>
                    <a:gd name="T59" fmla="*/ 480 h 484"/>
                    <a:gd name="T60" fmla="*/ 104 w 205"/>
                    <a:gd name="T61" fmla="*/ 469 h 484"/>
                    <a:gd name="T62" fmla="*/ 100 w 205"/>
                    <a:gd name="T63" fmla="*/ 455 h 484"/>
                    <a:gd name="T64" fmla="*/ 94 w 205"/>
                    <a:gd name="T65" fmla="*/ 445 h 484"/>
                    <a:gd name="T66" fmla="*/ 86 w 205"/>
                    <a:gd name="T67" fmla="*/ 434 h 484"/>
                    <a:gd name="T68" fmla="*/ 75 w 205"/>
                    <a:gd name="T69" fmla="*/ 423 h 484"/>
                    <a:gd name="T70" fmla="*/ 61 w 205"/>
                    <a:gd name="T71" fmla="*/ 412 h 484"/>
                    <a:gd name="T72" fmla="*/ 43 w 205"/>
                    <a:gd name="T73" fmla="*/ 400 h 484"/>
                    <a:gd name="T74" fmla="*/ 26 w 205"/>
                    <a:gd name="T75" fmla="*/ 387 h 484"/>
                    <a:gd name="T76" fmla="*/ 14 w 205"/>
                    <a:gd name="T77" fmla="*/ 378 h 484"/>
                    <a:gd name="T78" fmla="*/ 6 w 205"/>
                    <a:gd name="T79" fmla="*/ 369 h 484"/>
                    <a:gd name="T80" fmla="*/ 0 w 205"/>
                    <a:gd name="T81" fmla="*/ 364 h 484"/>
                    <a:gd name="T82" fmla="*/ 0 w 205"/>
                    <a:gd name="T83" fmla="*/ 360 h 484"/>
                    <a:gd name="T84" fmla="*/ 3 w 205"/>
                    <a:gd name="T85" fmla="*/ 357 h 484"/>
                    <a:gd name="T86" fmla="*/ 8 w 205"/>
                    <a:gd name="T87" fmla="*/ 355 h 484"/>
                    <a:gd name="T88" fmla="*/ 18 w 205"/>
                    <a:gd name="T89" fmla="*/ 355 h 484"/>
                    <a:gd name="T90" fmla="*/ 31 w 205"/>
                    <a:gd name="T91" fmla="*/ 357 h 484"/>
                    <a:gd name="T92" fmla="*/ 46 w 205"/>
                    <a:gd name="T93" fmla="*/ 360 h 484"/>
                    <a:gd name="T94" fmla="*/ 71 w 205"/>
                    <a:gd name="T95" fmla="*/ 365 h 484"/>
                    <a:gd name="T96" fmla="*/ 101 w 205"/>
                    <a:gd name="T97" fmla="*/ 369 h 484"/>
                    <a:gd name="T98" fmla="*/ 118 w 205"/>
                    <a:gd name="T99" fmla="*/ 369 h 484"/>
                    <a:gd name="T100" fmla="*/ 123 w 205"/>
                    <a:gd name="T101" fmla="*/ 366 h 484"/>
                    <a:gd name="T102" fmla="*/ 127 w 205"/>
                    <a:gd name="T103" fmla="*/ 362 h 484"/>
                    <a:gd name="T104" fmla="*/ 132 w 205"/>
                    <a:gd name="T105" fmla="*/ 354 h 484"/>
                    <a:gd name="T106" fmla="*/ 136 w 205"/>
                    <a:gd name="T107" fmla="*/ 340 h 484"/>
                    <a:gd name="T108" fmla="*/ 139 w 205"/>
                    <a:gd name="T109" fmla="*/ 324 h 484"/>
                    <a:gd name="T110" fmla="*/ 141 w 205"/>
                    <a:gd name="T111" fmla="*/ 303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5" h="484">
                      <a:moveTo>
                        <a:pt x="143" y="296"/>
                      </a:moveTo>
                      <a:lnTo>
                        <a:pt x="144" y="278"/>
                      </a:lnTo>
                      <a:lnTo>
                        <a:pt x="145" y="261"/>
                      </a:lnTo>
                      <a:lnTo>
                        <a:pt x="145" y="243"/>
                      </a:lnTo>
                      <a:lnTo>
                        <a:pt x="145" y="225"/>
                      </a:lnTo>
                      <a:lnTo>
                        <a:pt x="145" y="207"/>
                      </a:lnTo>
                      <a:lnTo>
                        <a:pt x="145" y="189"/>
                      </a:lnTo>
                      <a:lnTo>
                        <a:pt x="144" y="170"/>
                      </a:lnTo>
                      <a:lnTo>
                        <a:pt x="143" y="149"/>
                      </a:lnTo>
                      <a:lnTo>
                        <a:pt x="141" y="141"/>
                      </a:lnTo>
                      <a:lnTo>
                        <a:pt x="141" y="131"/>
                      </a:lnTo>
                      <a:lnTo>
                        <a:pt x="140" y="123"/>
                      </a:lnTo>
                      <a:lnTo>
                        <a:pt x="139" y="115"/>
                      </a:lnTo>
                      <a:lnTo>
                        <a:pt x="137" y="108"/>
                      </a:lnTo>
                      <a:lnTo>
                        <a:pt x="136" y="99"/>
                      </a:lnTo>
                      <a:lnTo>
                        <a:pt x="133" y="92"/>
                      </a:lnTo>
                      <a:lnTo>
                        <a:pt x="132" y="87"/>
                      </a:lnTo>
                      <a:lnTo>
                        <a:pt x="127" y="74"/>
                      </a:lnTo>
                      <a:lnTo>
                        <a:pt x="123" y="63"/>
                      </a:lnTo>
                      <a:lnTo>
                        <a:pt x="118" y="54"/>
                      </a:lnTo>
                      <a:lnTo>
                        <a:pt x="112" y="45"/>
                      </a:lnTo>
                      <a:lnTo>
                        <a:pt x="107" y="37"/>
                      </a:lnTo>
                      <a:lnTo>
                        <a:pt x="103" y="30"/>
                      </a:lnTo>
                      <a:lnTo>
                        <a:pt x="98" y="25"/>
                      </a:lnTo>
                      <a:lnTo>
                        <a:pt x="96" y="19"/>
                      </a:lnTo>
                      <a:lnTo>
                        <a:pt x="93" y="15"/>
                      </a:lnTo>
                      <a:lnTo>
                        <a:pt x="91" y="11"/>
                      </a:lnTo>
                      <a:lnTo>
                        <a:pt x="91" y="7"/>
                      </a:lnTo>
                      <a:lnTo>
                        <a:pt x="93" y="4"/>
                      </a:lnTo>
                      <a:lnTo>
                        <a:pt x="93" y="2"/>
                      </a:lnTo>
                      <a:lnTo>
                        <a:pt x="94" y="1"/>
                      </a:lnTo>
                      <a:lnTo>
                        <a:pt x="96" y="0"/>
                      </a:lnTo>
                      <a:lnTo>
                        <a:pt x="98" y="0"/>
                      </a:lnTo>
                      <a:lnTo>
                        <a:pt x="103" y="0"/>
                      </a:lnTo>
                      <a:lnTo>
                        <a:pt x="107" y="1"/>
                      </a:lnTo>
                      <a:lnTo>
                        <a:pt x="114" y="2"/>
                      </a:lnTo>
                      <a:lnTo>
                        <a:pt x="119" y="4"/>
                      </a:lnTo>
                      <a:lnTo>
                        <a:pt x="125" y="5"/>
                      </a:lnTo>
                      <a:lnTo>
                        <a:pt x="130" y="7"/>
                      </a:lnTo>
                      <a:lnTo>
                        <a:pt x="136" y="9"/>
                      </a:lnTo>
                      <a:lnTo>
                        <a:pt x="140" y="12"/>
                      </a:lnTo>
                      <a:lnTo>
                        <a:pt x="145" y="16"/>
                      </a:lnTo>
                      <a:lnTo>
                        <a:pt x="150" y="19"/>
                      </a:lnTo>
                      <a:lnTo>
                        <a:pt x="154" y="23"/>
                      </a:lnTo>
                      <a:lnTo>
                        <a:pt x="158" y="29"/>
                      </a:lnTo>
                      <a:lnTo>
                        <a:pt x="161" y="33"/>
                      </a:lnTo>
                      <a:lnTo>
                        <a:pt x="163" y="40"/>
                      </a:lnTo>
                      <a:lnTo>
                        <a:pt x="168" y="47"/>
                      </a:lnTo>
                      <a:lnTo>
                        <a:pt x="170" y="55"/>
                      </a:lnTo>
                      <a:lnTo>
                        <a:pt x="173" y="63"/>
                      </a:lnTo>
                      <a:lnTo>
                        <a:pt x="177" y="74"/>
                      </a:lnTo>
                      <a:lnTo>
                        <a:pt x="179" y="80"/>
                      </a:lnTo>
                      <a:lnTo>
                        <a:pt x="181" y="85"/>
                      </a:lnTo>
                      <a:lnTo>
                        <a:pt x="183" y="92"/>
                      </a:lnTo>
                      <a:lnTo>
                        <a:pt x="186" y="99"/>
                      </a:lnTo>
                      <a:lnTo>
                        <a:pt x="188" y="113"/>
                      </a:lnTo>
                      <a:lnTo>
                        <a:pt x="193" y="128"/>
                      </a:lnTo>
                      <a:lnTo>
                        <a:pt x="195" y="144"/>
                      </a:lnTo>
                      <a:lnTo>
                        <a:pt x="198" y="160"/>
                      </a:lnTo>
                      <a:lnTo>
                        <a:pt x="199" y="177"/>
                      </a:lnTo>
                      <a:lnTo>
                        <a:pt x="201" y="195"/>
                      </a:lnTo>
                      <a:lnTo>
                        <a:pt x="202" y="213"/>
                      </a:lnTo>
                      <a:lnTo>
                        <a:pt x="205" y="234"/>
                      </a:lnTo>
                      <a:lnTo>
                        <a:pt x="204" y="253"/>
                      </a:lnTo>
                      <a:lnTo>
                        <a:pt x="204" y="271"/>
                      </a:lnTo>
                      <a:lnTo>
                        <a:pt x="202" y="289"/>
                      </a:lnTo>
                      <a:lnTo>
                        <a:pt x="202" y="306"/>
                      </a:lnTo>
                      <a:lnTo>
                        <a:pt x="201" y="322"/>
                      </a:lnTo>
                      <a:lnTo>
                        <a:pt x="199" y="337"/>
                      </a:lnTo>
                      <a:lnTo>
                        <a:pt x="198" y="353"/>
                      </a:lnTo>
                      <a:lnTo>
                        <a:pt x="197" y="366"/>
                      </a:lnTo>
                      <a:lnTo>
                        <a:pt x="194" y="380"/>
                      </a:lnTo>
                      <a:lnTo>
                        <a:pt x="190" y="393"/>
                      </a:lnTo>
                      <a:lnTo>
                        <a:pt x="186" y="405"/>
                      </a:lnTo>
                      <a:lnTo>
                        <a:pt x="181" y="416"/>
                      </a:lnTo>
                      <a:lnTo>
                        <a:pt x="177" y="427"/>
                      </a:lnTo>
                      <a:lnTo>
                        <a:pt x="172" y="437"/>
                      </a:lnTo>
                      <a:lnTo>
                        <a:pt x="165" y="447"/>
                      </a:lnTo>
                      <a:lnTo>
                        <a:pt x="158" y="455"/>
                      </a:lnTo>
                      <a:lnTo>
                        <a:pt x="151" y="462"/>
                      </a:lnTo>
                      <a:lnTo>
                        <a:pt x="144" y="467"/>
                      </a:lnTo>
                      <a:lnTo>
                        <a:pt x="139" y="473"/>
                      </a:lnTo>
                      <a:lnTo>
                        <a:pt x="133" y="477"/>
                      </a:lnTo>
                      <a:lnTo>
                        <a:pt x="127" y="480"/>
                      </a:lnTo>
                      <a:lnTo>
                        <a:pt x="123" y="481"/>
                      </a:lnTo>
                      <a:lnTo>
                        <a:pt x="119" y="483"/>
                      </a:lnTo>
                      <a:lnTo>
                        <a:pt x="116" y="484"/>
                      </a:lnTo>
                      <a:lnTo>
                        <a:pt x="114" y="483"/>
                      </a:lnTo>
                      <a:lnTo>
                        <a:pt x="111" y="483"/>
                      </a:lnTo>
                      <a:lnTo>
                        <a:pt x="108" y="480"/>
                      </a:lnTo>
                      <a:lnTo>
                        <a:pt x="107" y="477"/>
                      </a:lnTo>
                      <a:lnTo>
                        <a:pt x="105" y="474"/>
                      </a:lnTo>
                      <a:lnTo>
                        <a:pt x="104" y="469"/>
                      </a:lnTo>
                      <a:lnTo>
                        <a:pt x="103" y="465"/>
                      </a:lnTo>
                      <a:lnTo>
                        <a:pt x="101" y="459"/>
                      </a:lnTo>
                      <a:lnTo>
                        <a:pt x="100" y="455"/>
                      </a:lnTo>
                      <a:lnTo>
                        <a:pt x="98" y="452"/>
                      </a:lnTo>
                      <a:lnTo>
                        <a:pt x="97" y="448"/>
                      </a:lnTo>
                      <a:lnTo>
                        <a:pt x="94" y="445"/>
                      </a:lnTo>
                      <a:lnTo>
                        <a:pt x="93" y="443"/>
                      </a:lnTo>
                      <a:lnTo>
                        <a:pt x="90" y="438"/>
                      </a:lnTo>
                      <a:lnTo>
                        <a:pt x="86" y="434"/>
                      </a:lnTo>
                      <a:lnTo>
                        <a:pt x="83" y="432"/>
                      </a:lnTo>
                      <a:lnTo>
                        <a:pt x="79" y="427"/>
                      </a:lnTo>
                      <a:lnTo>
                        <a:pt x="75" y="423"/>
                      </a:lnTo>
                      <a:lnTo>
                        <a:pt x="71" y="419"/>
                      </a:lnTo>
                      <a:lnTo>
                        <a:pt x="65" y="416"/>
                      </a:lnTo>
                      <a:lnTo>
                        <a:pt x="61" y="412"/>
                      </a:lnTo>
                      <a:lnTo>
                        <a:pt x="56" y="408"/>
                      </a:lnTo>
                      <a:lnTo>
                        <a:pt x="49" y="404"/>
                      </a:lnTo>
                      <a:lnTo>
                        <a:pt x="43" y="400"/>
                      </a:lnTo>
                      <a:lnTo>
                        <a:pt x="36" y="396"/>
                      </a:lnTo>
                      <a:lnTo>
                        <a:pt x="31" y="391"/>
                      </a:lnTo>
                      <a:lnTo>
                        <a:pt x="26" y="387"/>
                      </a:lnTo>
                      <a:lnTo>
                        <a:pt x="21" y="383"/>
                      </a:lnTo>
                      <a:lnTo>
                        <a:pt x="17" y="380"/>
                      </a:lnTo>
                      <a:lnTo>
                        <a:pt x="14" y="378"/>
                      </a:lnTo>
                      <a:lnTo>
                        <a:pt x="10" y="373"/>
                      </a:lnTo>
                      <a:lnTo>
                        <a:pt x="7" y="371"/>
                      </a:lnTo>
                      <a:lnTo>
                        <a:pt x="6" y="369"/>
                      </a:lnTo>
                      <a:lnTo>
                        <a:pt x="3" y="366"/>
                      </a:lnTo>
                      <a:lnTo>
                        <a:pt x="2" y="365"/>
                      </a:lnTo>
                      <a:lnTo>
                        <a:pt x="0" y="364"/>
                      </a:lnTo>
                      <a:lnTo>
                        <a:pt x="0" y="361"/>
                      </a:lnTo>
                      <a:lnTo>
                        <a:pt x="0" y="361"/>
                      </a:lnTo>
                      <a:lnTo>
                        <a:pt x="0" y="360"/>
                      </a:lnTo>
                      <a:lnTo>
                        <a:pt x="0" y="358"/>
                      </a:lnTo>
                      <a:lnTo>
                        <a:pt x="2" y="358"/>
                      </a:lnTo>
                      <a:lnTo>
                        <a:pt x="3" y="357"/>
                      </a:lnTo>
                      <a:lnTo>
                        <a:pt x="4" y="357"/>
                      </a:lnTo>
                      <a:lnTo>
                        <a:pt x="6" y="355"/>
                      </a:lnTo>
                      <a:lnTo>
                        <a:pt x="8" y="355"/>
                      </a:lnTo>
                      <a:lnTo>
                        <a:pt x="11" y="355"/>
                      </a:lnTo>
                      <a:lnTo>
                        <a:pt x="14" y="355"/>
                      </a:lnTo>
                      <a:lnTo>
                        <a:pt x="18" y="355"/>
                      </a:lnTo>
                      <a:lnTo>
                        <a:pt x="21" y="355"/>
                      </a:lnTo>
                      <a:lnTo>
                        <a:pt x="25" y="357"/>
                      </a:lnTo>
                      <a:lnTo>
                        <a:pt x="31" y="357"/>
                      </a:lnTo>
                      <a:lnTo>
                        <a:pt x="35" y="358"/>
                      </a:lnTo>
                      <a:lnTo>
                        <a:pt x="40" y="358"/>
                      </a:lnTo>
                      <a:lnTo>
                        <a:pt x="46" y="360"/>
                      </a:lnTo>
                      <a:lnTo>
                        <a:pt x="51" y="361"/>
                      </a:lnTo>
                      <a:lnTo>
                        <a:pt x="58" y="362"/>
                      </a:lnTo>
                      <a:lnTo>
                        <a:pt x="71" y="365"/>
                      </a:lnTo>
                      <a:lnTo>
                        <a:pt x="82" y="368"/>
                      </a:lnTo>
                      <a:lnTo>
                        <a:pt x="91" y="369"/>
                      </a:lnTo>
                      <a:lnTo>
                        <a:pt x="101" y="369"/>
                      </a:lnTo>
                      <a:lnTo>
                        <a:pt x="108" y="369"/>
                      </a:lnTo>
                      <a:lnTo>
                        <a:pt x="115" y="369"/>
                      </a:lnTo>
                      <a:lnTo>
                        <a:pt x="118" y="369"/>
                      </a:lnTo>
                      <a:lnTo>
                        <a:pt x="121" y="368"/>
                      </a:lnTo>
                      <a:lnTo>
                        <a:pt x="122" y="368"/>
                      </a:lnTo>
                      <a:lnTo>
                        <a:pt x="123" y="366"/>
                      </a:lnTo>
                      <a:lnTo>
                        <a:pt x="125" y="365"/>
                      </a:lnTo>
                      <a:lnTo>
                        <a:pt x="126" y="364"/>
                      </a:lnTo>
                      <a:lnTo>
                        <a:pt x="127" y="362"/>
                      </a:lnTo>
                      <a:lnTo>
                        <a:pt x="129" y="360"/>
                      </a:lnTo>
                      <a:lnTo>
                        <a:pt x="130" y="357"/>
                      </a:lnTo>
                      <a:lnTo>
                        <a:pt x="132" y="354"/>
                      </a:lnTo>
                      <a:lnTo>
                        <a:pt x="133" y="350"/>
                      </a:lnTo>
                      <a:lnTo>
                        <a:pt x="134" y="346"/>
                      </a:lnTo>
                      <a:lnTo>
                        <a:pt x="136" y="340"/>
                      </a:lnTo>
                      <a:lnTo>
                        <a:pt x="137" y="336"/>
                      </a:lnTo>
                      <a:lnTo>
                        <a:pt x="139" y="329"/>
                      </a:lnTo>
                      <a:lnTo>
                        <a:pt x="139" y="324"/>
                      </a:lnTo>
                      <a:lnTo>
                        <a:pt x="140" y="317"/>
                      </a:lnTo>
                      <a:lnTo>
                        <a:pt x="141" y="311"/>
                      </a:lnTo>
                      <a:lnTo>
                        <a:pt x="141" y="303"/>
                      </a:lnTo>
                      <a:lnTo>
                        <a:pt x="143" y="296"/>
                      </a:lnTo>
                      <a:lnTo>
                        <a:pt x="143" y="29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3" name="Freeform 145"/>
                <p:cNvSpPr/>
                <p:nvPr/>
              </p:nvSpPr>
              <p:spPr bwMode="auto">
                <a:xfrm>
                  <a:off x="5141913" y="3771900"/>
                  <a:ext cx="582612" cy="104775"/>
                </a:xfrm>
                <a:custGeom>
                  <a:avLst/>
                  <a:gdLst>
                    <a:gd name="T0" fmla="*/ 2 w 735"/>
                    <a:gd name="T1" fmla="*/ 101 h 133"/>
                    <a:gd name="T2" fmla="*/ 14 w 735"/>
                    <a:gd name="T3" fmla="*/ 97 h 133"/>
                    <a:gd name="T4" fmla="*/ 29 w 735"/>
                    <a:gd name="T5" fmla="*/ 93 h 133"/>
                    <a:gd name="T6" fmla="*/ 43 w 735"/>
                    <a:gd name="T7" fmla="*/ 92 h 133"/>
                    <a:gd name="T8" fmla="*/ 60 w 735"/>
                    <a:gd name="T9" fmla="*/ 89 h 133"/>
                    <a:gd name="T10" fmla="*/ 85 w 735"/>
                    <a:gd name="T11" fmla="*/ 86 h 133"/>
                    <a:gd name="T12" fmla="*/ 114 w 735"/>
                    <a:gd name="T13" fmla="*/ 82 h 133"/>
                    <a:gd name="T14" fmla="*/ 150 w 735"/>
                    <a:gd name="T15" fmla="*/ 78 h 133"/>
                    <a:gd name="T16" fmla="*/ 191 w 735"/>
                    <a:gd name="T17" fmla="*/ 71 h 133"/>
                    <a:gd name="T18" fmla="*/ 284 w 735"/>
                    <a:gd name="T19" fmla="*/ 57 h 133"/>
                    <a:gd name="T20" fmla="*/ 386 w 735"/>
                    <a:gd name="T21" fmla="*/ 39 h 133"/>
                    <a:gd name="T22" fmla="*/ 461 w 735"/>
                    <a:gd name="T23" fmla="*/ 25 h 133"/>
                    <a:gd name="T24" fmla="*/ 514 w 735"/>
                    <a:gd name="T25" fmla="*/ 17 h 133"/>
                    <a:gd name="T26" fmla="*/ 558 w 735"/>
                    <a:gd name="T27" fmla="*/ 10 h 133"/>
                    <a:gd name="T28" fmla="*/ 594 w 735"/>
                    <a:gd name="T29" fmla="*/ 4 h 133"/>
                    <a:gd name="T30" fmla="*/ 620 w 735"/>
                    <a:gd name="T31" fmla="*/ 2 h 133"/>
                    <a:gd name="T32" fmla="*/ 637 w 735"/>
                    <a:gd name="T33" fmla="*/ 0 h 133"/>
                    <a:gd name="T34" fmla="*/ 653 w 735"/>
                    <a:gd name="T35" fmla="*/ 0 h 133"/>
                    <a:gd name="T36" fmla="*/ 684 w 735"/>
                    <a:gd name="T37" fmla="*/ 7 h 133"/>
                    <a:gd name="T38" fmla="*/ 707 w 735"/>
                    <a:gd name="T39" fmla="*/ 18 h 133"/>
                    <a:gd name="T40" fmla="*/ 720 w 735"/>
                    <a:gd name="T41" fmla="*/ 29 h 133"/>
                    <a:gd name="T42" fmla="*/ 728 w 735"/>
                    <a:gd name="T43" fmla="*/ 42 h 133"/>
                    <a:gd name="T44" fmla="*/ 734 w 735"/>
                    <a:gd name="T45" fmla="*/ 51 h 133"/>
                    <a:gd name="T46" fmla="*/ 735 w 735"/>
                    <a:gd name="T47" fmla="*/ 57 h 133"/>
                    <a:gd name="T48" fmla="*/ 730 w 735"/>
                    <a:gd name="T49" fmla="*/ 60 h 133"/>
                    <a:gd name="T50" fmla="*/ 714 w 735"/>
                    <a:gd name="T51" fmla="*/ 62 h 133"/>
                    <a:gd name="T52" fmla="*/ 688 w 735"/>
                    <a:gd name="T53" fmla="*/ 65 h 133"/>
                    <a:gd name="T54" fmla="*/ 651 w 735"/>
                    <a:gd name="T55" fmla="*/ 67 h 133"/>
                    <a:gd name="T56" fmla="*/ 602 w 735"/>
                    <a:gd name="T57" fmla="*/ 69 h 133"/>
                    <a:gd name="T58" fmla="*/ 523 w 735"/>
                    <a:gd name="T59" fmla="*/ 72 h 133"/>
                    <a:gd name="T60" fmla="*/ 402 w 735"/>
                    <a:gd name="T61" fmla="*/ 83 h 133"/>
                    <a:gd name="T62" fmla="*/ 284 w 735"/>
                    <a:gd name="T63" fmla="*/ 98 h 133"/>
                    <a:gd name="T64" fmla="*/ 209 w 735"/>
                    <a:gd name="T65" fmla="*/ 112 h 133"/>
                    <a:gd name="T66" fmla="*/ 162 w 735"/>
                    <a:gd name="T67" fmla="*/ 121 h 133"/>
                    <a:gd name="T68" fmla="*/ 125 w 735"/>
                    <a:gd name="T69" fmla="*/ 128 h 133"/>
                    <a:gd name="T70" fmla="*/ 97 w 735"/>
                    <a:gd name="T71" fmla="*/ 130 h 133"/>
                    <a:gd name="T72" fmla="*/ 79 w 735"/>
                    <a:gd name="T73" fmla="*/ 133 h 133"/>
                    <a:gd name="T74" fmla="*/ 67 w 735"/>
                    <a:gd name="T75" fmla="*/ 133 h 133"/>
                    <a:gd name="T76" fmla="*/ 50 w 735"/>
                    <a:gd name="T77" fmla="*/ 130 h 133"/>
                    <a:gd name="T78" fmla="*/ 32 w 735"/>
                    <a:gd name="T79" fmla="*/ 123 h 133"/>
                    <a:gd name="T80" fmla="*/ 14 w 735"/>
                    <a:gd name="T81" fmla="*/ 115 h 133"/>
                    <a:gd name="T82" fmla="*/ 3 w 735"/>
                    <a:gd name="T83" fmla="*/ 110 h 133"/>
                    <a:gd name="T84" fmla="*/ 0 w 735"/>
                    <a:gd name="T85" fmla="*/ 104 h 1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</a:cxnLst>
                  <a:rect l="0" t="0" r="r" b="b"/>
                  <a:pathLst>
                    <a:path w="735" h="133">
                      <a:moveTo>
                        <a:pt x="0" y="104"/>
                      </a:moveTo>
                      <a:lnTo>
                        <a:pt x="0" y="103"/>
                      </a:lnTo>
                      <a:lnTo>
                        <a:pt x="2" y="101"/>
                      </a:lnTo>
                      <a:lnTo>
                        <a:pt x="4" y="100"/>
                      </a:lnTo>
                      <a:lnTo>
                        <a:pt x="8" y="98"/>
                      </a:lnTo>
                      <a:lnTo>
                        <a:pt x="14" y="97"/>
                      </a:lnTo>
                      <a:lnTo>
                        <a:pt x="21" y="94"/>
                      </a:lnTo>
                      <a:lnTo>
                        <a:pt x="25" y="94"/>
                      </a:lnTo>
                      <a:lnTo>
                        <a:pt x="29" y="93"/>
                      </a:lnTo>
                      <a:lnTo>
                        <a:pt x="33" y="93"/>
                      </a:lnTo>
                      <a:lnTo>
                        <a:pt x="38" y="92"/>
                      </a:lnTo>
                      <a:lnTo>
                        <a:pt x="43" y="92"/>
                      </a:lnTo>
                      <a:lnTo>
                        <a:pt x="47" y="90"/>
                      </a:lnTo>
                      <a:lnTo>
                        <a:pt x="54" y="89"/>
                      </a:lnTo>
                      <a:lnTo>
                        <a:pt x="60" y="89"/>
                      </a:lnTo>
                      <a:lnTo>
                        <a:pt x="68" y="87"/>
                      </a:lnTo>
                      <a:lnTo>
                        <a:pt x="75" y="86"/>
                      </a:lnTo>
                      <a:lnTo>
                        <a:pt x="85" y="86"/>
                      </a:lnTo>
                      <a:lnTo>
                        <a:pt x="93" y="85"/>
                      </a:lnTo>
                      <a:lnTo>
                        <a:pt x="103" y="83"/>
                      </a:lnTo>
                      <a:lnTo>
                        <a:pt x="114" y="82"/>
                      </a:lnTo>
                      <a:lnTo>
                        <a:pt x="125" y="80"/>
                      </a:lnTo>
                      <a:lnTo>
                        <a:pt x="137" y="79"/>
                      </a:lnTo>
                      <a:lnTo>
                        <a:pt x="150" y="78"/>
                      </a:lnTo>
                      <a:lnTo>
                        <a:pt x="163" y="75"/>
                      </a:lnTo>
                      <a:lnTo>
                        <a:pt x="177" y="74"/>
                      </a:lnTo>
                      <a:lnTo>
                        <a:pt x="191" y="71"/>
                      </a:lnTo>
                      <a:lnTo>
                        <a:pt x="222" y="67"/>
                      </a:lnTo>
                      <a:lnTo>
                        <a:pt x="252" y="61"/>
                      </a:lnTo>
                      <a:lnTo>
                        <a:pt x="284" y="57"/>
                      </a:lnTo>
                      <a:lnTo>
                        <a:pt x="316" y="51"/>
                      </a:lnTo>
                      <a:lnTo>
                        <a:pt x="350" y="46"/>
                      </a:lnTo>
                      <a:lnTo>
                        <a:pt x="386" y="39"/>
                      </a:lnTo>
                      <a:lnTo>
                        <a:pt x="422" y="32"/>
                      </a:lnTo>
                      <a:lnTo>
                        <a:pt x="442" y="29"/>
                      </a:lnTo>
                      <a:lnTo>
                        <a:pt x="461" y="25"/>
                      </a:lnTo>
                      <a:lnTo>
                        <a:pt x="479" y="22"/>
                      </a:lnTo>
                      <a:lnTo>
                        <a:pt x="497" y="18"/>
                      </a:lnTo>
                      <a:lnTo>
                        <a:pt x="514" y="17"/>
                      </a:lnTo>
                      <a:lnTo>
                        <a:pt x="530" y="14"/>
                      </a:lnTo>
                      <a:lnTo>
                        <a:pt x="545" y="11"/>
                      </a:lnTo>
                      <a:lnTo>
                        <a:pt x="558" y="10"/>
                      </a:lnTo>
                      <a:lnTo>
                        <a:pt x="572" y="7"/>
                      </a:lnTo>
                      <a:lnTo>
                        <a:pt x="583" y="6"/>
                      </a:lnTo>
                      <a:lnTo>
                        <a:pt x="594" y="4"/>
                      </a:lnTo>
                      <a:lnTo>
                        <a:pt x="604" y="3"/>
                      </a:lnTo>
                      <a:lnTo>
                        <a:pt x="612" y="2"/>
                      </a:lnTo>
                      <a:lnTo>
                        <a:pt x="620" y="2"/>
                      </a:lnTo>
                      <a:lnTo>
                        <a:pt x="627" y="0"/>
                      </a:lnTo>
                      <a:lnTo>
                        <a:pt x="633" y="0"/>
                      </a:lnTo>
                      <a:lnTo>
                        <a:pt x="637" y="0"/>
                      </a:lnTo>
                      <a:lnTo>
                        <a:pt x="641" y="0"/>
                      </a:lnTo>
                      <a:lnTo>
                        <a:pt x="648" y="0"/>
                      </a:lnTo>
                      <a:lnTo>
                        <a:pt x="653" y="0"/>
                      </a:lnTo>
                      <a:lnTo>
                        <a:pt x="664" y="3"/>
                      </a:lnTo>
                      <a:lnTo>
                        <a:pt x="678" y="6"/>
                      </a:lnTo>
                      <a:lnTo>
                        <a:pt x="684" y="7"/>
                      </a:lnTo>
                      <a:lnTo>
                        <a:pt x="692" y="9"/>
                      </a:lnTo>
                      <a:lnTo>
                        <a:pt x="702" y="14"/>
                      </a:lnTo>
                      <a:lnTo>
                        <a:pt x="707" y="18"/>
                      </a:lnTo>
                      <a:lnTo>
                        <a:pt x="712" y="21"/>
                      </a:lnTo>
                      <a:lnTo>
                        <a:pt x="716" y="25"/>
                      </a:lnTo>
                      <a:lnTo>
                        <a:pt x="720" y="29"/>
                      </a:lnTo>
                      <a:lnTo>
                        <a:pt x="723" y="33"/>
                      </a:lnTo>
                      <a:lnTo>
                        <a:pt x="727" y="38"/>
                      </a:lnTo>
                      <a:lnTo>
                        <a:pt x="728" y="42"/>
                      </a:lnTo>
                      <a:lnTo>
                        <a:pt x="731" y="46"/>
                      </a:lnTo>
                      <a:lnTo>
                        <a:pt x="732" y="49"/>
                      </a:lnTo>
                      <a:lnTo>
                        <a:pt x="734" y="51"/>
                      </a:lnTo>
                      <a:lnTo>
                        <a:pt x="735" y="53"/>
                      </a:lnTo>
                      <a:lnTo>
                        <a:pt x="735" y="56"/>
                      </a:lnTo>
                      <a:lnTo>
                        <a:pt x="735" y="57"/>
                      </a:lnTo>
                      <a:lnTo>
                        <a:pt x="734" y="58"/>
                      </a:lnTo>
                      <a:lnTo>
                        <a:pt x="732" y="60"/>
                      </a:lnTo>
                      <a:lnTo>
                        <a:pt x="730" y="60"/>
                      </a:lnTo>
                      <a:lnTo>
                        <a:pt x="725" y="61"/>
                      </a:lnTo>
                      <a:lnTo>
                        <a:pt x="721" y="61"/>
                      </a:lnTo>
                      <a:lnTo>
                        <a:pt x="714" y="62"/>
                      </a:lnTo>
                      <a:lnTo>
                        <a:pt x="707" y="62"/>
                      </a:lnTo>
                      <a:lnTo>
                        <a:pt x="698" y="64"/>
                      </a:lnTo>
                      <a:lnTo>
                        <a:pt x="688" y="65"/>
                      </a:lnTo>
                      <a:lnTo>
                        <a:pt x="677" y="65"/>
                      </a:lnTo>
                      <a:lnTo>
                        <a:pt x="664" y="67"/>
                      </a:lnTo>
                      <a:lnTo>
                        <a:pt x="651" y="67"/>
                      </a:lnTo>
                      <a:lnTo>
                        <a:pt x="635" y="68"/>
                      </a:lnTo>
                      <a:lnTo>
                        <a:pt x="620" y="68"/>
                      </a:lnTo>
                      <a:lnTo>
                        <a:pt x="602" y="69"/>
                      </a:lnTo>
                      <a:lnTo>
                        <a:pt x="584" y="69"/>
                      </a:lnTo>
                      <a:lnTo>
                        <a:pt x="565" y="71"/>
                      </a:lnTo>
                      <a:lnTo>
                        <a:pt x="523" y="72"/>
                      </a:lnTo>
                      <a:lnTo>
                        <a:pt x="482" y="75"/>
                      </a:lnTo>
                      <a:lnTo>
                        <a:pt x="442" y="79"/>
                      </a:lnTo>
                      <a:lnTo>
                        <a:pt x="402" y="83"/>
                      </a:lnTo>
                      <a:lnTo>
                        <a:pt x="363" y="87"/>
                      </a:lnTo>
                      <a:lnTo>
                        <a:pt x="324" y="93"/>
                      </a:lnTo>
                      <a:lnTo>
                        <a:pt x="284" y="98"/>
                      </a:lnTo>
                      <a:lnTo>
                        <a:pt x="245" y="104"/>
                      </a:lnTo>
                      <a:lnTo>
                        <a:pt x="227" y="108"/>
                      </a:lnTo>
                      <a:lnTo>
                        <a:pt x="209" y="112"/>
                      </a:lnTo>
                      <a:lnTo>
                        <a:pt x="193" y="115"/>
                      </a:lnTo>
                      <a:lnTo>
                        <a:pt x="176" y="118"/>
                      </a:lnTo>
                      <a:lnTo>
                        <a:pt x="162" y="121"/>
                      </a:lnTo>
                      <a:lnTo>
                        <a:pt x="148" y="123"/>
                      </a:lnTo>
                      <a:lnTo>
                        <a:pt x="136" y="125"/>
                      </a:lnTo>
                      <a:lnTo>
                        <a:pt x="125" y="128"/>
                      </a:lnTo>
                      <a:lnTo>
                        <a:pt x="114" y="129"/>
                      </a:lnTo>
                      <a:lnTo>
                        <a:pt x="105" y="130"/>
                      </a:lnTo>
                      <a:lnTo>
                        <a:pt x="97" y="130"/>
                      </a:lnTo>
                      <a:lnTo>
                        <a:pt x="90" y="132"/>
                      </a:lnTo>
                      <a:lnTo>
                        <a:pt x="83" y="133"/>
                      </a:lnTo>
                      <a:lnTo>
                        <a:pt x="79" y="133"/>
                      </a:lnTo>
                      <a:lnTo>
                        <a:pt x="75" y="133"/>
                      </a:lnTo>
                      <a:lnTo>
                        <a:pt x="72" y="133"/>
                      </a:lnTo>
                      <a:lnTo>
                        <a:pt x="67" y="133"/>
                      </a:lnTo>
                      <a:lnTo>
                        <a:pt x="61" y="133"/>
                      </a:lnTo>
                      <a:lnTo>
                        <a:pt x="56" y="132"/>
                      </a:lnTo>
                      <a:lnTo>
                        <a:pt x="50" y="130"/>
                      </a:lnTo>
                      <a:lnTo>
                        <a:pt x="43" y="129"/>
                      </a:lnTo>
                      <a:lnTo>
                        <a:pt x="38" y="126"/>
                      </a:lnTo>
                      <a:lnTo>
                        <a:pt x="32" y="123"/>
                      </a:lnTo>
                      <a:lnTo>
                        <a:pt x="26" y="121"/>
                      </a:lnTo>
                      <a:lnTo>
                        <a:pt x="20" y="118"/>
                      </a:lnTo>
                      <a:lnTo>
                        <a:pt x="14" y="115"/>
                      </a:lnTo>
                      <a:lnTo>
                        <a:pt x="10" y="114"/>
                      </a:lnTo>
                      <a:lnTo>
                        <a:pt x="6" y="111"/>
                      </a:lnTo>
                      <a:lnTo>
                        <a:pt x="3" y="110"/>
                      </a:lnTo>
                      <a:lnTo>
                        <a:pt x="2" y="107"/>
                      </a:lnTo>
                      <a:lnTo>
                        <a:pt x="0" y="105"/>
                      </a:lnTo>
                      <a:lnTo>
                        <a:pt x="0" y="104"/>
                      </a:lnTo>
                      <a:lnTo>
                        <a:pt x="0" y="104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44" name="Freeform 146"/>
                <p:cNvSpPr/>
                <p:nvPr/>
              </p:nvSpPr>
              <p:spPr bwMode="auto">
                <a:xfrm>
                  <a:off x="5189538" y="3497263"/>
                  <a:ext cx="569912" cy="150813"/>
                </a:xfrm>
                <a:custGeom>
                  <a:avLst/>
                  <a:gdLst>
                    <a:gd name="T0" fmla="*/ 666 w 718"/>
                    <a:gd name="T1" fmla="*/ 33 h 189"/>
                    <a:gd name="T2" fmla="*/ 705 w 718"/>
                    <a:gd name="T3" fmla="*/ 60 h 189"/>
                    <a:gd name="T4" fmla="*/ 717 w 718"/>
                    <a:gd name="T5" fmla="*/ 78 h 189"/>
                    <a:gd name="T6" fmla="*/ 716 w 718"/>
                    <a:gd name="T7" fmla="*/ 91 h 189"/>
                    <a:gd name="T8" fmla="*/ 700 w 718"/>
                    <a:gd name="T9" fmla="*/ 96 h 189"/>
                    <a:gd name="T10" fmla="*/ 681 w 718"/>
                    <a:gd name="T11" fmla="*/ 98 h 189"/>
                    <a:gd name="T12" fmla="*/ 663 w 718"/>
                    <a:gd name="T13" fmla="*/ 103 h 189"/>
                    <a:gd name="T14" fmla="*/ 642 w 718"/>
                    <a:gd name="T15" fmla="*/ 116 h 189"/>
                    <a:gd name="T16" fmla="*/ 601 w 718"/>
                    <a:gd name="T17" fmla="*/ 149 h 189"/>
                    <a:gd name="T18" fmla="*/ 579 w 718"/>
                    <a:gd name="T19" fmla="*/ 170 h 189"/>
                    <a:gd name="T20" fmla="*/ 562 w 718"/>
                    <a:gd name="T21" fmla="*/ 184 h 189"/>
                    <a:gd name="T22" fmla="*/ 550 w 718"/>
                    <a:gd name="T23" fmla="*/ 189 h 189"/>
                    <a:gd name="T24" fmla="*/ 545 w 718"/>
                    <a:gd name="T25" fmla="*/ 186 h 189"/>
                    <a:gd name="T26" fmla="*/ 548 w 718"/>
                    <a:gd name="T27" fmla="*/ 175 h 189"/>
                    <a:gd name="T28" fmla="*/ 555 w 718"/>
                    <a:gd name="T29" fmla="*/ 160 h 189"/>
                    <a:gd name="T30" fmla="*/ 566 w 718"/>
                    <a:gd name="T31" fmla="*/ 138 h 189"/>
                    <a:gd name="T32" fmla="*/ 586 w 718"/>
                    <a:gd name="T33" fmla="*/ 98 h 189"/>
                    <a:gd name="T34" fmla="*/ 592 w 718"/>
                    <a:gd name="T35" fmla="*/ 72 h 189"/>
                    <a:gd name="T36" fmla="*/ 587 w 718"/>
                    <a:gd name="T37" fmla="*/ 63 h 189"/>
                    <a:gd name="T38" fmla="*/ 561 w 718"/>
                    <a:gd name="T39" fmla="*/ 58 h 189"/>
                    <a:gd name="T40" fmla="*/ 516 w 718"/>
                    <a:gd name="T41" fmla="*/ 63 h 189"/>
                    <a:gd name="T42" fmla="*/ 454 w 718"/>
                    <a:gd name="T43" fmla="*/ 72 h 189"/>
                    <a:gd name="T44" fmla="*/ 403 w 718"/>
                    <a:gd name="T45" fmla="*/ 78 h 189"/>
                    <a:gd name="T46" fmla="*/ 374 w 718"/>
                    <a:gd name="T47" fmla="*/ 83 h 189"/>
                    <a:gd name="T48" fmla="*/ 338 w 718"/>
                    <a:gd name="T49" fmla="*/ 87 h 189"/>
                    <a:gd name="T50" fmla="*/ 293 w 718"/>
                    <a:gd name="T51" fmla="*/ 92 h 189"/>
                    <a:gd name="T52" fmla="*/ 241 w 718"/>
                    <a:gd name="T53" fmla="*/ 98 h 189"/>
                    <a:gd name="T54" fmla="*/ 181 w 718"/>
                    <a:gd name="T55" fmla="*/ 105 h 189"/>
                    <a:gd name="T56" fmla="*/ 115 w 718"/>
                    <a:gd name="T57" fmla="*/ 113 h 189"/>
                    <a:gd name="T58" fmla="*/ 40 w 718"/>
                    <a:gd name="T59" fmla="*/ 121 h 189"/>
                    <a:gd name="T60" fmla="*/ 3 w 718"/>
                    <a:gd name="T61" fmla="*/ 92 h 189"/>
                    <a:gd name="T62" fmla="*/ 17 w 718"/>
                    <a:gd name="T63" fmla="*/ 90 h 189"/>
                    <a:gd name="T64" fmla="*/ 37 w 718"/>
                    <a:gd name="T65" fmla="*/ 87 h 189"/>
                    <a:gd name="T66" fmla="*/ 64 w 718"/>
                    <a:gd name="T67" fmla="*/ 83 h 189"/>
                    <a:gd name="T68" fmla="*/ 97 w 718"/>
                    <a:gd name="T69" fmla="*/ 80 h 189"/>
                    <a:gd name="T70" fmla="*/ 134 w 718"/>
                    <a:gd name="T71" fmla="*/ 76 h 189"/>
                    <a:gd name="T72" fmla="*/ 181 w 718"/>
                    <a:gd name="T73" fmla="*/ 70 h 189"/>
                    <a:gd name="T74" fmla="*/ 237 w 718"/>
                    <a:gd name="T75" fmla="*/ 62 h 189"/>
                    <a:gd name="T76" fmla="*/ 300 w 718"/>
                    <a:gd name="T77" fmla="*/ 54 h 189"/>
                    <a:gd name="T78" fmla="*/ 361 w 718"/>
                    <a:gd name="T79" fmla="*/ 45 h 189"/>
                    <a:gd name="T80" fmla="*/ 417 w 718"/>
                    <a:gd name="T81" fmla="*/ 38 h 189"/>
                    <a:gd name="T82" fmla="*/ 464 w 718"/>
                    <a:gd name="T83" fmla="*/ 33 h 189"/>
                    <a:gd name="T84" fmla="*/ 505 w 718"/>
                    <a:gd name="T85" fmla="*/ 30 h 189"/>
                    <a:gd name="T86" fmla="*/ 537 w 718"/>
                    <a:gd name="T87" fmla="*/ 26 h 189"/>
                    <a:gd name="T88" fmla="*/ 561 w 718"/>
                    <a:gd name="T89" fmla="*/ 20 h 189"/>
                    <a:gd name="T90" fmla="*/ 576 w 718"/>
                    <a:gd name="T91" fmla="*/ 15 h 189"/>
                    <a:gd name="T92" fmla="*/ 581 w 718"/>
                    <a:gd name="T93" fmla="*/ 6 h 189"/>
                    <a:gd name="T94" fmla="*/ 590 w 718"/>
                    <a:gd name="T95" fmla="*/ 0 h 189"/>
                    <a:gd name="T96" fmla="*/ 609 w 718"/>
                    <a:gd name="T97" fmla="*/ 5 h 189"/>
                    <a:gd name="T98" fmla="*/ 638 w 718"/>
                    <a:gd name="T99" fmla="*/ 18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18" h="189">
                      <a:moveTo>
                        <a:pt x="638" y="18"/>
                      </a:moveTo>
                      <a:lnTo>
                        <a:pt x="645" y="22"/>
                      </a:lnTo>
                      <a:lnTo>
                        <a:pt x="652" y="24"/>
                      </a:lnTo>
                      <a:lnTo>
                        <a:pt x="666" y="33"/>
                      </a:lnTo>
                      <a:lnTo>
                        <a:pt x="678" y="42"/>
                      </a:lnTo>
                      <a:lnTo>
                        <a:pt x="692" y="51"/>
                      </a:lnTo>
                      <a:lnTo>
                        <a:pt x="699" y="56"/>
                      </a:lnTo>
                      <a:lnTo>
                        <a:pt x="705" y="60"/>
                      </a:lnTo>
                      <a:lnTo>
                        <a:pt x="709" y="66"/>
                      </a:lnTo>
                      <a:lnTo>
                        <a:pt x="713" y="70"/>
                      </a:lnTo>
                      <a:lnTo>
                        <a:pt x="716" y="74"/>
                      </a:lnTo>
                      <a:lnTo>
                        <a:pt x="717" y="78"/>
                      </a:lnTo>
                      <a:lnTo>
                        <a:pt x="718" y="81"/>
                      </a:lnTo>
                      <a:lnTo>
                        <a:pt x="718" y="85"/>
                      </a:lnTo>
                      <a:lnTo>
                        <a:pt x="717" y="88"/>
                      </a:lnTo>
                      <a:lnTo>
                        <a:pt x="716" y="91"/>
                      </a:lnTo>
                      <a:lnTo>
                        <a:pt x="713" y="92"/>
                      </a:lnTo>
                      <a:lnTo>
                        <a:pt x="709" y="94"/>
                      </a:lnTo>
                      <a:lnTo>
                        <a:pt x="706" y="95"/>
                      </a:lnTo>
                      <a:lnTo>
                        <a:pt x="700" y="96"/>
                      </a:lnTo>
                      <a:lnTo>
                        <a:pt x="695" y="98"/>
                      </a:lnTo>
                      <a:lnTo>
                        <a:pt x="688" y="98"/>
                      </a:lnTo>
                      <a:lnTo>
                        <a:pt x="684" y="98"/>
                      </a:lnTo>
                      <a:lnTo>
                        <a:pt x="681" y="98"/>
                      </a:lnTo>
                      <a:lnTo>
                        <a:pt x="677" y="99"/>
                      </a:lnTo>
                      <a:lnTo>
                        <a:pt x="673" y="101"/>
                      </a:lnTo>
                      <a:lnTo>
                        <a:pt x="667" y="102"/>
                      </a:lnTo>
                      <a:lnTo>
                        <a:pt x="663" y="103"/>
                      </a:lnTo>
                      <a:lnTo>
                        <a:pt x="659" y="106"/>
                      </a:lnTo>
                      <a:lnTo>
                        <a:pt x="653" y="109"/>
                      </a:lnTo>
                      <a:lnTo>
                        <a:pt x="648" y="112"/>
                      </a:lnTo>
                      <a:lnTo>
                        <a:pt x="642" y="116"/>
                      </a:lnTo>
                      <a:lnTo>
                        <a:pt x="631" y="124"/>
                      </a:lnTo>
                      <a:lnTo>
                        <a:pt x="620" y="132"/>
                      </a:lnTo>
                      <a:lnTo>
                        <a:pt x="608" y="144"/>
                      </a:lnTo>
                      <a:lnTo>
                        <a:pt x="601" y="149"/>
                      </a:lnTo>
                      <a:lnTo>
                        <a:pt x="595" y="155"/>
                      </a:lnTo>
                      <a:lnTo>
                        <a:pt x="590" y="160"/>
                      </a:lnTo>
                      <a:lnTo>
                        <a:pt x="584" y="166"/>
                      </a:lnTo>
                      <a:lnTo>
                        <a:pt x="579" y="170"/>
                      </a:lnTo>
                      <a:lnTo>
                        <a:pt x="574" y="174"/>
                      </a:lnTo>
                      <a:lnTo>
                        <a:pt x="569" y="178"/>
                      </a:lnTo>
                      <a:lnTo>
                        <a:pt x="565" y="181"/>
                      </a:lnTo>
                      <a:lnTo>
                        <a:pt x="562" y="184"/>
                      </a:lnTo>
                      <a:lnTo>
                        <a:pt x="558" y="185"/>
                      </a:lnTo>
                      <a:lnTo>
                        <a:pt x="555" y="188"/>
                      </a:lnTo>
                      <a:lnTo>
                        <a:pt x="552" y="189"/>
                      </a:lnTo>
                      <a:lnTo>
                        <a:pt x="550" y="189"/>
                      </a:lnTo>
                      <a:lnTo>
                        <a:pt x="548" y="189"/>
                      </a:lnTo>
                      <a:lnTo>
                        <a:pt x="547" y="189"/>
                      </a:lnTo>
                      <a:lnTo>
                        <a:pt x="545" y="189"/>
                      </a:lnTo>
                      <a:lnTo>
                        <a:pt x="545" y="186"/>
                      </a:lnTo>
                      <a:lnTo>
                        <a:pt x="545" y="184"/>
                      </a:lnTo>
                      <a:lnTo>
                        <a:pt x="545" y="181"/>
                      </a:lnTo>
                      <a:lnTo>
                        <a:pt x="547" y="179"/>
                      </a:lnTo>
                      <a:lnTo>
                        <a:pt x="548" y="175"/>
                      </a:lnTo>
                      <a:lnTo>
                        <a:pt x="550" y="173"/>
                      </a:lnTo>
                      <a:lnTo>
                        <a:pt x="551" y="168"/>
                      </a:lnTo>
                      <a:lnTo>
                        <a:pt x="552" y="164"/>
                      </a:lnTo>
                      <a:lnTo>
                        <a:pt x="555" y="160"/>
                      </a:lnTo>
                      <a:lnTo>
                        <a:pt x="556" y="155"/>
                      </a:lnTo>
                      <a:lnTo>
                        <a:pt x="559" y="150"/>
                      </a:lnTo>
                      <a:lnTo>
                        <a:pt x="562" y="144"/>
                      </a:lnTo>
                      <a:lnTo>
                        <a:pt x="566" y="138"/>
                      </a:lnTo>
                      <a:lnTo>
                        <a:pt x="569" y="131"/>
                      </a:lnTo>
                      <a:lnTo>
                        <a:pt x="576" y="119"/>
                      </a:lnTo>
                      <a:lnTo>
                        <a:pt x="581" y="108"/>
                      </a:lnTo>
                      <a:lnTo>
                        <a:pt x="586" y="98"/>
                      </a:lnTo>
                      <a:lnTo>
                        <a:pt x="590" y="90"/>
                      </a:lnTo>
                      <a:lnTo>
                        <a:pt x="591" y="83"/>
                      </a:lnTo>
                      <a:lnTo>
                        <a:pt x="592" y="77"/>
                      </a:lnTo>
                      <a:lnTo>
                        <a:pt x="592" y="72"/>
                      </a:lnTo>
                      <a:lnTo>
                        <a:pt x="592" y="69"/>
                      </a:lnTo>
                      <a:lnTo>
                        <a:pt x="591" y="66"/>
                      </a:lnTo>
                      <a:lnTo>
                        <a:pt x="590" y="65"/>
                      </a:lnTo>
                      <a:lnTo>
                        <a:pt x="587" y="63"/>
                      </a:lnTo>
                      <a:lnTo>
                        <a:pt x="581" y="60"/>
                      </a:lnTo>
                      <a:lnTo>
                        <a:pt x="576" y="59"/>
                      </a:lnTo>
                      <a:lnTo>
                        <a:pt x="569" y="58"/>
                      </a:lnTo>
                      <a:lnTo>
                        <a:pt x="561" y="58"/>
                      </a:lnTo>
                      <a:lnTo>
                        <a:pt x="552" y="59"/>
                      </a:lnTo>
                      <a:lnTo>
                        <a:pt x="543" y="60"/>
                      </a:lnTo>
                      <a:lnTo>
                        <a:pt x="530" y="62"/>
                      </a:lnTo>
                      <a:lnTo>
                        <a:pt x="516" y="63"/>
                      </a:lnTo>
                      <a:lnTo>
                        <a:pt x="502" y="65"/>
                      </a:lnTo>
                      <a:lnTo>
                        <a:pt x="487" y="66"/>
                      </a:lnTo>
                      <a:lnTo>
                        <a:pt x="471" y="69"/>
                      </a:lnTo>
                      <a:lnTo>
                        <a:pt x="454" y="72"/>
                      </a:lnTo>
                      <a:lnTo>
                        <a:pt x="435" y="73"/>
                      </a:lnTo>
                      <a:lnTo>
                        <a:pt x="415" y="77"/>
                      </a:lnTo>
                      <a:lnTo>
                        <a:pt x="410" y="77"/>
                      </a:lnTo>
                      <a:lnTo>
                        <a:pt x="403" y="78"/>
                      </a:lnTo>
                      <a:lnTo>
                        <a:pt x="397" y="80"/>
                      </a:lnTo>
                      <a:lnTo>
                        <a:pt x="390" y="80"/>
                      </a:lnTo>
                      <a:lnTo>
                        <a:pt x="382" y="81"/>
                      </a:lnTo>
                      <a:lnTo>
                        <a:pt x="374" y="83"/>
                      </a:lnTo>
                      <a:lnTo>
                        <a:pt x="365" y="83"/>
                      </a:lnTo>
                      <a:lnTo>
                        <a:pt x="357" y="84"/>
                      </a:lnTo>
                      <a:lnTo>
                        <a:pt x="347" y="85"/>
                      </a:lnTo>
                      <a:lnTo>
                        <a:pt x="338" y="87"/>
                      </a:lnTo>
                      <a:lnTo>
                        <a:pt x="327" y="88"/>
                      </a:lnTo>
                      <a:lnTo>
                        <a:pt x="316" y="90"/>
                      </a:lnTo>
                      <a:lnTo>
                        <a:pt x="305" y="91"/>
                      </a:lnTo>
                      <a:lnTo>
                        <a:pt x="293" y="92"/>
                      </a:lnTo>
                      <a:lnTo>
                        <a:pt x="281" y="94"/>
                      </a:lnTo>
                      <a:lnTo>
                        <a:pt x="269" y="95"/>
                      </a:lnTo>
                      <a:lnTo>
                        <a:pt x="255" y="96"/>
                      </a:lnTo>
                      <a:lnTo>
                        <a:pt x="241" y="98"/>
                      </a:lnTo>
                      <a:lnTo>
                        <a:pt x="227" y="101"/>
                      </a:lnTo>
                      <a:lnTo>
                        <a:pt x="212" y="102"/>
                      </a:lnTo>
                      <a:lnTo>
                        <a:pt x="197" y="103"/>
                      </a:lnTo>
                      <a:lnTo>
                        <a:pt x="181" y="105"/>
                      </a:lnTo>
                      <a:lnTo>
                        <a:pt x="166" y="108"/>
                      </a:lnTo>
                      <a:lnTo>
                        <a:pt x="150" y="109"/>
                      </a:lnTo>
                      <a:lnTo>
                        <a:pt x="132" y="112"/>
                      </a:lnTo>
                      <a:lnTo>
                        <a:pt x="115" y="113"/>
                      </a:lnTo>
                      <a:lnTo>
                        <a:pt x="97" y="116"/>
                      </a:lnTo>
                      <a:lnTo>
                        <a:pt x="79" y="117"/>
                      </a:lnTo>
                      <a:lnTo>
                        <a:pt x="60" y="120"/>
                      </a:lnTo>
                      <a:lnTo>
                        <a:pt x="40" y="121"/>
                      </a:lnTo>
                      <a:lnTo>
                        <a:pt x="21" y="124"/>
                      </a:lnTo>
                      <a:lnTo>
                        <a:pt x="0" y="127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6" y="92"/>
                      </a:lnTo>
                      <a:lnTo>
                        <a:pt x="8" y="91"/>
                      </a:lnTo>
                      <a:lnTo>
                        <a:pt x="13" y="90"/>
                      </a:lnTo>
                      <a:lnTo>
                        <a:pt x="17" y="90"/>
                      </a:lnTo>
                      <a:lnTo>
                        <a:pt x="21" y="88"/>
                      </a:lnTo>
                      <a:lnTo>
                        <a:pt x="26" y="88"/>
                      </a:lnTo>
                      <a:lnTo>
                        <a:pt x="32" y="87"/>
                      </a:lnTo>
                      <a:lnTo>
                        <a:pt x="37" y="87"/>
                      </a:lnTo>
                      <a:lnTo>
                        <a:pt x="43" y="85"/>
                      </a:lnTo>
                      <a:lnTo>
                        <a:pt x="50" y="84"/>
                      </a:lnTo>
                      <a:lnTo>
                        <a:pt x="57" y="84"/>
                      </a:lnTo>
                      <a:lnTo>
                        <a:pt x="64" y="83"/>
                      </a:lnTo>
                      <a:lnTo>
                        <a:pt x="72" y="83"/>
                      </a:lnTo>
                      <a:lnTo>
                        <a:pt x="80" y="81"/>
                      </a:lnTo>
                      <a:lnTo>
                        <a:pt x="89" y="81"/>
                      </a:lnTo>
                      <a:lnTo>
                        <a:pt x="97" y="80"/>
                      </a:lnTo>
                      <a:lnTo>
                        <a:pt x="105" y="78"/>
                      </a:lnTo>
                      <a:lnTo>
                        <a:pt x="115" y="78"/>
                      </a:lnTo>
                      <a:lnTo>
                        <a:pt x="125" y="77"/>
                      </a:lnTo>
                      <a:lnTo>
                        <a:pt x="134" y="76"/>
                      </a:lnTo>
                      <a:lnTo>
                        <a:pt x="145" y="74"/>
                      </a:lnTo>
                      <a:lnTo>
                        <a:pt x="158" y="73"/>
                      </a:lnTo>
                      <a:lnTo>
                        <a:pt x="169" y="72"/>
                      </a:lnTo>
                      <a:lnTo>
                        <a:pt x="181" y="70"/>
                      </a:lnTo>
                      <a:lnTo>
                        <a:pt x="195" y="67"/>
                      </a:lnTo>
                      <a:lnTo>
                        <a:pt x="209" y="66"/>
                      </a:lnTo>
                      <a:lnTo>
                        <a:pt x="223" y="65"/>
                      </a:lnTo>
                      <a:lnTo>
                        <a:pt x="237" y="62"/>
                      </a:lnTo>
                      <a:lnTo>
                        <a:pt x="252" y="60"/>
                      </a:lnTo>
                      <a:lnTo>
                        <a:pt x="269" y="58"/>
                      </a:lnTo>
                      <a:lnTo>
                        <a:pt x="285" y="55"/>
                      </a:lnTo>
                      <a:lnTo>
                        <a:pt x="300" y="54"/>
                      </a:lnTo>
                      <a:lnTo>
                        <a:pt x="317" y="51"/>
                      </a:lnTo>
                      <a:lnTo>
                        <a:pt x="332" y="49"/>
                      </a:lnTo>
                      <a:lnTo>
                        <a:pt x="347" y="47"/>
                      </a:lnTo>
                      <a:lnTo>
                        <a:pt x="361" y="45"/>
                      </a:lnTo>
                      <a:lnTo>
                        <a:pt x="377" y="42"/>
                      </a:lnTo>
                      <a:lnTo>
                        <a:pt x="390" y="41"/>
                      </a:lnTo>
                      <a:lnTo>
                        <a:pt x="403" y="40"/>
                      </a:lnTo>
                      <a:lnTo>
                        <a:pt x="417" y="38"/>
                      </a:lnTo>
                      <a:lnTo>
                        <a:pt x="429" y="37"/>
                      </a:lnTo>
                      <a:lnTo>
                        <a:pt x="440" y="36"/>
                      </a:lnTo>
                      <a:lnTo>
                        <a:pt x="453" y="34"/>
                      </a:lnTo>
                      <a:lnTo>
                        <a:pt x="464" y="33"/>
                      </a:lnTo>
                      <a:lnTo>
                        <a:pt x="475" y="33"/>
                      </a:lnTo>
                      <a:lnTo>
                        <a:pt x="486" y="31"/>
                      </a:lnTo>
                      <a:lnTo>
                        <a:pt x="496" y="30"/>
                      </a:lnTo>
                      <a:lnTo>
                        <a:pt x="505" y="30"/>
                      </a:lnTo>
                      <a:lnTo>
                        <a:pt x="514" y="29"/>
                      </a:lnTo>
                      <a:lnTo>
                        <a:pt x="522" y="27"/>
                      </a:lnTo>
                      <a:lnTo>
                        <a:pt x="530" y="27"/>
                      </a:lnTo>
                      <a:lnTo>
                        <a:pt x="537" y="26"/>
                      </a:lnTo>
                      <a:lnTo>
                        <a:pt x="544" y="24"/>
                      </a:lnTo>
                      <a:lnTo>
                        <a:pt x="550" y="23"/>
                      </a:lnTo>
                      <a:lnTo>
                        <a:pt x="555" y="22"/>
                      </a:lnTo>
                      <a:lnTo>
                        <a:pt x="561" y="20"/>
                      </a:lnTo>
                      <a:lnTo>
                        <a:pt x="565" y="19"/>
                      </a:lnTo>
                      <a:lnTo>
                        <a:pt x="569" y="18"/>
                      </a:lnTo>
                      <a:lnTo>
                        <a:pt x="573" y="16"/>
                      </a:lnTo>
                      <a:lnTo>
                        <a:pt x="576" y="15"/>
                      </a:lnTo>
                      <a:lnTo>
                        <a:pt x="577" y="13"/>
                      </a:lnTo>
                      <a:lnTo>
                        <a:pt x="580" y="11"/>
                      </a:lnTo>
                      <a:lnTo>
                        <a:pt x="580" y="9"/>
                      </a:lnTo>
                      <a:lnTo>
                        <a:pt x="581" y="6"/>
                      </a:lnTo>
                      <a:lnTo>
                        <a:pt x="583" y="4"/>
                      </a:lnTo>
                      <a:lnTo>
                        <a:pt x="586" y="2"/>
                      </a:lnTo>
                      <a:lnTo>
                        <a:pt x="587" y="1"/>
                      </a:lnTo>
                      <a:lnTo>
                        <a:pt x="590" y="0"/>
                      </a:lnTo>
                      <a:lnTo>
                        <a:pt x="592" y="0"/>
                      </a:lnTo>
                      <a:lnTo>
                        <a:pt x="595" y="0"/>
                      </a:lnTo>
                      <a:lnTo>
                        <a:pt x="599" y="1"/>
                      </a:lnTo>
                      <a:lnTo>
                        <a:pt x="609" y="5"/>
                      </a:lnTo>
                      <a:lnTo>
                        <a:pt x="617" y="8"/>
                      </a:lnTo>
                      <a:lnTo>
                        <a:pt x="627" y="12"/>
                      </a:lnTo>
                      <a:lnTo>
                        <a:pt x="633" y="15"/>
                      </a:lnTo>
                      <a:lnTo>
                        <a:pt x="638" y="18"/>
                      </a:lnTo>
                      <a:lnTo>
                        <a:pt x="638" y="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0" name="组合 109"/>
            <p:cNvGrpSpPr/>
            <p:nvPr/>
          </p:nvGrpSpPr>
          <p:grpSpPr>
            <a:xfrm>
              <a:off x="4459347" y="4002217"/>
              <a:ext cx="507365" cy="509905"/>
              <a:chOff x="2300919" y="3582542"/>
              <a:chExt cx="507365" cy="509905"/>
            </a:xfrm>
          </p:grpSpPr>
          <p:pic>
            <p:nvPicPr>
              <p:cNvPr id="149" name="图片 148"/>
              <p:cNvPicPr>
                <a:picLocks noChangeAspect="1"/>
              </p:cNvPicPr>
              <p:nvPr>
                <p:custDataLst>
                  <p:tags r:id="rId8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50" name="组合 149"/>
              <p:cNvGrpSpPr/>
              <p:nvPr/>
            </p:nvGrpSpPr>
            <p:grpSpPr>
              <a:xfrm>
                <a:off x="2408147" y="3645319"/>
                <a:ext cx="292909" cy="384351"/>
                <a:chOff x="5133975" y="3302000"/>
                <a:chExt cx="625475" cy="820738"/>
              </a:xfrm>
              <a:solidFill>
                <a:srgbClr val="FF0000"/>
              </a:solidFill>
            </p:grpSpPr>
            <p:sp>
              <p:nvSpPr>
                <p:cNvPr id="151" name="Freeform 139"/>
                <p:cNvSpPr/>
                <p:nvPr/>
              </p:nvSpPr>
              <p:spPr bwMode="auto">
                <a:xfrm>
                  <a:off x="5133975" y="3533775"/>
                  <a:ext cx="84137" cy="187325"/>
                </a:xfrm>
                <a:custGeom>
                  <a:avLst/>
                  <a:gdLst>
                    <a:gd name="T0" fmla="*/ 53 w 107"/>
                    <a:gd name="T1" fmla="*/ 78 h 236"/>
                    <a:gd name="T2" fmla="*/ 60 w 107"/>
                    <a:gd name="T3" fmla="*/ 50 h 236"/>
                    <a:gd name="T4" fmla="*/ 63 w 107"/>
                    <a:gd name="T5" fmla="*/ 36 h 236"/>
                    <a:gd name="T6" fmla="*/ 64 w 107"/>
                    <a:gd name="T7" fmla="*/ 22 h 236"/>
                    <a:gd name="T8" fmla="*/ 66 w 107"/>
                    <a:gd name="T9" fmla="*/ 13 h 236"/>
                    <a:gd name="T10" fmla="*/ 68 w 107"/>
                    <a:gd name="T11" fmla="*/ 6 h 236"/>
                    <a:gd name="T12" fmla="*/ 71 w 107"/>
                    <a:gd name="T13" fmla="*/ 2 h 236"/>
                    <a:gd name="T14" fmla="*/ 74 w 107"/>
                    <a:gd name="T15" fmla="*/ 0 h 236"/>
                    <a:gd name="T16" fmla="*/ 77 w 107"/>
                    <a:gd name="T17" fmla="*/ 2 h 236"/>
                    <a:gd name="T18" fmla="*/ 81 w 107"/>
                    <a:gd name="T19" fmla="*/ 3 h 236"/>
                    <a:gd name="T20" fmla="*/ 89 w 107"/>
                    <a:gd name="T21" fmla="*/ 10 h 236"/>
                    <a:gd name="T22" fmla="*/ 95 w 107"/>
                    <a:gd name="T23" fmla="*/ 20 h 236"/>
                    <a:gd name="T24" fmla="*/ 100 w 107"/>
                    <a:gd name="T25" fmla="*/ 32 h 236"/>
                    <a:gd name="T26" fmla="*/ 104 w 107"/>
                    <a:gd name="T27" fmla="*/ 47 h 236"/>
                    <a:gd name="T28" fmla="*/ 107 w 107"/>
                    <a:gd name="T29" fmla="*/ 67 h 236"/>
                    <a:gd name="T30" fmla="*/ 107 w 107"/>
                    <a:gd name="T31" fmla="*/ 86 h 236"/>
                    <a:gd name="T32" fmla="*/ 104 w 107"/>
                    <a:gd name="T33" fmla="*/ 108 h 236"/>
                    <a:gd name="T34" fmla="*/ 97 w 107"/>
                    <a:gd name="T35" fmla="*/ 132 h 236"/>
                    <a:gd name="T36" fmla="*/ 89 w 107"/>
                    <a:gd name="T37" fmla="*/ 157 h 236"/>
                    <a:gd name="T38" fmla="*/ 79 w 107"/>
                    <a:gd name="T39" fmla="*/ 179 h 236"/>
                    <a:gd name="T40" fmla="*/ 70 w 107"/>
                    <a:gd name="T41" fmla="*/ 197 h 236"/>
                    <a:gd name="T42" fmla="*/ 60 w 107"/>
                    <a:gd name="T43" fmla="*/ 211 h 236"/>
                    <a:gd name="T44" fmla="*/ 52 w 107"/>
                    <a:gd name="T45" fmla="*/ 220 h 236"/>
                    <a:gd name="T46" fmla="*/ 43 w 107"/>
                    <a:gd name="T47" fmla="*/ 227 h 236"/>
                    <a:gd name="T48" fmla="*/ 36 w 107"/>
                    <a:gd name="T49" fmla="*/ 233 h 236"/>
                    <a:gd name="T50" fmla="*/ 31 w 107"/>
                    <a:gd name="T51" fmla="*/ 236 h 236"/>
                    <a:gd name="T52" fmla="*/ 25 w 107"/>
                    <a:gd name="T53" fmla="*/ 236 h 236"/>
                    <a:gd name="T54" fmla="*/ 20 w 107"/>
                    <a:gd name="T55" fmla="*/ 233 h 236"/>
                    <a:gd name="T56" fmla="*/ 16 w 107"/>
                    <a:gd name="T57" fmla="*/ 226 h 236"/>
                    <a:gd name="T58" fmla="*/ 12 w 107"/>
                    <a:gd name="T59" fmla="*/ 215 h 236"/>
                    <a:gd name="T60" fmla="*/ 7 w 107"/>
                    <a:gd name="T61" fmla="*/ 200 h 236"/>
                    <a:gd name="T62" fmla="*/ 3 w 107"/>
                    <a:gd name="T63" fmla="*/ 187 h 236"/>
                    <a:gd name="T64" fmla="*/ 0 w 107"/>
                    <a:gd name="T65" fmla="*/ 176 h 236"/>
                    <a:gd name="T66" fmla="*/ 0 w 107"/>
                    <a:gd name="T67" fmla="*/ 169 h 236"/>
                    <a:gd name="T68" fmla="*/ 2 w 107"/>
                    <a:gd name="T69" fmla="*/ 162 h 236"/>
                    <a:gd name="T70" fmla="*/ 5 w 107"/>
                    <a:gd name="T71" fmla="*/ 154 h 236"/>
                    <a:gd name="T72" fmla="*/ 10 w 107"/>
                    <a:gd name="T73" fmla="*/ 146 h 236"/>
                    <a:gd name="T74" fmla="*/ 17 w 107"/>
                    <a:gd name="T75" fmla="*/ 136 h 236"/>
                    <a:gd name="T76" fmla="*/ 30 w 107"/>
                    <a:gd name="T77" fmla="*/ 122 h 236"/>
                    <a:gd name="T78" fmla="*/ 38 w 107"/>
                    <a:gd name="T79" fmla="*/ 112 h 236"/>
                    <a:gd name="T80" fmla="*/ 43 w 107"/>
                    <a:gd name="T81" fmla="*/ 101 h 236"/>
                    <a:gd name="T82" fmla="*/ 48 w 107"/>
                    <a:gd name="T83" fmla="*/ 9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7" h="236">
                      <a:moveTo>
                        <a:pt x="48" y="90"/>
                      </a:moveTo>
                      <a:lnTo>
                        <a:pt x="53" y="78"/>
                      </a:lnTo>
                      <a:lnTo>
                        <a:pt x="57" y="64"/>
                      </a:lnTo>
                      <a:lnTo>
                        <a:pt x="60" y="50"/>
                      </a:lnTo>
                      <a:lnTo>
                        <a:pt x="61" y="43"/>
                      </a:lnTo>
                      <a:lnTo>
                        <a:pt x="63" y="36"/>
                      </a:lnTo>
                      <a:lnTo>
                        <a:pt x="64" y="28"/>
                      </a:lnTo>
                      <a:lnTo>
                        <a:pt x="64" y="22"/>
                      </a:lnTo>
                      <a:lnTo>
                        <a:pt x="64" y="17"/>
                      </a:lnTo>
                      <a:lnTo>
                        <a:pt x="66" y="13"/>
                      </a:lnTo>
                      <a:lnTo>
                        <a:pt x="67" y="9"/>
                      </a:lnTo>
                      <a:lnTo>
                        <a:pt x="68" y="6"/>
                      </a:lnTo>
                      <a:lnTo>
                        <a:pt x="70" y="4"/>
                      </a:lnTo>
                      <a:lnTo>
                        <a:pt x="71" y="2"/>
                      </a:lnTo>
                      <a:lnTo>
                        <a:pt x="72" y="2"/>
                      </a:lnTo>
                      <a:lnTo>
                        <a:pt x="74" y="0"/>
                      </a:lnTo>
                      <a:lnTo>
                        <a:pt x="75" y="0"/>
                      </a:lnTo>
                      <a:lnTo>
                        <a:pt x="77" y="2"/>
                      </a:lnTo>
                      <a:lnTo>
                        <a:pt x="79" y="2"/>
                      </a:lnTo>
                      <a:lnTo>
                        <a:pt x="81" y="3"/>
                      </a:lnTo>
                      <a:lnTo>
                        <a:pt x="86" y="6"/>
                      </a:lnTo>
                      <a:lnTo>
                        <a:pt x="89" y="10"/>
                      </a:lnTo>
                      <a:lnTo>
                        <a:pt x="92" y="14"/>
                      </a:lnTo>
                      <a:lnTo>
                        <a:pt x="95" y="20"/>
                      </a:lnTo>
                      <a:lnTo>
                        <a:pt x="97" y="25"/>
                      </a:lnTo>
                      <a:lnTo>
                        <a:pt x="100" y="32"/>
                      </a:lnTo>
                      <a:lnTo>
                        <a:pt x="102" y="39"/>
                      </a:lnTo>
                      <a:lnTo>
                        <a:pt x="104" y="47"/>
                      </a:lnTo>
                      <a:lnTo>
                        <a:pt x="106" y="57"/>
                      </a:lnTo>
                      <a:lnTo>
                        <a:pt x="107" y="67"/>
                      </a:lnTo>
                      <a:lnTo>
                        <a:pt x="107" y="76"/>
                      </a:lnTo>
                      <a:lnTo>
                        <a:pt x="107" y="86"/>
                      </a:lnTo>
                      <a:lnTo>
                        <a:pt x="106" y="97"/>
                      </a:lnTo>
                      <a:lnTo>
                        <a:pt x="104" y="108"/>
                      </a:lnTo>
                      <a:lnTo>
                        <a:pt x="102" y="119"/>
                      </a:lnTo>
                      <a:lnTo>
                        <a:pt x="97" y="132"/>
                      </a:lnTo>
                      <a:lnTo>
                        <a:pt x="95" y="144"/>
                      </a:lnTo>
                      <a:lnTo>
                        <a:pt x="89" y="157"/>
                      </a:lnTo>
                      <a:lnTo>
                        <a:pt x="85" y="168"/>
                      </a:lnTo>
                      <a:lnTo>
                        <a:pt x="79" y="179"/>
                      </a:lnTo>
                      <a:lnTo>
                        <a:pt x="75" y="187"/>
                      </a:lnTo>
                      <a:lnTo>
                        <a:pt x="70" y="197"/>
                      </a:lnTo>
                      <a:lnTo>
                        <a:pt x="64" y="204"/>
                      </a:lnTo>
                      <a:lnTo>
                        <a:pt x="60" y="211"/>
                      </a:lnTo>
                      <a:lnTo>
                        <a:pt x="56" y="215"/>
                      </a:lnTo>
                      <a:lnTo>
                        <a:pt x="52" y="220"/>
                      </a:lnTo>
                      <a:lnTo>
                        <a:pt x="48" y="224"/>
                      </a:lnTo>
                      <a:lnTo>
                        <a:pt x="43" y="227"/>
                      </a:lnTo>
                      <a:lnTo>
                        <a:pt x="39" y="230"/>
                      </a:lnTo>
                      <a:lnTo>
                        <a:pt x="36" y="233"/>
                      </a:lnTo>
                      <a:lnTo>
                        <a:pt x="32" y="234"/>
                      </a:lnTo>
                      <a:lnTo>
                        <a:pt x="31" y="236"/>
                      </a:lnTo>
                      <a:lnTo>
                        <a:pt x="28" y="236"/>
                      </a:lnTo>
                      <a:lnTo>
                        <a:pt x="25" y="236"/>
                      </a:lnTo>
                      <a:lnTo>
                        <a:pt x="23" y="234"/>
                      </a:lnTo>
                      <a:lnTo>
                        <a:pt x="20" y="233"/>
                      </a:lnTo>
                      <a:lnTo>
                        <a:pt x="17" y="230"/>
                      </a:lnTo>
                      <a:lnTo>
                        <a:pt x="16" y="226"/>
                      </a:lnTo>
                      <a:lnTo>
                        <a:pt x="13" y="220"/>
                      </a:lnTo>
                      <a:lnTo>
                        <a:pt x="12" y="215"/>
                      </a:lnTo>
                      <a:lnTo>
                        <a:pt x="10" y="206"/>
                      </a:lnTo>
                      <a:lnTo>
                        <a:pt x="7" y="200"/>
                      </a:lnTo>
                      <a:lnTo>
                        <a:pt x="5" y="193"/>
                      </a:lnTo>
                      <a:lnTo>
                        <a:pt x="3" y="187"/>
                      </a:lnTo>
                      <a:lnTo>
                        <a:pt x="2" y="182"/>
                      </a:lnTo>
                      <a:lnTo>
                        <a:pt x="0" y="176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2" y="165"/>
                      </a:lnTo>
                      <a:lnTo>
                        <a:pt x="2" y="162"/>
                      </a:lnTo>
                      <a:lnTo>
                        <a:pt x="3" y="158"/>
                      </a:lnTo>
                      <a:lnTo>
                        <a:pt x="5" y="154"/>
                      </a:lnTo>
                      <a:lnTo>
                        <a:pt x="7" y="150"/>
                      </a:lnTo>
                      <a:lnTo>
                        <a:pt x="10" y="146"/>
                      </a:lnTo>
                      <a:lnTo>
                        <a:pt x="13" y="141"/>
                      </a:lnTo>
                      <a:lnTo>
                        <a:pt x="17" y="136"/>
                      </a:lnTo>
                      <a:lnTo>
                        <a:pt x="21" y="132"/>
                      </a:lnTo>
                      <a:lnTo>
                        <a:pt x="30" y="122"/>
                      </a:lnTo>
                      <a:lnTo>
                        <a:pt x="34" y="118"/>
                      </a:lnTo>
                      <a:lnTo>
                        <a:pt x="38" y="112"/>
                      </a:lnTo>
                      <a:lnTo>
                        <a:pt x="41" y="107"/>
                      </a:lnTo>
                      <a:lnTo>
                        <a:pt x="43" y="101"/>
                      </a:lnTo>
                      <a:lnTo>
                        <a:pt x="46" y="96"/>
                      </a:lnTo>
                      <a:lnTo>
                        <a:pt x="48" y="90"/>
                      </a:lnTo>
                      <a:lnTo>
                        <a:pt x="48" y="9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140"/>
                <p:cNvSpPr/>
                <p:nvPr/>
              </p:nvSpPr>
              <p:spPr bwMode="auto">
                <a:xfrm>
                  <a:off x="5500688" y="3302000"/>
                  <a:ext cx="122237" cy="247650"/>
                </a:xfrm>
                <a:custGeom>
                  <a:avLst/>
                  <a:gdLst>
                    <a:gd name="T0" fmla="*/ 14 w 153"/>
                    <a:gd name="T1" fmla="*/ 309 h 312"/>
                    <a:gd name="T2" fmla="*/ 7 w 153"/>
                    <a:gd name="T3" fmla="*/ 289 h 312"/>
                    <a:gd name="T4" fmla="*/ 21 w 153"/>
                    <a:gd name="T5" fmla="*/ 256 h 312"/>
                    <a:gd name="T6" fmla="*/ 32 w 153"/>
                    <a:gd name="T7" fmla="*/ 224 h 312"/>
                    <a:gd name="T8" fmla="*/ 41 w 153"/>
                    <a:gd name="T9" fmla="*/ 193 h 312"/>
                    <a:gd name="T10" fmla="*/ 51 w 153"/>
                    <a:gd name="T11" fmla="*/ 162 h 312"/>
                    <a:gd name="T12" fmla="*/ 59 w 153"/>
                    <a:gd name="T13" fmla="*/ 133 h 312"/>
                    <a:gd name="T14" fmla="*/ 66 w 153"/>
                    <a:gd name="T15" fmla="*/ 108 h 312"/>
                    <a:gd name="T16" fmla="*/ 72 w 153"/>
                    <a:gd name="T17" fmla="*/ 85 h 312"/>
                    <a:gd name="T18" fmla="*/ 74 w 153"/>
                    <a:gd name="T19" fmla="*/ 62 h 312"/>
                    <a:gd name="T20" fmla="*/ 74 w 153"/>
                    <a:gd name="T21" fmla="*/ 44 h 312"/>
                    <a:gd name="T22" fmla="*/ 72 w 153"/>
                    <a:gd name="T23" fmla="*/ 32 h 312"/>
                    <a:gd name="T24" fmla="*/ 68 w 153"/>
                    <a:gd name="T25" fmla="*/ 25 h 312"/>
                    <a:gd name="T26" fmla="*/ 63 w 153"/>
                    <a:gd name="T27" fmla="*/ 21 h 312"/>
                    <a:gd name="T28" fmla="*/ 59 w 153"/>
                    <a:gd name="T29" fmla="*/ 18 h 312"/>
                    <a:gd name="T30" fmla="*/ 56 w 153"/>
                    <a:gd name="T31" fmla="*/ 14 h 312"/>
                    <a:gd name="T32" fmla="*/ 56 w 153"/>
                    <a:gd name="T33" fmla="*/ 8 h 312"/>
                    <a:gd name="T34" fmla="*/ 59 w 153"/>
                    <a:gd name="T35" fmla="*/ 4 h 312"/>
                    <a:gd name="T36" fmla="*/ 63 w 153"/>
                    <a:gd name="T37" fmla="*/ 2 h 312"/>
                    <a:gd name="T38" fmla="*/ 72 w 153"/>
                    <a:gd name="T39" fmla="*/ 0 h 312"/>
                    <a:gd name="T40" fmla="*/ 81 w 153"/>
                    <a:gd name="T41" fmla="*/ 0 h 312"/>
                    <a:gd name="T42" fmla="*/ 94 w 153"/>
                    <a:gd name="T43" fmla="*/ 3 h 312"/>
                    <a:gd name="T44" fmla="*/ 106 w 153"/>
                    <a:gd name="T45" fmla="*/ 8 h 312"/>
                    <a:gd name="T46" fmla="*/ 117 w 153"/>
                    <a:gd name="T47" fmla="*/ 14 h 312"/>
                    <a:gd name="T48" fmla="*/ 128 w 153"/>
                    <a:gd name="T49" fmla="*/ 22 h 312"/>
                    <a:gd name="T50" fmla="*/ 138 w 153"/>
                    <a:gd name="T51" fmla="*/ 32 h 312"/>
                    <a:gd name="T52" fmla="*/ 146 w 153"/>
                    <a:gd name="T53" fmla="*/ 40 h 312"/>
                    <a:gd name="T54" fmla="*/ 151 w 153"/>
                    <a:gd name="T55" fmla="*/ 50 h 312"/>
                    <a:gd name="T56" fmla="*/ 153 w 153"/>
                    <a:gd name="T57" fmla="*/ 57 h 312"/>
                    <a:gd name="T58" fmla="*/ 153 w 153"/>
                    <a:gd name="T59" fmla="*/ 61 h 312"/>
                    <a:gd name="T60" fmla="*/ 152 w 153"/>
                    <a:gd name="T61" fmla="*/ 65 h 312"/>
                    <a:gd name="T62" fmla="*/ 149 w 153"/>
                    <a:gd name="T63" fmla="*/ 69 h 312"/>
                    <a:gd name="T64" fmla="*/ 145 w 153"/>
                    <a:gd name="T65" fmla="*/ 76 h 312"/>
                    <a:gd name="T66" fmla="*/ 141 w 153"/>
                    <a:gd name="T67" fmla="*/ 85 h 312"/>
                    <a:gd name="T68" fmla="*/ 135 w 153"/>
                    <a:gd name="T69" fmla="*/ 96 h 312"/>
                    <a:gd name="T70" fmla="*/ 130 w 153"/>
                    <a:gd name="T71" fmla="*/ 108 h 312"/>
                    <a:gd name="T72" fmla="*/ 123 w 153"/>
                    <a:gd name="T73" fmla="*/ 122 h 312"/>
                    <a:gd name="T74" fmla="*/ 115 w 153"/>
                    <a:gd name="T75" fmla="*/ 137 h 312"/>
                    <a:gd name="T76" fmla="*/ 106 w 153"/>
                    <a:gd name="T77" fmla="*/ 154 h 312"/>
                    <a:gd name="T78" fmla="*/ 97 w 153"/>
                    <a:gd name="T79" fmla="*/ 173 h 312"/>
                    <a:gd name="T80" fmla="*/ 86 w 153"/>
                    <a:gd name="T81" fmla="*/ 194 h 312"/>
                    <a:gd name="T82" fmla="*/ 74 w 153"/>
                    <a:gd name="T83" fmla="*/ 217 h 312"/>
                    <a:gd name="T84" fmla="*/ 62 w 153"/>
                    <a:gd name="T85" fmla="*/ 242 h 312"/>
                    <a:gd name="T86" fmla="*/ 48 w 153"/>
                    <a:gd name="T87" fmla="*/ 269 h 312"/>
                    <a:gd name="T88" fmla="*/ 34 w 153"/>
                    <a:gd name="T89" fmla="*/ 296 h 312"/>
                    <a:gd name="T90" fmla="*/ 27 w 153"/>
                    <a:gd name="T91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3" h="312">
                      <a:moveTo>
                        <a:pt x="27" y="312"/>
                      </a:moveTo>
                      <a:lnTo>
                        <a:pt x="14" y="309"/>
                      </a:lnTo>
                      <a:lnTo>
                        <a:pt x="0" y="307"/>
                      </a:lnTo>
                      <a:lnTo>
                        <a:pt x="7" y="289"/>
                      </a:lnTo>
                      <a:lnTo>
                        <a:pt x="14" y="273"/>
                      </a:lnTo>
                      <a:lnTo>
                        <a:pt x="21" y="256"/>
                      </a:lnTo>
                      <a:lnTo>
                        <a:pt x="26" y="241"/>
                      </a:lnTo>
                      <a:lnTo>
                        <a:pt x="32" y="224"/>
                      </a:lnTo>
                      <a:lnTo>
                        <a:pt x="37" y="209"/>
                      </a:lnTo>
                      <a:lnTo>
                        <a:pt x="41" y="193"/>
                      </a:lnTo>
                      <a:lnTo>
                        <a:pt x="47" y="177"/>
                      </a:lnTo>
                      <a:lnTo>
                        <a:pt x="51" y="162"/>
                      </a:lnTo>
                      <a:lnTo>
                        <a:pt x="55" y="147"/>
                      </a:lnTo>
                      <a:lnTo>
                        <a:pt x="59" y="133"/>
                      </a:lnTo>
                      <a:lnTo>
                        <a:pt x="62" y="121"/>
                      </a:lnTo>
                      <a:lnTo>
                        <a:pt x="66" y="108"/>
                      </a:lnTo>
                      <a:lnTo>
                        <a:pt x="69" y="96"/>
                      </a:lnTo>
                      <a:lnTo>
                        <a:pt x="72" y="85"/>
                      </a:lnTo>
                      <a:lnTo>
                        <a:pt x="73" y="72"/>
                      </a:lnTo>
                      <a:lnTo>
                        <a:pt x="74" y="62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3" y="39"/>
                      </a:lnTo>
                      <a:lnTo>
                        <a:pt x="72" y="32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6" y="22"/>
                      </a:lnTo>
                      <a:lnTo>
                        <a:pt x="63" y="21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8" y="15"/>
                      </a:lnTo>
                      <a:lnTo>
                        <a:pt x="56" y="14"/>
                      </a:lnTo>
                      <a:lnTo>
                        <a:pt x="56" y="11"/>
                      </a:lnTo>
                      <a:lnTo>
                        <a:pt x="56" y="8"/>
                      </a:lnTo>
                      <a:lnTo>
                        <a:pt x="58" y="6"/>
                      </a:lnTo>
                      <a:lnTo>
                        <a:pt x="59" y="4"/>
                      </a:lnTo>
                      <a:lnTo>
                        <a:pt x="62" y="3"/>
                      </a:lnTo>
                      <a:lnTo>
                        <a:pt x="63" y="2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6" y="0"/>
                      </a:lnTo>
                      <a:lnTo>
                        <a:pt x="81" y="0"/>
                      </a:lnTo>
                      <a:lnTo>
                        <a:pt x="88" y="2"/>
                      </a:lnTo>
                      <a:lnTo>
                        <a:pt x="94" y="3"/>
                      </a:lnTo>
                      <a:lnTo>
                        <a:pt x="101" y="6"/>
                      </a:lnTo>
                      <a:lnTo>
                        <a:pt x="106" y="8"/>
                      </a:lnTo>
                      <a:lnTo>
                        <a:pt x="112" y="11"/>
                      </a:lnTo>
                      <a:lnTo>
                        <a:pt x="117" y="14"/>
                      </a:lnTo>
                      <a:lnTo>
                        <a:pt x="123" y="18"/>
                      </a:lnTo>
                      <a:lnTo>
                        <a:pt x="128" y="22"/>
                      </a:lnTo>
                      <a:lnTo>
                        <a:pt x="135" y="26"/>
                      </a:lnTo>
                      <a:lnTo>
                        <a:pt x="138" y="32"/>
                      </a:lnTo>
                      <a:lnTo>
                        <a:pt x="142" y="36"/>
                      </a:lnTo>
                      <a:lnTo>
                        <a:pt x="146" y="40"/>
                      </a:lnTo>
                      <a:lnTo>
                        <a:pt x="149" y="46"/>
                      </a:lnTo>
                      <a:lnTo>
                        <a:pt x="151" y="50"/>
                      </a:lnTo>
                      <a:lnTo>
                        <a:pt x="152" y="53"/>
                      </a:lnTo>
                      <a:lnTo>
                        <a:pt x="153" y="57"/>
                      </a:lnTo>
                      <a:lnTo>
                        <a:pt x="153" y="60"/>
                      </a:lnTo>
                      <a:lnTo>
                        <a:pt x="153" y="61"/>
                      </a:lnTo>
                      <a:lnTo>
                        <a:pt x="153" y="62"/>
                      </a:lnTo>
                      <a:lnTo>
                        <a:pt x="152" y="65"/>
                      </a:lnTo>
                      <a:lnTo>
                        <a:pt x="151" y="67"/>
                      </a:lnTo>
                      <a:lnTo>
                        <a:pt x="149" y="69"/>
                      </a:lnTo>
                      <a:lnTo>
                        <a:pt x="148" y="72"/>
                      </a:lnTo>
                      <a:lnTo>
                        <a:pt x="145" y="76"/>
                      </a:lnTo>
                      <a:lnTo>
                        <a:pt x="144" y="80"/>
                      </a:lnTo>
                      <a:lnTo>
                        <a:pt x="141" y="85"/>
                      </a:lnTo>
                      <a:lnTo>
                        <a:pt x="138" y="90"/>
                      </a:lnTo>
                      <a:lnTo>
                        <a:pt x="135" y="96"/>
                      </a:lnTo>
                      <a:lnTo>
                        <a:pt x="133" y="101"/>
                      </a:lnTo>
                      <a:lnTo>
                        <a:pt x="130" y="108"/>
                      </a:lnTo>
                      <a:lnTo>
                        <a:pt x="127" y="114"/>
                      </a:lnTo>
                      <a:lnTo>
                        <a:pt x="123" y="122"/>
                      </a:lnTo>
                      <a:lnTo>
                        <a:pt x="119" y="129"/>
                      </a:lnTo>
                      <a:lnTo>
                        <a:pt x="115" y="137"/>
                      </a:lnTo>
                      <a:lnTo>
                        <a:pt x="110" y="146"/>
                      </a:lnTo>
                      <a:lnTo>
                        <a:pt x="106" y="154"/>
                      </a:lnTo>
                      <a:lnTo>
                        <a:pt x="101" y="164"/>
                      </a:lnTo>
                      <a:lnTo>
                        <a:pt x="97" y="173"/>
                      </a:lnTo>
                      <a:lnTo>
                        <a:pt x="91" y="184"/>
                      </a:lnTo>
                      <a:lnTo>
                        <a:pt x="86" y="194"/>
                      </a:lnTo>
                      <a:lnTo>
                        <a:pt x="80" y="205"/>
                      </a:lnTo>
                      <a:lnTo>
                        <a:pt x="74" y="217"/>
                      </a:lnTo>
                      <a:lnTo>
                        <a:pt x="68" y="230"/>
                      </a:lnTo>
                      <a:lnTo>
                        <a:pt x="62" y="242"/>
                      </a:lnTo>
                      <a:lnTo>
                        <a:pt x="55" y="255"/>
                      </a:lnTo>
                      <a:lnTo>
                        <a:pt x="48" y="269"/>
                      </a:lnTo>
                      <a:lnTo>
                        <a:pt x="41" y="283"/>
                      </a:lnTo>
                      <a:lnTo>
                        <a:pt x="34" y="296"/>
                      </a:lnTo>
                      <a:lnTo>
                        <a:pt x="27" y="312"/>
                      </a:lnTo>
                      <a:lnTo>
                        <a:pt x="27" y="3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2" name="Freeform 143"/>
                <p:cNvSpPr/>
                <p:nvPr/>
              </p:nvSpPr>
              <p:spPr bwMode="auto">
                <a:xfrm>
                  <a:off x="5287963" y="3617913"/>
                  <a:ext cx="277812" cy="146050"/>
                </a:xfrm>
                <a:custGeom>
                  <a:avLst/>
                  <a:gdLst>
                    <a:gd name="T0" fmla="*/ 202 w 350"/>
                    <a:gd name="T1" fmla="*/ 145 h 184"/>
                    <a:gd name="T2" fmla="*/ 223 w 350"/>
                    <a:gd name="T3" fmla="*/ 113 h 184"/>
                    <a:gd name="T4" fmla="*/ 240 w 350"/>
                    <a:gd name="T5" fmla="*/ 87 h 184"/>
                    <a:gd name="T6" fmla="*/ 249 w 350"/>
                    <a:gd name="T7" fmla="*/ 69 h 184"/>
                    <a:gd name="T8" fmla="*/ 254 w 350"/>
                    <a:gd name="T9" fmla="*/ 58 h 184"/>
                    <a:gd name="T10" fmla="*/ 252 w 350"/>
                    <a:gd name="T11" fmla="*/ 52 h 184"/>
                    <a:gd name="T12" fmla="*/ 245 w 350"/>
                    <a:gd name="T13" fmla="*/ 51 h 184"/>
                    <a:gd name="T14" fmla="*/ 234 w 350"/>
                    <a:gd name="T15" fmla="*/ 50 h 184"/>
                    <a:gd name="T16" fmla="*/ 226 w 350"/>
                    <a:gd name="T17" fmla="*/ 50 h 184"/>
                    <a:gd name="T18" fmla="*/ 215 w 350"/>
                    <a:gd name="T19" fmla="*/ 52 h 184"/>
                    <a:gd name="T20" fmla="*/ 200 w 350"/>
                    <a:gd name="T21" fmla="*/ 57 h 184"/>
                    <a:gd name="T22" fmla="*/ 180 w 350"/>
                    <a:gd name="T23" fmla="*/ 62 h 184"/>
                    <a:gd name="T24" fmla="*/ 157 w 350"/>
                    <a:gd name="T25" fmla="*/ 69 h 184"/>
                    <a:gd name="T26" fmla="*/ 129 w 350"/>
                    <a:gd name="T27" fmla="*/ 79 h 184"/>
                    <a:gd name="T28" fmla="*/ 105 w 350"/>
                    <a:gd name="T29" fmla="*/ 88 h 184"/>
                    <a:gd name="T30" fmla="*/ 85 w 350"/>
                    <a:gd name="T31" fmla="*/ 95 h 184"/>
                    <a:gd name="T32" fmla="*/ 69 w 350"/>
                    <a:gd name="T33" fmla="*/ 101 h 184"/>
                    <a:gd name="T34" fmla="*/ 58 w 350"/>
                    <a:gd name="T35" fmla="*/ 104 h 184"/>
                    <a:gd name="T36" fmla="*/ 54 w 350"/>
                    <a:gd name="T37" fmla="*/ 104 h 184"/>
                    <a:gd name="T38" fmla="*/ 43 w 350"/>
                    <a:gd name="T39" fmla="*/ 102 h 184"/>
                    <a:gd name="T40" fmla="*/ 32 w 350"/>
                    <a:gd name="T41" fmla="*/ 95 h 184"/>
                    <a:gd name="T42" fmla="*/ 18 w 350"/>
                    <a:gd name="T43" fmla="*/ 83 h 184"/>
                    <a:gd name="T44" fmla="*/ 6 w 350"/>
                    <a:gd name="T45" fmla="*/ 72 h 184"/>
                    <a:gd name="T46" fmla="*/ 0 w 350"/>
                    <a:gd name="T47" fmla="*/ 63 h 184"/>
                    <a:gd name="T48" fmla="*/ 2 w 350"/>
                    <a:gd name="T49" fmla="*/ 61 h 184"/>
                    <a:gd name="T50" fmla="*/ 6 w 350"/>
                    <a:gd name="T51" fmla="*/ 58 h 184"/>
                    <a:gd name="T52" fmla="*/ 14 w 350"/>
                    <a:gd name="T53" fmla="*/ 57 h 184"/>
                    <a:gd name="T54" fmla="*/ 27 w 350"/>
                    <a:gd name="T55" fmla="*/ 54 h 184"/>
                    <a:gd name="T56" fmla="*/ 42 w 350"/>
                    <a:gd name="T57" fmla="*/ 51 h 184"/>
                    <a:gd name="T58" fmla="*/ 67 w 350"/>
                    <a:gd name="T59" fmla="*/ 48 h 184"/>
                    <a:gd name="T60" fmla="*/ 108 w 350"/>
                    <a:gd name="T61" fmla="*/ 41 h 184"/>
                    <a:gd name="T62" fmla="*/ 154 w 350"/>
                    <a:gd name="T63" fmla="*/ 32 h 184"/>
                    <a:gd name="T64" fmla="*/ 184 w 350"/>
                    <a:gd name="T65" fmla="*/ 26 h 184"/>
                    <a:gd name="T66" fmla="*/ 204 w 350"/>
                    <a:gd name="T67" fmla="*/ 21 h 184"/>
                    <a:gd name="T68" fmla="*/ 218 w 350"/>
                    <a:gd name="T69" fmla="*/ 16 h 184"/>
                    <a:gd name="T70" fmla="*/ 229 w 350"/>
                    <a:gd name="T71" fmla="*/ 12 h 184"/>
                    <a:gd name="T72" fmla="*/ 236 w 350"/>
                    <a:gd name="T73" fmla="*/ 9 h 184"/>
                    <a:gd name="T74" fmla="*/ 240 w 350"/>
                    <a:gd name="T75" fmla="*/ 7 h 184"/>
                    <a:gd name="T76" fmla="*/ 249 w 350"/>
                    <a:gd name="T77" fmla="*/ 3 h 184"/>
                    <a:gd name="T78" fmla="*/ 260 w 350"/>
                    <a:gd name="T79" fmla="*/ 0 h 184"/>
                    <a:gd name="T80" fmla="*/ 276 w 350"/>
                    <a:gd name="T81" fmla="*/ 4 h 184"/>
                    <a:gd name="T82" fmla="*/ 295 w 350"/>
                    <a:gd name="T83" fmla="*/ 14 h 184"/>
                    <a:gd name="T84" fmla="*/ 319 w 350"/>
                    <a:gd name="T85" fmla="*/ 33 h 184"/>
                    <a:gd name="T86" fmla="*/ 337 w 350"/>
                    <a:gd name="T87" fmla="*/ 54 h 184"/>
                    <a:gd name="T88" fmla="*/ 348 w 350"/>
                    <a:gd name="T89" fmla="*/ 68 h 184"/>
                    <a:gd name="T90" fmla="*/ 349 w 350"/>
                    <a:gd name="T91" fmla="*/ 77 h 184"/>
                    <a:gd name="T92" fmla="*/ 343 w 350"/>
                    <a:gd name="T93" fmla="*/ 84 h 184"/>
                    <a:gd name="T94" fmla="*/ 332 w 350"/>
                    <a:gd name="T95" fmla="*/ 87 h 184"/>
                    <a:gd name="T96" fmla="*/ 320 w 350"/>
                    <a:gd name="T97" fmla="*/ 88 h 184"/>
                    <a:gd name="T98" fmla="*/ 305 w 350"/>
                    <a:gd name="T99" fmla="*/ 97 h 184"/>
                    <a:gd name="T100" fmla="*/ 284 w 350"/>
                    <a:gd name="T101" fmla="*/ 112 h 184"/>
                    <a:gd name="T102" fmla="*/ 258 w 350"/>
                    <a:gd name="T103" fmla="*/ 133 h 184"/>
                    <a:gd name="T104" fmla="*/ 227 w 350"/>
                    <a:gd name="T105" fmla="*/ 162 h 184"/>
                    <a:gd name="T106" fmla="*/ 184 w 350"/>
                    <a:gd name="T107" fmla="*/ 171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50" h="184">
                      <a:moveTo>
                        <a:pt x="184" y="171"/>
                      </a:moveTo>
                      <a:lnTo>
                        <a:pt x="194" y="158"/>
                      </a:lnTo>
                      <a:lnTo>
                        <a:pt x="202" y="145"/>
                      </a:lnTo>
                      <a:lnTo>
                        <a:pt x="209" y="134"/>
                      </a:lnTo>
                      <a:lnTo>
                        <a:pt x="216" y="123"/>
                      </a:lnTo>
                      <a:lnTo>
                        <a:pt x="223" y="113"/>
                      </a:lnTo>
                      <a:lnTo>
                        <a:pt x="229" y="104"/>
                      </a:lnTo>
                      <a:lnTo>
                        <a:pt x="234" y="95"/>
                      </a:lnTo>
                      <a:lnTo>
                        <a:pt x="240" y="87"/>
                      </a:lnTo>
                      <a:lnTo>
                        <a:pt x="242" y="80"/>
                      </a:lnTo>
                      <a:lnTo>
                        <a:pt x="247" y="75"/>
                      </a:lnTo>
                      <a:lnTo>
                        <a:pt x="249" y="69"/>
                      </a:lnTo>
                      <a:lnTo>
                        <a:pt x="252" y="63"/>
                      </a:lnTo>
                      <a:lnTo>
                        <a:pt x="254" y="61"/>
                      </a:lnTo>
                      <a:lnTo>
                        <a:pt x="254" y="58"/>
                      </a:lnTo>
                      <a:lnTo>
                        <a:pt x="254" y="55"/>
                      </a:lnTo>
                      <a:lnTo>
                        <a:pt x="254" y="54"/>
                      </a:lnTo>
                      <a:lnTo>
                        <a:pt x="252" y="52"/>
                      </a:lnTo>
                      <a:lnTo>
                        <a:pt x="251" y="51"/>
                      </a:lnTo>
                      <a:lnTo>
                        <a:pt x="248" y="51"/>
                      </a:lnTo>
                      <a:lnTo>
                        <a:pt x="245" y="51"/>
                      </a:lnTo>
                      <a:lnTo>
                        <a:pt x="242" y="50"/>
                      </a:lnTo>
                      <a:lnTo>
                        <a:pt x="238" y="50"/>
                      </a:lnTo>
                      <a:lnTo>
                        <a:pt x="234" y="50"/>
                      </a:lnTo>
                      <a:lnTo>
                        <a:pt x="231" y="50"/>
                      </a:lnTo>
                      <a:lnTo>
                        <a:pt x="229" y="50"/>
                      </a:lnTo>
                      <a:lnTo>
                        <a:pt x="226" y="50"/>
                      </a:lnTo>
                      <a:lnTo>
                        <a:pt x="222" y="51"/>
                      </a:lnTo>
                      <a:lnTo>
                        <a:pt x="219" y="51"/>
                      </a:lnTo>
                      <a:lnTo>
                        <a:pt x="215" y="52"/>
                      </a:lnTo>
                      <a:lnTo>
                        <a:pt x="209" y="54"/>
                      </a:lnTo>
                      <a:lnTo>
                        <a:pt x="205" y="55"/>
                      </a:lnTo>
                      <a:lnTo>
                        <a:pt x="200" y="57"/>
                      </a:lnTo>
                      <a:lnTo>
                        <a:pt x="193" y="58"/>
                      </a:lnTo>
                      <a:lnTo>
                        <a:pt x="187" y="59"/>
                      </a:lnTo>
                      <a:lnTo>
                        <a:pt x="180" y="62"/>
                      </a:lnTo>
                      <a:lnTo>
                        <a:pt x="172" y="63"/>
                      </a:lnTo>
                      <a:lnTo>
                        <a:pt x="165" y="66"/>
                      </a:lnTo>
                      <a:lnTo>
                        <a:pt x="157" y="69"/>
                      </a:lnTo>
                      <a:lnTo>
                        <a:pt x="147" y="72"/>
                      </a:lnTo>
                      <a:lnTo>
                        <a:pt x="139" y="75"/>
                      </a:lnTo>
                      <a:lnTo>
                        <a:pt x="129" y="79"/>
                      </a:lnTo>
                      <a:lnTo>
                        <a:pt x="121" y="83"/>
                      </a:lnTo>
                      <a:lnTo>
                        <a:pt x="112" y="86"/>
                      </a:lnTo>
                      <a:lnTo>
                        <a:pt x="105" y="88"/>
                      </a:lnTo>
                      <a:lnTo>
                        <a:pt x="97" y="91"/>
                      </a:lnTo>
                      <a:lnTo>
                        <a:pt x="90" y="94"/>
                      </a:lnTo>
                      <a:lnTo>
                        <a:pt x="85" y="95"/>
                      </a:lnTo>
                      <a:lnTo>
                        <a:pt x="79" y="98"/>
                      </a:lnTo>
                      <a:lnTo>
                        <a:pt x="74" y="99"/>
                      </a:lnTo>
                      <a:lnTo>
                        <a:pt x="69" y="101"/>
                      </a:lnTo>
                      <a:lnTo>
                        <a:pt x="65" y="101"/>
                      </a:lnTo>
                      <a:lnTo>
                        <a:pt x="61" y="102"/>
                      </a:lnTo>
                      <a:lnTo>
                        <a:pt x="58" y="104"/>
                      </a:lnTo>
                      <a:lnTo>
                        <a:pt x="57" y="104"/>
                      </a:lnTo>
                      <a:lnTo>
                        <a:pt x="54" y="104"/>
                      </a:lnTo>
                      <a:lnTo>
                        <a:pt x="54" y="104"/>
                      </a:lnTo>
                      <a:lnTo>
                        <a:pt x="50" y="104"/>
                      </a:lnTo>
                      <a:lnTo>
                        <a:pt x="47" y="104"/>
                      </a:lnTo>
                      <a:lnTo>
                        <a:pt x="43" y="102"/>
                      </a:lnTo>
                      <a:lnTo>
                        <a:pt x="40" y="101"/>
                      </a:lnTo>
                      <a:lnTo>
                        <a:pt x="36" y="98"/>
                      </a:lnTo>
                      <a:lnTo>
                        <a:pt x="32" y="95"/>
                      </a:lnTo>
                      <a:lnTo>
                        <a:pt x="28" y="91"/>
                      </a:lnTo>
                      <a:lnTo>
                        <a:pt x="24" y="87"/>
                      </a:lnTo>
                      <a:lnTo>
                        <a:pt x="18" y="83"/>
                      </a:lnTo>
                      <a:lnTo>
                        <a:pt x="13" y="79"/>
                      </a:lnTo>
                      <a:lnTo>
                        <a:pt x="9" y="75"/>
                      </a:lnTo>
                      <a:lnTo>
                        <a:pt x="6" y="72"/>
                      </a:lnTo>
                      <a:lnTo>
                        <a:pt x="3" y="69"/>
                      </a:lnTo>
                      <a:lnTo>
                        <a:pt x="2" y="66"/>
                      </a:lnTo>
                      <a:lnTo>
                        <a:pt x="0" y="63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61"/>
                      </a:lnTo>
                      <a:lnTo>
                        <a:pt x="2" y="59"/>
                      </a:lnTo>
                      <a:lnTo>
                        <a:pt x="3" y="59"/>
                      </a:lnTo>
                      <a:lnTo>
                        <a:pt x="6" y="58"/>
                      </a:lnTo>
                      <a:lnTo>
                        <a:pt x="9" y="58"/>
                      </a:lnTo>
                      <a:lnTo>
                        <a:pt x="11" y="57"/>
                      </a:lnTo>
                      <a:lnTo>
                        <a:pt x="14" y="57"/>
                      </a:lnTo>
                      <a:lnTo>
                        <a:pt x="18" y="55"/>
                      </a:lnTo>
                      <a:lnTo>
                        <a:pt x="21" y="55"/>
                      </a:lnTo>
                      <a:lnTo>
                        <a:pt x="27" y="54"/>
                      </a:lnTo>
                      <a:lnTo>
                        <a:pt x="31" y="52"/>
                      </a:lnTo>
                      <a:lnTo>
                        <a:pt x="36" y="52"/>
                      </a:lnTo>
                      <a:lnTo>
                        <a:pt x="42" y="51"/>
                      </a:lnTo>
                      <a:lnTo>
                        <a:pt x="47" y="51"/>
                      </a:lnTo>
                      <a:lnTo>
                        <a:pt x="54" y="50"/>
                      </a:lnTo>
                      <a:lnTo>
                        <a:pt x="67" y="48"/>
                      </a:lnTo>
                      <a:lnTo>
                        <a:pt x="81" y="45"/>
                      </a:lnTo>
                      <a:lnTo>
                        <a:pt x="94" y="44"/>
                      </a:lnTo>
                      <a:lnTo>
                        <a:pt x="108" y="41"/>
                      </a:lnTo>
                      <a:lnTo>
                        <a:pt x="123" y="39"/>
                      </a:lnTo>
                      <a:lnTo>
                        <a:pt x="139" y="36"/>
                      </a:lnTo>
                      <a:lnTo>
                        <a:pt x="154" y="32"/>
                      </a:lnTo>
                      <a:lnTo>
                        <a:pt x="169" y="29"/>
                      </a:lnTo>
                      <a:lnTo>
                        <a:pt x="177" y="27"/>
                      </a:lnTo>
                      <a:lnTo>
                        <a:pt x="184" y="26"/>
                      </a:lnTo>
                      <a:lnTo>
                        <a:pt x="191" y="25"/>
                      </a:lnTo>
                      <a:lnTo>
                        <a:pt x="197" y="22"/>
                      </a:lnTo>
                      <a:lnTo>
                        <a:pt x="204" y="21"/>
                      </a:lnTo>
                      <a:lnTo>
                        <a:pt x="209" y="19"/>
                      </a:lnTo>
                      <a:lnTo>
                        <a:pt x="213" y="18"/>
                      </a:lnTo>
                      <a:lnTo>
                        <a:pt x="218" y="16"/>
                      </a:lnTo>
                      <a:lnTo>
                        <a:pt x="222" y="15"/>
                      </a:lnTo>
                      <a:lnTo>
                        <a:pt x="226" y="14"/>
                      </a:lnTo>
                      <a:lnTo>
                        <a:pt x="229" y="12"/>
                      </a:lnTo>
                      <a:lnTo>
                        <a:pt x="231" y="12"/>
                      </a:lnTo>
                      <a:lnTo>
                        <a:pt x="234" y="11"/>
                      </a:lnTo>
                      <a:lnTo>
                        <a:pt x="236" y="9"/>
                      </a:lnTo>
                      <a:lnTo>
                        <a:pt x="237" y="8"/>
                      </a:lnTo>
                      <a:lnTo>
                        <a:pt x="238" y="8"/>
                      </a:lnTo>
                      <a:lnTo>
                        <a:pt x="240" y="7"/>
                      </a:lnTo>
                      <a:lnTo>
                        <a:pt x="242" y="5"/>
                      </a:lnTo>
                      <a:lnTo>
                        <a:pt x="245" y="4"/>
                      </a:lnTo>
                      <a:lnTo>
                        <a:pt x="249" y="3"/>
                      </a:lnTo>
                      <a:lnTo>
                        <a:pt x="252" y="1"/>
                      </a:lnTo>
                      <a:lnTo>
                        <a:pt x="256" y="0"/>
                      </a:lnTo>
                      <a:lnTo>
                        <a:pt x="260" y="0"/>
                      </a:lnTo>
                      <a:lnTo>
                        <a:pt x="266" y="0"/>
                      </a:lnTo>
                      <a:lnTo>
                        <a:pt x="270" y="1"/>
                      </a:lnTo>
                      <a:lnTo>
                        <a:pt x="276" y="4"/>
                      </a:lnTo>
                      <a:lnTo>
                        <a:pt x="281" y="7"/>
                      </a:lnTo>
                      <a:lnTo>
                        <a:pt x="288" y="9"/>
                      </a:lnTo>
                      <a:lnTo>
                        <a:pt x="295" y="14"/>
                      </a:lnTo>
                      <a:lnTo>
                        <a:pt x="303" y="19"/>
                      </a:lnTo>
                      <a:lnTo>
                        <a:pt x="310" y="26"/>
                      </a:lnTo>
                      <a:lnTo>
                        <a:pt x="319" y="33"/>
                      </a:lnTo>
                      <a:lnTo>
                        <a:pt x="325" y="40"/>
                      </a:lnTo>
                      <a:lnTo>
                        <a:pt x="332" y="47"/>
                      </a:lnTo>
                      <a:lnTo>
                        <a:pt x="337" y="54"/>
                      </a:lnTo>
                      <a:lnTo>
                        <a:pt x="342" y="59"/>
                      </a:lnTo>
                      <a:lnTo>
                        <a:pt x="345" y="63"/>
                      </a:lnTo>
                      <a:lnTo>
                        <a:pt x="348" y="68"/>
                      </a:lnTo>
                      <a:lnTo>
                        <a:pt x="349" y="72"/>
                      </a:lnTo>
                      <a:lnTo>
                        <a:pt x="350" y="75"/>
                      </a:lnTo>
                      <a:lnTo>
                        <a:pt x="349" y="77"/>
                      </a:lnTo>
                      <a:lnTo>
                        <a:pt x="348" y="80"/>
                      </a:lnTo>
                      <a:lnTo>
                        <a:pt x="346" y="83"/>
                      </a:lnTo>
                      <a:lnTo>
                        <a:pt x="343" y="84"/>
                      </a:lnTo>
                      <a:lnTo>
                        <a:pt x="341" y="86"/>
                      </a:lnTo>
                      <a:lnTo>
                        <a:pt x="337" y="87"/>
                      </a:lnTo>
                      <a:lnTo>
                        <a:pt x="332" y="87"/>
                      </a:lnTo>
                      <a:lnTo>
                        <a:pt x="327" y="87"/>
                      </a:lnTo>
                      <a:lnTo>
                        <a:pt x="324" y="88"/>
                      </a:lnTo>
                      <a:lnTo>
                        <a:pt x="320" y="88"/>
                      </a:lnTo>
                      <a:lnTo>
                        <a:pt x="316" y="91"/>
                      </a:lnTo>
                      <a:lnTo>
                        <a:pt x="310" y="94"/>
                      </a:lnTo>
                      <a:lnTo>
                        <a:pt x="305" y="97"/>
                      </a:lnTo>
                      <a:lnTo>
                        <a:pt x="298" y="101"/>
                      </a:lnTo>
                      <a:lnTo>
                        <a:pt x="291" y="106"/>
                      </a:lnTo>
                      <a:lnTo>
                        <a:pt x="284" y="112"/>
                      </a:lnTo>
                      <a:lnTo>
                        <a:pt x="276" y="117"/>
                      </a:lnTo>
                      <a:lnTo>
                        <a:pt x="267" y="126"/>
                      </a:lnTo>
                      <a:lnTo>
                        <a:pt x="258" y="133"/>
                      </a:lnTo>
                      <a:lnTo>
                        <a:pt x="248" y="142"/>
                      </a:lnTo>
                      <a:lnTo>
                        <a:pt x="238" y="151"/>
                      </a:lnTo>
                      <a:lnTo>
                        <a:pt x="227" y="162"/>
                      </a:lnTo>
                      <a:lnTo>
                        <a:pt x="216" y="171"/>
                      </a:lnTo>
                      <a:lnTo>
                        <a:pt x="204" y="184"/>
                      </a:lnTo>
                      <a:lnTo>
                        <a:pt x="184" y="171"/>
                      </a:lnTo>
                      <a:lnTo>
                        <a:pt x="184" y="17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3" name="Freeform 144"/>
                <p:cNvSpPr/>
                <p:nvPr/>
              </p:nvSpPr>
              <p:spPr bwMode="auto">
                <a:xfrm>
                  <a:off x="5335588" y="3738563"/>
                  <a:ext cx="161925" cy="384175"/>
                </a:xfrm>
                <a:custGeom>
                  <a:avLst/>
                  <a:gdLst>
                    <a:gd name="T0" fmla="*/ 145 w 205"/>
                    <a:gd name="T1" fmla="*/ 261 h 484"/>
                    <a:gd name="T2" fmla="*/ 145 w 205"/>
                    <a:gd name="T3" fmla="*/ 207 h 484"/>
                    <a:gd name="T4" fmla="*/ 143 w 205"/>
                    <a:gd name="T5" fmla="*/ 149 h 484"/>
                    <a:gd name="T6" fmla="*/ 140 w 205"/>
                    <a:gd name="T7" fmla="*/ 123 h 484"/>
                    <a:gd name="T8" fmla="*/ 136 w 205"/>
                    <a:gd name="T9" fmla="*/ 99 h 484"/>
                    <a:gd name="T10" fmla="*/ 127 w 205"/>
                    <a:gd name="T11" fmla="*/ 74 h 484"/>
                    <a:gd name="T12" fmla="*/ 112 w 205"/>
                    <a:gd name="T13" fmla="*/ 45 h 484"/>
                    <a:gd name="T14" fmla="*/ 98 w 205"/>
                    <a:gd name="T15" fmla="*/ 25 h 484"/>
                    <a:gd name="T16" fmla="*/ 91 w 205"/>
                    <a:gd name="T17" fmla="*/ 11 h 484"/>
                    <a:gd name="T18" fmla="*/ 93 w 205"/>
                    <a:gd name="T19" fmla="*/ 2 h 484"/>
                    <a:gd name="T20" fmla="*/ 98 w 205"/>
                    <a:gd name="T21" fmla="*/ 0 h 484"/>
                    <a:gd name="T22" fmla="*/ 114 w 205"/>
                    <a:gd name="T23" fmla="*/ 2 h 484"/>
                    <a:gd name="T24" fmla="*/ 130 w 205"/>
                    <a:gd name="T25" fmla="*/ 7 h 484"/>
                    <a:gd name="T26" fmla="*/ 145 w 205"/>
                    <a:gd name="T27" fmla="*/ 16 h 484"/>
                    <a:gd name="T28" fmla="*/ 158 w 205"/>
                    <a:gd name="T29" fmla="*/ 29 h 484"/>
                    <a:gd name="T30" fmla="*/ 168 w 205"/>
                    <a:gd name="T31" fmla="*/ 47 h 484"/>
                    <a:gd name="T32" fmla="*/ 177 w 205"/>
                    <a:gd name="T33" fmla="*/ 74 h 484"/>
                    <a:gd name="T34" fmla="*/ 183 w 205"/>
                    <a:gd name="T35" fmla="*/ 92 h 484"/>
                    <a:gd name="T36" fmla="*/ 193 w 205"/>
                    <a:gd name="T37" fmla="*/ 128 h 484"/>
                    <a:gd name="T38" fmla="*/ 199 w 205"/>
                    <a:gd name="T39" fmla="*/ 177 h 484"/>
                    <a:gd name="T40" fmla="*/ 205 w 205"/>
                    <a:gd name="T41" fmla="*/ 234 h 484"/>
                    <a:gd name="T42" fmla="*/ 202 w 205"/>
                    <a:gd name="T43" fmla="*/ 289 h 484"/>
                    <a:gd name="T44" fmla="*/ 199 w 205"/>
                    <a:gd name="T45" fmla="*/ 337 h 484"/>
                    <a:gd name="T46" fmla="*/ 194 w 205"/>
                    <a:gd name="T47" fmla="*/ 380 h 484"/>
                    <a:gd name="T48" fmla="*/ 181 w 205"/>
                    <a:gd name="T49" fmla="*/ 416 h 484"/>
                    <a:gd name="T50" fmla="*/ 165 w 205"/>
                    <a:gd name="T51" fmla="*/ 447 h 484"/>
                    <a:gd name="T52" fmla="*/ 144 w 205"/>
                    <a:gd name="T53" fmla="*/ 467 h 484"/>
                    <a:gd name="T54" fmla="*/ 127 w 205"/>
                    <a:gd name="T55" fmla="*/ 480 h 484"/>
                    <a:gd name="T56" fmla="*/ 116 w 205"/>
                    <a:gd name="T57" fmla="*/ 484 h 484"/>
                    <a:gd name="T58" fmla="*/ 108 w 205"/>
                    <a:gd name="T59" fmla="*/ 480 h 484"/>
                    <a:gd name="T60" fmla="*/ 104 w 205"/>
                    <a:gd name="T61" fmla="*/ 469 h 484"/>
                    <a:gd name="T62" fmla="*/ 100 w 205"/>
                    <a:gd name="T63" fmla="*/ 455 h 484"/>
                    <a:gd name="T64" fmla="*/ 94 w 205"/>
                    <a:gd name="T65" fmla="*/ 445 h 484"/>
                    <a:gd name="T66" fmla="*/ 86 w 205"/>
                    <a:gd name="T67" fmla="*/ 434 h 484"/>
                    <a:gd name="T68" fmla="*/ 75 w 205"/>
                    <a:gd name="T69" fmla="*/ 423 h 484"/>
                    <a:gd name="T70" fmla="*/ 61 w 205"/>
                    <a:gd name="T71" fmla="*/ 412 h 484"/>
                    <a:gd name="T72" fmla="*/ 43 w 205"/>
                    <a:gd name="T73" fmla="*/ 400 h 484"/>
                    <a:gd name="T74" fmla="*/ 26 w 205"/>
                    <a:gd name="T75" fmla="*/ 387 h 484"/>
                    <a:gd name="T76" fmla="*/ 14 w 205"/>
                    <a:gd name="T77" fmla="*/ 378 h 484"/>
                    <a:gd name="T78" fmla="*/ 6 w 205"/>
                    <a:gd name="T79" fmla="*/ 369 h 484"/>
                    <a:gd name="T80" fmla="*/ 0 w 205"/>
                    <a:gd name="T81" fmla="*/ 364 h 484"/>
                    <a:gd name="T82" fmla="*/ 0 w 205"/>
                    <a:gd name="T83" fmla="*/ 360 h 484"/>
                    <a:gd name="T84" fmla="*/ 3 w 205"/>
                    <a:gd name="T85" fmla="*/ 357 h 484"/>
                    <a:gd name="T86" fmla="*/ 8 w 205"/>
                    <a:gd name="T87" fmla="*/ 355 h 484"/>
                    <a:gd name="T88" fmla="*/ 18 w 205"/>
                    <a:gd name="T89" fmla="*/ 355 h 484"/>
                    <a:gd name="T90" fmla="*/ 31 w 205"/>
                    <a:gd name="T91" fmla="*/ 357 h 484"/>
                    <a:gd name="T92" fmla="*/ 46 w 205"/>
                    <a:gd name="T93" fmla="*/ 360 h 484"/>
                    <a:gd name="T94" fmla="*/ 71 w 205"/>
                    <a:gd name="T95" fmla="*/ 365 h 484"/>
                    <a:gd name="T96" fmla="*/ 101 w 205"/>
                    <a:gd name="T97" fmla="*/ 369 h 484"/>
                    <a:gd name="T98" fmla="*/ 118 w 205"/>
                    <a:gd name="T99" fmla="*/ 369 h 484"/>
                    <a:gd name="T100" fmla="*/ 123 w 205"/>
                    <a:gd name="T101" fmla="*/ 366 h 484"/>
                    <a:gd name="T102" fmla="*/ 127 w 205"/>
                    <a:gd name="T103" fmla="*/ 362 h 484"/>
                    <a:gd name="T104" fmla="*/ 132 w 205"/>
                    <a:gd name="T105" fmla="*/ 354 h 484"/>
                    <a:gd name="T106" fmla="*/ 136 w 205"/>
                    <a:gd name="T107" fmla="*/ 340 h 484"/>
                    <a:gd name="T108" fmla="*/ 139 w 205"/>
                    <a:gd name="T109" fmla="*/ 324 h 484"/>
                    <a:gd name="T110" fmla="*/ 141 w 205"/>
                    <a:gd name="T111" fmla="*/ 303 h 4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05" h="484">
                      <a:moveTo>
                        <a:pt x="143" y="296"/>
                      </a:moveTo>
                      <a:lnTo>
                        <a:pt x="144" y="278"/>
                      </a:lnTo>
                      <a:lnTo>
                        <a:pt x="145" y="261"/>
                      </a:lnTo>
                      <a:lnTo>
                        <a:pt x="145" y="243"/>
                      </a:lnTo>
                      <a:lnTo>
                        <a:pt x="145" y="225"/>
                      </a:lnTo>
                      <a:lnTo>
                        <a:pt x="145" y="207"/>
                      </a:lnTo>
                      <a:lnTo>
                        <a:pt x="145" y="189"/>
                      </a:lnTo>
                      <a:lnTo>
                        <a:pt x="144" y="170"/>
                      </a:lnTo>
                      <a:lnTo>
                        <a:pt x="143" y="149"/>
                      </a:lnTo>
                      <a:lnTo>
                        <a:pt x="141" y="141"/>
                      </a:lnTo>
                      <a:lnTo>
                        <a:pt x="141" y="131"/>
                      </a:lnTo>
                      <a:lnTo>
                        <a:pt x="140" y="123"/>
                      </a:lnTo>
                      <a:lnTo>
                        <a:pt x="139" y="115"/>
                      </a:lnTo>
                      <a:lnTo>
                        <a:pt x="137" y="108"/>
                      </a:lnTo>
                      <a:lnTo>
                        <a:pt x="136" y="99"/>
                      </a:lnTo>
                      <a:lnTo>
                        <a:pt x="133" y="92"/>
                      </a:lnTo>
                      <a:lnTo>
                        <a:pt x="132" y="87"/>
                      </a:lnTo>
                      <a:lnTo>
                        <a:pt x="127" y="74"/>
                      </a:lnTo>
                      <a:lnTo>
                        <a:pt x="123" y="63"/>
                      </a:lnTo>
                      <a:lnTo>
                        <a:pt x="118" y="54"/>
                      </a:lnTo>
                      <a:lnTo>
                        <a:pt x="112" y="45"/>
                      </a:lnTo>
                      <a:lnTo>
                        <a:pt x="107" y="37"/>
                      </a:lnTo>
                      <a:lnTo>
                        <a:pt x="103" y="30"/>
                      </a:lnTo>
                      <a:lnTo>
                        <a:pt x="98" y="25"/>
                      </a:lnTo>
                      <a:lnTo>
                        <a:pt x="96" y="19"/>
                      </a:lnTo>
                      <a:lnTo>
                        <a:pt x="93" y="15"/>
                      </a:lnTo>
                      <a:lnTo>
                        <a:pt x="91" y="11"/>
                      </a:lnTo>
                      <a:lnTo>
                        <a:pt x="91" y="7"/>
                      </a:lnTo>
                      <a:lnTo>
                        <a:pt x="93" y="4"/>
                      </a:lnTo>
                      <a:lnTo>
                        <a:pt x="93" y="2"/>
                      </a:lnTo>
                      <a:lnTo>
                        <a:pt x="94" y="1"/>
                      </a:lnTo>
                      <a:lnTo>
                        <a:pt x="96" y="0"/>
                      </a:lnTo>
                      <a:lnTo>
                        <a:pt x="98" y="0"/>
                      </a:lnTo>
                      <a:lnTo>
                        <a:pt x="103" y="0"/>
                      </a:lnTo>
                      <a:lnTo>
                        <a:pt x="107" y="1"/>
                      </a:lnTo>
                      <a:lnTo>
                        <a:pt x="114" y="2"/>
                      </a:lnTo>
                      <a:lnTo>
                        <a:pt x="119" y="4"/>
                      </a:lnTo>
                      <a:lnTo>
                        <a:pt x="125" y="5"/>
                      </a:lnTo>
                      <a:lnTo>
                        <a:pt x="130" y="7"/>
                      </a:lnTo>
                      <a:lnTo>
                        <a:pt x="136" y="9"/>
                      </a:lnTo>
                      <a:lnTo>
                        <a:pt x="140" y="12"/>
                      </a:lnTo>
                      <a:lnTo>
                        <a:pt x="145" y="16"/>
                      </a:lnTo>
                      <a:lnTo>
                        <a:pt x="150" y="19"/>
                      </a:lnTo>
                      <a:lnTo>
                        <a:pt x="154" y="23"/>
                      </a:lnTo>
                      <a:lnTo>
                        <a:pt x="158" y="29"/>
                      </a:lnTo>
                      <a:lnTo>
                        <a:pt x="161" y="33"/>
                      </a:lnTo>
                      <a:lnTo>
                        <a:pt x="163" y="40"/>
                      </a:lnTo>
                      <a:lnTo>
                        <a:pt x="168" y="47"/>
                      </a:lnTo>
                      <a:lnTo>
                        <a:pt x="170" y="55"/>
                      </a:lnTo>
                      <a:lnTo>
                        <a:pt x="173" y="63"/>
                      </a:lnTo>
                      <a:lnTo>
                        <a:pt x="177" y="74"/>
                      </a:lnTo>
                      <a:lnTo>
                        <a:pt x="179" y="80"/>
                      </a:lnTo>
                      <a:lnTo>
                        <a:pt x="181" y="85"/>
                      </a:lnTo>
                      <a:lnTo>
                        <a:pt x="183" y="92"/>
                      </a:lnTo>
                      <a:lnTo>
                        <a:pt x="186" y="99"/>
                      </a:lnTo>
                      <a:lnTo>
                        <a:pt x="188" y="113"/>
                      </a:lnTo>
                      <a:lnTo>
                        <a:pt x="193" y="128"/>
                      </a:lnTo>
                      <a:lnTo>
                        <a:pt x="195" y="144"/>
                      </a:lnTo>
                      <a:lnTo>
                        <a:pt x="198" y="160"/>
                      </a:lnTo>
                      <a:lnTo>
                        <a:pt x="199" y="177"/>
                      </a:lnTo>
                      <a:lnTo>
                        <a:pt x="201" y="195"/>
                      </a:lnTo>
                      <a:lnTo>
                        <a:pt x="202" y="213"/>
                      </a:lnTo>
                      <a:lnTo>
                        <a:pt x="205" y="234"/>
                      </a:lnTo>
                      <a:lnTo>
                        <a:pt x="204" y="253"/>
                      </a:lnTo>
                      <a:lnTo>
                        <a:pt x="204" y="271"/>
                      </a:lnTo>
                      <a:lnTo>
                        <a:pt x="202" y="289"/>
                      </a:lnTo>
                      <a:lnTo>
                        <a:pt x="202" y="306"/>
                      </a:lnTo>
                      <a:lnTo>
                        <a:pt x="201" y="322"/>
                      </a:lnTo>
                      <a:lnTo>
                        <a:pt x="199" y="337"/>
                      </a:lnTo>
                      <a:lnTo>
                        <a:pt x="198" y="353"/>
                      </a:lnTo>
                      <a:lnTo>
                        <a:pt x="197" y="366"/>
                      </a:lnTo>
                      <a:lnTo>
                        <a:pt x="194" y="380"/>
                      </a:lnTo>
                      <a:lnTo>
                        <a:pt x="190" y="393"/>
                      </a:lnTo>
                      <a:lnTo>
                        <a:pt x="186" y="405"/>
                      </a:lnTo>
                      <a:lnTo>
                        <a:pt x="181" y="416"/>
                      </a:lnTo>
                      <a:lnTo>
                        <a:pt x="177" y="427"/>
                      </a:lnTo>
                      <a:lnTo>
                        <a:pt x="172" y="437"/>
                      </a:lnTo>
                      <a:lnTo>
                        <a:pt x="165" y="447"/>
                      </a:lnTo>
                      <a:lnTo>
                        <a:pt x="158" y="455"/>
                      </a:lnTo>
                      <a:lnTo>
                        <a:pt x="151" y="462"/>
                      </a:lnTo>
                      <a:lnTo>
                        <a:pt x="144" y="467"/>
                      </a:lnTo>
                      <a:lnTo>
                        <a:pt x="139" y="473"/>
                      </a:lnTo>
                      <a:lnTo>
                        <a:pt x="133" y="477"/>
                      </a:lnTo>
                      <a:lnTo>
                        <a:pt x="127" y="480"/>
                      </a:lnTo>
                      <a:lnTo>
                        <a:pt x="123" y="481"/>
                      </a:lnTo>
                      <a:lnTo>
                        <a:pt x="119" y="483"/>
                      </a:lnTo>
                      <a:lnTo>
                        <a:pt x="116" y="484"/>
                      </a:lnTo>
                      <a:lnTo>
                        <a:pt x="114" y="483"/>
                      </a:lnTo>
                      <a:lnTo>
                        <a:pt x="111" y="483"/>
                      </a:lnTo>
                      <a:lnTo>
                        <a:pt x="108" y="480"/>
                      </a:lnTo>
                      <a:lnTo>
                        <a:pt x="107" y="477"/>
                      </a:lnTo>
                      <a:lnTo>
                        <a:pt x="105" y="474"/>
                      </a:lnTo>
                      <a:lnTo>
                        <a:pt x="104" y="469"/>
                      </a:lnTo>
                      <a:lnTo>
                        <a:pt x="103" y="465"/>
                      </a:lnTo>
                      <a:lnTo>
                        <a:pt x="101" y="459"/>
                      </a:lnTo>
                      <a:lnTo>
                        <a:pt x="100" y="455"/>
                      </a:lnTo>
                      <a:lnTo>
                        <a:pt x="98" y="452"/>
                      </a:lnTo>
                      <a:lnTo>
                        <a:pt x="97" y="448"/>
                      </a:lnTo>
                      <a:lnTo>
                        <a:pt x="94" y="445"/>
                      </a:lnTo>
                      <a:lnTo>
                        <a:pt x="93" y="443"/>
                      </a:lnTo>
                      <a:lnTo>
                        <a:pt x="90" y="438"/>
                      </a:lnTo>
                      <a:lnTo>
                        <a:pt x="86" y="434"/>
                      </a:lnTo>
                      <a:lnTo>
                        <a:pt x="83" y="432"/>
                      </a:lnTo>
                      <a:lnTo>
                        <a:pt x="79" y="427"/>
                      </a:lnTo>
                      <a:lnTo>
                        <a:pt x="75" y="423"/>
                      </a:lnTo>
                      <a:lnTo>
                        <a:pt x="71" y="419"/>
                      </a:lnTo>
                      <a:lnTo>
                        <a:pt x="65" y="416"/>
                      </a:lnTo>
                      <a:lnTo>
                        <a:pt x="61" y="412"/>
                      </a:lnTo>
                      <a:lnTo>
                        <a:pt x="56" y="408"/>
                      </a:lnTo>
                      <a:lnTo>
                        <a:pt x="49" y="404"/>
                      </a:lnTo>
                      <a:lnTo>
                        <a:pt x="43" y="400"/>
                      </a:lnTo>
                      <a:lnTo>
                        <a:pt x="36" y="396"/>
                      </a:lnTo>
                      <a:lnTo>
                        <a:pt x="31" y="391"/>
                      </a:lnTo>
                      <a:lnTo>
                        <a:pt x="26" y="387"/>
                      </a:lnTo>
                      <a:lnTo>
                        <a:pt x="21" y="383"/>
                      </a:lnTo>
                      <a:lnTo>
                        <a:pt x="17" y="380"/>
                      </a:lnTo>
                      <a:lnTo>
                        <a:pt x="14" y="378"/>
                      </a:lnTo>
                      <a:lnTo>
                        <a:pt x="10" y="373"/>
                      </a:lnTo>
                      <a:lnTo>
                        <a:pt x="7" y="371"/>
                      </a:lnTo>
                      <a:lnTo>
                        <a:pt x="6" y="369"/>
                      </a:lnTo>
                      <a:lnTo>
                        <a:pt x="3" y="366"/>
                      </a:lnTo>
                      <a:lnTo>
                        <a:pt x="2" y="365"/>
                      </a:lnTo>
                      <a:lnTo>
                        <a:pt x="0" y="364"/>
                      </a:lnTo>
                      <a:lnTo>
                        <a:pt x="0" y="361"/>
                      </a:lnTo>
                      <a:lnTo>
                        <a:pt x="0" y="361"/>
                      </a:lnTo>
                      <a:lnTo>
                        <a:pt x="0" y="360"/>
                      </a:lnTo>
                      <a:lnTo>
                        <a:pt x="0" y="358"/>
                      </a:lnTo>
                      <a:lnTo>
                        <a:pt x="2" y="358"/>
                      </a:lnTo>
                      <a:lnTo>
                        <a:pt x="3" y="357"/>
                      </a:lnTo>
                      <a:lnTo>
                        <a:pt x="4" y="357"/>
                      </a:lnTo>
                      <a:lnTo>
                        <a:pt x="6" y="355"/>
                      </a:lnTo>
                      <a:lnTo>
                        <a:pt x="8" y="355"/>
                      </a:lnTo>
                      <a:lnTo>
                        <a:pt x="11" y="355"/>
                      </a:lnTo>
                      <a:lnTo>
                        <a:pt x="14" y="355"/>
                      </a:lnTo>
                      <a:lnTo>
                        <a:pt x="18" y="355"/>
                      </a:lnTo>
                      <a:lnTo>
                        <a:pt x="21" y="355"/>
                      </a:lnTo>
                      <a:lnTo>
                        <a:pt x="25" y="357"/>
                      </a:lnTo>
                      <a:lnTo>
                        <a:pt x="31" y="357"/>
                      </a:lnTo>
                      <a:lnTo>
                        <a:pt x="35" y="358"/>
                      </a:lnTo>
                      <a:lnTo>
                        <a:pt x="40" y="358"/>
                      </a:lnTo>
                      <a:lnTo>
                        <a:pt x="46" y="360"/>
                      </a:lnTo>
                      <a:lnTo>
                        <a:pt x="51" y="361"/>
                      </a:lnTo>
                      <a:lnTo>
                        <a:pt x="58" y="362"/>
                      </a:lnTo>
                      <a:lnTo>
                        <a:pt x="71" y="365"/>
                      </a:lnTo>
                      <a:lnTo>
                        <a:pt x="82" y="368"/>
                      </a:lnTo>
                      <a:lnTo>
                        <a:pt x="91" y="369"/>
                      </a:lnTo>
                      <a:lnTo>
                        <a:pt x="101" y="369"/>
                      </a:lnTo>
                      <a:lnTo>
                        <a:pt x="108" y="369"/>
                      </a:lnTo>
                      <a:lnTo>
                        <a:pt x="115" y="369"/>
                      </a:lnTo>
                      <a:lnTo>
                        <a:pt x="118" y="369"/>
                      </a:lnTo>
                      <a:lnTo>
                        <a:pt x="121" y="368"/>
                      </a:lnTo>
                      <a:lnTo>
                        <a:pt x="122" y="368"/>
                      </a:lnTo>
                      <a:lnTo>
                        <a:pt x="123" y="366"/>
                      </a:lnTo>
                      <a:lnTo>
                        <a:pt x="125" y="365"/>
                      </a:lnTo>
                      <a:lnTo>
                        <a:pt x="126" y="364"/>
                      </a:lnTo>
                      <a:lnTo>
                        <a:pt x="127" y="362"/>
                      </a:lnTo>
                      <a:lnTo>
                        <a:pt x="129" y="360"/>
                      </a:lnTo>
                      <a:lnTo>
                        <a:pt x="130" y="357"/>
                      </a:lnTo>
                      <a:lnTo>
                        <a:pt x="132" y="354"/>
                      </a:lnTo>
                      <a:lnTo>
                        <a:pt x="133" y="350"/>
                      </a:lnTo>
                      <a:lnTo>
                        <a:pt x="134" y="346"/>
                      </a:lnTo>
                      <a:lnTo>
                        <a:pt x="136" y="340"/>
                      </a:lnTo>
                      <a:lnTo>
                        <a:pt x="137" y="336"/>
                      </a:lnTo>
                      <a:lnTo>
                        <a:pt x="139" y="329"/>
                      </a:lnTo>
                      <a:lnTo>
                        <a:pt x="139" y="324"/>
                      </a:lnTo>
                      <a:lnTo>
                        <a:pt x="140" y="317"/>
                      </a:lnTo>
                      <a:lnTo>
                        <a:pt x="141" y="311"/>
                      </a:lnTo>
                      <a:lnTo>
                        <a:pt x="141" y="303"/>
                      </a:lnTo>
                      <a:lnTo>
                        <a:pt x="143" y="296"/>
                      </a:lnTo>
                      <a:lnTo>
                        <a:pt x="143" y="296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34" name="Freeform 146"/>
                <p:cNvSpPr/>
                <p:nvPr/>
              </p:nvSpPr>
              <p:spPr bwMode="auto">
                <a:xfrm>
                  <a:off x="5189538" y="3497263"/>
                  <a:ext cx="569912" cy="150813"/>
                </a:xfrm>
                <a:custGeom>
                  <a:avLst/>
                  <a:gdLst>
                    <a:gd name="T0" fmla="*/ 666 w 718"/>
                    <a:gd name="T1" fmla="*/ 33 h 189"/>
                    <a:gd name="T2" fmla="*/ 705 w 718"/>
                    <a:gd name="T3" fmla="*/ 60 h 189"/>
                    <a:gd name="T4" fmla="*/ 717 w 718"/>
                    <a:gd name="T5" fmla="*/ 78 h 189"/>
                    <a:gd name="T6" fmla="*/ 716 w 718"/>
                    <a:gd name="T7" fmla="*/ 91 h 189"/>
                    <a:gd name="T8" fmla="*/ 700 w 718"/>
                    <a:gd name="T9" fmla="*/ 96 h 189"/>
                    <a:gd name="T10" fmla="*/ 681 w 718"/>
                    <a:gd name="T11" fmla="*/ 98 h 189"/>
                    <a:gd name="T12" fmla="*/ 663 w 718"/>
                    <a:gd name="T13" fmla="*/ 103 h 189"/>
                    <a:gd name="T14" fmla="*/ 642 w 718"/>
                    <a:gd name="T15" fmla="*/ 116 h 189"/>
                    <a:gd name="T16" fmla="*/ 601 w 718"/>
                    <a:gd name="T17" fmla="*/ 149 h 189"/>
                    <a:gd name="T18" fmla="*/ 579 w 718"/>
                    <a:gd name="T19" fmla="*/ 170 h 189"/>
                    <a:gd name="T20" fmla="*/ 562 w 718"/>
                    <a:gd name="T21" fmla="*/ 184 h 189"/>
                    <a:gd name="T22" fmla="*/ 550 w 718"/>
                    <a:gd name="T23" fmla="*/ 189 h 189"/>
                    <a:gd name="T24" fmla="*/ 545 w 718"/>
                    <a:gd name="T25" fmla="*/ 186 h 189"/>
                    <a:gd name="T26" fmla="*/ 548 w 718"/>
                    <a:gd name="T27" fmla="*/ 175 h 189"/>
                    <a:gd name="T28" fmla="*/ 555 w 718"/>
                    <a:gd name="T29" fmla="*/ 160 h 189"/>
                    <a:gd name="T30" fmla="*/ 566 w 718"/>
                    <a:gd name="T31" fmla="*/ 138 h 189"/>
                    <a:gd name="T32" fmla="*/ 586 w 718"/>
                    <a:gd name="T33" fmla="*/ 98 h 189"/>
                    <a:gd name="T34" fmla="*/ 592 w 718"/>
                    <a:gd name="T35" fmla="*/ 72 h 189"/>
                    <a:gd name="T36" fmla="*/ 587 w 718"/>
                    <a:gd name="T37" fmla="*/ 63 h 189"/>
                    <a:gd name="T38" fmla="*/ 561 w 718"/>
                    <a:gd name="T39" fmla="*/ 58 h 189"/>
                    <a:gd name="T40" fmla="*/ 516 w 718"/>
                    <a:gd name="T41" fmla="*/ 63 h 189"/>
                    <a:gd name="T42" fmla="*/ 454 w 718"/>
                    <a:gd name="T43" fmla="*/ 72 h 189"/>
                    <a:gd name="T44" fmla="*/ 403 w 718"/>
                    <a:gd name="T45" fmla="*/ 78 h 189"/>
                    <a:gd name="T46" fmla="*/ 374 w 718"/>
                    <a:gd name="T47" fmla="*/ 83 h 189"/>
                    <a:gd name="T48" fmla="*/ 338 w 718"/>
                    <a:gd name="T49" fmla="*/ 87 h 189"/>
                    <a:gd name="T50" fmla="*/ 293 w 718"/>
                    <a:gd name="T51" fmla="*/ 92 h 189"/>
                    <a:gd name="T52" fmla="*/ 241 w 718"/>
                    <a:gd name="T53" fmla="*/ 98 h 189"/>
                    <a:gd name="T54" fmla="*/ 181 w 718"/>
                    <a:gd name="T55" fmla="*/ 105 h 189"/>
                    <a:gd name="T56" fmla="*/ 115 w 718"/>
                    <a:gd name="T57" fmla="*/ 113 h 189"/>
                    <a:gd name="T58" fmla="*/ 40 w 718"/>
                    <a:gd name="T59" fmla="*/ 121 h 189"/>
                    <a:gd name="T60" fmla="*/ 3 w 718"/>
                    <a:gd name="T61" fmla="*/ 92 h 189"/>
                    <a:gd name="T62" fmla="*/ 17 w 718"/>
                    <a:gd name="T63" fmla="*/ 90 h 189"/>
                    <a:gd name="T64" fmla="*/ 37 w 718"/>
                    <a:gd name="T65" fmla="*/ 87 h 189"/>
                    <a:gd name="T66" fmla="*/ 64 w 718"/>
                    <a:gd name="T67" fmla="*/ 83 h 189"/>
                    <a:gd name="T68" fmla="*/ 97 w 718"/>
                    <a:gd name="T69" fmla="*/ 80 h 189"/>
                    <a:gd name="T70" fmla="*/ 134 w 718"/>
                    <a:gd name="T71" fmla="*/ 76 h 189"/>
                    <a:gd name="T72" fmla="*/ 181 w 718"/>
                    <a:gd name="T73" fmla="*/ 70 h 189"/>
                    <a:gd name="T74" fmla="*/ 237 w 718"/>
                    <a:gd name="T75" fmla="*/ 62 h 189"/>
                    <a:gd name="T76" fmla="*/ 300 w 718"/>
                    <a:gd name="T77" fmla="*/ 54 h 189"/>
                    <a:gd name="T78" fmla="*/ 361 w 718"/>
                    <a:gd name="T79" fmla="*/ 45 h 189"/>
                    <a:gd name="T80" fmla="*/ 417 w 718"/>
                    <a:gd name="T81" fmla="*/ 38 h 189"/>
                    <a:gd name="T82" fmla="*/ 464 w 718"/>
                    <a:gd name="T83" fmla="*/ 33 h 189"/>
                    <a:gd name="T84" fmla="*/ 505 w 718"/>
                    <a:gd name="T85" fmla="*/ 30 h 189"/>
                    <a:gd name="T86" fmla="*/ 537 w 718"/>
                    <a:gd name="T87" fmla="*/ 26 h 189"/>
                    <a:gd name="T88" fmla="*/ 561 w 718"/>
                    <a:gd name="T89" fmla="*/ 20 h 189"/>
                    <a:gd name="T90" fmla="*/ 576 w 718"/>
                    <a:gd name="T91" fmla="*/ 15 h 189"/>
                    <a:gd name="T92" fmla="*/ 581 w 718"/>
                    <a:gd name="T93" fmla="*/ 6 h 189"/>
                    <a:gd name="T94" fmla="*/ 590 w 718"/>
                    <a:gd name="T95" fmla="*/ 0 h 189"/>
                    <a:gd name="T96" fmla="*/ 609 w 718"/>
                    <a:gd name="T97" fmla="*/ 5 h 189"/>
                    <a:gd name="T98" fmla="*/ 638 w 718"/>
                    <a:gd name="T99" fmla="*/ 18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18" h="189">
                      <a:moveTo>
                        <a:pt x="638" y="18"/>
                      </a:moveTo>
                      <a:lnTo>
                        <a:pt x="645" y="22"/>
                      </a:lnTo>
                      <a:lnTo>
                        <a:pt x="652" y="24"/>
                      </a:lnTo>
                      <a:lnTo>
                        <a:pt x="666" y="33"/>
                      </a:lnTo>
                      <a:lnTo>
                        <a:pt x="678" y="42"/>
                      </a:lnTo>
                      <a:lnTo>
                        <a:pt x="692" y="51"/>
                      </a:lnTo>
                      <a:lnTo>
                        <a:pt x="699" y="56"/>
                      </a:lnTo>
                      <a:lnTo>
                        <a:pt x="705" y="60"/>
                      </a:lnTo>
                      <a:lnTo>
                        <a:pt x="709" y="66"/>
                      </a:lnTo>
                      <a:lnTo>
                        <a:pt x="713" y="70"/>
                      </a:lnTo>
                      <a:lnTo>
                        <a:pt x="716" y="74"/>
                      </a:lnTo>
                      <a:lnTo>
                        <a:pt x="717" y="78"/>
                      </a:lnTo>
                      <a:lnTo>
                        <a:pt x="718" y="81"/>
                      </a:lnTo>
                      <a:lnTo>
                        <a:pt x="718" y="85"/>
                      </a:lnTo>
                      <a:lnTo>
                        <a:pt x="717" y="88"/>
                      </a:lnTo>
                      <a:lnTo>
                        <a:pt x="716" y="91"/>
                      </a:lnTo>
                      <a:lnTo>
                        <a:pt x="713" y="92"/>
                      </a:lnTo>
                      <a:lnTo>
                        <a:pt x="709" y="94"/>
                      </a:lnTo>
                      <a:lnTo>
                        <a:pt x="706" y="95"/>
                      </a:lnTo>
                      <a:lnTo>
                        <a:pt x="700" y="96"/>
                      </a:lnTo>
                      <a:lnTo>
                        <a:pt x="695" y="98"/>
                      </a:lnTo>
                      <a:lnTo>
                        <a:pt x="688" y="98"/>
                      </a:lnTo>
                      <a:lnTo>
                        <a:pt x="684" y="98"/>
                      </a:lnTo>
                      <a:lnTo>
                        <a:pt x="681" y="98"/>
                      </a:lnTo>
                      <a:lnTo>
                        <a:pt x="677" y="99"/>
                      </a:lnTo>
                      <a:lnTo>
                        <a:pt x="673" y="101"/>
                      </a:lnTo>
                      <a:lnTo>
                        <a:pt x="667" y="102"/>
                      </a:lnTo>
                      <a:lnTo>
                        <a:pt x="663" y="103"/>
                      </a:lnTo>
                      <a:lnTo>
                        <a:pt x="659" y="106"/>
                      </a:lnTo>
                      <a:lnTo>
                        <a:pt x="653" y="109"/>
                      </a:lnTo>
                      <a:lnTo>
                        <a:pt x="648" y="112"/>
                      </a:lnTo>
                      <a:lnTo>
                        <a:pt x="642" y="116"/>
                      </a:lnTo>
                      <a:lnTo>
                        <a:pt x="631" y="124"/>
                      </a:lnTo>
                      <a:lnTo>
                        <a:pt x="620" y="132"/>
                      </a:lnTo>
                      <a:lnTo>
                        <a:pt x="608" y="144"/>
                      </a:lnTo>
                      <a:lnTo>
                        <a:pt x="601" y="149"/>
                      </a:lnTo>
                      <a:lnTo>
                        <a:pt x="595" y="155"/>
                      </a:lnTo>
                      <a:lnTo>
                        <a:pt x="590" y="160"/>
                      </a:lnTo>
                      <a:lnTo>
                        <a:pt x="584" y="166"/>
                      </a:lnTo>
                      <a:lnTo>
                        <a:pt x="579" y="170"/>
                      </a:lnTo>
                      <a:lnTo>
                        <a:pt x="574" y="174"/>
                      </a:lnTo>
                      <a:lnTo>
                        <a:pt x="569" y="178"/>
                      </a:lnTo>
                      <a:lnTo>
                        <a:pt x="565" y="181"/>
                      </a:lnTo>
                      <a:lnTo>
                        <a:pt x="562" y="184"/>
                      </a:lnTo>
                      <a:lnTo>
                        <a:pt x="558" y="185"/>
                      </a:lnTo>
                      <a:lnTo>
                        <a:pt x="555" y="188"/>
                      </a:lnTo>
                      <a:lnTo>
                        <a:pt x="552" y="189"/>
                      </a:lnTo>
                      <a:lnTo>
                        <a:pt x="550" y="189"/>
                      </a:lnTo>
                      <a:lnTo>
                        <a:pt x="548" y="189"/>
                      </a:lnTo>
                      <a:lnTo>
                        <a:pt x="547" y="189"/>
                      </a:lnTo>
                      <a:lnTo>
                        <a:pt x="545" y="189"/>
                      </a:lnTo>
                      <a:lnTo>
                        <a:pt x="545" y="186"/>
                      </a:lnTo>
                      <a:lnTo>
                        <a:pt x="545" y="184"/>
                      </a:lnTo>
                      <a:lnTo>
                        <a:pt x="545" y="181"/>
                      </a:lnTo>
                      <a:lnTo>
                        <a:pt x="547" y="179"/>
                      </a:lnTo>
                      <a:lnTo>
                        <a:pt x="548" y="175"/>
                      </a:lnTo>
                      <a:lnTo>
                        <a:pt x="550" y="173"/>
                      </a:lnTo>
                      <a:lnTo>
                        <a:pt x="551" y="168"/>
                      </a:lnTo>
                      <a:lnTo>
                        <a:pt x="552" y="164"/>
                      </a:lnTo>
                      <a:lnTo>
                        <a:pt x="555" y="160"/>
                      </a:lnTo>
                      <a:lnTo>
                        <a:pt x="556" y="155"/>
                      </a:lnTo>
                      <a:lnTo>
                        <a:pt x="559" y="150"/>
                      </a:lnTo>
                      <a:lnTo>
                        <a:pt x="562" y="144"/>
                      </a:lnTo>
                      <a:lnTo>
                        <a:pt x="566" y="138"/>
                      </a:lnTo>
                      <a:lnTo>
                        <a:pt x="569" y="131"/>
                      </a:lnTo>
                      <a:lnTo>
                        <a:pt x="576" y="119"/>
                      </a:lnTo>
                      <a:lnTo>
                        <a:pt x="581" y="108"/>
                      </a:lnTo>
                      <a:lnTo>
                        <a:pt x="586" y="98"/>
                      </a:lnTo>
                      <a:lnTo>
                        <a:pt x="590" y="90"/>
                      </a:lnTo>
                      <a:lnTo>
                        <a:pt x="591" y="83"/>
                      </a:lnTo>
                      <a:lnTo>
                        <a:pt x="592" y="77"/>
                      </a:lnTo>
                      <a:lnTo>
                        <a:pt x="592" y="72"/>
                      </a:lnTo>
                      <a:lnTo>
                        <a:pt x="592" y="69"/>
                      </a:lnTo>
                      <a:lnTo>
                        <a:pt x="591" y="66"/>
                      </a:lnTo>
                      <a:lnTo>
                        <a:pt x="590" y="65"/>
                      </a:lnTo>
                      <a:lnTo>
                        <a:pt x="587" y="63"/>
                      </a:lnTo>
                      <a:lnTo>
                        <a:pt x="581" y="60"/>
                      </a:lnTo>
                      <a:lnTo>
                        <a:pt x="576" y="59"/>
                      </a:lnTo>
                      <a:lnTo>
                        <a:pt x="569" y="58"/>
                      </a:lnTo>
                      <a:lnTo>
                        <a:pt x="561" y="58"/>
                      </a:lnTo>
                      <a:lnTo>
                        <a:pt x="552" y="59"/>
                      </a:lnTo>
                      <a:lnTo>
                        <a:pt x="543" y="60"/>
                      </a:lnTo>
                      <a:lnTo>
                        <a:pt x="530" y="62"/>
                      </a:lnTo>
                      <a:lnTo>
                        <a:pt x="516" y="63"/>
                      </a:lnTo>
                      <a:lnTo>
                        <a:pt x="502" y="65"/>
                      </a:lnTo>
                      <a:lnTo>
                        <a:pt x="487" y="66"/>
                      </a:lnTo>
                      <a:lnTo>
                        <a:pt x="471" y="69"/>
                      </a:lnTo>
                      <a:lnTo>
                        <a:pt x="454" y="72"/>
                      </a:lnTo>
                      <a:lnTo>
                        <a:pt x="435" y="73"/>
                      </a:lnTo>
                      <a:lnTo>
                        <a:pt x="415" y="77"/>
                      </a:lnTo>
                      <a:lnTo>
                        <a:pt x="410" y="77"/>
                      </a:lnTo>
                      <a:lnTo>
                        <a:pt x="403" y="78"/>
                      </a:lnTo>
                      <a:lnTo>
                        <a:pt x="397" y="80"/>
                      </a:lnTo>
                      <a:lnTo>
                        <a:pt x="390" y="80"/>
                      </a:lnTo>
                      <a:lnTo>
                        <a:pt x="382" y="81"/>
                      </a:lnTo>
                      <a:lnTo>
                        <a:pt x="374" y="83"/>
                      </a:lnTo>
                      <a:lnTo>
                        <a:pt x="365" y="83"/>
                      </a:lnTo>
                      <a:lnTo>
                        <a:pt x="357" y="84"/>
                      </a:lnTo>
                      <a:lnTo>
                        <a:pt x="347" y="85"/>
                      </a:lnTo>
                      <a:lnTo>
                        <a:pt x="338" y="87"/>
                      </a:lnTo>
                      <a:lnTo>
                        <a:pt x="327" y="88"/>
                      </a:lnTo>
                      <a:lnTo>
                        <a:pt x="316" y="90"/>
                      </a:lnTo>
                      <a:lnTo>
                        <a:pt x="305" y="91"/>
                      </a:lnTo>
                      <a:lnTo>
                        <a:pt x="293" y="92"/>
                      </a:lnTo>
                      <a:lnTo>
                        <a:pt x="281" y="94"/>
                      </a:lnTo>
                      <a:lnTo>
                        <a:pt x="269" y="95"/>
                      </a:lnTo>
                      <a:lnTo>
                        <a:pt x="255" y="96"/>
                      </a:lnTo>
                      <a:lnTo>
                        <a:pt x="241" y="98"/>
                      </a:lnTo>
                      <a:lnTo>
                        <a:pt x="227" y="101"/>
                      </a:lnTo>
                      <a:lnTo>
                        <a:pt x="212" y="102"/>
                      </a:lnTo>
                      <a:lnTo>
                        <a:pt x="197" y="103"/>
                      </a:lnTo>
                      <a:lnTo>
                        <a:pt x="181" y="105"/>
                      </a:lnTo>
                      <a:lnTo>
                        <a:pt x="166" y="108"/>
                      </a:lnTo>
                      <a:lnTo>
                        <a:pt x="150" y="109"/>
                      </a:lnTo>
                      <a:lnTo>
                        <a:pt x="132" y="112"/>
                      </a:lnTo>
                      <a:lnTo>
                        <a:pt x="115" y="113"/>
                      </a:lnTo>
                      <a:lnTo>
                        <a:pt x="97" y="116"/>
                      </a:lnTo>
                      <a:lnTo>
                        <a:pt x="79" y="117"/>
                      </a:lnTo>
                      <a:lnTo>
                        <a:pt x="60" y="120"/>
                      </a:lnTo>
                      <a:lnTo>
                        <a:pt x="40" y="121"/>
                      </a:lnTo>
                      <a:lnTo>
                        <a:pt x="21" y="124"/>
                      </a:lnTo>
                      <a:lnTo>
                        <a:pt x="0" y="127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6" y="92"/>
                      </a:lnTo>
                      <a:lnTo>
                        <a:pt x="8" y="91"/>
                      </a:lnTo>
                      <a:lnTo>
                        <a:pt x="13" y="90"/>
                      </a:lnTo>
                      <a:lnTo>
                        <a:pt x="17" y="90"/>
                      </a:lnTo>
                      <a:lnTo>
                        <a:pt x="21" y="88"/>
                      </a:lnTo>
                      <a:lnTo>
                        <a:pt x="26" y="88"/>
                      </a:lnTo>
                      <a:lnTo>
                        <a:pt x="32" y="87"/>
                      </a:lnTo>
                      <a:lnTo>
                        <a:pt x="37" y="87"/>
                      </a:lnTo>
                      <a:lnTo>
                        <a:pt x="43" y="85"/>
                      </a:lnTo>
                      <a:lnTo>
                        <a:pt x="50" y="84"/>
                      </a:lnTo>
                      <a:lnTo>
                        <a:pt x="57" y="84"/>
                      </a:lnTo>
                      <a:lnTo>
                        <a:pt x="64" y="83"/>
                      </a:lnTo>
                      <a:lnTo>
                        <a:pt x="72" y="83"/>
                      </a:lnTo>
                      <a:lnTo>
                        <a:pt x="80" y="81"/>
                      </a:lnTo>
                      <a:lnTo>
                        <a:pt x="89" y="81"/>
                      </a:lnTo>
                      <a:lnTo>
                        <a:pt x="97" y="80"/>
                      </a:lnTo>
                      <a:lnTo>
                        <a:pt x="105" y="78"/>
                      </a:lnTo>
                      <a:lnTo>
                        <a:pt x="115" y="78"/>
                      </a:lnTo>
                      <a:lnTo>
                        <a:pt x="125" y="77"/>
                      </a:lnTo>
                      <a:lnTo>
                        <a:pt x="134" y="76"/>
                      </a:lnTo>
                      <a:lnTo>
                        <a:pt x="145" y="74"/>
                      </a:lnTo>
                      <a:lnTo>
                        <a:pt x="158" y="73"/>
                      </a:lnTo>
                      <a:lnTo>
                        <a:pt x="169" y="72"/>
                      </a:lnTo>
                      <a:lnTo>
                        <a:pt x="181" y="70"/>
                      </a:lnTo>
                      <a:lnTo>
                        <a:pt x="195" y="67"/>
                      </a:lnTo>
                      <a:lnTo>
                        <a:pt x="209" y="66"/>
                      </a:lnTo>
                      <a:lnTo>
                        <a:pt x="223" y="65"/>
                      </a:lnTo>
                      <a:lnTo>
                        <a:pt x="237" y="62"/>
                      </a:lnTo>
                      <a:lnTo>
                        <a:pt x="252" y="60"/>
                      </a:lnTo>
                      <a:lnTo>
                        <a:pt x="269" y="58"/>
                      </a:lnTo>
                      <a:lnTo>
                        <a:pt x="285" y="55"/>
                      </a:lnTo>
                      <a:lnTo>
                        <a:pt x="300" y="54"/>
                      </a:lnTo>
                      <a:lnTo>
                        <a:pt x="317" y="51"/>
                      </a:lnTo>
                      <a:lnTo>
                        <a:pt x="332" y="49"/>
                      </a:lnTo>
                      <a:lnTo>
                        <a:pt x="347" y="47"/>
                      </a:lnTo>
                      <a:lnTo>
                        <a:pt x="361" y="45"/>
                      </a:lnTo>
                      <a:lnTo>
                        <a:pt x="377" y="42"/>
                      </a:lnTo>
                      <a:lnTo>
                        <a:pt x="390" y="41"/>
                      </a:lnTo>
                      <a:lnTo>
                        <a:pt x="403" y="40"/>
                      </a:lnTo>
                      <a:lnTo>
                        <a:pt x="417" y="38"/>
                      </a:lnTo>
                      <a:lnTo>
                        <a:pt x="429" y="37"/>
                      </a:lnTo>
                      <a:lnTo>
                        <a:pt x="440" y="36"/>
                      </a:lnTo>
                      <a:lnTo>
                        <a:pt x="453" y="34"/>
                      </a:lnTo>
                      <a:lnTo>
                        <a:pt x="464" y="33"/>
                      </a:lnTo>
                      <a:lnTo>
                        <a:pt x="475" y="33"/>
                      </a:lnTo>
                      <a:lnTo>
                        <a:pt x="486" y="31"/>
                      </a:lnTo>
                      <a:lnTo>
                        <a:pt x="496" y="30"/>
                      </a:lnTo>
                      <a:lnTo>
                        <a:pt x="505" y="30"/>
                      </a:lnTo>
                      <a:lnTo>
                        <a:pt x="514" y="29"/>
                      </a:lnTo>
                      <a:lnTo>
                        <a:pt x="522" y="27"/>
                      </a:lnTo>
                      <a:lnTo>
                        <a:pt x="530" y="27"/>
                      </a:lnTo>
                      <a:lnTo>
                        <a:pt x="537" y="26"/>
                      </a:lnTo>
                      <a:lnTo>
                        <a:pt x="544" y="24"/>
                      </a:lnTo>
                      <a:lnTo>
                        <a:pt x="550" y="23"/>
                      </a:lnTo>
                      <a:lnTo>
                        <a:pt x="555" y="22"/>
                      </a:lnTo>
                      <a:lnTo>
                        <a:pt x="561" y="20"/>
                      </a:lnTo>
                      <a:lnTo>
                        <a:pt x="565" y="19"/>
                      </a:lnTo>
                      <a:lnTo>
                        <a:pt x="569" y="18"/>
                      </a:lnTo>
                      <a:lnTo>
                        <a:pt x="573" y="16"/>
                      </a:lnTo>
                      <a:lnTo>
                        <a:pt x="576" y="15"/>
                      </a:lnTo>
                      <a:lnTo>
                        <a:pt x="577" y="13"/>
                      </a:lnTo>
                      <a:lnTo>
                        <a:pt x="580" y="11"/>
                      </a:lnTo>
                      <a:lnTo>
                        <a:pt x="580" y="9"/>
                      </a:lnTo>
                      <a:lnTo>
                        <a:pt x="581" y="6"/>
                      </a:lnTo>
                      <a:lnTo>
                        <a:pt x="583" y="4"/>
                      </a:lnTo>
                      <a:lnTo>
                        <a:pt x="586" y="2"/>
                      </a:lnTo>
                      <a:lnTo>
                        <a:pt x="587" y="1"/>
                      </a:lnTo>
                      <a:lnTo>
                        <a:pt x="590" y="0"/>
                      </a:lnTo>
                      <a:lnTo>
                        <a:pt x="592" y="0"/>
                      </a:lnTo>
                      <a:lnTo>
                        <a:pt x="595" y="0"/>
                      </a:lnTo>
                      <a:lnTo>
                        <a:pt x="599" y="1"/>
                      </a:lnTo>
                      <a:lnTo>
                        <a:pt x="609" y="5"/>
                      </a:lnTo>
                      <a:lnTo>
                        <a:pt x="617" y="8"/>
                      </a:lnTo>
                      <a:lnTo>
                        <a:pt x="627" y="12"/>
                      </a:lnTo>
                      <a:lnTo>
                        <a:pt x="633" y="15"/>
                      </a:lnTo>
                      <a:lnTo>
                        <a:pt x="638" y="18"/>
                      </a:lnTo>
                      <a:lnTo>
                        <a:pt x="638" y="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1" name="组合 110"/>
            <p:cNvGrpSpPr/>
            <p:nvPr/>
          </p:nvGrpSpPr>
          <p:grpSpPr>
            <a:xfrm>
              <a:off x="3949658" y="4002217"/>
              <a:ext cx="507365" cy="509905"/>
              <a:chOff x="2300919" y="3582542"/>
              <a:chExt cx="507365" cy="509905"/>
            </a:xfrm>
          </p:grpSpPr>
          <p:pic>
            <p:nvPicPr>
              <p:cNvPr id="141" name="图片 140"/>
              <p:cNvPicPr>
                <a:picLocks noChangeAspect="1"/>
              </p:cNvPicPr>
              <p:nvPr>
                <p:custDataLst>
                  <p:tags r:id="rId9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42" name="组合 141"/>
              <p:cNvGrpSpPr/>
              <p:nvPr/>
            </p:nvGrpSpPr>
            <p:grpSpPr>
              <a:xfrm>
                <a:off x="2408147" y="3645319"/>
                <a:ext cx="292909" cy="216337"/>
                <a:chOff x="5133975" y="3302000"/>
                <a:chExt cx="625475" cy="461963"/>
              </a:xfrm>
              <a:solidFill>
                <a:srgbClr val="FF0000"/>
              </a:solidFill>
            </p:grpSpPr>
            <p:sp>
              <p:nvSpPr>
                <p:cNvPr id="143" name="Freeform 139"/>
                <p:cNvSpPr/>
                <p:nvPr/>
              </p:nvSpPr>
              <p:spPr bwMode="auto">
                <a:xfrm>
                  <a:off x="5133975" y="3533775"/>
                  <a:ext cx="84137" cy="187325"/>
                </a:xfrm>
                <a:custGeom>
                  <a:avLst/>
                  <a:gdLst>
                    <a:gd name="T0" fmla="*/ 53 w 107"/>
                    <a:gd name="T1" fmla="*/ 78 h 236"/>
                    <a:gd name="T2" fmla="*/ 60 w 107"/>
                    <a:gd name="T3" fmla="*/ 50 h 236"/>
                    <a:gd name="T4" fmla="*/ 63 w 107"/>
                    <a:gd name="T5" fmla="*/ 36 h 236"/>
                    <a:gd name="T6" fmla="*/ 64 w 107"/>
                    <a:gd name="T7" fmla="*/ 22 h 236"/>
                    <a:gd name="T8" fmla="*/ 66 w 107"/>
                    <a:gd name="T9" fmla="*/ 13 h 236"/>
                    <a:gd name="T10" fmla="*/ 68 w 107"/>
                    <a:gd name="T11" fmla="*/ 6 h 236"/>
                    <a:gd name="T12" fmla="*/ 71 w 107"/>
                    <a:gd name="T13" fmla="*/ 2 h 236"/>
                    <a:gd name="T14" fmla="*/ 74 w 107"/>
                    <a:gd name="T15" fmla="*/ 0 h 236"/>
                    <a:gd name="T16" fmla="*/ 77 w 107"/>
                    <a:gd name="T17" fmla="*/ 2 h 236"/>
                    <a:gd name="T18" fmla="*/ 81 w 107"/>
                    <a:gd name="T19" fmla="*/ 3 h 236"/>
                    <a:gd name="T20" fmla="*/ 89 w 107"/>
                    <a:gd name="T21" fmla="*/ 10 h 236"/>
                    <a:gd name="T22" fmla="*/ 95 w 107"/>
                    <a:gd name="T23" fmla="*/ 20 h 236"/>
                    <a:gd name="T24" fmla="*/ 100 w 107"/>
                    <a:gd name="T25" fmla="*/ 32 h 236"/>
                    <a:gd name="T26" fmla="*/ 104 w 107"/>
                    <a:gd name="T27" fmla="*/ 47 h 236"/>
                    <a:gd name="T28" fmla="*/ 107 w 107"/>
                    <a:gd name="T29" fmla="*/ 67 h 236"/>
                    <a:gd name="T30" fmla="*/ 107 w 107"/>
                    <a:gd name="T31" fmla="*/ 86 h 236"/>
                    <a:gd name="T32" fmla="*/ 104 w 107"/>
                    <a:gd name="T33" fmla="*/ 108 h 236"/>
                    <a:gd name="T34" fmla="*/ 97 w 107"/>
                    <a:gd name="T35" fmla="*/ 132 h 236"/>
                    <a:gd name="T36" fmla="*/ 89 w 107"/>
                    <a:gd name="T37" fmla="*/ 157 h 236"/>
                    <a:gd name="T38" fmla="*/ 79 w 107"/>
                    <a:gd name="T39" fmla="*/ 179 h 236"/>
                    <a:gd name="T40" fmla="*/ 70 w 107"/>
                    <a:gd name="T41" fmla="*/ 197 h 236"/>
                    <a:gd name="T42" fmla="*/ 60 w 107"/>
                    <a:gd name="T43" fmla="*/ 211 h 236"/>
                    <a:gd name="T44" fmla="*/ 52 w 107"/>
                    <a:gd name="T45" fmla="*/ 220 h 236"/>
                    <a:gd name="T46" fmla="*/ 43 w 107"/>
                    <a:gd name="T47" fmla="*/ 227 h 236"/>
                    <a:gd name="T48" fmla="*/ 36 w 107"/>
                    <a:gd name="T49" fmla="*/ 233 h 236"/>
                    <a:gd name="T50" fmla="*/ 31 w 107"/>
                    <a:gd name="T51" fmla="*/ 236 h 236"/>
                    <a:gd name="T52" fmla="*/ 25 w 107"/>
                    <a:gd name="T53" fmla="*/ 236 h 236"/>
                    <a:gd name="T54" fmla="*/ 20 w 107"/>
                    <a:gd name="T55" fmla="*/ 233 h 236"/>
                    <a:gd name="T56" fmla="*/ 16 w 107"/>
                    <a:gd name="T57" fmla="*/ 226 h 236"/>
                    <a:gd name="T58" fmla="*/ 12 w 107"/>
                    <a:gd name="T59" fmla="*/ 215 h 236"/>
                    <a:gd name="T60" fmla="*/ 7 w 107"/>
                    <a:gd name="T61" fmla="*/ 200 h 236"/>
                    <a:gd name="T62" fmla="*/ 3 w 107"/>
                    <a:gd name="T63" fmla="*/ 187 h 236"/>
                    <a:gd name="T64" fmla="*/ 0 w 107"/>
                    <a:gd name="T65" fmla="*/ 176 h 236"/>
                    <a:gd name="T66" fmla="*/ 0 w 107"/>
                    <a:gd name="T67" fmla="*/ 169 h 236"/>
                    <a:gd name="T68" fmla="*/ 2 w 107"/>
                    <a:gd name="T69" fmla="*/ 162 h 236"/>
                    <a:gd name="T70" fmla="*/ 5 w 107"/>
                    <a:gd name="T71" fmla="*/ 154 h 236"/>
                    <a:gd name="T72" fmla="*/ 10 w 107"/>
                    <a:gd name="T73" fmla="*/ 146 h 236"/>
                    <a:gd name="T74" fmla="*/ 17 w 107"/>
                    <a:gd name="T75" fmla="*/ 136 h 236"/>
                    <a:gd name="T76" fmla="*/ 30 w 107"/>
                    <a:gd name="T77" fmla="*/ 122 h 236"/>
                    <a:gd name="T78" fmla="*/ 38 w 107"/>
                    <a:gd name="T79" fmla="*/ 112 h 236"/>
                    <a:gd name="T80" fmla="*/ 43 w 107"/>
                    <a:gd name="T81" fmla="*/ 101 h 236"/>
                    <a:gd name="T82" fmla="*/ 48 w 107"/>
                    <a:gd name="T83" fmla="*/ 9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7" h="236">
                      <a:moveTo>
                        <a:pt x="48" y="90"/>
                      </a:moveTo>
                      <a:lnTo>
                        <a:pt x="53" y="78"/>
                      </a:lnTo>
                      <a:lnTo>
                        <a:pt x="57" y="64"/>
                      </a:lnTo>
                      <a:lnTo>
                        <a:pt x="60" y="50"/>
                      </a:lnTo>
                      <a:lnTo>
                        <a:pt x="61" y="43"/>
                      </a:lnTo>
                      <a:lnTo>
                        <a:pt x="63" y="36"/>
                      </a:lnTo>
                      <a:lnTo>
                        <a:pt x="64" y="28"/>
                      </a:lnTo>
                      <a:lnTo>
                        <a:pt x="64" y="22"/>
                      </a:lnTo>
                      <a:lnTo>
                        <a:pt x="64" y="17"/>
                      </a:lnTo>
                      <a:lnTo>
                        <a:pt x="66" y="13"/>
                      </a:lnTo>
                      <a:lnTo>
                        <a:pt x="67" y="9"/>
                      </a:lnTo>
                      <a:lnTo>
                        <a:pt x="68" y="6"/>
                      </a:lnTo>
                      <a:lnTo>
                        <a:pt x="70" y="4"/>
                      </a:lnTo>
                      <a:lnTo>
                        <a:pt x="71" y="2"/>
                      </a:lnTo>
                      <a:lnTo>
                        <a:pt x="72" y="2"/>
                      </a:lnTo>
                      <a:lnTo>
                        <a:pt x="74" y="0"/>
                      </a:lnTo>
                      <a:lnTo>
                        <a:pt x="75" y="0"/>
                      </a:lnTo>
                      <a:lnTo>
                        <a:pt x="77" y="2"/>
                      </a:lnTo>
                      <a:lnTo>
                        <a:pt x="79" y="2"/>
                      </a:lnTo>
                      <a:lnTo>
                        <a:pt x="81" y="3"/>
                      </a:lnTo>
                      <a:lnTo>
                        <a:pt x="86" y="6"/>
                      </a:lnTo>
                      <a:lnTo>
                        <a:pt x="89" y="10"/>
                      </a:lnTo>
                      <a:lnTo>
                        <a:pt x="92" y="14"/>
                      </a:lnTo>
                      <a:lnTo>
                        <a:pt x="95" y="20"/>
                      </a:lnTo>
                      <a:lnTo>
                        <a:pt x="97" y="25"/>
                      </a:lnTo>
                      <a:lnTo>
                        <a:pt x="100" y="32"/>
                      </a:lnTo>
                      <a:lnTo>
                        <a:pt x="102" y="39"/>
                      </a:lnTo>
                      <a:lnTo>
                        <a:pt x="104" y="47"/>
                      </a:lnTo>
                      <a:lnTo>
                        <a:pt x="106" y="57"/>
                      </a:lnTo>
                      <a:lnTo>
                        <a:pt x="107" y="67"/>
                      </a:lnTo>
                      <a:lnTo>
                        <a:pt x="107" y="76"/>
                      </a:lnTo>
                      <a:lnTo>
                        <a:pt x="107" y="86"/>
                      </a:lnTo>
                      <a:lnTo>
                        <a:pt x="106" y="97"/>
                      </a:lnTo>
                      <a:lnTo>
                        <a:pt x="104" y="108"/>
                      </a:lnTo>
                      <a:lnTo>
                        <a:pt x="102" y="119"/>
                      </a:lnTo>
                      <a:lnTo>
                        <a:pt x="97" y="132"/>
                      </a:lnTo>
                      <a:lnTo>
                        <a:pt x="95" y="144"/>
                      </a:lnTo>
                      <a:lnTo>
                        <a:pt x="89" y="157"/>
                      </a:lnTo>
                      <a:lnTo>
                        <a:pt x="85" y="168"/>
                      </a:lnTo>
                      <a:lnTo>
                        <a:pt x="79" y="179"/>
                      </a:lnTo>
                      <a:lnTo>
                        <a:pt x="75" y="187"/>
                      </a:lnTo>
                      <a:lnTo>
                        <a:pt x="70" y="197"/>
                      </a:lnTo>
                      <a:lnTo>
                        <a:pt x="64" y="204"/>
                      </a:lnTo>
                      <a:lnTo>
                        <a:pt x="60" y="211"/>
                      </a:lnTo>
                      <a:lnTo>
                        <a:pt x="56" y="215"/>
                      </a:lnTo>
                      <a:lnTo>
                        <a:pt x="52" y="220"/>
                      </a:lnTo>
                      <a:lnTo>
                        <a:pt x="48" y="224"/>
                      </a:lnTo>
                      <a:lnTo>
                        <a:pt x="43" y="227"/>
                      </a:lnTo>
                      <a:lnTo>
                        <a:pt x="39" y="230"/>
                      </a:lnTo>
                      <a:lnTo>
                        <a:pt x="36" y="233"/>
                      </a:lnTo>
                      <a:lnTo>
                        <a:pt x="32" y="234"/>
                      </a:lnTo>
                      <a:lnTo>
                        <a:pt x="31" y="236"/>
                      </a:lnTo>
                      <a:lnTo>
                        <a:pt x="28" y="236"/>
                      </a:lnTo>
                      <a:lnTo>
                        <a:pt x="25" y="236"/>
                      </a:lnTo>
                      <a:lnTo>
                        <a:pt x="23" y="234"/>
                      </a:lnTo>
                      <a:lnTo>
                        <a:pt x="20" y="233"/>
                      </a:lnTo>
                      <a:lnTo>
                        <a:pt x="17" y="230"/>
                      </a:lnTo>
                      <a:lnTo>
                        <a:pt x="16" y="226"/>
                      </a:lnTo>
                      <a:lnTo>
                        <a:pt x="13" y="220"/>
                      </a:lnTo>
                      <a:lnTo>
                        <a:pt x="12" y="215"/>
                      </a:lnTo>
                      <a:lnTo>
                        <a:pt x="10" y="206"/>
                      </a:lnTo>
                      <a:lnTo>
                        <a:pt x="7" y="200"/>
                      </a:lnTo>
                      <a:lnTo>
                        <a:pt x="5" y="193"/>
                      </a:lnTo>
                      <a:lnTo>
                        <a:pt x="3" y="187"/>
                      </a:lnTo>
                      <a:lnTo>
                        <a:pt x="2" y="182"/>
                      </a:lnTo>
                      <a:lnTo>
                        <a:pt x="0" y="176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2" y="165"/>
                      </a:lnTo>
                      <a:lnTo>
                        <a:pt x="2" y="162"/>
                      </a:lnTo>
                      <a:lnTo>
                        <a:pt x="3" y="158"/>
                      </a:lnTo>
                      <a:lnTo>
                        <a:pt x="5" y="154"/>
                      </a:lnTo>
                      <a:lnTo>
                        <a:pt x="7" y="150"/>
                      </a:lnTo>
                      <a:lnTo>
                        <a:pt x="10" y="146"/>
                      </a:lnTo>
                      <a:lnTo>
                        <a:pt x="13" y="141"/>
                      </a:lnTo>
                      <a:lnTo>
                        <a:pt x="17" y="136"/>
                      </a:lnTo>
                      <a:lnTo>
                        <a:pt x="21" y="132"/>
                      </a:lnTo>
                      <a:lnTo>
                        <a:pt x="30" y="122"/>
                      </a:lnTo>
                      <a:lnTo>
                        <a:pt x="34" y="118"/>
                      </a:lnTo>
                      <a:lnTo>
                        <a:pt x="38" y="112"/>
                      </a:lnTo>
                      <a:lnTo>
                        <a:pt x="41" y="107"/>
                      </a:lnTo>
                      <a:lnTo>
                        <a:pt x="43" y="101"/>
                      </a:lnTo>
                      <a:lnTo>
                        <a:pt x="46" y="96"/>
                      </a:lnTo>
                      <a:lnTo>
                        <a:pt x="48" y="90"/>
                      </a:lnTo>
                      <a:lnTo>
                        <a:pt x="48" y="9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140"/>
                <p:cNvSpPr/>
                <p:nvPr/>
              </p:nvSpPr>
              <p:spPr bwMode="auto">
                <a:xfrm>
                  <a:off x="5500688" y="3302000"/>
                  <a:ext cx="122237" cy="247650"/>
                </a:xfrm>
                <a:custGeom>
                  <a:avLst/>
                  <a:gdLst>
                    <a:gd name="T0" fmla="*/ 14 w 153"/>
                    <a:gd name="T1" fmla="*/ 309 h 312"/>
                    <a:gd name="T2" fmla="*/ 7 w 153"/>
                    <a:gd name="T3" fmla="*/ 289 h 312"/>
                    <a:gd name="T4" fmla="*/ 21 w 153"/>
                    <a:gd name="T5" fmla="*/ 256 h 312"/>
                    <a:gd name="T6" fmla="*/ 32 w 153"/>
                    <a:gd name="T7" fmla="*/ 224 h 312"/>
                    <a:gd name="T8" fmla="*/ 41 w 153"/>
                    <a:gd name="T9" fmla="*/ 193 h 312"/>
                    <a:gd name="T10" fmla="*/ 51 w 153"/>
                    <a:gd name="T11" fmla="*/ 162 h 312"/>
                    <a:gd name="T12" fmla="*/ 59 w 153"/>
                    <a:gd name="T13" fmla="*/ 133 h 312"/>
                    <a:gd name="T14" fmla="*/ 66 w 153"/>
                    <a:gd name="T15" fmla="*/ 108 h 312"/>
                    <a:gd name="T16" fmla="*/ 72 w 153"/>
                    <a:gd name="T17" fmla="*/ 85 h 312"/>
                    <a:gd name="T18" fmla="*/ 74 w 153"/>
                    <a:gd name="T19" fmla="*/ 62 h 312"/>
                    <a:gd name="T20" fmla="*/ 74 w 153"/>
                    <a:gd name="T21" fmla="*/ 44 h 312"/>
                    <a:gd name="T22" fmla="*/ 72 w 153"/>
                    <a:gd name="T23" fmla="*/ 32 h 312"/>
                    <a:gd name="T24" fmla="*/ 68 w 153"/>
                    <a:gd name="T25" fmla="*/ 25 h 312"/>
                    <a:gd name="T26" fmla="*/ 63 w 153"/>
                    <a:gd name="T27" fmla="*/ 21 h 312"/>
                    <a:gd name="T28" fmla="*/ 59 w 153"/>
                    <a:gd name="T29" fmla="*/ 18 h 312"/>
                    <a:gd name="T30" fmla="*/ 56 w 153"/>
                    <a:gd name="T31" fmla="*/ 14 h 312"/>
                    <a:gd name="T32" fmla="*/ 56 w 153"/>
                    <a:gd name="T33" fmla="*/ 8 h 312"/>
                    <a:gd name="T34" fmla="*/ 59 w 153"/>
                    <a:gd name="T35" fmla="*/ 4 h 312"/>
                    <a:gd name="T36" fmla="*/ 63 w 153"/>
                    <a:gd name="T37" fmla="*/ 2 h 312"/>
                    <a:gd name="T38" fmla="*/ 72 w 153"/>
                    <a:gd name="T39" fmla="*/ 0 h 312"/>
                    <a:gd name="T40" fmla="*/ 81 w 153"/>
                    <a:gd name="T41" fmla="*/ 0 h 312"/>
                    <a:gd name="T42" fmla="*/ 94 w 153"/>
                    <a:gd name="T43" fmla="*/ 3 h 312"/>
                    <a:gd name="T44" fmla="*/ 106 w 153"/>
                    <a:gd name="T45" fmla="*/ 8 h 312"/>
                    <a:gd name="T46" fmla="*/ 117 w 153"/>
                    <a:gd name="T47" fmla="*/ 14 h 312"/>
                    <a:gd name="T48" fmla="*/ 128 w 153"/>
                    <a:gd name="T49" fmla="*/ 22 h 312"/>
                    <a:gd name="T50" fmla="*/ 138 w 153"/>
                    <a:gd name="T51" fmla="*/ 32 h 312"/>
                    <a:gd name="T52" fmla="*/ 146 w 153"/>
                    <a:gd name="T53" fmla="*/ 40 h 312"/>
                    <a:gd name="T54" fmla="*/ 151 w 153"/>
                    <a:gd name="T55" fmla="*/ 50 h 312"/>
                    <a:gd name="T56" fmla="*/ 153 w 153"/>
                    <a:gd name="T57" fmla="*/ 57 h 312"/>
                    <a:gd name="T58" fmla="*/ 153 w 153"/>
                    <a:gd name="T59" fmla="*/ 61 h 312"/>
                    <a:gd name="T60" fmla="*/ 152 w 153"/>
                    <a:gd name="T61" fmla="*/ 65 h 312"/>
                    <a:gd name="T62" fmla="*/ 149 w 153"/>
                    <a:gd name="T63" fmla="*/ 69 h 312"/>
                    <a:gd name="T64" fmla="*/ 145 w 153"/>
                    <a:gd name="T65" fmla="*/ 76 h 312"/>
                    <a:gd name="T66" fmla="*/ 141 w 153"/>
                    <a:gd name="T67" fmla="*/ 85 h 312"/>
                    <a:gd name="T68" fmla="*/ 135 w 153"/>
                    <a:gd name="T69" fmla="*/ 96 h 312"/>
                    <a:gd name="T70" fmla="*/ 130 w 153"/>
                    <a:gd name="T71" fmla="*/ 108 h 312"/>
                    <a:gd name="T72" fmla="*/ 123 w 153"/>
                    <a:gd name="T73" fmla="*/ 122 h 312"/>
                    <a:gd name="T74" fmla="*/ 115 w 153"/>
                    <a:gd name="T75" fmla="*/ 137 h 312"/>
                    <a:gd name="T76" fmla="*/ 106 w 153"/>
                    <a:gd name="T77" fmla="*/ 154 h 312"/>
                    <a:gd name="T78" fmla="*/ 97 w 153"/>
                    <a:gd name="T79" fmla="*/ 173 h 312"/>
                    <a:gd name="T80" fmla="*/ 86 w 153"/>
                    <a:gd name="T81" fmla="*/ 194 h 312"/>
                    <a:gd name="T82" fmla="*/ 74 w 153"/>
                    <a:gd name="T83" fmla="*/ 217 h 312"/>
                    <a:gd name="T84" fmla="*/ 62 w 153"/>
                    <a:gd name="T85" fmla="*/ 242 h 312"/>
                    <a:gd name="T86" fmla="*/ 48 w 153"/>
                    <a:gd name="T87" fmla="*/ 269 h 312"/>
                    <a:gd name="T88" fmla="*/ 34 w 153"/>
                    <a:gd name="T89" fmla="*/ 296 h 312"/>
                    <a:gd name="T90" fmla="*/ 27 w 153"/>
                    <a:gd name="T91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3" h="312">
                      <a:moveTo>
                        <a:pt x="27" y="312"/>
                      </a:moveTo>
                      <a:lnTo>
                        <a:pt x="14" y="309"/>
                      </a:lnTo>
                      <a:lnTo>
                        <a:pt x="0" y="307"/>
                      </a:lnTo>
                      <a:lnTo>
                        <a:pt x="7" y="289"/>
                      </a:lnTo>
                      <a:lnTo>
                        <a:pt x="14" y="273"/>
                      </a:lnTo>
                      <a:lnTo>
                        <a:pt x="21" y="256"/>
                      </a:lnTo>
                      <a:lnTo>
                        <a:pt x="26" y="241"/>
                      </a:lnTo>
                      <a:lnTo>
                        <a:pt x="32" y="224"/>
                      </a:lnTo>
                      <a:lnTo>
                        <a:pt x="37" y="209"/>
                      </a:lnTo>
                      <a:lnTo>
                        <a:pt x="41" y="193"/>
                      </a:lnTo>
                      <a:lnTo>
                        <a:pt x="47" y="177"/>
                      </a:lnTo>
                      <a:lnTo>
                        <a:pt x="51" y="162"/>
                      </a:lnTo>
                      <a:lnTo>
                        <a:pt x="55" y="147"/>
                      </a:lnTo>
                      <a:lnTo>
                        <a:pt x="59" y="133"/>
                      </a:lnTo>
                      <a:lnTo>
                        <a:pt x="62" y="121"/>
                      </a:lnTo>
                      <a:lnTo>
                        <a:pt x="66" y="108"/>
                      </a:lnTo>
                      <a:lnTo>
                        <a:pt x="69" y="96"/>
                      </a:lnTo>
                      <a:lnTo>
                        <a:pt x="72" y="85"/>
                      </a:lnTo>
                      <a:lnTo>
                        <a:pt x="73" y="72"/>
                      </a:lnTo>
                      <a:lnTo>
                        <a:pt x="74" y="62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3" y="39"/>
                      </a:lnTo>
                      <a:lnTo>
                        <a:pt x="72" y="32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6" y="22"/>
                      </a:lnTo>
                      <a:lnTo>
                        <a:pt x="63" y="21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8" y="15"/>
                      </a:lnTo>
                      <a:lnTo>
                        <a:pt x="56" y="14"/>
                      </a:lnTo>
                      <a:lnTo>
                        <a:pt x="56" y="11"/>
                      </a:lnTo>
                      <a:lnTo>
                        <a:pt x="56" y="8"/>
                      </a:lnTo>
                      <a:lnTo>
                        <a:pt x="58" y="6"/>
                      </a:lnTo>
                      <a:lnTo>
                        <a:pt x="59" y="4"/>
                      </a:lnTo>
                      <a:lnTo>
                        <a:pt x="62" y="3"/>
                      </a:lnTo>
                      <a:lnTo>
                        <a:pt x="63" y="2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6" y="0"/>
                      </a:lnTo>
                      <a:lnTo>
                        <a:pt x="81" y="0"/>
                      </a:lnTo>
                      <a:lnTo>
                        <a:pt x="88" y="2"/>
                      </a:lnTo>
                      <a:lnTo>
                        <a:pt x="94" y="3"/>
                      </a:lnTo>
                      <a:lnTo>
                        <a:pt x="101" y="6"/>
                      </a:lnTo>
                      <a:lnTo>
                        <a:pt x="106" y="8"/>
                      </a:lnTo>
                      <a:lnTo>
                        <a:pt x="112" y="11"/>
                      </a:lnTo>
                      <a:lnTo>
                        <a:pt x="117" y="14"/>
                      </a:lnTo>
                      <a:lnTo>
                        <a:pt x="123" y="18"/>
                      </a:lnTo>
                      <a:lnTo>
                        <a:pt x="128" y="22"/>
                      </a:lnTo>
                      <a:lnTo>
                        <a:pt x="135" y="26"/>
                      </a:lnTo>
                      <a:lnTo>
                        <a:pt x="138" y="32"/>
                      </a:lnTo>
                      <a:lnTo>
                        <a:pt x="142" y="36"/>
                      </a:lnTo>
                      <a:lnTo>
                        <a:pt x="146" y="40"/>
                      </a:lnTo>
                      <a:lnTo>
                        <a:pt x="149" y="46"/>
                      </a:lnTo>
                      <a:lnTo>
                        <a:pt x="151" y="50"/>
                      </a:lnTo>
                      <a:lnTo>
                        <a:pt x="152" y="53"/>
                      </a:lnTo>
                      <a:lnTo>
                        <a:pt x="153" y="57"/>
                      </a:lnTo>
                      <a:lnTo>
                        <a:pt x="153" y="60"/>
                      </a:lnTo>
                      <a:lnTo>
                        <a:pt x="153" y="61"/>
                      </a:lnTo>
                      <a:lnTo>
                        <a:pt x="153" y="62"/>
                      </a:lnTo>
                      <a:lnTo>
                        <a:pt x="152" y="65"/>
                      </a:lnTo>
                      <a:lnTo>
                        <a:pt x="151" y="67"/>
                      </a:lnTo>
                      <a:lnTo>
                        <a:pt x="149" y="69"/>
                      </a:lnTo>
                      <a:lnTo>
                        <a:pt x="148" y="72"/>
                      </a:lnTo>
                      <a:lnTo>
                        <a:pt x="145" y="76"/>
                      </a:lnTo>
                      <a:lnTo>
                        <a:pt x="144" y="80"/>
                      </a:lnTo>
                      <a:lnTo>
                        <a:pt x="141" y="85"/>
                      </a:lnTo>
                      <a:lnTo>
                        <a:pt x="138" y="90"/>
                      </a:lnTo>
                      <a:lnTo>
                        <a:pt x="135" y="96"/>
                      </a:lnTo>
                      <a:lnTo>
                        <a:pt x="133" y="101"/>
                      </a:lnTo>
                      <a:lnTo>
                        <a:pt x="130" y="108"/>
                      </a:lnTo>
                      <a:lnTo>
                        <a:pt x="127" y="114"/>
                      </a:lnTo>
                      <a:lnTo>
                        <a:pt x="123" y="122"/>
                      </a:lnTo>
                      <a:lnTo>
                        <a:pt x="119" y="129"/>
                      </a:lnTo>
                      <a:lnTo>
                        <a:pt x="115" y="137"/>
                      </a:lnTo>
                      <a:lnTo>
                        <a:pt x="110" y="146"/>
                      </a:lnTo>
                      <a:lnTo>
                        <a:pt x="106" y="154"/>
                      </a:lnTo>
                      <a:lnTo>
                        <a:pt x="101" y="164"/>
                      </a:lnTo>
                      <a:lnTo>
                        <a:pt x="97" y="173"/>
                      </a:lnTo>
                      <a:lnTo>
                        <a:pt x="91" y="184"/>
                      </a:lnTo>
                      <a:lnTo>
                        <a:pt x="86" y="194"/>
                      </a:lnTo>
                      <a:lnTo>
                        <a:pt x="80" y="205"/>
                      </a:lnTo>
                      <a:lnTo>
                        <a:pt x="74" y="217"/>
                      </a:lnTo>
                      <a:lnTo>
                        <a:pt x="68" y="230"/>
                      </a:lnTo>
                      <a:lnTo>
                        <a:pt x="62" y="242"/>
                      </a:lnTo>
                      <a:lnTo>
                        <a:pt x="55" y="255"/>
                      </a:lnTo>
                      <a:lnTo>
                        <a:pt x="48" y="269"/>
                      </a:lnTo>
                      <a:lnTo>
                        <a:pt x="41" y="283"/>
                      </a:lnTo>
                      <a:lnTo>
                        <a:pt x="34" y="296"/>
                      </a:lnTo>
                      <a:lnTo>
                        <a:pt x="27" y="312"/>
                      </a:lnTo>
                      <a:lnTo>
                        <a:pt x="27" y="3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7" name="Freeform 143"/>
                <p:cNvSpPr/>
                <p:nvPr/>
              </p:nvSpPr>
              <p:spPr bwMode="auto">
                <a:xfrm>
                  <a:off x="5287963" y="3617913"/>
                  <a:ext cx="277812" cy="146050"/>
                </a:xfrm>
                <a:custGeom>
                  <a:avLst/>
                  <a:gdLst>
                    <a:gd name="T0" fmla="*/ 202 w 350"/>
                    <a:gd name="T1" fmla="*/ 145 h 184"/>
                    <a:gd name="T2" fmla="*/ 223 w 350"/>
                    <a:gd name="T3" fmla="*/ 113 h 184"/>
                    <a:gd name="T4" fmla="*/ 240 w 350"/>
                    <a:gd name="T5" fmla="*/ 87 h 184"/>
                    <a:gd name="T6" fmla="*/ 249 w 350"/>
                    <a:gd name="T7" fmla="*/ 69 h 184"/>
                    <a:gd name="T8" fmla="*/ 254 w 350"/>
                    <a:gd name="T9" fmla="*/ 58 h 184"/>
                    <a:gd name="T10" fmla="*/ 252 w 350"/>
                    <a:gd name="T11" fmla="*/ 52 h 184"/>
                    <a:gd name="T12" fmla="*/ 245 w 350"/>
                    <a:gd name="T13" fmla="*/ 51 h 184"/>
                    <a:gd name="T14" fmla="*/ 234 w 350"/>
                    <a:gd name="T15" fmla="*/ 50 h 184"/>
                    <a:gd name="T16" fmla="*/ 226 w 350"/>
                    <a:gd name="T17" fmla="*/ 50 h 184"/>
                    <a:gd name="T18" fmla="*/ 215 w 350"/>
                    <a:gd name="T19" fmla="*/ 52 h 184"/>
                    <a:gd name="T20" fmla="*/ 200 w 350"/>
                    <a:gd name="T21" fmla="*/ 57 h 184"/>
                    <a:gd name="T22" fmla="*/ 180 w 350"/>
                    <a:gd name="T23" fmla="*/ 62 h 184"/>
                    <a:gd name="T24" fmla="*/ 157 w 350"/>
                    <a:gd name="T25" fmla="*/ 69 h 184"/>
                    <a:gd name="T26" fmla="*/ 129 w 350"/>
                    <a:gd name="T27" fmla="*/ 79 h 184"/>
                    <a:gd name="T28" fmla="*/ 105 w 350"/>
                    <a:gd name="T29" fmla="*/ 88 h 184"/>
                    <a:gd name="T30" fmla="*/ 85 w 350"/>
                    <a:gd name="T31" fmla="*/ 95 h 184"/>
                    <a:gd name="T32" fmla="*/ 69 w 350"/>
                    <a:gd name="T33" fmla="*/ 101 h 184"/>
                    <a:gd name="T34" fmla="*/ 58 w 350"/>
                    <a:gd name="T35" fmla="*/ 104 h 184"/>
                    <a:gd name="T36" fmla="*/ 54 w 350"/>
                    <a:gd name="T37" fmla="*/ 104 h 184"/>
                    <a:gd name="T38" fmla="*/ 43 w 350"/>
                    <a:gd name="T39" fmla="*/ 102 h 184"/>
                    <a:gd name="T40" fmla="*/ 32 w 350"/>
                    <a:gd name="T41" fmla="*/ 95 h 184"/>
                    <a:gd name="T42" fmla="*/ 18 w 350"/>
                    <a:gd name="T43" fmla="*/ 83 h 184"/>
                    <a:gd name="T44" fmla="*/ 6 w 350"/>
                    <a:gd name="T45" fmla="*/ 72 h 184"/>
                    <a:gd name="T46" fmla="*/ 0 w 350"/>
                    <a:gd name="T47" fmla="*/ 63 h 184"/>
                    <a:gd name="T48" fmla="*/ 2 w 350"/>
                    <a:gd name="T49" fmla="*/ 61 h 184"/>
                    <a:gd name="T50" fmla="*/ 6 w 350"/>
                    <a:gd name="T51" fmla="*/ 58 h 184"/>
                    <a:gd name="T52" fmla="*/ 14 w 350"/>
                    <a:gd name="T53" fmla="*/ 57 h 184"/>
                    <a:gd name="T54" fmla="*/ 27 w 350"/>
                    <a:gd name="T55" fmla="*/ 54 h 184"/>
                    <a:gd name="T56" fmla="*/ 42 w 350"/>
                    <a:gd name="T57" fmla="*/ 51 h 184"/>
                    <a:gd name="T58" fmla="*/ 67 w 350"/>
                    <a:gd name="T59" fmla="*/ 48 h 184"/>
                    <a:gd name="T60" fmla="*/ 108 w 350"/>
                    <a:gd name="T61" fmla="*/ 41 h 184"/>
                    <a:gd name="T62" fmla="*/ 154 w 350"/>
                    <a:gd name="T63" fmla="*/ 32 h 184"/>
                    <a:gd name="T64" fmla="*/ 184 w 350"/>
                    <a:gd name="T65" fmla="*/ 26 h 184"/>
                    <a:gd name="T66" fmla="*/ 204 w 350"/>
                    <a:gd name="T67" fmla="*/ 21 h 184"/>
                    <a:gd name="T68" fmla="*/ 218 w 350"/>
                    <a:gd name="T69" fmla="*/ 16 h 184"/>
                    <a:gd name="T70" fmla="*/ 229 w 350"/>
                    <a:gd name="T71" fmla="*/ 12 h 184"/>
                    <a:gd name="T72" fmla="*/ 236 w 350"/>
                    <a:gd name="T73" fmla="*/ 9 h 184"/>
                    <a:gd name="T74" fmla="*/ 240 w 350"/>
                    <a:gd name="T75" fmla="*/ 7 h 184"/>
                    <a:gd name="T76" fmla="*/ 249 w 350"/>
                    <a:gd name="T77" fmla="*/ 3 h 184"/>
                    <a:gd name="T78" fmla="*/ 260 w 350"/>
                    <a:gd name="T79" fmla="*/ 0 h 184"/>
                    <a:gd name="T80" fmla="*/ 276 w 350"/>
                    <a:gd name="T81" fmla="*/ 4 h 184"/>
                    <a:gd name="T82" fmla="*/ 295 w 350"/>
                    <a:gd name="T83" fmla="*/ 14 h 184"/>
                    <a:gd name="T84" fmla="*/ 319 w 350"/>
                    <a:gd name="T85" fmla="*/ 33 h 184"/>
                    <a:gd name="T86" fmla="*/ 337 w 350"/>
                    <a:gd name="T87" fmla="*/ 54 h 184"/>
                    <a:gd name="T88" fmla="*/ 348 w 350"/>
                    <a:gd name="T89" fmla="*/ 68 h 184"/>
                    <a:gd name="T90" fmla="*/ 349 w 350"/>
                    <a:gd name="T91" fmla="*/ 77 h 184"/>
                    <a:gd name="T92" fmla="*/ 343 w 350"/>
                    <a:gd name="T93" fmla="*/ 84 h 184"/>
                    <a:gd name="T94" fmla="*/ 332 w 350"/>
                    <a:gd name="T95" fmla="*/ 87 h 184"/>
                    <a:gd name="T96" fmla="*/ 320 w 350"/>
                    <a:gd name="T97" fmla="*/ 88 h 184"/>
                    <a:gd name="T98" fmla="*/ 305 w 350"/>
                    <a:gd name="T99" fmla="*/ 97 h 184"/>
                    <a:gd name="T100" fmla="*/ 284 w 350"/>
                    <a:gd name="T101" fmla="*/ 112 h 184"/>
                    <a:gd name="T102" fmla="*/ 258 w 350"/>
                    <a:gd name="T103" fmla="*/ 133 h 184"/>
                    <a:gd name="T104" fmla="*/ 227 w 350"/>
                    <a:gd name="T105" fmla="*/ 162 h 184"/>
                    <a:gd name="T106" fmla="*/ 184 w 350"/>
                    <a:gd name="T107" fmla="*/ 171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350" h="184">
                      <a:moveTo>
                        <a:pt x="184" y="171"/>
                      </a:moveTo>
                      <a:lnTo>
                        <a:pt x="194" y="158"/>
                      </a:lnTo>
                      <a:lnTo>
                        <a:pt x="202" y="145"/>
                      </a:lnTo>
                      <a:lnTo>
                        <a:pt x="209" y="134"/>
                      </a:lnTo>
                      <a:lnTo>
                        <a:pt x="216" y="123"/>
                      </a:lnTo>
                      <a:lnTo>
                        <a:pt x="223" y="113"/>
                      </a:lnTo>
                      <a:lnTo>
                        <a:pt x="229" y="104"/>
                      </a:lnTo>
                      <a:lnTo>
                        <a:pt x="234" y="95"/>
                      </a:lnTo>
                      <a:lnTo>
                        <a:pt x="240" y="87"/>
                      </a:lnTo>
                      <a:lnTo>
                        <a:pt x="242" y="80"/>
                      </a:lnTo>
                      <a:lnTo>
                        <a:pt x="247" y="75"/>
                      </a:lnTo>
                      <a:lnTo>
                        <a:pt x="249" y="69"/>
                      </a:lnTo>
                      <a:lnTo>
                        <a:pt x="252" y="63"/>
                      </a:lnTo>
                      <a:lnTo>
                        <a:pt x="254" y="61"/>
                      </a:lnTo>
                      <a:lnTo>
                        <a:pt x="254" y="58"/>
                      </a:lnTo>
                      <a:lnTo>
                        <a:pt x="254" y="55"/>
                      </a:lnTo>
                      <a:lnTo>
                        <a:pt x="254" y="54"/>
                      </a:lnTo>
                      <a:lnTo>
                        <a:pt x="252" y="52"/>
                      </a:lnTo>
                      <a:lnTo>
                        <a:pt x="251" y="51"/>
                      </a:lnTo>
                      <a:lnTo>
                        <a:pt x="248" y="51"/>
                      </a:lnTo>
                      <a:lnTo>
                        <a:pt x="245" y="51"/>
                      </a:lnTo>
                      <a:lnTo>
                        <a:pt x="242" y="50"/>
                      </a:lnTo>
                      <a:lnTo>
                        <a:pt x="238" y="50"/>
                      </a:lnTo>
                      <a:lnTo>
                        <a:pt x="234" y="50"/>
                      </a:lnTo>
                      <a:lnTo>
                        <a:pt x="231" y="50"/>
                      </a:lnTo>
                      <a:lnTo>
                        <a:pt x="229" y="50"/>
                      </a:lnTo>
                      <a:lnTo>
                        <a:pt x="226" y="50"/>
                      </a:lnTo>
                      <a:lnTo>
                        <a:pt x="222" y="51"/>
                      </a:lnTo>
                      <a:lnTo>
                        <a:pt x="219" y="51"/>
                      </a:lnTo>
                      <a:lnTo>
                        <a:pt x="215" y="52"/>
                      </a:lnTo>
                      <a:lnTo>
                        <a:pt x="209" y="54"/>
                      </a:lnTo>
                      <a:lnTo>
                        <a:pt x="205" y="55"/>
                      </a:lnTo>
                      <a:lnTo>
                        <a:pt x="200" y="57"/>
                      </a:lnTo>
                      <a:lnTo>
                        <a:pt x="193" y="58"/>
                      </a:lnTo>
                      <a:lnTo>
                        <a:pt x="187" y="59"/>
                      </a:lnTo>
                      <a:lnTo>
                        <a:pt x="180" y="62"/>
                      </a:lnTo>
                      <a:lnTo>
                        <a:pt x="172" y="63"/>
                      </a:lnTo>
                      <a:lnTo>
                        <a:pt x="165" y="66"/>
                      </a:lnTo>
                      <a:lnTo>
                        <a:pt x="157" y="69"/>
                      </a:lnTo>
                      <a:lnTo>
                        <a:pt x="147" y="72"/>
                      </a:lnTo>
                      <a:lnTo>
                        <a:pt x="139" y="75"/>
                      </a:lnTo>
                      <a:lnTo>
                        <a:pt x="129" y="79"/>
                      </a:lnTo>
                      <a:lnTo>
                        <a:pt x="121" y="83"/>
                      </a:lnTo>
                      <a:lnTo>
                        <a:pt x="112" y="86"/>
                      </a:lnTo>
                      <a:lnTo>
                        <a:pt x="105" y="88"/>
                      </a:lnTo>
                      <a:lnTo>
                        <a:pt x="97" y="91"/>
                      </a:lnTo>
                      <a:lnTo>
                        <a:pt x="90" y="94"/>
                      </a:lnTo>
                      <a:lnTo>
                        <a:pt x="85" y="95"/>
                      </a:lnTo>
                      <a:lnTo>
                        <a:pt x="79" y="98"/>
                      </a:lnTo>
                      <a:lnTo>
                        <a:pt x="74" y="99"/>
                      </a:lnTo>
                      <a:lnTo>
                        <a:pt x="69" y="101"/>
                      </a:lnTo>
                      <a:lnTo>
                        <a:pt x="65" y="101"/>
                      </a:lnTo>
                      <a:lnTo>
                        <a:pt x="61" y="102"/>
                      </a:lnTo>
                      <a:lnTo>
                        <a:pt x="58" y="104"/>
                      </a:lnTo>
                      <a:lnTo>
                        <a:pt x="57" y="104"/>
                      </a:lnTo>
                      <a:lnTo>
                        <a:pt x="54" y="104"/>
                      </a:lnTo>
                      <a:lnTo>
                        <a:pt x="54" y="104"/>
                      </a:lnTo>
                      <a:lnTo>
                        <a:pt x="50" y="104"/>
                      </a:lnTo>
                      <a:lnTo>
                        <a:pt x="47" y="104"/>
                      </a:lnTo>
                      <a:lnTo>
                        <a:pt x="43" y="102"/>
                      </a:lnTo>
                      <a:lnTo>
                        <a:pt x="40" y="101"/>
                      </a:lnTo>
                      <a:lnTo>
                        <a:pt x="36" y="98"/>
                      </a:lnTo>
                      <a:lnTo>
                        <a:pt x="32" y="95"/>
                      </a:lnTo>
                      <a:lnTo>
                        <a:pt x="28" y="91"/>
                      </a:lnTo>
                      <a:lnTo>
                        <a:pt x="24" y="87"/>
                      </a:lnTo>
                      <a:lnTo>
                        <a:pt x="18" y="83"/>
                      </a:lnTo>
                      <a:lnTo>
                        <a:pt x="13" y="79"/>
                      </a:lnTo>
                      <a:lnTo>
                        <a:pt x="9" y="75"/>
                      </a:lnTo>
                      <a:lnTo>
                        <a:pt x="6" y="72"/>
                      </a:lnTo>
                      <a:lnTo>
                        <a:pt x="3" y="69"/>
                      </a:lnTo>
                      <a:lnTo>
                        <a:pt x="2" y="66"/>
                      </a:lnTo>
                      <a:lnTo>
                        <a:pt x="0" y="63"/>
                      </a:lnTo>
                      <a:lnTo>
                        <a:pt x="0" y="62"/>
                      </a:lnTo>
                      <a:lnTo>
                        <a:pt x="0" y="62"/>
                      </a:lnTo>
                      <a:lnTo>
                        <a:pt x="2" y="61"/>
                      </a:lnTo>
                      <a:lnTo>
                        <a:pt x="2" y="59"/>
                      </a:lnTo>
                      <a:lnTo>
                        <a:pt x="3" y="59"/>
                      </a:lnTo>
                      <a:lnTo>
                        <a:pt x="6" y="58"/>
                      </a:lnTo>
                      <a:lnTo>
                        <a:pt x="9" y="58"/>
                      </a:lnTo>
                      <a:lnTo>
                        <a:pt x="11" y="57"/>
                      </a:lnTo>
                      <a:lnTo>
                        <a:pt x="14" y="57"/>
                      </a:lnTo>
                      <a:lnTo>
                        <a:pt x="18" y="55"/>
                      </a:lnTo>
                      <a:lnTo>
                        <a:pt x="21" y="55"/>
                      </a:lnTo>
                      <a:lnTo>
                        <a:pt x="27" y="54"/>
                      </a:lnTo>
                      <a:lnTo>
                        <a:pt x="31" y="52"/>
                      </a:lnTo>
                      <a:lnTo>
                        <a:pt x="36" y="52"/>
                      </a:lnTo>
                      <a:lnTo>
                        <a:pt x="42" y="51"/>
                      </a:lnTo>
                      <a:lnTo>
                        <a:pt x="47" y="51"/>
                      </a:lnTo>
                      <a:lnTo>
                        <a:pt x="54" y="50"/>
                      </a:lnTo>
                      <a:lnTo>
                        <a:pt x="67" y="48"/>
                      </a:lnTo>
                      <a:lnTo>
                        <a:pt x="81" y="45"/>
                      </a:lnTo>
                      <a:lnTo>
                        <a:pt x="94" y="44"/>
                      </a:lnTo>
                      <a:lnTo>
                        <a:pt x="108" y="41"/>
                      </a:lnTo>
                      <a:lnTo>
                        <a:pt x="123" y="39"/>
                      </a:lnTo>
                      <a:lnTo>
                        <a:pt x="139" y="36"/>
                      </a:lnTo>
                      <a:lnTo>
                        <a:pt x="154" y="32"/>
                      </a:lnTo>
                      <a:lnTo>
                        <a:pt x="169" y="29"/>
                      </a:lnTo>
                      <a:lnTo>
                        <a:pt x="177" y="27"/>
                      </a:lnTo>
                      <a:lnTo>
                        <a:pt x="184" y="26"/>
                      </a:lnTo>
                      <a:lnTo>
                        <a:pt x="191" y="25"/>
                      </a:lnTo>
                      <a:lnTo>
                        <a:pt x="197" y="22"/>
                      </a:lnTo>
                      <a:lnTo>
                        <a:pt x="204" y="21"/>
                      </a:lnTo>
                      <a:lnTo>
                        <a:pt x="209" y="19"/>
                      </a:lnTo>
                      <a:lnTo>
                        <a:pt x="213" y="18"/>
                      </a:lnTo>
                      <a:lnTo>
                        <a:pt x="218" y="16"/>
                      </a:lnTo>
                      <a:lnTo>
                        <a:pt x="222" y="15"/>
                      </a:lnTo>
                      <a:lnTo>
                        <a:pt x="226" y="14"/>
                      </a:lnTo>
                      <a:lnTo>
                        <a:pt x="229" y="12"/>
                      </a:lnTo>
                      <a:lnTo>
                        <a:pt x="231" y="12"/>
                      </a:lnTo>
                      <a:lnTo>
                        <a:pt x="234" y="11"/>
                      </a:lnTo>
                      <a:lnTo>
                        <a:pt x="236" y="9"/>
                      </a:lnTo>
                      <a:lnTo>
                        <a:pt x="237" y="8"/>
                      </a:lnTo>
                      <a:lnTo>
                        <a:pt x="238" y="8"/>
                      </a:lnTo>
                      <a:lnTo>
                        <a:pt x="240" y="7"/>
                      </a:lnTo>
                      <a:lnTo>
                        <a:pt x="242" y="5"/>
                      </a:lnTo>
                      <a:lnTo>
                        <a:pt x="245" y="4"/>
                      </a:lnTo>
                      <a:lnTo>
                        <a:pt x="249" y="3"/>
                      </a:lnTo>
                      <a:lnTo>
                        <a:pt x="252" y="1"/>
                      </a:lnTo>
                      <a:lnTo>
                        <a:pt x="256" y="0"/>
                      </a:lnTo>
                      <a:lnTo>
                        <a:pt x="260" y="0"/>
                      </a:lnTo>
                      <a:lnTo>
                        <a:pt x="266" y="0"/>
                      </a:lnTo>
                      <a:lnTo>
                        <a:pt x="270" y="1"/>
                      </a:lnTo>
                      <a:lnTo>
                        <a:pt x="276" y="4"/>
                      </a:lnTo>
                      <a:lnTo>
                        <a:pt x="281" y="7"/>
                      </a:lnTo>
                      <a:lnTo>
                        <a:pt x="288" y="9"/>
                      </a:lnTo>
                      <a:lnTo>
                        <a:pt x="295" y="14"/>
                      </a:lnTo>
                      <a:lnTo>
                        <a:pt x="303" y="19"/>
                      </a:lnTo>
                      <a:lnTo>
                        <a:pt x="310" y="26"/>
                      </a:lnTo>
                      <a:lnTo>
                        <a:pt x="319" y="33"/>
                      </a:lnTo>
                      <a:lnTo>
                        <a:pt x="325" y="40"/>
                      </a:lnTo>
                      <a:lnTo>
                        <a:pt x="332" y="47"/>
                      </a:lnTo>
                      <a:lnTo>
                        <a:pt x="337" y="54"/>
                      </a:lnTo>
                      <a:lnTo>
                        <a:pt x="342" y="59"/>
                      </a:lnTo>
                      <a:lnTo>
                        <a:pt x="345" y="63"/>
                      </a:lnTo>
                      <a:lnTo>
                        <a:pt x="348" y="68"/>
                      </a:lnTo>
                      <a:lnTo>
                        <a:pt x="349" y="72"/>
                      </a:lnTo>
                      <a:lnTo>
                        <a:pt x="350" y="75"/>
                      </a:lnTo>
                      <a:lnTo>
                        <a:pt x="349" y="77"/>
                      </a:lnTo>
                      <a:lnTo>
                        <a:pt x="348" y="80"/>
                      </a:lnTo>
                      <a:lnTo>
                        <a:pt x="346" y="83"/>
                      </a:lnTo>
                      <a:lnTo>
                        <a:pt x="343" y="84"/>
                      </a:lnTo>
                      <a:lnTo>
                        <a:pt x="341" y="86"/>
                      </a:lnTo>
                      <a:lnTo>
                        <a:pt x="337" y="87"/>
                      </a:lnTo>
                      <a:lnTo>
                        <a:pt x="332" y="87"/>
                      </a:lnTo>
                      <a:lnTo>
                        <a:pt x="327" y="87"/>
                      </a:lnTo>
                      <a:lnTo>
                        <a:pt x="324" y="88"/>
                      </a:lnTo>
                      <a:lnTo>
                        <a:pt x="320" y="88"/>
                      </a:lnTo>
                      <a:lnTo>
                        <a:pt x="316" y="91"/>
                      </a:lnTo>
                      <a:lnTo>
                        <a:pt x="310" y="94"/>
                      </a:lnTo>
                      <a:lnTo>
                        <a:pt x="305" y="97"/>
                      </a:lnTo>
                      <a:lnTo>
                        <a:pt x="298" y="101"/>
                      </a:lnTo>
                      <a:lnTo>
                        <a:pt x="291" y="106"/>
                      </a:lnTo>
                      <a:lnTo>
                        <a:pt x="284" y="112"/>
                      </a:lnTo>
                      <a:lnTo>
                        <a:pt x="276" y="117"/>
                      </a:lnTo>
                      <a:lnTo>
                        <a:pt x="267" y="126"/>
                      </a:lnTo>
                      <a:lnTo>
                        <a:pt x="258" y="133"/>
                      </a:lnTo>
                      <a:lnTo>
                        <a:pt x="248" y="142"/>
                      </a:lnTo>
                      <a:lnTo>
                        <a:pt x="238" y="151"/>
                      </a:lnTo>
                      <a:lnTo>
                        <a:pt x="227" y="162"/>
                      </a:lnTo>
                      <a:lnTo>
                        <a:pt x="216" y="171"/>
                      </a:lnTo>
                      <a:lnTo>
                        <a:pt x="204" y="184"/>
                      </a:lnTo>
                      <a:lnTo>
                        <a:pt x="184" y="171"/>
                      </a:lnTo>
                      <a:lnTo>
                        <a:pt x="184" y="171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8" name="Freeform 146"/>
                <p:cNvSpPr/>
                <p:nvPr/>
              </p:nvSpPr>
              <p:spPr bwMode="auto">
                <a:xfrm>
                  <a:off x="5189538" y="3497263"/>
                  <a:ext cx="569912" cy="150813"/>
                </a:xfrm>
                <a:custGeom>
                  <a:avLst/>
                  <a:gdLst>
                    <a:gd name="T0" fmla="*/ 666 w 718"/>
                    <a:gd name="T1" fmla="*/ 33 h 189"/>
                    <a:gd name="T2" fmla="*/ 705 w 718"/>
                    <a:gd name="T3" fmla="*/ 60 h 189"/>
                    <a:gd name="T4" fmla="*/ 717 w 718"/>
                    <a:gd name="T5" fmla="*/ 78 h 189"/>
                    <a:gd name="T6" fmla="*/ 716 w 718"/>
                    <a:gd name="T7" fmla="*/ 91 h 189"/>
                    <a:gd name="T8" fmla="*/ 700 w 718"/>
                    <a:gd name="T9" fmla="*/ 96 h 189"/>
                    <a:gd name="T10" fmla="*/ 681 w 718"/>
                    <a:gd name="T11" fmla="*/ 98 h 189"/>
                    <a:gd name="T12" fmla="*/ 663 w 718"/>
                    <a:gd name="T13" fmla="*/ 103 h 189"/>
                    <a:gd name="T14" fmla="*/ 642 w 718"/>
                    <a:gd name="T15" fmla="*/ 116 h 189"/>
                    <a:gd name="T16" fmla="*/ 601 w 718"/>
                    <a:gd name="T17" fmla="*/ 149 h 189"/>
                    <a:gd name="T18" fmla="*/ 579 w 718"/>
                    <a:gd name="T19" fmla="*/ 170 h 189"/>
                    <a:gd name="T20" fmla="*/ 562 w 718"/>
                    <a:gd name="T21" fmla="*/ 184 h 189"/>
                    <a:gd name="T22" fmla="*/ 550 w 718"/>
                    <a:gd name="T23" fmla="*/ 189 h 189"/>
                    <a:gd name="T24" fmla="*/ 545 w 718"/>
                    <a:gd name="T25" fmla="*/ 186 h 189"/>
                    <a:gd name="T26" fmla="*/ 548 w 718"/>
                    <a:gd name="T27" fmla="*/ 175 h 189"/>
                    <a:gd name="T28" fmla="*/ 555 w 718"/>
                    <a:gd name="T29" fmla="*/ 160 h 189"/>
                    <a:gd name="T30" fmla="*/ 566 w 718"/>
                    <a:gd name="T31" fmla="*/ 138 h 189"/>
                    <a:gd name="T32" fmla="*/ 586 w 718"/>
                    <a:gd name="T33" fmla="*/ 98 h 189"/>
                    <a:gd name="T34" fmla="*/ 592 w 718"/>
                    <a:gd name="T35" fmla="*/ 72 h 189"/>
                    <a:gd name="T36" fmla="*/ 587 w 718"/>
                    <a:gd name="T37" fmla="*/ 63 h 189"/>
                    <a:gd name="T38" fmla="*/ 561 w 718"/>
                    <a:gd name="T39" fmla="*/ 58 h 189"/>
                    <a:gd name="T40" fmla="*/ 516 w 718"/>
                    <a:gd name="T41" fmla="*/ 63 h 189"/>
                    <a:gd name="T42" fmla="*/ 454 w 718"/>
                    <a:gd name="T43" fmla="*/ 72 h 189"/>
                    <a:gd name="T44" fmla="*/ 403 w 718"/>
                    <a:gd name="T45" fmla="*/ 78 h 189"/>
                    <a:gd name="T46" fmla="*/ 374 w 718"/>
                    <a:gd name="T47" fmla="*/ 83 h 189"/>
                    <a:gd name="T48" fmla="*/ 338 w 718"/>
                    <a:gd name="T49" fmla="*/ 87 h 189"/>
                    <a:gd name="T50" fmla="*/ 293 w 718"/>
                    <a:gd name="T51" fmla="*/ 92 h 189"/>
                    <a:gd name="T52" fmla="*/ 241 w 718"/>
                    <a:gd name="T53" fmla="*/ 98 h 189"/>
                    <a:gd name="T54" fmla="*/ 181 w 718"/>
                    <a:gd name="T55" fmla="*/ 105 h 189"/>
                    <a:gd name="T56" fmla="*/ 115 w 718"/>
                    <a:gd name="T57" fmla="*/ 113 h 189"/>
                    <a:gd name="T58" fmla="*/ 40 w 718"/>
                    <a:gd name="T59" fmla="*/ 121 h 189"/>
                    <a:gd name="T60" fmla="*/ 3 w 718"/>
                    <a:gd name="T61" fmla="*/ 92 h 189"/>
                    <a:gd name="T62" fmla="*/ 17 w 718"/>
                    <a:gd name="T63" fmla="*/ 90 h 189"/>
                    <a:gd name="T64" fmla="*/ 37 w 718"/>
                    <a:gd name="T65" fmla="*/ 87 h 189"/>
                    <a:gd name="T66" fmla="*/ 64 w 718"/>
                    <a:gd name="T67" fmla="*/ 83 h 189"/>
                    <a:gd name="T68" fmla="*/ 97 w 718"/>
                    <a:gd name="T69" fmla="*/ 80 h 189"/>
                    <a:gd name="T70" fmla="*/ 134 w 718"/>
                    <a:gd name="T71" fmla="*/ 76 h 189"/>
                    <a:gd name="T72" fmla="*/ 181 w 718"/>
                    <a:gd name="T73" fmla="*/ 70 h 189"/>
                    <a:gd name="T74" fmla="*/ 237 w 718"/>
                    <a:gd name="T75" fmla="*/ 62 h 189"/>
                    <a:gd name="T76" fmla="*/ 300 w 718"/>
                    <a:gd name="T77" fmla="*/ 54 h 189"/>
                    <a:gd name="T78" fmla="*/ 361 w 718"/>
                    <a:gd name="T79" fmla="*/ 45 h 189"/>
                    <a:gd name="T80" fmla="*/ 417 w 718"/>
                    <a:gd name="T81" fmla="*/ 38 h 189"/>
                    <a:gd name="T82" fmla="*/ 464 w 718"/>
                    <a:gd name="T83" fmla="*/ 33 h 189"/>
                    <a:gd name="T84" fmla="*/ 505 w 718"/>
                    <a:gd name="T85" fmla="*/ 30 h 189"/>
                    <a:gd name="T86" fmla="*/ 537 w 718"/>
                    <a:gd name="T87" fmla="*/ 26 h 189"/>
                    <a:gd name="T88" fmla="*/ 561 w 718"/>
                    <a:gd name="T89" fmla="*/ 20 h 189"/>
                    <a:gd name="T90" fmla="*/ 576 w 718"/>
                    <a:gd name="T91" fmla="*/ 15 h 189"/>
                    <a:gd name="T92" fmla="*/ 581 w 718"/>
                    <a:gd name="T93" fmla="*/ 6 h 189"/>
                    <a:gd name="T94" fmla="*/ 590 w 718"/>
                    <a:gd name="T95" fmla="*/ 0 h 189"/>
                    <a:gd name="T96" fmla="*/ 609 w 718"/>
                    <a:gd name="T97" fmla="*/ 5 h 189"/>
                    <a:gd name="T98" fmla="*/ 638 w 718"/>
                    <a:gd name="T99" fmla="*/ 18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18" h="189">
                      <a:moveTo>
                        <a:pt x="638" y="18"/>
                      </a:moveTo>
                      <a:lnTo>
                        <a:pt x="645" y="22"/>
                      </a:lnTo>
                      <a:lnTo>
                        <a:pt x="652" y="24"/>
                      </a:lnTo>
                      <a:lnTo>
                        <a:pt x="666" y="33"/>
                      </a:lnTo>
                      <a:lnTo>
                        <a:pt x="678" y="42"/>
                      </a:lnTo>
                      <a:lnTo>
                        <a:pt x="692" y="51"/>
                      </a:lnTo>
                      <a:lnTo>
                        <a:pt x="699" y="56"/>
                      </a:lnTo>
                      <a:lnTo>
                        <a:pt x="705" y="60"/>
                      </a:lnTo>
                      <a:lnTo>
                        <a:pt x="709" y="66"/>
                      </a:lnTo>
                      <a:lnTo>
                        <a:pt x="713" y="70"/>
                      </a:lnTo>
                      <a:lnTo>
                        <a:pt x="716" y="74"/>
                      </a:lnTo>
                      <a:lnTo>
                        <a:pt x="717" y="78"/>
                      </a:lnTo>
                      <a:lnTo>
                        <a:pt x="718" y="81"/>
                      </a:lnTo>
                      <a:lnTo>
                        <a:pt x="718" y="85"/>
                      </a:lnTo>
                      <a:lnTo>
                        <a:pt x="717" y="88"/>
                      </a:lnTo>
                      <a:lnTo>
                        <a:pt x="716" y="91"/>
                      </a:lnTo>
                      <a:lnTo>
                        <a:pt x="713" y="92"/>
                      </a:lnTo>
                      <a:lnTo>
                        <a:pt x="709" y="94"/>
                      </a:lnTo>
                      <a:lnTo>
                        <a:pt x="706" y="95"/>
                      </a:lnTo>
                      <a:lnTo>
                        <a:pt x="700" y="96"/>
                      </a:lnTo>
                      <a:lnTo>
                        <a:pt x="695" y="98"/>
                      </a:lnTo>
                      <a:lnTo>
                        <a:pt x="688" y="98"/>
                      </a:lnTo>
                      <a:lnTo>
                        <a:pt x="684" y="98"/>
                      </a:lnTo>
                      <a:lnTo>
                        <a:pt x="681" y="98"/>
                      </a:lnTo>
                      <a:lnTo>
                        <a:pt x="677" y="99"/>
                      </a:lnTo>
                      <a:lnTo>
                        <a:pt x="673" y="101"/>
                      </a:lnTo>
                      <a:lnTo>
                        <a:pt x="667" y="102"/>
                      </a:lnTo>
                      <a:lnTo>
                        <a:pt x="663" y="103"/>
                      </a:lnTo>
                      <a:lnTo>
                        <a:pt x="659" y="106"/>
                      </a:lnTo>
                      <a:lnTo>
                        <a:pt x="653" y="109"/>
                      </a:lnTo>
                      <a:lnTo>
                        <a:pt x="648" y="112"/>
                      </a:lnTo>
                      <a:lnTo>
                        <a:pt x="642" y="116"/>
                      </a:lnTo>
                      <a:lnTo>
                        <a:pt x="631" y="124"/>
                      </a:lnTo>
                      <a:lnTo>
                        <a:pt x="620" y="132"/>
                      </a:lnTo>
                      <a:lnTo>
                        <a:pt x="608" y="144"/>
                      </a:lnTo>
                      <a:lnTo>
                        <a:pt x="601" y="149"/>
                      </a:lnTo>
                      <a:lnTo>
                        <a:pt x="595" y="155"/>
                      </a:lnTo>
                      <a:lnTo>
                        <a:pt x="590" y="160"/>
                      </a:lnTo>
                      <a:lnTo>
                        <a:pt x="584" y="166"/>
                      </a:lnTo>
                      <a:lnTo>
                        <a:pt x="579" y="170"/>
                      </a:lnTo>
                      <a:lnTo>
                        <a:pt x="574" y="174"/>
                      </a:lnTo>
                      <a:lnTo>
                        <a:pt x="569" y="178"/>
                      </a:lnTo>
                      <a:lnTo>
                        <a:pt x="565" y="181"/>
                      </a:lnTo>
                      <a:lnTo>
                        <a:pt x="562" y="184"/>
                      </a:lnTo>
                      <a:lnTo>
                        <a:pt x="558" y="185"/>
                      </a:lnTo>
                      <a:lnTo>
                        <a:pt x="555" y="188"/>
                      </a:lnTo>
                      <a:lnTo>
                        <a:pt x="552" y="189"/>
                      </a:lnTo>
                      <a:lnTo>
                        <a:pt x="550" y="189"/>
                      </a:lnTo>
                      <a:lnTo>
                        <a:pt x="548" y="189"/>
                      </a:lnTo>
                      <a:lnTo>
                        <a:pt x="547" y="189"/>
                      </a:lnTo>
                      <a:lnTo>
                        <a:pt x="545" y="189"/>
                      </a:lnTo>
                      <a:lnTo>
                        <a:pt x="545" y="186"/>
                      </a:lnTo>
                      <a:lnTo>
                        <a:pt x="545" y="184"/>
                      </a:lnTo>
                      <a:lnTo>
                        <a:pt x="545" y="181"/>
                      </a:lnTo>
                      <a:lnTo>
                        <a:pt x="547" y="179"/>
                      </a:lnTo>
                      <a:lnTo>
                        <a:pt x="548" y="175"/>
                      </a:lnTo>
                      <a:lnTo>
                        <a:pt x="550" y="173"/>
                      </a:lnTo>
                      <a:lnTo>
                        <a:pt x="551" y="168"/>
                      </a:lnTo>
                      <a:lnTo>
                        <a:pt x="552" y="164"/>
                      </a:lnTo>
                      <a:lnTo>
                        <a:pt x="555" y="160"/>
                      </a:lnTo>
                      <a:lnTo>
                        <a:pt x="556" y="155"/>
                      </a:lnTo>
                      <a:lnTo>
                        <a:pt x="559" y="150"/>
                      </a:lnTo>
                      <a:lnTo>
                        <a:pt x="562" y="144"/>
                      </a:lnTo>
                      <a:lnTo>
                        <a:pt x="566" y="138"/>
                      </a:lnTo>
                      <a:lnTo>
                        <a:pt x="569" y="131"/>
                      </a:lnTo>
                      <a:lnTo>
                        <a:pt x="576" y="119"/>
                      </a:lnTo>
                      <a:lnTo>
                        <a:pt x="581" y="108"/>
                      </a:lnTo>
                      <a:lnTo>
                        <a:pt x="586" y="98"/>
                      </a:lnTo>
                      <a:lnTo>
                        <a:pt x="590" y="90"/>
                      </a:lnTo>
                      <a:lnTo>
                        <a:pt x="591" y="83"/>
                      </a:lnTo>
                      <a:lnTo>
                        <a:pt x="592" y="77"/>
                      </a:lnTo>
                      <a:lnTo>
                        <a:pt x="592" y="72"/>
                      </a:lnTo>
                      <a:lnTo>
                        <a:pt x="592" y="69"/>
                      </a:lnTo>
                      <a:lnTo>
                        <a:pt x="591" y="66"/>
                      </a:lnTo>
                      <a:lnTo>
                        <a:pt x="590" y="65"/>
                      </a:lnTo>
                      <a:lnTo>
                        <a:pt x="587" y="63"/>
                      </a:lnTo>
                      <a:lnTo>
                        <a:pt x="581" y="60"/>
                      </a:lnTo>
                      <a:lnTo>
                        <a:pt x="576" y="59"/>
                      </a:lnTo>
                      <a:lnTo>
                        <a:pt x="569" y="58"/>
                      </a:lnTo>
                      <a:lnTo>
                        <a:pt x="561" y="58"/>
                      </a:lnTo>
                      <a:lnTo>
                        <a:pt x="552" y="59"/>
                      </a:lnTo>
                      <a:lnTo>
                        <a:pt x="543" y="60"/>
                      </a:lnTo>
                      <a:lnTo>
                        <a:pt x="530" y="62"/>
                      </a:lnTo>
                      <a:lnTo>
                        <a:pt x="516" y="63"/>
                      </a:lnTo>
                      <a:lnTo>
                        <a:pt x="502" y="65"/>
                      </a:lnTo>
                      <a:lnTo>
                        <a:pt x="487" y="66"/>
                      </a:lnTo>
                      <a:lnTo>
                        <a:pt x="471" y="69"/>
                      </a:lnTo>
                      <a:lnTo>
                        <a:pt x="454" y="72"/>
                      </a:lnTo>
                      <a:lnTo>
                        <a:pt x="435" y="73"/>
                      </a:lnTo>
                      <a:lnTo>
                        <a:pt x="415" y="77"/>
                      </a:lnTo>
                      <a:lnTo>
                        <a:pt x="410" y="77"/>
                      </a:lnTo>
                      <a:lnTo>
                        <a:pt x="403" y="78"/>
                      </a:lnTo>
                      <a:lnTo>
                        <a:pt x="397" y="80"/>
                      </a:lnTo>
                      <a:lnTo>
                        <a:pt x="390" y="80"/>
                      </a:lnTo>
                      <a:lnTo>
                        <a:pt x="382" y="81"/>
                      </a:lnTo>
                      <a:lnTo>
                        <a:pt x="374" y="83"/>
                      </a:lnTo>
                      <a:lnTo>
                        <a:pt x="365" y="83"/>
                      </a:lnTo>
                      <a:lnTo>
                        <a:pt x="357" y="84"/>
                      </a:lnTo>
                      <a:lnTo>
                        <a:pt x="347" y="85"/>
                      </a:lnTo>
                      <a:lnTo>
                        <a:pt x="338" y="87"/>
                      </a:lnTo>
                      <a:lnTo>
                        <a:pt x="327" y="88"/>
                      </a:lnTo>
                      <a:lnTo>
                        <a:pt x="316" y="90"/>
                      </a:lnTo>
                      <a:lnTo>
                        <a:pt x="305" y="91"/>
                      </a:lnTo>
                      <a:lnTo>
                        <a:pt x="293" y="92"/>
                      </a:lnTo>
                      <a:lnTo>
                        <a:pt x="281" y="94"/>
                      </a:lnTo>
                      <a:lnTo>
                        <a:pt x="269" y="95"/>
                      </a:lnTo>
                      <a:lnTo>
                        <a:pt x="255" y="96"/>
                      </a:lnTo>
                      <a:lnTo>
                        <a:pt x="241" y="98"/>
                      </a:lnTo>
                      <a:lnTo>
                        <a:pt x="227" y="101"/>
                      </a:lnTo>
                      <a:lnTo>
                        <a:pt x="212" y="102"/>
                      </a:lnTo>
                      <a:lnTo>
                        <a:pt x="197" y="103"/>
                      </a:lnTo>
                      <a:lnTo>
                        <a:pt x="181" y="105"/>
                      </a:lnTo>
                      <a:lnTo>
                        <a:pt x="166" y="108"/>
                      </a:lnTo>
                      <a:lnTo>
                        <a:pt x="150" y="109"/>
                      </a:lnTo>
                      <a:lnTo>
                        <a:pt x="132" y="112"/>
                      </a:lnTo>
                      <a:lnTo>
                        <a:pt x="115" y="113"/>
                      </a:lnTo>
                      <a:lnTo>
                        <a:pt x="97" y="116"/>
                      </a:lnTo>
                      <a:lnTo>
                        <a:pt x="79" y="117"/>
                      </a:lnTo>
                      <a:lnTo>
                        <a:pt x="60" y="120"/>
                      </a:lnTo>
                      <a:lnTo>
                        <a:pt x="40" y="121"/>
                      </a:lnTo>
                      <a:lnTo>
                        <a:pt x="21" y="124"/>
                      </a:lnTo>
                      <a:lnTo>
                        <a:pt x="0" y="127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6" y="92"/>
                      </a:lnTo>
                      <a:lnTo>
                        <a:pt x="8" y="91"/>
                      </a:lnTo>
                      <a:lnTo>
                        <a:pt x="13" y="90"/>
                      </a:lnTo>
                      <a:lnTo>
                        <a:pt x="17" y="90"/>
                      </a:lnTo>
                      <a:lnTo>
                        <a:pt x="21" y="88"/>
                      </a:lnTo>
                      <a:lnTo>
                        <a:pt x="26" y="88"/>
                      </a:lnTo>
                      <a:lnTo>
                        <a:pt x="32" y="87"/>
                      </a:lnTo>
                      <a:lnTo>
                        <a:pt x="37" y="87"/>
                      </a:lnTo>
                      <a:lnTo>
                        <a:pt x="43" y="85"/>
                      </a:lnTo>
                      <a:lnTo>
                        <a:pt x="50" y="84"/>
                      </a:lnTo>
                      <a:lnTo>
                        <a:pt x="57" y="84"/>
                      </a:lnTo>
                      <a:lnTo>
                        <a:pt x="64" y="83"/>
                      </a:lnTo>
                      <a:lnTo>
                        <a:pt x="72" y="83"/>
                      </a:lnTo>
                      <a:lnTo>
                        <a:pt x="80" y="81"/>
                      </a:lnTo>
                      <a:lnTo>
                        <a:pt x="89" y="81"/>
                      </a:lnTo>
                      <a:lnTo>
                        <a:pt x="97" y="80"/>
                      </a:lnTo>
                      <a:lnTo>
                        <a:pt x="105" y="78"/>
                      </a:lnTo>
                      <a:lnTo>
                        <a:pt x="115" y="78"/>
                      </a:lnTo>
                      <a:lnTo>
                        <a:pt x="125" y="77"/>
                      </a:lnTo>
                      <a:lnTo>
                        <a:pt x="134" y="76"/>
                      </a:lnTo>
                      <a:lnTo>
                        <a:pt x="145" y="74"/>
                      </a:lnTo>
                      <a:lnTo>
                        <a:pt x="158" y="73"/>
                      </a:lnTo>
                      <a:lnTo>
                        <a:pt x="169" y="72"/>
                      </a:lnTo>
                      <a:lnTo>
                        <a:pt x="181" y="70"/>
                      </a:lnTo>
                      <a:lnTo>
                        <a:pt x="195" y="67"/>
                      </a:lnTo>
                      <a:lnTo>
                        <a:pt x="209" y="66"/>
                      </a:lnTo>
                      <a:lnTo>
                        <a:pt x="223" y="65"/>
                      </a:lnTo>
                      <a:lnTo>
                        <a:pt x="237" y="62"/>
                      </a:lnTo>
                      <a:lnTo>
                        <a:pt x="252" y="60"/>
                      </a:lnTo>
                      <a:lnTo>
                        <a:pt x="269" y="58"/>
                      </a:lnTo>
                      <a:lnTo>
                        <a:pt x="285" y="55"/>
                      </a:lnTo>
                      <a:lnTo>
                        <a:pt x="300" y="54"/>
                      </a:lnTo>
                      <a:lnTo>
                        <a:pt x="317" y="51"/>
                      </a:lnTo>
                      <a:lnTo>
                        <a:pt x="332" y="49"/>
                      </a:lnTo>
                      <a:lnTo>
                        <a:pt x="347" y="47"/>
                      </a:lnTo>
                      <a:lnTo>
                        <a:pt x="361" y="45"/>
                      </a:lnTo>
                      <a:lnTo>
                        <a:pt x="377" y="42"/>
                      </a:lnTo>
                      <a:lnTo>
                        <a:pt x="390" y="41"/>
                      </a:lnTo>
                      <a:lnTo>
                        <a:pt x="403" y="40"/>
                      </a:lnTo>
                      <a:lnTo>
                        <a:pt x="417" y="38"/>
                      </a:lnTo>
                      <a:lnTo>
                        <a:pt x="429" y="37"/>
                      </a:lnTo>
                      <a:lnTo>
                        <a:pt x="440" y="36"/>
                      </a:lnTo>
                      <a:lnTo>
                        <a:pt x="453" y="34"/>
                      </a:lnTo>
                      <a:lnTo>
                        <a:pt x="464" y="33"/>
                      </a:lnTo>
                      <a:lnTo>
                        <a:pt x="475" y="33"/>
                      </a:lnTo>
                      <a:lnTo>
                        <a:pt x="486" y="31"/>
                      </a:lnTo>
                      <a:lnTo>
                        <a:pt x="496" y="30"/>
                      </a:lnTo>
                      <a:lnTo>
                        <a:pt x="505" y="30"/>
                      </a:lnTo>
                      <a:lnTo>
                        <a:pt x="514" y="29"/>
                      </a:lnTo>
                      <a:lnTo>
                        <a:pt x="522" y="27"/>
                      </a:lnTo>
                      <a:lnTo>
                        <a:pt x="530" y="27"/>
                      </a:lnTo>
                      <a:lnTo>
                        <a:pt x="537" y="26"/>
                      </a:lnTo>
                      <a:lnTo>
                        <a:pt x="544" y="24"/>
                      </a:lnTo>
                      <a:lnTo>
                        <a:pt x="550" y="23"/>
                      </a:lnTo>
                      <a:lnTo>
                        <a:pt x="555" y="22"/>
                      </a:lnTo>
                      <a:lnTo>
                        <a:pt x="561" y="20"/>
                      </a:lnTo>
                      <a:lnTo>
                        <a:pt x="565" y="19"/>
                      </a:lnTo>
                      <a:lnTo>
                        <a:pt x="569" y="18"/>
                      </a:lnTo>
                      <a:lnTo>
                        <a:pt x="573" y="16"/>
                      </a:lnTo>
                      <a:lnTo>
                        <a:pt x="576" y="15"/>
                      </a:lnTo>
                      <a:lnTo>
                        <a:pt x="577" y="13"/>
                      </a:lnTo>
                      <a:lnTo>
                        <a:pt x="580" y="11"/>
                      </a:lnTo>
                      <a:lnTo>
                        <a:pt x="580" y="9"/>
                      </a:lnTo>
                      <a:lnTo>
                        <a:pt x="581" y="6"/>
                      </a:lnTo>
                      <a:lnTo>
                        <a:pt x="583" y="4"/>
                      </a:lnTo>
                      <a:lnTo>
                        <a:pt x="586" y="2"/>
                      </a:lnTo>
                      <a:lnTo>
                        <a:pt x="587" y="1"/>
                      </a:lnTo>
                      <a:lnTo>
                        <a:pt x="590" y="0"/>
                      </a:lnTo>
                      <a:lnTo>
                        <a:pt x="592" y="0"/>
                      </a:lnTo>
                      <a:lnTo>
                        <a:pt x="595" y="0"/>
                      </a:lnTo>
                      <a:lnTo>
                        <a:pt x="599" y="1"/>
                      </a:lnTo>
                      <a:lnTo>
                        <a:pt x="609" y="5"/>
                      </a:lnTo>
                      <a:lnTo>
                        <a:pt x="617" y="8"/>
                      </a:lnTo>
                      <a:lnTo>
                        <a:pt x="627" y="12"/>
                      </a:lnTo>
                      <a:lnTo>
                        <a:pt x="633" y="15"/>
                      </a:lnTo>
                      <a:lnTo>
                        <a:pt x="638" y="18"/>
                      </a:lnTo>
                      <a:lnTo>
                        <a:pt x="638" y="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2" name="组合 111"/>
            <p:cNvGrpSpPr/>
            <p:nvPr/>
          </p:nvGrpSpPr>
          <p:grpSpPr>
            <a:xfrm>
              <a:off x="3439969" y="4002217"/>
              <a:ext cx="507365" cy="509905"/>
              <a:chOff x="2300919" y="3582542"/>
              <a:chExt cx="507365" cy="509905"/>
            </a:xfrm>
          </p:grpSpPr>
          <p:pic>
            <p:nvPicPr>
              <p:cNvPr id="134" name="图片 133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35" name="组合 134"/>
              <p:cNvGrpSpPr/>
              <p:nvPr/>
            </p:nvGrpSpPr>
            <p:grpSpPr>
              <a:xfrm>
                <a:off x="2408147" y="3645317"/>
                <a:ext cx="292909" cy="196264"/>
                <a:chOff x="5133975" y="3302000"/>
                <a:chExt cx="625475" cy="419100"/>
              </a:xfrm>
              <a:solidFill>
                <a:srgbClr val="FF0000"/>
              </a:solidFill>
            </p:grpSpPr>
            <p:sp>
              <p:nvSpPr>
                <p:cNvPr id="136" name="Freeform 139"/>
                <p:cNvSpPr/>
                <p:nvPr/>
              </p:nvSpPr>
              <p:spPr bwMode="auto">
                <a:xfrm>
                  <a:off x="5133975" y="3533775"/>
                  <a:ext cx="84137" cy="187325"/>
                </a:xfrm>
                <a:custGeom>
                  <a:avLst/>
                  <a:gdLst>
                    <a:gd name="T0" fmla="*/ 53 w 107"/>
                    <a:gd name="T1" fmla="*/ 78 h 236"/>
                    <a:gd name="T2" fmla="*/ 60 w 107"/>
                    <a:gd name="T3" fmla="*/ 50 h 236"/>
                    <a:gd name="T4" fmla="*/ 63 w 107"/>
                    <a:gd name="T5" fmla="*/ 36 h 236"/>
                    <a:gd name="T6" fmla="*/ 64 w 107"/>
                    <a:gd name="T7" fmla="*/ 22 h 236"/>
                    <a:gd name="T8" fmla="*/ 66 w 107"/>
                    <a:gd name="T9" fmla="*/ 13 h 236"/>
                    <a:gd name="T10" fmla="*/ 68 w 107"/>
                    <a:gd name="T11" fmla="*/ 6 h 236"/>
                    <a:gd name="T12" fmla="*/ 71 w 107"/>
                    <a:gd name="T13" fmla="*/ 2 h 236"/>
                    <a:gd name="T14" fmla="*/ 74 w 107"/>
                    <a:gd name="T15" fmla="*/ 0 h 236"/>
                    <a:gd name="T16" fmla="*/ 77 w 107"/>
                    <a:gd name="T17" fmla="*/ 2 h 236"/>
                    <a:gd name="T18" fmla="*/ 81 w 107"/>
                    <a:gd name="T19" fmla="*/ 3 h 236"/>
                    <a:gd name="T20" fmla="*/ 89 w 107"/>
                    <a:gd name="T21" fmla="*/ 10 h 236"/>
                    <a:gd name="T22" fmla="*/ 95 w 107"/>
                    <a:gd name="T23" fmla="*/ 20 h 236"/>
                    <a:gd name="T24" fmla="*/ 100 w 107"/>
                    <a:gd name="T25" fmla="*/ 32 h 236"/>
                    <a:gd name="T26" fmla="*/ 104 w 107"/>
                    <a:gd name="T27" fmla="*/ 47 h 236"/>
                    <a:gd name="T28" fmla="*/ 107 w 107"/>
                    <a:gd name="T29" fmla="*/ 67 h 236"/>
                    <a:gd name="T30" fmla="*/ 107 w 107"/>
                    <a:gd name="T31" fmla="*/ 86 h 236"/>
                    <a:gd name="T32" fmla="*/ 104 w 107"/>
                    <a:gd name="T33" fmla="*/ 108 h 236"/>
                    <a:gd name="T34" fmla="*/ 97 w 107"/>
                    <a:gd name="T35" fmla="*/ 132 h 236"/>
                    <a:gd name="T36" fmla="*/ 89 w 107"/>
                    <a:gd name="T37" fmla="*/ 157 h 236"/>
                    <a:gd name="T38" fmla="*/ 79 w 107"/>
                    <a:gd name="T39" fmla="*/ 179 h 236"/>
                    <a:gd name="T40" fmla="*/ 70 w 107"/>
                    <a:gd name="T41" fmla="*/ 197 h 236"/>
                    <a:gd name="T42" fmla="*/ 60 w 107"/>
                    <a:gd name="T43" fmla="*/ 211 h 236"/>
                    <a:gd name="T44" fmla="*/ 52 w 107"/>
                    <a:gd name="T45" fmla="*/ 220 h 236"/>
                    <a:gd name="T46" fmla="*/ 43 w 107"/>
                    <a:gd name="T47" fmla="*/ 227 h 236"/>
                    <a:gd name="T48" fmla="*/ 36 w 107"/>
                    <a:gd name="T49" fmla="*/ 233 h 236"/>
                    <a:gd name="T50" fmla="*/ 31 w 107"/>
                    <a:gd name="T51" fmla="*/ 236 h 236"/>
                    <a:gd name="T52" fmla="*/ 25 w 107"/>
                    <a:gd name="T53" fmla="*/ 236 h 236"/>
                    <a:gd name="T54" fmla="*/ 20 w 107"/>
                    <a:gd name="T55" fmla="*/ 233 h 236"/>
                    <a:gd name="T56" fmla="*/ 16 w 107"/>
                    <a:gd name="T57" fmla="*/ 226 h 236"/>
                    <a:gd name="T58" fmla="*/ 12 w 107"/>
                    <a:gd name="T59" fmla="*/ 215 h 236"/>
                    <a:gd name="T60" fmla="*/ 7 w 107"/>
                    <a:gd name="T61" fmla="*/ 200 h 236"/>
                    <a:gd name="T62" fmla="*/ 3 w 107"/>
                    <a:gd name="T63" fmla="*/ 187 h 236"/>
                    <a:gd name="T64" fmla="*/ 0 w 107"/>
                    <a:gd name="T65" fmla="*/ 176 h 236"/>
                    <a:gd name="T66" fmla="*/ 0 w 107"/>
                    <a:gd name="T67" fmla="*/ 169 h 236"/>
                    <a:gd name="T68" fmla="*/ 2 w 107"/>
                    <a:gd name="T69" fmla="*/ 162 h 236"/>
                    <a:gd name="T70" fmla="*/ 5 w 107"/>
                    <a:gd name="T71" fmla="*/ 154 h 236"/>
                    <a:gd name="T72" fmla="*/ 10 w 107"/>
                    <a:gd name="T73" fmla="*/ 146 h 236"/>
                    <a:gd name="T74" fmla="*/ 17 w 107"/>
                    <a:gd name="T75" fmla="*/ 136 h 236"/>
                    <a:gd name="T76" fmla="*/ 30 w 107"/>
                    <a:gd name="T77" fmla="*/ 122 h 236"/>
                    <a:gd name="T78" fmla="*/ 38 w 107"/>
                    <a:gd name="T79" fmla="*/ 112 h 236"/>
                    <a:gd name="T80" fmla="*/ 43 w 107"/>
                    <a:gd name="T81" fmla="*/ 101 h 236"/>
                    <a:gd name="T82" fmla="*/ 48 w 107"/>
                    <a:gd name="T83" fmla="*/ 9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7" h="236">
                      <a:moveTo>
                        <a:pt x="48" y="90"/>
                      </a:moveTo>
                      <a:lnTo>
                        <a:pt x="53" y="78"/>
                      </a:lnTo>
                      <a:lnTo>
                        <a:pt x="57" y="64"/>
                      </a:lnTo>
                      <a:lnTo>
                        <a:pt x="60" y="50"/>
                      </a:lnTo>
                      <a:lnTo>
                        <a:pt x="61" y="43"/>
                      </a:lnTo>
                      <a:lnTo>
                        <a:pt x="63" y="36"/>
                      </a:lnTo>
                      <a:lnTo>
                        <a:pt x="64" y="28"/>
                      </a:lnTo>
                      <a:lnTo>
                        <a:pt x="64" y="22"/>
                      </a:lnTo>
                      <a:lnTo>
                        <a:pt x="64" y="17"/>
                      </a:lnTo>
                      <a:lnTo>
                        <a:pt x="66" y="13"/>
                      </a:lnTo>
                      <a:lnTo>
                        <a:pt x="67" y="9"/>
                      </a:lnTo>
                      <a:lnTo>
                        <a:pt x="68" y="6"/>
                      </a:lnTo>
                      <a:lnTo>
                        <a:pt x="70" y="4"/>
                      </a:lnTo>
                      <a:lnTo>
                        <a:pt x="71" y="2"/>
                      </a:lnTo>
                      <a:lnTo>
                        <a:pt x="72" y="2"/>
                      </a:lnTo>
                      <a:lnTo>
                        <a:pt x="74" y="0"/>
                      </a:lnTo>
                      <a:lnTo>
                        <a:pt x="75" y="0"/>
                      </a:lnTo>
                      <a:lnTo>
                        <a:pt x="77" y="2"/>
                      </a:lnTo>
                      <a:lnTo>
                        <a:pt x="79" y="2"/>
                      </a:lnTo>
                      <a:lnTo>
                        <a:pt x="81" y="3"/>
                      </a:lnTo>
                      <a:lnTo>
                        <a:pt x="86" y="6"/>
                      </a:lnTo>
                      <a:lnTo>
                        <a:pt x="89" y="10"/>
                      </a:lnTo>
                      <a:lnTo>
                        <a:pt x="92" y="14"/>
                      </a:lnTo>
                      <a:lnTo>
                        <a:pt x="95" y="20"/>
                      </a:lnTo>
                      <a:lnTo>
                        <a:pt x="97" y="25"/>
                      </a:lnTo>
                      <a:lnTo>
                        <a:pt x="100" y="32"/>
                      </a:lnTo>
                      <a:lnTo>
                        <a:pt x="102" y="39"/>
                      </a:lnTo>
                      <a:lnTo>
                        <a:pt x="104" y="47"/>
                      </a:lnTo>
                      <a:lnTo>
                        <a:pt x="106" y="57"/>
                      </a:lnTo>
                      <a:lnTo>
                        <a:pt x="107" y="67"/>
                      </a:lnTo>
                      <a:lnTo>
                        <a:pt x="107" y="76"/>
                      </a:lnTo>
                      <a:lnTo>
                        <a:pt x="107" y="86"/>
                      </a:lnTo>
                      <a:lnTo>
                        <a:pt x="106" y="97"/>
                      </a:lnTo>
                      <a:lnTo>
                        <a:pt x="104" y="108"/>
                      </a:lnTo>
                      <a:lnTo>
                        <a:pt x="102" y="119"/>
                      </a:lnTo>
                      <a:lnTo>
                        <a:pt x="97" y="132"/>
                      </a:lnTo>
                      <a:lnTo>
                        <a:pt x="95" y="144"/>
                      </a:lnTo>
                      <a:lnTo>
                        <a:pt x="89" y="157"/>
                      </a:lnTo>
                      <a:lnTo>
                        <a:pt x="85" y="168"/>
                      </a:lnTo>
                      <a:lnTo>
                        <a:pt x="79" y="179"/>
                      </a:lnTo>
                      <a:lnTo>
                        <a:pt x="75" y="187"/>
                      </a:lnTo>
                      <a:lnTo>
                        <a:pt x="70" y="197"/>
                      </a:lnTo>
                      <a:lnTo>
                        <a:pt x="64" y="204"/>
                      </a:lnTo>
                      <a:lnTo>
                        <a:pt x="60" y="211"/>
                      </a:lnTo>
                      <a:lnTo>
                        <a:pt x="56" y="215"/>
                      </a:lnTo>
                      <a:lnTo>
                        <a:pt x="52" y="220"/>
                      </a:lnTo>
                      <a:lnTo>
                        <a:pt x="48" y="224"/>
                      </a:lnTo>
                      <a:lnTo>
                        <a:pt x="43" y="227"/>
                      </a:lnTo>
                      <a:lnTo>
                        <a:pt x="39" y="230"/>
                      </a:lnTo>
                      <a:lnTo>
                        <a:pt x="36" y="233"/>
                      </a:lnTo>
                      <a:lnTo>
                        <a:pt x="32" y="234"/>
                      </a:lnTo>
                      <a:lnTo>
                        <a:pt x="31" y="236"/>
                      </a:lnTo>
                      <a:lnTo>
                        <a:pt x="28" y="236"/>
                      </a:lnTo>
                      <a:lnTo>
                        <a:pt x="25" y="236"/>
                      </a:lnTo>
                      <a:lnTo>
                        <a:pt x="23" y="234"/>
                      </a:lnTo>
                      <a:lnTo>
                        <a:pt x="20" y="233"/>
                      </a:lnTo>
                      <a:lnTo>
                        <a:pt x="17" y="230"/>
                      </a:lnTo>
                      <a:lnTo>
                        <a:pt x="16" y="226"/>
                      </a:lnTo>
                      <a:lnTo>
                        <a:pt x="13" y="220"/>
                      </a:lnTo>
                      <a:lnTo>
                        <a:pt x="12" y="215"/>
                      </a:lnTo>
                      <a:lnTo>
                        <a:pt x="10" y="206"/>
                      </a:lnTo>
                      <a:lnTo>
                        <a:pt x="7" y="200"/>
                      </a:lnTo>
                      <a:lnTo>
                        <a:pt x="5" y="193"/>
                      </a:lnTo>
                      <a:lnTo>
                        <a:pt x="3" y="187"/>
                      </a:lnTo>
                      <a:lnTo>
                        <a:pt x="2" y="182"/>
                      </a:lnTo>
                      <a:lnTo>
                        <a:pt x="0" y="176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2" y="165"/>
                      </a:lnTo>
                      <a:lnTo>
                        <a:pt x="2" y="162"/>
                      </a:lnTo>
                      <a:lnTo>
                        <a:pt x="3" y="158"/>
                      </a:lnTo>
                      <a:lnTo>
                        <a:pt x="5" y="154"/>
                      </a:lnTo>
                      <a:lnTo>
                        <a:pt x="7" y="150"/>
                      </a:lnTo>
                      <a:lnTo>
                        <a:pt x="10" y="146"/>
                      </a:lnTo>
                      <a:lnTo>
                        <a:pt x="13" y="141"/>
                      </a:lnTo>
                      <a:lnTo>
                        <a:pt x="17" y="136"/>
                      </a:lnTo>
                      <a:lnTo>
                        <a:pt x="21" y="132"/>
                      </a:lnTo>
                      <a:lnTo>
                        <a:pt x="30" y="122"/>
                      </a:lnTo>
                      <a:lnTo>
                        <a:pt x="34" y="118"/>
                      </a:lnTo>
                      <a:lnTo>
                        <a:pt x="38" y="112"/>
                      </a:lnTo>
                      <a:lnTo>
                        <a:pt x="41" y="107"/>
                      </a:lnTo>
                      <a:lnTo>
                        <a:pt x="43" y="101"/>
                      </a:lnTo>
                      <a:lnTo>
                        <a:pt x="46" y="96"/>
                      </a:lnTo>
                      <a:lnTo>
                        <a:pt x="48" y="90"/>
                      </a:lnTo>
                      <a:lnTo>
                        <a:pt x="48" y="9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Freeform 140"/>
                <p:cNvSpPr/>
                <p:nvPr/>
              </p:nvSpPr>
              <p:spPr bwMode="auto">
                <a:xfrm>
                  <a:off x="5500688" y="3302000"/>
                  <a:ext cx="122237" cy="247650"/>
                </a:xfrm>
                <a:custGeom>
                  <a:avLst/>
                  <a:gdLst>
                    <a:gd name="T0" fmla="*/ 14 w 153"/>
                    <a:gd name="T1" fmla="*/ 309 h 312"/>
                    <a:gd name="T2" fmla="*/ 7 w 153"/>
                    <a:gd name="T3" fmla="*/ 289 h 312"/>
                    <a:gd name="T4" fmla="*/ 21 w 153"/>
                    <a:gd name="T5" fmla="*/ 256 h 312"/>
                    <a:gd name="T6" fmla="*/ 32 w 153"/>
                    <a:gd name="T7" fmla="*/ 224 h 312"/>
                    <a:gd name="T8" fmla="*/ 41 w 153"/>
                    <a:gd name="T9" fmla="*/ 193 h 312"/>
                    <a:gd name="T10" fmla="*/ 51 w 153"/>
                    <a:gd name="T11" fmla="*/ 162 h 312"/>
                    <a:gd name="T12" fmla="*/ 59 w 153"/>
                    <a:gd name="T13" fmla="*/ 133 h 312"/>
                    <a:gd name="T14" fmla="*/ 66 w 153"/>
                    <a:gd name="T15" fmla="*/ 108 h 312"/>
                    <a:gd name="T16" fmla="*/ 72 w 153"/>
                    <a:gd name="T17" fmla="*/ 85 h 312"/>
                    <a:gd name="T18" fmla="*/ 74 w 153"/>
                    <a:gd name="T19" fmla="*/ 62 h 312"/>
                    <a:gd name="T20" fmla="*/ 74 w 153"/>
                    <a:gd name="T21" fmla="*/ 44 h 312"/>
                    <a:gd name="T22" fmla="*/ 72 w 153"/>
                    <a:gd name="T23" fmla="*/ 32 h 312"/>
                    <a:gd name="T24" fmla="*/ 68 w 153"/>
                    <a:gd name="T25" fmla="*/ 25 h 312"/>
                    <a:gd name="T26" fmla="*/ 63 w 153"/>
                    <a:gd name="T27" fmla="*/ 21 h 312"/>
                    <a:gd name="T28" fmla="*/ 59 w 153"/>
                    <a:gd name="T29" fmla="*/ 18 h 312"/>
                    <a:gd name="T30" fmla="*/ 56 w 153"/>
                    <a:gd name="T31" fmla="*/ 14 h 312"/>
                    <a:gd name="T32" fmla="*/ 56 w 153"/>
                    <a:gd name="T33" fmla="*/ 8 h 312"/>
                    <a:gd name="T34" fmla="*/ 59 w 153"/>
                    <a:gd name="T35" fmla="*/ 4 h 312"/>
                    <a:gd name="T36" fmla="*/ 63 w 153"/>
                    <a:gd name="T37" fmla="*/ 2 h 312"/>
                    <a:gd name="T38" fmla="*/ 72 w 153"/>
                    <a:gd name="T39" fmla="*/ 0 h 312"/>
                    <a:gd name="T40" fmla="*/ 81 w 153"/>
                    <a:gd name="T41" fmla="*/ 0 h 312"/>
                    <a:gd name="T42" fmla="*/ 94 w 153"/>
                    <a:gd name="T43" fmla="*/ 3 h 312"/>
                    <a:gd name="T44" fmla="*/ 106 w 153"/>
                    <a:gd name="T45" fmla="*/ 8 h 312"/>
                    <a:gd name="T46" fmla="*/ 117 w 153"/>
                    <a:gd name="T47" fmla="*/ 14 h 312"/>
                    <a:gd name="T48" fmla="*/ 128 w 153"/>
                    <a:gd name="T49" fmla="*/ 22 h 312"/>
                    <a:gd name="T50" fmla="*/ 138 w 153"/>
                    <a:gd name="T51" fmla="*/ 32 h 312"/>
                    <a:gd name="T52" fmla="*/ 146 w 153"/>
                    <a:gd name="T53" fmla="*/ 40 h 312"/>
                    <a:gd name="T54" fmla="*/ 151 w 153"/>
                    <a:gd name="T55" fmla="*/ 50 h 312"/>
                    <a:gd name="T56" fmla="*/ 153 w 153"/>
                    <a:gd name="T57" fmla="*/ 57 h 312"/>
                    <a:gd name="T58" fmla="*/ 153 w 153"/>
                    <a:gd name="T59" fmla="*/ 61 h 312"/>
                    <a:gd name="T60" fmla="*/ 152 w 153"/>
                    <a:gd name="T61" fmla="*/ 65 h 312"/>
                    <a:gd name="T62" fmla="*/ 149 w 153"/>
                    <a:gd name="T63" fmla="*/ 69 h 312"/>
                    <a:gd name="T64" fmla="*/ 145 w 153"/>
                    <a:gd name="T65" fmla="*/ 76 h 312"/>
                    <a:gd name="T66" fmla="*/ 141 w 153"/>
                    <a:gd name="T67" fmla="*/ 85 h 312"/>
                    <a:gd name="T68" fmla="*/ 135 w 153"/>
                    <a:gd name="T69" fmla="*/ 96 h 312"/>
                    <a:gd name="T70" fmla="*/ 130 w 153"/>
                    <a:gd name="T71" fmla="*/ 108 h 312"/>
                    <a:gd name="T72" fmla="*/ 123 w 153"/>
                    <a:gd name="T73" fmla="*/ 122 h 312"/>
                    <a:gd name="T74" fmla="*/ 115 w 153"/>
                    <a:gd name="T75" fmla="*/ 137 h 312"/>
                    <a:gd name="T76" fmla="*/ 106 w 153"/>
                    <a:gd name="T77" fmla="*/ 154 h 312"/>
                    <a:gd name="T78" fmla="*/ 97 w 153"/>
                    <a:gd name="T79" fmla="*/ 173 h 312"/>
                    <a:gd name="T80" fmla="*/ 86 w 153"/>
                    <a:gd name="T81" fmla="*/ 194 h 312"/>
                    <a:gd name="T82" fmla="*/ 74 w 153"/>
                    <a:gd name="T83" fmla="*/ 217 h 312"/>
                    <a:gd name="T84" fmla="*/ 62 w 153"/>
                    <a:gd name="T85" fmla="*/ 242 h 312"/>
                    <a:gd name="T86" fmla="*/ 48 w 153"/>
                    <a:gd name="T87" fmla="*/ 269 h 312"/>
                    <a:gd name="T88" fmla="*/ 34 w 153"/>
                    <a:gd name="T89" fmla="*/ 296 h 312"/>
                    <a:gd name="T90" fmla="*/ 27 w 153"/>
                    <a:gd name="T91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3" h="312">
                      <a:moveTo>
                        <a:pt x="27" y="312"/>
                      </a:moveTo>
                      <a:lnTo>
                        <a:pt x="14" y="309"/>
                      </a:lnTo>
                      <a:lnTo>
                        <a:pt x="0" y="307"/>
                      </a:lnTo>
                      <a:lnTo>
                        <a:pt x="7" y="289"/>
                      </a:lnTo>
                      <a:lnTo>
                        <a:pt x="14" y="273"/>
                      </a:lnTo>
                      <a:lnTo>
                        <a:pt x="21" y="256"/>
                      </a:lnTo>
                      <a:lnTo>
                        <a:pt x="26" y="241"/>
                      </a:lnTo>
                      <a:lnTo>
                        <a:pt x="32" y="224"/>
                      </a:lnTo>
                      <a:lnTo>
                        <a:pt x="37" y="209"/>
                      </a:lnTo>
                      <a:lnTo>
                        <a:pt x="41" y="193"/>
                      </a:lnTo>
                      <a:lnTo>
                        <a:pt x="47" y="177"/>
                      </a:lnTo>
                      <a:lnTo>
                        <a:pt x="51" y="162"/>
                      </a:lnTo>
                      <a:lnTo>
                        <a:pt x="55" y="147"/>
                      </a:lnTo>
                      <a:lnTo>
                        <a:pt x="59" y="133"/>
                      </a:lnTo>
                      <a:lnTo>
                        <a:pt x="62" y="121"/>
                      </a:lnTo>
                      <a:lnTo>
                        <a:pt x="66" y="108"/>
                      </a:lnTo>
                      <a:lnTo>
                        <a:pt x="69" y="96"/>
                      </a:lnTo>
                      <a:lnTo>
                        <a:pt x="72" y="85"/>
                      </a:lnTo>
                      <a:lnTo>
                        <a:pt x="73" y="72"/>
                      </a:lnTo>
                      <a:lnTo>
                        <a:pt x="74" y="62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3" y="39"/>
                      </a:lnTo>
                      <a:lnTo>
                        <a:pt x="72" y="32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6" y="22"/>
                      </a:lnTo>
                      <a:lnTo>
                        <a:pt x="63" y="21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8" y="15"/>
                      </a:lnTo>
                      <a:lnTo>
                        <a:pt x="56" y="14"/>
                      </a:lnTo>
                      <a:lnTo>
                        <a:pt x="56" y="11"/>
                      </a:lnTo>
                      <a:lnTo>
                        <a:pt x="56" y="8"/>
                      </a:lnTo>
                      <a:lnTo>
                        <a:pt x="58" y="6"/>
                      </a:lnTo>
                      <a:lnTo>
                        <a:pt x="59" y="4"/>
                      </a:lnTo>
                      <a:lnTo>
                        <a:pt x="62" y="3"/>
                      </a:lnTo>
                      <a:lnTo>
                        <a:pt x="63" y="2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6" y="0"/>
                      </a:lnTo>
                      <a:lnTo>
                        <a:pt x="81" y="0"/>
                      </a:lnTo>
                      <a:lnTo>
                        <a:pt x="88" y="2"/>
                      </a:lnTo>
                      <a:lnTo>
                        <a:pt x="94" y="3"/>
                      </a:lnTo>
                      <a:lnTo>
                        <a:pt x="101" y="6"/>
                      </a:lnTo>
                      <a:lnTo>
                        <a:pt x="106" y="8"/>
                      </a:lnTo>
                      <a:lnTo>
                        <a:pt x="112" y="11"/>
                      </a:lnTo>
                      <a:lnTo>
                        <a:pt x="117" y="14"/>
                      </a:lnTo>
                      <a:lnTo>
                        <a:pt x="123" y="18"/>
                      </a:lnTo>
                      <a:lnTo>
                        <a:pt x="128" y="22"/>
                      </a:lnTo>
                      <a:lnTo>
                        <a:pt x="135" y="26"/>
                      </a:lnTo>
                      <a:lnTo>
                        <a:pt x="138" y="32"/>
                      </a:lnTo>
                      <a:lnTo>
                        <a:pt x="142" y="36"/>
                      </a:lnTo>
                      <a:lnTo>
                        <a:pt x="146" y="40"/>
                      </a:lnTo>
                      <a:lnTo>
                        <a:pt x="149" y="46"/>
                      </a:lnTo>
                      <a:lnTo>
                        <a:pt x="151" y="50"/>
                      </a:lnTo>
                      <a:lnTo>
                        <a:pt x="152" y="53"/>
                      </a:lnTo>
                      <a:lnTo>
                        <a:pt x="153" y="57"/>
                      </a:lnTo>
                      <a:lnTo>
                        <a:pt x="153" y="60"/>
                      </a:lnTo>
                      <a:lnTo>
                        <a:pt x="153" y="61"/>
                      </a:lnTo>
                      <a:lnTo>
                        <a:pt x="153" y="62"/>
                      </a:lnTo>
                      <a:lnTo>
                        <a:pt x="152" y="65"/>
                      </a:lnTo>
                      <a:lnTo>
                        <a:pt x="151" y="67"/>
                      </a:lnTo>
                      <a:lnTo>
                        <a:pt x="149" y="69"/>
                      </a:lnTo>
                      <a:lnTo>
                        <a:pt x="148" y="72"/>
                      </a:lnTo>
                      <a:lnTo>
                        <a:pt x="145" y="76"/>
                      </a:lnTo>
                      <a:lnTo>
                        <a:pt x="144" y="80"/>
                      </a:lnTo>
                      <a:lnTo>
                        <a:pt x="141" y="85"/>
                      </a:lnTo>
                      <a:lnTo>
                        <a:pt x="138" y="90"/>
                      </a:lnTo>
                      <a:lnTo>
                        <a:pt x="135" y="96"/>
                      </a:lnTo>
                      <a:lnTo>
                        <a:pt x="133" y="101"/>
                      </a:lnTo>
                      <a:lnTo>
                        <a:pt x="130" y="108"/>
                      </a:lnTo>
                      <a:lnTo>
                        <a:pt x="127" y="114"/>
                      </a:lnTo>
                      <a:lnTo>
                        <a:pt x="123" y="122"/>
                      </a:lnTo>
                      <a:lnTo>
                        <a:pt x="119" y="129"/>
                      </a:lnTo>
                      <a:lnTo>
                        <a:pt x="115" y="137"/>
                      </a:lnTo>
                      <a:lnTo>
                        <a:pt x="110" y="146"/>
                      </a:lnTo>
                      <a:lnTo>
                        <a:pt x="106" y="154"/>
                      </a:lnTo>
                      <a:lnTo>
                        <a:pt x="101" y="164"/>
                      </a:lnTo>
                      <a:lnTo>
                        <a:pt x="97" y="173"/>
                      </a:lnTo>
                      <a:lnTo>
                        <a:pt x="91" y="184"/>
                      </a:lnTo>
                      <a:lnTo>
                        <a:pt x="86" y="194"/>
                      </a:lnTo>
                      <a:lnTo>
                        <a:pt x="80" y="205"/>
                      </a:lnTo>
                      <a:lnTo>
                        <a:pt x="74" y="217"/>
                      </a:lnTo>
                      <a:lnTo>
                        <a:pt x="68" y="230"/>
                      </a:lnTo>
                      <a:lnTo>
                        <a:pt x="62" y="242"/>
                      </a:lnTo>
                      <a:lnTo>
                        <a:pt x="55" y="255"/>
                      </a:lnTo>
                      <a:lnTo>
                        <a:pt x="48" y="269"/>
                      </a:lnTo>
                      <a:lnTo>
                        <a:pt x="41" y="283"/>
                      </a:lnTo>
                      <a:lnTo>
                        <a:pt x="34" y="296"/>
                      </a:lnTo>
                      <a:lnTo>
                        <a:pt x="27" y="312"/>
                      </a:lnTo>
                      <a:lnTo>
                        <a:pt x="27" y="3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46"/>
                <p:cNvSpPr/>
                <p:nvPr/>
              </p:nvSpPr>
              <p:spPr bwMode="auto">
                <a:xfrm>
                  <a:off x="5189538" y="3497263"/>
                  <a:ext cx="569912" cy="150813"/>
                </a:xfrm>
                <a:custGeom>
                  <a:avLst/>
                  <a:gdLst>
                    <a:gd name="T0" fmla="*/ 666 w 718"/>
                    <a:gd name="T1" fmla="*/ 33 h 189"/>
                    <a:gd name="T2" fmla="*/ 705 w 718"/>
                    <a:gd name="T3" fmla="*/ 60 h 189"/>
                    <a:gd name="T4" fmla="*/ 717 w 718"/>
                    <a:gd name="T5" fmla="*/ 78 h 189"/>
                    <a:gd name="T6" fmla="*/ 716 w 718"/>
                    <a:gd name="T7" fmla="*/ 91 h 189"/>
                    <a:gd name="T8" fmla="*/ 700 w 718"/>
                    <a:gd name="T9" fmla="*/ 96 h 189"/>
                    <a:gd name="T10" fmla="*/ 681 w 718"/>
                    <a:gd name="T11" fmla="*/ 98 h 189"/>
                    <a:gd name="T12" fmla="*/ 663 w 718"/>
                    <a:gd name="T13" fmla="*/ 103 h 189"/>
                    <a:gd name="T14" fmla="*/ 642 w 718"/>
                    <a:gd name="T15" fmla="*/ 116 h 189"/>
                    <a:gd name="T16" fmla="*/ 601 w 718"/>
                    <a:gd name="T17" fmla="*/ 149 h 189"/>
                    <a:gd name="T18" fmla="*/ 579 w 718"/>
                    <a:gd name="T19" fmla="*/ 170 h 189"/>
                    <a:gd name="T20" fmla="*/ 562 w 718"/>
                    <a:gd name="T21" fmla="*/ 184 h 189"/>
                    <a:gd name="T22" fmla="*/ 550 w 718"/>
                    <a:gd name="T23" fmla="*/ 189 h 189"/>
                    <a:gd name="T24" fmla="*/ 545 w 718"/>
                    <a:gd name="T25" fmla="*/ 186 h 189"/>
                    <a:gd name="T26" fmla="*/ 548 w 718"/>
                    <a:gd name="T27" fmla="*/ 175 h 189"/>
                    <a:gd name="T28" fmla="*/ 555 w 718"/>
                    <a:gd name="T29" fmla="*/ 160 h 189"/>
                    <a:gd name="T30" fmla="*/ 566 w 718"/>
                    <a:gd name="T31" fmla="*/ 138 h 189"/>
                    <a:gd name="T32" fmla="*/ 586 w 718"/>
                    <a:gd name="T33" fmla="*/ 98 h 189"/>
                    <a:gd name="T34" fmla="*/ 592 w 718"/>
                    <a:gd name="T35" fmla="*/ 72 h 189"/>
                    <a:gd name="T36" fmla="*/ 587 w 718"/>
                    <a:gd name="T37" fmla="*/ 63 h 189"/>
                    <a:gd name="T38" fmla="*/ 561 w 718"/>
                    <a:gd name="T39" fmla="*/ 58 h 189"/>
                    <a:gd name="T40" fmla="*/ 516 w 718"/>
                    <a:gd name="T41" fmla="*/ 63 h 189"/>
                    <a:gd name="T42" fmla="*/ 454 w 718"/>
                    <a:gd name="T43" fmla="*/ 72 h 189"/>
                    <a:gd name="T44" fmla="*/ 403 w 718"/>
                    <a:gd name="T45" fmla="*/ 78 h 189"/>
                    <a:gd name="T46" fmla="*/ 374 w 718"/>
                    <a:gd name="T47" fmla="*/ 83 h 189"/>
                    <a:gd name="T48" fmla="*/ 338 w 718"/>
                    <a:gd name="T49" fmla="*/ 87 h 189"/>
                    <a:gd name="T50" fmla="*/ 293 w 718"/>
                    <a:gd name="T51" fmla="*/ 92 h 189"/>
                    <a:gd name="T52" fmla="*/ 241 w 718"/>
                    <a:gd name="T53" fmla="*/ 98 h 189"/>
                    <a:gd name="T54" fmla="*/ 181 w 718"/>
                    <a:gd name="T55" fmla="*/ 105 h 189"/>
                    <a:gd name="T56" fmla="*/ 115 w 718"/>
                    <a:gd name="T57" fmla="*/ 113 h 189"/>
                    <a:gd name="T58" fmla="*/ 40 w 718"/>
                    <a:gd name="T59" fmla="*/ 121 h 189"/>
                    <a:gd name="T60" fmla="*/ 3 w 718"/>
                    <a:gd name="T61" fmla="*/ 92 h 189"/>
                    <a:gd name="T62" fmla="*/ 17 w 718"/>
                    <a:gd name="T63" fmla="*/ 90 h 189"/>
                    <a:gd name="T64" fmla="*/ 37 w 718"/>
                    <a:gd name="T65" fmla="*/ 87 h 189"/>
                    <a:gd name="T66" fmla="*/ 64 w 718"/>
                    <a:gd name="T67" fmla="*/ 83 h 189"/>
                    <a:gd name="T68" fmla="*/ 97 w 718"/>
                    <a:gd name="T69" fmla="*/ 80 h 189"/>
                    <a:gd name="T70" fmla="*/ 134 w 718"/>
                    <a:gd name="T71" fmla="*/ 76 h 189"/>
                    <a:gd name="T72" fmla="*/ 181 w 718"/>
                    <a:gd name="T73" fmla="*/ 70 h 189"/>
                    <a:gd name="T74" fmla="*/ 237 w 718"/>
                    <a:gd name="T75" fmla="*/ 62 h 189"/>
                    <a:gd name="T76" fmla="*/ 300 w 718"/>
                    <a:gd name="T77" fmla="*/ 54 h 189"/>
                    <a:gd name="T78" fmla="*/ 361 w 718"/>
                    <a:gd name="T79" fmla="*/ 45 h 189"/>
                    <a:gd name="T80" fmla="*/ 417 w 718"/>
                    <a:gd name="T81" fmla="*/ 38 h 189"/>
                    <a:gd name="T82" fmla="*/ 464 w 718"/>
                    <a:gd name="T83" fmla="*/ 33 h 189"/>
                    <a:gd name="T84" fmla="*/ 505 w 718"/>
                    <a:gd name="T85" fmla="*/ 30 h 189"/>
                    <a:gd name="T86" fmla="*/ 537 w 718"/>
                    <a:gd name="T87" fmla="*/ 26 h 189"/>
                    <a:gd name="T88" fmla="*/ 561 w 718"/>
                    <a:gd name="T89" fmla="*/ 20 h 189"/>
                    <a:gd name="T90" fmla="*/ 576 w 718"/>
                    <a:gd name="T91" fmla="*/ 15 h 189"/>
                    <a:gd name="T92" fmla="*/ 581 w 718"/>
                    <a:gd name="T93" fmla="*/ 6 h 189"/>
                    <a:gd name="T94" fmla="*/ 590 w 718"/>
                    <a:gd name="T95" fmla="*/ 0 h 189"/>
                    <a:gd name="T96" fmla="*/ 609 w 718"/>
                    <a:gd name="T97" fmla="*/ 5 h 189"/>
                    <a:gd name="T98" fmla="*/ 638 w 718"/>
                    <a:gd name="T99" fmla="*/ 18 h 1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718" h="189">
                      <a:moveTo>
                        <a:pt x="638" y="18"/>
                      </a:moveTo>
                      <a:lnTo>
                        <a:pt x="645" y="22"/>
                      </a:lnTo>
                      <a:lnTo>
                        <a:pt x="652" y="24"/>
                      </a:lnTo>
                      <a:lnTo>
                        <a:pt x="666" y="33"/>
                      </a:lnTo>
                      <a:lnTo>
                        <a:pt x="678" y="42"/>
                      </a:lnTo>
                      <a:lnTo>
                        <a:pt x="692" y="51"/>
                      </a:lnTo>
                      <a:lnTo>
                        <a:pt x="699" y="56"/>
                      </a:lnTo>
                      <a:lnTo>
                        <a:pt x="705" y="60"/>
                      </a:lnTo>
                      <a:lnTo>
                        <a:pt x="709" y="66"/>
                      </a:lnTo>
                      <a:lnTo>
                        <a:pt x="713" y="70"/>
                      </a:lnTo>
                      <a:lnTo>
                        <a:pt x="716" y="74"/>
                      </a:lnTo>
                      <a:lnTo>
                        <a:pt x="717" y="78"/>
                      </a:lnTo>
                      <a:lnTo>
                        <a:pt x="718" y="81"/>
                      </a:lnTo>
                      <a:lnTo>
                        <a:pt x="718" y="85"/>
                      </a:lnTo>
                      <a:lnTo>
                        <a:pt x="717" y="88"/>
                      </a:lnTo>
                      <a:lnTo>
                        <a:pt x="716" y="91"/>
                      </a:lnTo>
                      <a:lnTo>
                        <a:pt x="713" y="92"/>
                      </a:lnTo>
                      <a:lnTo>
                        <a:pt x="709" y="94"/>
                      </a:lnTo>
                      <a:lnTo>
                        <a:pt x="706" y="95"/>
                      </a:lnTo>
                      <a:lnTo>
                        <a:pt x="700" y="96"/>
                      </a:lnTo>
                      <a:lnTo>
                        <a:pt x="695" y="98"/>
                      </a:lnTo>
                      <a:lnTo>
                        <a:pt x="688" y="98"/>
                      </a:lnTo>
                      <a:lnTo>
                        <a:pt x="684" y="98"/>
                      </a:lnTo>
                      <a:lnTo>
                        <a:pt x="681" y="98"/>
                      </a:lnTo>
                      <a:lnTo>
                        <a:pt x="677" y="99"/>
                      </a:lnTo>
                      <a:lnTo>
                        <a:pt x="673" y="101"/>
                      </a:lnTo>
                      <a:lnTo>
                        <a:pt x="667" y="102"/>
                      </a:lnTo>
                      <a:lnTo>
                        <a:pt x="663" y="103"/>
                      </a:lnTo>
                      <a:lnTo>
                        <a:pt x="659" y="106"/>
                      </a:lnTo>
                      <a:lnTo>
                        <a:pt x="653" y="109"/>
                      </a:lnTo>
                      <a:lnTo>
                        <a:pt x="648" y="112"/>
                      </a:lnTo>
                      <a:lnTo>
                        <a:pt x="642" y="116"/>
                      </a:lnTo>
                      <a:lnTo>
                        <a:pt x="631" y="124"/>
                      </a:lnTo>
                      <a:lnTo>
                        <a:pt x="620" y="132"/>
                      </a:lnTo>
                      <a:lnTo>
                        <a:pt x="608" y="144"/>
                      </a:lnTo>
                      <a:lnTo>
                        <a:pt x="601" y="149"/>
                      </a:lnTo>
                      <a:lnTo>
                        <a:pt x="595" y="155"/>
                      </a:lnTo>
                      <a:lnTo>
                        <a:pt x="590" y="160"/>
                      </a:lnTo>
                      <a:lnTo>
                        <a:pt x="584" y="166"/>
                      </a:lnTo>
                      <a:lnTo>
                        <a:pt x="579" y="170"/>
                      </a:lnTo>
                      <a:lnTo>
                        <a:pt x="574" y="174"/>
                      </a:lnTo>
                      <a:lnTo>
                        <a:pt x="569" y="178"/>
                      </a:lnTo>
                      <a:lnTo>
                        <a:pt x="565" y="181"/>
                      </a:lnTo>
                      <a:lnTo>
                        <a:pt x="562" y="184"/>
                      </a:lnTo>
                      <a:lnTo>
                        <a:pt x="558" y="185"/>
                      </a:lnTo>
                      <a:lnTo>
                        <a:pt x="555" y="188"/>
                      </a:lnTo>
                      <a:lnTo>
                        <a:pt x="552" y="189"/>
                      </a:lnTo>
                      <a:lnTo>
                        <a:pt x="550" y="189"/>
                      </a:lnTo>
                      <a:lnTo>
                        <a:pt x="548" y="189"/>
                      </a:lnTo>
                      <a:lnTo>
                        <a:pt x="547" y="189"/>
                      </a:lnTo>
                      <a:lnTo>
                        <a:pt x="545" y="189"/>
                      </a:lnTo>
                      <a:lnTo>
                        <a:pt x="545" y="186"/>
                      </a:lnTo>
                      <a:lnTo>
                        <a:pt x="545" y="184"/>
                      </a:lnTo>
                      <a:lnTo>
                        <a:pt x="545" y="181"/>
                      </a:lnTo>
                      <a:lnTo>
                        <a:pt x="547" y="179"/>
                      </a:lnTo>
                      <a:lnTo>
                        <a:pt x="548" y="175"/>
                      </a:lnTo>
                      <a:lnTo>
                        <a:pt x="550" y="173"/>
                      </a:lnTo>
                      <a:lnTo>
                        <a:pt x="551" y="168"/>
                      </a:lnTo>
                      <a:lnTo>
                        <a:pt x="552" y="164"/>
                      </a:lnTo>
                      <a:lnTo>
                        <a:pt x="555" y="160"/>
                      </a:lnTo>
                      <a:lnTo>
                        <a:pt x="556" y="155"/>
                      </a:lnTo>
                      <a:lnTo>
                        <a:pt x="559" y="150"/>
                      </a:lnTo>
                      <a:lnTo>
                        <a:pt x="562" y="144"/>
                      </a:lnTo>
                      <a:lnTo>
                        <a:pt x="566" y="138"/>
                      </a:lnTo>
                      <a:lnTo>
                        <a:pt x="569" y="131"/>
                      </a:lnTo>
                      <a:lnTo>
                        <a:pt x="576" y="119"/>
                      </a:lnTo>
                      <a:lnTo>
                        <a:pt x="581" y="108"/>
                      </a:lnTo>
                      <a:lnTo>
                        <a:pt x="586" y="98"/>
                      </a:lnTo>
                      <a:lnTo>
                        <a:pt x="590" y="90"/>
                      </a:lnTo>
                      <a:lnTo>
                        <a:pt x="591" y="83"/>
                      </a:lnTo>
                      <a:lnTo>
                        <a:pt x="592" y="77"/>
                      </a:lnTo>
                      <a:lnTo>
                        <a:pt x="592" y="72"/>
                      </a:lnTo>
                      <a:lnTo>
                        <a:pt x="592" y="69"/>
                      </a:lnTo>
                      <a:lnTo>
                        <a:pt x="591" y="66"/>
                      </a:lnTo>
                      <a:lnTo>
                        <a:pt x="590" y="65"/>
                      </a:lnTo>
                      <a:lnTo>
                        <a:pt x="587" y="63"/>
                      </a:lnTo>
                      <a:lnTo>
                        <a:pt x="581" y="60"/>
                      </a:lnTo>
                      <a:lnTo>
                        <a:pt x="576" y="59"/>
                      </a:lnTo>
                      <a:lnTo>
                        <a:pt x="569" y="58"/>
                      </a:lnTo>
                      <a:lnTo>
                        <a:pt x="561" y="58"/>
                      </a:lnTo>
                      <a:lnTo>
                        <a:pt x="552" y="59"/>
                      </a:lnTo>
                      <a:lnTo>
                        <a:pt x="543" y="60"/>
                      </a:lnTo>
                      <a:lnTo>
                        <a:pt x="530" y="62"/>
                      </a:lnTo>
                      <a:lnTo>
                        <a:pt x="516" y="63"/>
                      </a:lnTo>
                      <a:lnTo>
                        <a:pt x="502" y="65"/>
                      </a:lnTo>
                      <a:lnTo>
                        <a:pt x="487" y="66"/>
                      </a:lnTo>
                      <a:lnTo>
                        <a:pt x="471" y="69"/>
                      </a:lnTo>
                      <a:lnTo>
                        <a:pt x="454" y="72"/>
                      </a:lnTo>
                      <a:lnTo>
                        <a:pt x="435" y="73"/>
                      </a:lnTo>
                      <a:lnTo>
                        <a:pt x="415" y="77"/>
                      </a:lnTo>
                      <a:lnTo>
                        <a:pt x="410" y="77"/>
                      </a:lnTo>
                      <a:lnTo>
                        <a:pt x="403" y="78"/>
                      </a:lnTo>
                      <a:lnTo>
                        <a:pt x="397" y="80"/>
                      </a:lnTo>
                      <a:lnTo>
                        <a:pt x="390" y="80"/>
                      </a:lnTo>
                      <a:lnTo>
                        <a:pt x="382" y="81"/>
                      </a:lnTo>
                      <a:lnTo>
                        <a:pt x="374" y="83"/>
                      </a:lnTo>
                      <a:lnTo>
                        <a:pt x="365" y="83"/>
                      </a:lnTo>
                      <a:lnTo>
                        <a:pt x="357" y="84"/>
                      </a:lnTo>
                      <a:lnTo>
                        <a:pt x="347" y="85"/>
                      </a:lnTo>
                      <a:lnTo>
                        <a:pt x="338" y="87"/>
                      </a:lnTo>
                      <a:lnTo>
                        <a:pt x="327" y="88"/>
                      </a:lnTo>
                      <a:lnTo>
                        <a:pt x="316" y="90"/>
                      </a:lnTo>
                      <a:lnTo>
                        <a:pt x="305" y="91"/>
                      </a:lnTo>
                      <a:lnTo>
                        <a:pt x="293" y="92"/>
                      </a:lnTo>
                      <a:lnTo>
                        <a:pt x="281" y="94"/>
                      </a:lnTo>
                      <a:lnTo>
                        <a:pt x="269" y="95"/>
                      </a:lnTo>
                      <a:lnTo>
                        <a:pt x="255" y="96"/>
                      </a:lnTo>
                      <a:lnTo>
                        <a:pt x="241" y="98"/>
                      </a:lnTo>
                      <a:lnTo>
                        <a:pt x="227" y="101"/>
                      </a:lnTo>
                      <a:lnTo>
                        <a:pt x="212" y="102"/>
                      </a:lnTo>
                      <a:lnTo>
                        <a:pt x="197" y="103"/>
                      </a:lnTo>
                      <a:lnTo>
                        <a:pt x="181" y="105"/>
                      </a:lnTo>
                      <a:lnTo>
                        <a:pt x="166" y="108"/>
                      </a:lnTo>
                      <a:lnTo>
                        <a:pt x="150" y="109"/>
                      </a:lnTo>
                      <a:lnTo>
                        <a:pt x="132" y="112"/>
                      </a:lnTo>
                      <a:lnTo>
                        <a:pt x="115" y="113"/>
                      </a:lnTo>
                      <a:lnTo>
                        <a:pt x="97" y="116"/>
                      </a:lnTo>
                      <a:lnTo>
                        <a:pt x="79" y="117"/>
                      </a:lnTo>
                      <a:lnTo>
                        <a:pt x="60" y="120"/>
                      </a:lnTo>
                      <a:lnTo>
                        <a:pt x="40" y="121"/>
                      </a:lnTo>
                      <a:lnTo>
                        <a:pt x="21" y="124"/>
                      </a:lnTo>
                      <a:lnTo>
                        <a:pt x="0" y="127"/>
                      </a:lnTo>
                      <a:lnTo>
                        <a:pt x="0" y="94"/>
                      </a:lnTo>
                      <a:lnTo>
                        <a:pt x="3" y="92"/>
                      </a:lnTo>
                      <a:lnTo>
                        <a:pt x="6" y="92"/>
                      </a:lnTo>
                      <a:lnTo>
                        <a:pt x="8" y="91"/>
                      </a:lnTo>
                      <a:lnTo>
                        <a:pt x="13" y="90"/>
                      </a:lnTo>
                      <a:lnTo>
                        <a:pt x="17" y="90"/>
                      </a:lnTo>
                      <a:lnTo>
                        <a:pt x="21" y="88"/>
                      </a:lnTo>
                      <a:lnTo>
                        <a:pt x="26" y="88"/>
                      </a:lnTo>
                      <a:lnTo>
                        <a:pt x="32" y="87"/>
                      </a:lnTo>
                      <a:lnTo>
                        <a:pt x="37" y="87"/>
                      </a:lnTo>
                      <a:lnTo>
                        <a:pt x="43" y="85"/>
                      </a:lnTo>
                      <a:lnTo>
                        <a:pt x="50" y="84"/>
                      </a:lnTo>
                      <a:lnTo>
                        <a:pt x="57" y="84"/>
                      </a:lnTo>
                      <a:lnTo>
                        <a:pt x="64" y="83"/>
                      </a:lnTo>
                      <a:lnTo>
                        <a:pt x="72" y="83"/>
                      </a:lnTo>
                      <a:lnTo>
                        <a:pt x="80" y="81"/>
                      </a:lnTo>
                      <a:lnTo>
                        <a:pt x="89" y="81"/>
                      </a:lnTo>
                      <a:lnTo>
                        <a:pt x="97" y="80"/>
                      </a:lnTo>
                      <a:lnTo>
                        <a:pt x="105" y="78"/>
                      </a:lnTo>
                      <a:lnTo>
                        <a:pt x="115" y="78"/>
                      </a:lnTo>
                      <a:lnTo>
                        <a:pt x="125" y="77"/>
                      </a:lnTo>
                      <a:lnTo>
                        <a:pt x="134" y="76"/>
                      </a:lnTo>
                      <a:lnTo>
                        <a:pt x="145" y="74"/>
                      </a:lnTo>
                      <a:lnTo>
                        <a:pt x="158" y="73"/>
                      </a:lnTo>
                      <a:lnTo>
                        <a:pt x="169" y="72"/>
                      </a:lnTo>
                      <a:lnTo>
                        <a:pt x="181" y="70"/>
                      </a:lnTo>
                      <a:lnTo>
                        <a:pt x="195" y="67"/>
                      </a:lnTo>
                      <a:lnTo>
                        <a:pt x="209" y="66"/>
                      </a:lnTo>
                      <a:lnTo>
                        <a:pt x="223" y="65"/>
                      </a:lnTo>
                      <a:lnTo>
                        <a:pt x="237" y="62"/>
                      </a:lnTo>
                      <a:lnTo>
                        <a:pt x="252" y="60"/>
                      </a:lnTo>
                      <a:lnTo>
                        <a:pt x="269" y="58"/>
                      </a:lnTo>
                      <a:lnTo>
                        <a:pt x="285" y="55"/>
                      </a:lnTo>
                      <a:lnTo>
                        <a:pt x="300" y="54"/>
                      </a:lnTo>
                      <a:lnTo>
                        <a:pt x="317" y="51"/>
                      </a:lnTo>
                      <a:lnTo>
                        <a:pt x="332" y="49"/>
                      </a:lnTo>
                      <a:lnTo>
                        <a:pt x="347" y="47"/>
                      </a:lnTo>
                      <a:lnTo>
                        <a:pt x="361" y="45"/>
                      </a:lnTo>
                      <a:lnTo>
                        <a:pt x="377" y="42"/>
                      </a:lnTo>
                      <a:lnTo>
                        <a:pt x="390" y="41"/>
                      </a:lnTo>
                      <a:lnTo>
                        <a:pt x="403" y="40"/>
                      </a:lnTo>
                      <a:lnTo>
                        <a:pt x="417" y="38"/>
                      </a:lnTo>
                      <a:lnTo>
                        <a:pt x="429" y="37"/>
                      </a:lnTo>
                      <a:lnTo>
                        <a:pt x="440" y="36"/>
                      </a:lnTo>
                      <a:lnTo>
                        <a:pt x="453" y="34"/>
                      </a:lnTo>
                      <a:lnTo>
                        <a:pt x="464" y="33"/>
                      </a:lnTo>
                      <a:lnTo>
                        <a:pt x="475" y="33"/>
                      </a:lnTo>
                      <a:lnTo>
                        <a:pt x="486" y="31"/>
                      </a:lnTo>
                      <a:lnTo>
                        <a:pt x="496" y="30"/>
                      </a:lnTo>
                      <a:lnTo>
                        <a:pt x="505" y="30"/>
                      </a:lnTo>
                      <a:lnTo>
                        <a:pt x="514" y="29"/>
                      </a:lnTo>
                      <a:lnTo>
                        <a:pt x="522" y="27"/>
                      </a:lnTo>
                      <a:lnTo>
                        <a:pt x="530" y="27"/>
                      </a:lnTo>
                      <a:lnTo>
                        <a:pt x="537" y="26"/>
                      </a:lnTo>
                      <a:lnTo>
                        <a:pt x="544" y="24"/>
                      </a:lnTo>
                      <a:lnTo>
                        <a:pt x="550" y="23"/>
                      </a:lnTo>
                      <a:lnTo>
                        <a:pt x="555" y="22"/>
                      </a:lnTo>
                      <a:lnTo>
                        <a:pt x="561" y="20"/>
                      </a:lnTo>
                      <a:lnTo>
                        <a:pt x="565" y="19"/>
                      </a:lnTo>
                      <a:lnTo>
                        <a:pt x="569" y="18"/>
                      </a:lnTo>
                      <a:lnTo>
                        <a:pt x="573" y="16"/>
                      </a:lnTo>
                      <a:lnTo>
                        <a:pt x="576" y="15"/>
                      </a:lnTo>
                      <a:lnTo>
                        <a:pt x="577" y="13"/>
                      </a:lnTo>
                      <a:lnTo>
                        <a:pt x="580" y="11"/>
                      </a:lnTo>
                      <a:lnTo>
                        <a:pt x="580" y="9"/>
                      </a:lnTo>
                      <a:lnTo>
                        <a:pt x="581" y="6"/>
                      </a:lnTo>
                      <a:lnTo>
                        <a:pt x="583" y="4"/>
                      </a:lnTo>
                      <a:lnTo>
                        <a:pt x="586" y="2"/>
                      </a:lnTo>
                      <a:lnTo>
                        <a:pt x="587" y="1"/>
                      </a:lnTo>
                      <a:lnTo>
                        <a:pt x="590" y="0"/>
                      </a:lnTo>
                      <a:lnTo>
                        <a:pt x="592" y="0"/>
                      </a:lnTo>
                      <a:lnTo>
                        <a:pt x="595" y="0"/>
                      </a:lnTo>
                      <a:lnTo>
                        <a:pt x="599" y="1"/>
                      </a:lnTo>
                      <a:lnTo>
                        <a:pt x="609" y="5"/>
                      </a:lnTo>
                      <a:lnTo>
                        <a:pt x="617" y="8"/>
                      </a:lnTo>
                      <a:lnTo>
                        <a:pt x="627" y="12"/>
                      </a:lnTo>
                      <a:lnTo>
                        <a:pt x="633" y="15"/>
                      </a:lnTo>
                      <a:lnTo>
                        <a:pt x="638" y="18"/>
                      </a:lnTo>
                      <a:lnTo>
                        <a:pt x="638" y="18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3" name="组合 112"/>
            <p:cNvGrpSpPr/>
            <p:nvPr/>
          </p:nvGrpSpPr>
          <p:grpSpPr>
            <a:xfrm>
              <a:off x="2930280" y="4002217"/>
              <a:ext cx="507365" cy="509905"/>
              <a:chOff x="2300919" y="3582542"/>
              <a:chExt cx="507365" cy="509905"/>
            </a:xfrm>
          </p:grpSpPr>
          <p:pic>
            <p:nvPicPr>
              <p:cNvPr id="128" name="图片 127"/>
              <p:cNvPicPr>
                <a:picLocks noChangeAspect="1"/>
              </p:cNvPicPr>
              <p:nvPr>
                <p:custDataLst>
                  <p:tags r:id="rId11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9" name="组合 128"/>
              <p:cNvGrpSpPr/>
              <p:nvPr/>
            </p:nvGrpSpPr>
            <p:grpSpPr>
              <a:xfrm>
                <a:off x="2408152" y="3645317"/>
                <a:ext cx="228975" cy="196264"/>
                <a:chOff x="5133975" y="3302000"/>
                <a:chExt cx="488950" cy="419100"/>
              </a:xfrm>
              <a:solidFill>
                <a:srgbClr val="FF0000"/>
              </a:solidFill>
            </p:grpSpPr>
            <p:sp>
              <p:nvSpPr>
                <p:cNvPr id="130" name="Freeform 139"/>
                <p:cNvSpPr/>
                <p:nvPr/>
              </p:nvSpPr>
              <p:spPr bwMode="auto">
                <a:xfrm>
                  <a:off x="5133975" y="3533775"/>
                  <a:ext cx="84137" cy="187325"/>
                </a:xfrm>
                <a:custGeom>
                  <a:avLst/>
                  <a:gdLst>
                    <a:gd name="T0" fmla="*/ 53 w 107"/>
                    <a:gd name="T1" fmla="*/ 78 h 236"/>
                    <a:gd name="T2" fmla="*/ 60 w 107"/>
                    <a:gd name="T3" fmla="*/ 50 h 236"/>
                    <a:gd name="T4" fmla="*/ 63 w 107"/>
                    <a:gd name="T5" fmla="*/ 36 h 236"/>
                    <a:gd name="T6" fmla="*/ 64 w 107"/>
                    <a:gd name="T7" fmla="*/ 22 h 236"/>
                    <a:gd name="T8" fmla="*/ 66 w 107"/>
                    <a:gd name="T9" fmla="*/ 13 h 236"/>
                    <a:gd name="T10" fmla="*/ 68 w 107"/>
                    <a:gd name="T11" fmla="*/ 6 h 236"/>
                    <a:gd name="T12" fmla="*/ 71 w 107"/>
                    <a:gd name="T13" fmla="*/ 2 h 236"/>
                    <a:gd name="T14" fmla="*/ 74 w 107"/>
                    <a:gd name="T15" fmla="*/ 0 h 236"/>
                    <a:gd name="T16" fmla="*/ 77 w 107"/>
                    <a:gd name="T17" fmla="*/ 2 h 236"/>
                    <a:gd name="T18" fmla="*/ 81 w 107"/>
                    <a:gd name="T19" fmla="*/ 3 h 236"/>
                    <a:gd name="T20" fmla="*/ 89 w 107"/>
                    <a:gd name="T21" fmla="*/ 10 h 236"/>
                    <a:gd name="T22" fmla="*/ 95 w 107"/>
                    <a:gd name="T23" fmla="*/ 20 h 236"/>
                    <a:gd name="T24" fmla="*/ 100 w 107"/>
                    <a:gd name="T25" fmla="*/ 32 h 236"/>
                    <a:gd name="T26" fmla="*/ 104 w 107"/>
                    <a:gd name="T27" fmla="*/ 47 h 236"/>
                    <a:gd name="T28" fmla="*/ 107 w 107"/>
                    <a:gd name="T29" fmla="*/ 67 h 236"/>
                    <a:gd name="T30" fmla="*/ 107 w 107"/>
                    <a:gd name="T31" fmla="*/ 86 h 236"/>
                    <a:gd name="T32" fmla="*/ 104 w 107"/>
                    <a:gd name="T33" fmla="*/ 108 h 236"/>
                    <a:gd name="T34" fmla="*/ 97 w 107"/>
                    <a:gd name="T35" fmla="*/ 132 h 236"/>
                    <a:gd name="T36" fmla="*/ 89 w 107"/>
                    <a:gd name="T37" fmla="*/ 157 h 236"/>
                    <a:gd name="T38" fmla="*/ 79 w 107"/>
                    <a:gd name="T39" fmla="*/ 179 h 236"/>
                    <a:gd name="T40" fmla="*/ 70 w 107"/>
                    <a:gd name="T41" fmla="*/ 197 h 236"/>
                    <a:gd name="T42" fmla="*/ 60 w 107"/>
                    <a:gd name="T43" fmla="*/ 211 h 236"/>
                    <a:gd name="T44" fmla="*/ 52 w 107"/>
                    <a:gd name="T45" fmla="*/ 220 h 236"/>
                    <a:gd name="T46" fmla="*/ 43 w 107"/>
                    <a:gd name="T47" fmla="*/ 227 h 236"/>
                    <a:gd name="T48" fmla="*/ 36 w 107"/>
                    <a:gd name="T49" fmla="*/ 233 h 236"/>
                    <a:gd name="T50" fmla="*/ 31 w 107"/>
                    <a:gd name="T51" fmla="*/ 236 h 236"/>
                    <a:gd name="T52" fmla="*/ 25 w 107"/>
                    <a:gd name="T53" fmla="*/ 236 h 236"/>
                    <a:gd name="T54" fmla="*/ 20 w 107"/>
                    <a:gd name="T55" fmla="*/ 233 h 236"/>
                    <a:gd name="T56" fmla="*/ 16 w 107"/>
                    <a:gd name="T57" fmla="*/ 226 h 236"/>
                    <a:gd name="T58" fmla="*/ 12 w 107"/>
                    <a:gd name="T59" fmla="*/ 215 h 236"/>
                    <a:gd name="T60" fmla="*/ 7 w 107"/>
                    <a:gd name="T61" fmla="*/ 200 h 236"/>
                    <a:gd name="T62" fmla="*/ 3 w 107"/>
                    <a:gd name="T63" fmla="*/ 187 h 236"/>
                    <a:gd name="T64" fmla="*/ 0 w 107"/>
                    <a:gd name="T65" fmla="*/ 176 h 236"/>
                    <a:gd name="T66" fmla="*/ 0 w 107"/>
                    <a:gd name="T67" fmla="*/ 169 h 236"/>
                    <a:gd name="T68" fmla="*/ 2 w 107"/>
                    <a:gd name="T69" fmla="*/ 162 h 236"/>
                    <a:gd name="T70" fmla="*/ 5 w 107"/>
                    <a:gd name="T71" fmla="*/ 154 h 236"/>
                    <a:gd name="T72" fmla="*/ 10 w 107"/>
                    <a:gd name="T73" fmla="*/ 146 h 236"/>
                    <a:gd name="T74" fmla="*/ 17 w 107"/>
                    <a:gd name="T75" fmla="*/ 136 h 236"/>
                    <a:gd name="T76" fmla="*/ 30 w 107"/>
                    <a:gd name="T77" fmla="*/ 122 h 236"/>
                    <a:gd name="T78" fmla="*/ 38 w 107"/>
                    <a:gd name="T79" fmla="*/ 112 h 236"/>
                    <a:gd name="T80" fmla="*/ 43 w 107"/>
                    <a:gd name="T81" fmla="*/ 101 h 236"/>
                    <a:gd name="T82" fmla="*/ 48 w 107"/>
                    <a:gd name="T83" fmla="*/ 90 h 2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07" h="236">
                      <a:moveTo>
                        <a:pt x="48" y="90"/>
                      </a:moveTo>
                      <a:lnTo>
                        <a:pt x="53" y="78"/>
                      </a:lnTo>
                      <a:lnTo>
                        <a:pt x="57" y="64"/>
                      </a:lnTo>
                      <a:lnTo>
                        <a:pt x="60" y="50"/>
                      </a:lnTo>
                      <a:lnTo>
                        <a:pt x="61" y="43"/>
                      </a:lnTo>
                      <a:lnTo>
                        <a:pt x="63" y="36"/>
                      </a:lnTo>
                      <a:lnTo>
                        <a:pt x="64" y="28"/>
                      </a:lnTo>
                      <a:lnTo>
                        <a:pt x="64" y="22"/>
                      </a:lnTo>
                      <a:lnTo>
                        <a:pt x="64" y="17"/>
                      </a:lnTo>
                      <a:lnTo>
                        <a:pt x="66" y="13"/>
                      </a:lnTo>
                      <a:lnTo>
                        <a:pt x="67" y="9"/>
                      </a:lnTo>
                      <a:lnTo>
                        <a:pt x="68" y="6"/>
                      </a:lnTo>
                      <a:lnTo>
                        <a:pt x="70" y="4"/>
                      </a:lnTo>
                      <a:lnTo>
                        <a:pt x="71" y="2"/>
                      </a:lnTo>
                      <a:lnTo>
                        <a:pt x="72" y="2"/>
                      </a:lnTo>
                      <a:lnTo>
                        <a:pt x="74" y="0"/>
                      </a:lnTo>
                      <a:lnTo>
                        <a:pt x="75" y="0"/>
                      </a:lnTo>
                      <a:lnTo>
                        <a:pt x="77" y="2"/>
                      </a:lnTo>
                      <a:lnTo>
                        <a:pt x="79" y="2"/>
                      </a:lnTo>
                      <a:lnTo>
                        <a:pt x="81" y="3"/>
                      </a:lnTo>
                      <a:lnTo>
                        <a:pt x="86" y="6"/>
                      </a:lnTo>
                      <a:lnTo>
                        <a:pt x="89" y="10"/>
                      </a:lnTo>
                      <a:lnTo>
                        <a:pt x="92" y="14"/>
                      </a:lnTo>
                      <a:lnTo>
                        <a:pt x="95" y="20"/>
                      </a:lnTo>
                      <a:lnTo>
                        <a:pt x="97" y="25"/>
                      </a:lnTo>
                      <a:lnTo>
                        <a:pt x="100" y="32"/>
                      </a:lnTo>
                      <a:lnTo>
                        <a:pt x="102" y="39"/>
                      </a:lnTo>
                      <a:lnTo>
                        <a:pt x="104" y="47"/>
                      </a:lnTo>
                      <a:lnTo>
                        <a:pt x="106" y="57"/>
                      </a:lnTo>
                      <a:lnTo>
                        <a:pt x="107" y="67"/>
                      </a:lnTo>
                      <a:lnTo>
                        <a:pt x="107" y="76"/>
                      </a:lnTo>
                      <a:lnTo>
                        <a:pt x="107" y="86"/>
                      </a:lnTo>
                      <a:lnTo>
                        <a:pt x="106" y="97"/>
                      </a:lnTo>
                      <a:lnTo>
                        <a:pt x="104" y="108"/>
                      </a:lnTo>
                      <a:lnTo>
                        <a:pt x="102" y="119"/>
                      </a:lnTo>
                      <a:lnTo>
                        <a:pt x="97" y="132"/>
                      </a:lnTo>
                      <a:lnTo>
                        <a:pt x="95" y="144"/>
                      </a:lnTo>
                      <a:lnTo>
                        <a:pt x="89" y="157"/>
                      </a:lnTo>
                      <a:lnTo>
                        <a:pt x="85" y="168"/>
                      </a:lnTo>
                      <a:lnTo>
                        <a:pt x="79" y="179"/>
                      </a:lnTo>
                      <a:lnTo>
                        <a:pt x="75" y="187"/>
                      </a:lnTo>
                      <a:lnTo>
                        <a:pt x="70" y="197"/>
                      </a:lnTo>
                      <a:lnTo>
                        <a:pt x="64" y="204"/>
                      </a:lnTo>
                      <a:lnTo>
                        <a:pt x="60" y="211"/>
                      </a:lnTo>
                      <a:lnTo>
                        <a:pt x="56" y="215"/>
                      </a:lnTo>
                      <a:lnTo>
                        <a:pt x="52" y="220"/>
                      </a:lnTo>
                      <a:lnTo>
                        <a:pt x="48" y="224"/>
                      </a:lnTo>
                      <a:lnTo>
                        <a:pt x="43" y="227"/>
                      </a:lnTo>
                      <a:lnTo>
                        <a:pt x="39" y="230"/>
                      </a:lnTo>
                      <a:lnTo>
                        <a:pt x="36" y="233"/>
                      </a:lnTo>
                      <a:lnTo>
                        <a:pt x="32" y="234"/>
                      </a:lnTo>
                      <a:lnTo>
                        <a:pt x="31" y="236"/>
                      </a:lnTo>
                      <a:lnTo>
                        <a:pt x="28" y="236"/>
                      </a:lnTo>
                      <a:lnTo>
                        <a:pt x="25" y="236"/>
                      </a:lnTo>
                      <a:lnTo>
                        <a:pt x="23" y="234"/>
                      </a:lnTo>
                      <a:lnTo>
                        <a:pt x="20" y="233"/>
                      </a:lnTo>
                      <a:lnTo>
                        <a:pt x="17" y="230"/>
                      </a:lnTo>
                      <a:lnTo>
                        <a:pt x="16" y="226"/>
                      </a:lnTo>
                      <a:lnTo>
                        <a:pt x="13" y="220"/>
                      </a:lnTo>
                      <a:lnTo>
                        <a:pt x="12" y="215"/>
                      </a:lnTo>
                      <a:lnTo>
                        <a:pt x="10" y="206"/>
                      </a:lnTo>
                      <a:lnTo>
                        <a:pt x="7" y="200"/>
                      </a:lnTo>
                      <a:lnTo>
                        <a:pt x="5" y="193"/>
                      </a:lnTo>
                      <a:lnTo>
                        <a:pt x="3" y="187"/>
                      </a:lnTo>
                      <a:lnTo>
                        <a:pt x="2" y="182"/>
                      </a:lnTo>
                      <a:lnTo>
                        <a:pt x="0" y="176"/>
                      </a:lnTo>
                      <a:lnTo>
                        <a:pt x="0" y="172"/>
                      </a:lnTo>
                      <a:lnTo>
                        <a:pt x="0" y="169"/>
                      </a:lnTo>
                      <a:lnTo>
                        <a:pt x="2" y="165"/>
                      </a:lnTo>
                      <a:lnTo>
                        <a:pt x="2" y="162"/>
                      </a:lnTo>
                      <a:lnTo>
                        <a:pt x="3" y="158"/>
                      </a:lnTo>
                      <a:lnTo>
                        <a:pt x="5" y="154"/>
                      </a:lnTo>
                      <a:lnTo>
                        <a:pt x="7" y="150"/>
                      </a:lnTo>
                      <a:lnTo>
                        <a:pt x="10" y="146"/>
                      </a:lnTo>
                      <a:lnTo>
                        <a:pt x="13" y="141"/>
                      </a:lnTo>
                      <a:lnTo>
                        <a:pt x="17" y="136"/>
                      </a:lnTo>
                      <a:lnTo>
                        <a:pt x="21" y="132"/>
                      </a:lnTo>
                      <a:lnTo>
                        <a:pt x="30" y="122"/>
                      </a:lnTo>
                      <a:lnTo>
                        <a:pt x="34" y="118"/>
                      </a:lnTo>
                      <a:lnTo>
                        <a:pt x="38" y="112"/>
                      </a:lnTo>
                      <a:lnTo>
                        <a:pt x="41" y="107"/>
                      </a:lnTo>
                      <a:lnTo>
                        <a:pt x="43" y="101"/>
                      </a:lnTo>
                      <a:lnTo>
                        <a:pt x="46" y="96"/>
                      </a:lnTo>
                      <a:lnTo>
                        <a:pt x="48" y="90"/>
                      </a:lnTo>
                      <a:lnTo>
                        <a:pt x="48" y="90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Freeform 140"/>
                <p:cNvSpPr/>
                <p:nvPr/>
              </p:nvSpPr>
              <p:spPr bwMode="auto">
                <a:xfrm>
                  <a:off x="5500688" y="3302000"/>
                  <a:ext cx="122237" cy="247650"/>
                </a:xfrm>
                <a:custGeom>
                  <a:avLst/>
                  <a:gdLst>
                    <a:gd name="T0" fmla="*/ 14 w 153"/>
                    <a:gd name="T1" fmla="*/ 309 h 312"/>
                    <a:gd name="T2" fmla="*/ 7 w 153"/>
                    <a:gd name="T3" fmla="*/ 289 h 312"/>
                    <a:gd name="T4" fmla="*/ 21 w 153"/>
                    <a:gd name="T5" fmla="*/ 256 h 312"/>
                    <a:gd name="T6" fmla="*/ 32 w 153"/>
                    <a:gd name="T7" fmla="*/ 224 h 312"/>
                    <a:gd name="T8" fmla="*/ 41 w 153"/>
                    <a:gd name="T9" fmla="*/ 193 h 312"/>
                    <a:gd name="T10" fmla="*/ 51 w 153"/>
                    <a:gd name="T11" fmla="*/ 162 h 312"/>
                    <a:gd name="T12" fmla="*/ 59 w 153"/>
                    <a:gd name="T13" fmla="*/ 133 h 312"/>
                    <a:gd name="T14" fmla="*/ 66 w 153"/>
                    <a:gd name="T15" fmla="*/ 108 h 312"/>
                    <a:gd name="T16" fmla="*/ 72 w 153"/>
                    <a:gd name="T17" fmla="*/ 85 h 312"/>
                    <a:gd name="T18" fmla="*/ 74 w 153"/>
                    <a:gd name="T19" fmla="*/ 62 h 312"/>
                    <a:gd name="T20" fmla="*/ 74 w 153"/>
                    <a:gd name="T21" fmla="*/ 44 h 312"/>
                    <a:gd name="T22" fmla="*/ 72 w 153"/>
                    <a:gd name="T23" fmla="*/ 32 h 312"/>
                    <a:gd name="T24" fmla="*/ 68 w 153"/>
                    <a:gd name="T25" fmla="*/ 25 h 312"/>
                    <a:gd name="T26" fmla="*/ 63 w 153"/>
                    <a:gd name="T27" fmla="*/ 21 h 312"/>
                    <a:gd name="T28" fmla="*/ 59 w 153"/>
                    <a:gd name="T29" fmla="*/ 18 h 312"/>
                    <a:gd name="T30" fmla="*/ 56 w 153"/>
                    <a:gd name="T31" fmla="*/ 14 h 312"/>
                    <a:gd name="T32" fmla="*/ 56 w 153"/>
                    <a:gd name="T33" fmla="*/ 8 h 312"/>
                    <a:gd name="T34" fmla="*/ 59 w 153"/>
                    <a:gd name="T35" fmla="*/ 4 h 312"/>
                    <a:gd name="T36" fmla="*/ 63 w 153"/>
                    <a:gd name="T37" fmla="*/ 2 h 312"/>
                    <a:gd name="T38" fmla="*/ 72 w 153"/>
                    <a:gd name="T39" fmla="*/ 0 h 312"/>
                    <a:gd name="T40" fmla="*/ 81 w 153"/>
                    <a:gd name="T41" fmla="*/ 0 h 312"/>
                    <a:gd name="T42" fmla="*/ 94 w 153"/>
                    <a:gd name="T43" fmla="*/ 3 h 312"/>
                    <a:gd name="T44" fmla="*/ 106 w 153"/>
                    <a:gd name="T45" fmla="*/ 8 h 312"/>
                    <a:gd name="T46" fmla="*/ 117 w 153"/>
                    <a:gd name="T47" fmla="*/ 14 h 312"/>
                    <a:gd name="T48" fmla="*/ 128 w 153"/>
                    <a:gd name="T49" fmla="*/ 22 h 312"/>
                    <a:gd name="T50" fmla="*/ 138 w 153"/>
                    <a:gd name="T51" fmla="*/ 32 h 312"/>
                    <a:gd name="T52" fmla="*/ 146 w 153"/>
                    <a:gd name="T53" fmla="*/ 40 h 312"/>
                    <a:gd name="T54" fmla="*/ 151 w 153"/>
                    <a:gd name="T55" fmla="*/ 50 h 312"/>
                    <a:gd name="T56" fmla="*/ 153 w 153"/>
                    <a:gd name="T57" fmla="*/ 57 h 312"/>
                    <a:gd name="T58" fmla="*/ 153 w 153"/>
                    <a:gd name="T59" fmla="*/ 61 h 312"/>
                    <a:gd name="T60" fmla="*/ 152 w 153"/>
                    <a:gd name="T61" fmla="*/ 65 h 312"/>
                    <a:gd name="T62" fmla="*/ 149 w 153"/>
                    <a:gd name="T63" fmla="*/ 69 h 312"/>
                    <a:gd name="T64" fmla="*/ 145 w 153"/>
                    <a:gd name="T65" fmla="*/ 76 h 312"/>
                    <a:gd name="T66" fmla="*/ 141 w 153"/>
                    <a:gd name="T67" fmla="*/ 85 h 312"/>
                    <a:gd name="T68" fmla="*/ 135 w 153"/>
                    <a:gd name="T69" fmla="*/ 96 h 312"/>
                    <a:gd name="T70" fmla="*/ 130 w 153"/>
                    <a:gd name="T71" fmla="*/ 108 h 312"/>
                    <a:gd name="T72" fmla="*/ 123 w 153"/>
                    <a:gd name="T73" fmla="*/ 122 h 312"/>
                    <a:gd name="T74" fmla="*/ 115 w 153"/>
                    <a:gd name="T75" fmla="*/ 137 h 312"/>
                    <a:gd name="T76" fmla="*/ 106 w 153"/>
                    <a:gd name="T77" fmla="*/ 154 h 312"/>
                    <a:gd name="T78" fmla="*/ 97 w 153"/>
                    <a:gd name="T79" fmla="*/ 173 h 312"/>
                    <a:gd name="T80" fmla="*/ 86 w 153"/>
                    <a:gd name="T81" fmla="*/ 194 h 312"/>
                    <a:gd name="T82" fmla="*/ 74 w 153"/>
                    <a:gd name="T83" fmla="*/ 217 h 312"/>
                    <a:gd name="T84" fmla="*/ 62 w 153"/>
                    <a:gd name="T85" fmla="*/ 242 h 312"/>
                    <a:gd name="T86" fmla="*/ 48 w 153"/>
                    <a:gd name="T87" fmla="*/ 269 h 312"/>
                    <a:gd name="T88" fmla="*/ 34 w 153"/>
                    <a:gd name="T89" fmla="*/ 296 h 312"/>
                    <a:gd name="T90" fmla="*/ 27 w 153"/>
                    <a:gd name="T91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3" h="312">
                      <a:moveTo>
                        <a:pt x="27" y="312"/>
                      </a:moveTo>
                      <a:lnTo>
                        <a:pt x="14" y="309"/>
                      </a:lnTo>
                      <a:lnTo>
                        <a:pt x="0" y="307"/>
                      </a:lnTo>
                      <a:lnTo>
                        <a:pt x="7" y="289"/>
                      </a:lnTo>
                      <a:lnTo>
                        <a:pt x="14" y="273"/>
                      </a:lnTo>
                      <a:lnTo>
                        <a:pt x="21" y="256"/>
                      </a:lnTo>
                      <a:lnTo>
                        <a:pt x="26" y="241"/>
                      </a:lnTo>
                      <a:lnTo>
                        <a:pt x="32" y="224"/>
                      </a:lnTo>
                      <a:lnTo>
                        <a:pt x="37" y="209"/>
                      </a:lnTo>
                      <a:lnTo>
                        <a:pt x="41" y="193"/>
                      </a:lnTo>
                      <a:lnTo>
                        <a:pt x="47" y="177"/>
                      </a:lnTo>
                      <a:lnTo>
                        <a:pt x="51" y="162"/>
                      </a:lnTo>
                      <a:lnTo>
                        <a:pt x="55" y="147"/>
                      </a:lnTo>
                      <a:lnTo>
                        <a:pt x="59" y="133"/>
                      </a:lnTo>
                      <a:lnTo>
                        <a:pt x="62" y="121"/>
                      </a:lnTo>
                      <a:lnTo>
                        <a:pt x="66" y="108"/>
                      </a:lnTo>
                      <a:lnTo>
                        <a:pt x="69" y="96"/>
                      </a:lnTo>
                      <a:lnTo>
                        <a:pt x="72" y="85"/>
                      </a:lnTo>
                      <a:lnTo>
                        <a:pt x="73" y="72"/>
                      </a:lnTo>
                      <a:lnTo>
                        <a:pt x="74" y="62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3" y="39"/>
                      </a:lnTo>
                      <a:lnTo>
                        <a:pt x="72" y="32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6" y="22"/>
                      </a:lnTo>
                      <a:lnTo>
                        <a:pt x="63" y="21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8" y="15"/>
                      </a:lnTo>
                      <a:lnTo>
                        <a:pt x="56" y="14"/>
                      </a:lnTo>
                      <a:lnTo>
                        <a:pt x="56" y="11"/>
                      </a:lnTo>
                      <a:lnTo>
                        <a:pt x="56" y="8"/>
                      </a:lnTo>
                      <a:lnTo>
                        <a:pt x="58" y="6"/>
                      </a:lnTo>
                      <a:lnTo>
                        <a:pt x="59" y="4"/>
                      </a:lnTo>
                      <a:lnTo>
                        <a:pt x="62" y="3"/>
                      </a:lnTo>
                      <a:lnTo>
                        <a:pt x="63" y="2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6" y="0"/>
                      </a:lnTo>
                      <a:lnTo>
                        <a:pt x="81" y="0"/>
                      </a:lnTo>
                      <a:lnTo>
                        <a:pt x="88" y="2"/>
                      </a:lnTo>
                      <a:lnTo>
                        <a:pt x="94" y="3"/>
                      </a:lnTo>
                      <a:lnTo>
                        <a:pt x="101" y="6"/>
                      </a:lnTo>
                      <a:lnTo>
                        <a:pt x="106" y="8"/>
                      </a:lnTo>
                      <a:lnTo>
                        <a:pt x="112" y="11"/>
                      </a:lnTo>
                      <a:lnTo>
                        <a:pt x="117" y="14"/>
                      </a:lnTo>
                      <a:lnTo>
                        <a:pt x="123" y="18"/>
                      </a:lnTo>
                      <a:lnTo>
                        <a:pt x="128" y="22"/>
                      </a:lnTo>
                      <a:lnTo>
                        <a:pt x="135" y="26"/>
                      </a:lnTo>
                      <a:lnTo>
                        <a:pt x="138" y="32"/>
                      </a:lnTo>
                      <a:lnTo>
                        <a:pt x="142" y="36"/>
                      </a:lnTo>
                      <a:lnTo>
                        <a:pt x="146" y="40"/>
                      </a:lnTo>
                      <a:lnTo>
                        <a:pt x="149" y="46"/>
                      </a:lnTo>
                      <a:lnTo>
                        <a:pt x="151" y="50"/>
                      </a:lnTo>
                      <a:lnTo>
                        <a:pt x="152" y="53"/>
                      </a:lnTo>
                      <a:lnTo>
                        <a:pt x="153" y="57"/>
                      </a:lnTo>
                      <a:lnTo>
                        <a:pt x="153" y="60"/>
                      </a:lnTo>
                      <a:lnTo>
                        <a:pt x="153" y="61"/>
                      </a:lnTo>
                      <a:lnTo>
                        <a:pt x="153" y="62"/>
                      </a:lnTo>
                      <a:lnTo>
                        <a:pt x="152" y="65"/>
                      </a:lnTo>
                      <a:lnTo>
                        <a:pt x="151" y="67"/>
                      </a:lnTo>
                      <a:lnTo>
                        <a:pt x="149" y="69"/>
                      </a:lnTo>
                      <a:lnTo>
                        <a:pt x="148" y="72"/>
                      </a:lnTo>
                      <a:lnTo>
                        <a:pt x="145" y="76"/>
                      </a:lnTo>
                      <a:lnTo>
                        <a:pt x="144" y="80"/>
                      </a:lnTo>
                      <a:lnTo>
                        <a:pt x="141" y="85"/>
                      </a:lnTo>
                      <a:lnTo>
                        <a:pt x="138" y="90"/>
                      </a:lnTo>
                      <a:lnTo>
                        <a:pt x="135" y="96"/>
                      </a:lnTo>
                      <a:lnTo>
                        <a:pt x="133" y="101"/>
                      </a:lnTo>
                      <a:lnTo>
                        <a:pt x="130" y="108"/>
                      </a:lnTo>
                      <a:lnTo>
                        <a:pt x="127" y="114"/>
                      </a:lnTo>
                      <a:lnTo>
                        <a:pt x="123" y="122"/>
                      </a:lnTo>
                      <a:lnTo>
                        <a:pt x="119" y="129"/>
                      </a:lnTo>
                      <a:lnTo>
                        <a:pt x="115" y="137"/>
                      </a:lnTo>
                      <a:lnTo>
                        <a:pt x="110" y="146"/>
                      </a:lnTo>
                      <a:lnTo>
                        <a:pt x="106" y="154"/>
                      </a:lnTo>
                      <a:lnTo>
                        <a:pt x="101" y="164"/>
                      </a:lnTo>
                      <a:lnTo>
                        <a:pt x="97" y="173"/>
                      </a:lnTo>
                      <a:lnTo>
                        <a:pt x="91" y="184"/>
                      </a:lnTo>
                      <a:lnTo>
                        <a:pt x="86" y="194"/>
                      </a:lnTo>
                      <a:lnTo>
                        <a:pt x="80" y="205"/>
                      </a:lnTo>
                      <a:lnTo>
                        <a:pt x="74" y="217"/>
                      </a:lnTo>
                      <a:lnTo>
                        <a:pt x="68" y="230"/>
                      </a:lnTo>
                      <a:lnTo>
                        <a:pt x="62" y="242"/>
                      </a:lnTo>
                      <a:lnTo>
                        <a:pt x="55" y="255"/>
                      </a:lnTo>
                      <a:lnTo>
                        <a:pt x="48" y="269"/>
                      </a:lnTo>
                      <a:lnTo>
                        <a:pt x="41" y="283"/>
                      </a:lnTo>
                      <a:lnTo>
                        <a:pt x="34" y="296"/>
                      </a:lnTo>
                      <a:lnTo>
                        <a:pt x="27" y="312"/>
                      </a:lnTo>
                      <a:lnTo>
                        <a:pt x="27" y="3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3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4" name="组合 113"/>
            <p:cNvGrpSpPr/>
            <p:nvPr/>
          </p:nvGrpSpPr>
          <p:grpSpPr>
            <a:xfrm>
              <a:off x="2420591" y="4002217"/>
              <a:ext cx="507365" cy="509905"/>
              <a:chOff x="2300919" y="3582542"/>
              <a:chExt cx="507365" cy="509905"/>
            </a:xfrm>
          </p:grpSpPr>
          <p:pic>
            <p:nvPicPr>
              <p:cNvPr id="123" name="图片 122"/>
              <p:cNvPicPr>
                <a:picLocks noChangeAspect="1"/>
              </p:cNvPicPr>
              <p:nvPr>
                <p:custDataLst>
                  <p:tags r:id="rId12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4" name="组合 123"/>
              <p:cNvGrpSpPr/>
              <p:nvPr/>
            </p:nvGrpSpPr>
            <p:grpSpPr>
              <a:xfrm>
                <a:off x="2463172" y="3645315"/>
                <a:ext cx="173962" cy="115974"/>
                <a:chOff x="5251450" y="3302000"/>
                <a:chExt cx="371475" cy="247650"/>
              </a:xfrm>
              <a:solidFill>
                <a:srgbClr val="FF0000"/>
              </a:solidFill>
            </p:grpSpPr>
            <p:sp>
              <p:nvSpPr>
                <p:cNvPr id="125" name="Freeform 140"/>
                <p:cNvSpPr/>
                <p:nvPr/>
              </p:nvSpPr>
              <p:spPr bwMode="auto">
                <a:xfrm>
                  <a:off x="5500688" y="3302000"/>
                  <a:ext cx="122237" cy="247650"/>
                </a:xfrm>
                <a:custGeom>
                  <a:avLst/>
                  <a:gdLst>
                    <a:gd name="T0" fmla="*/ 14 w 153"/>
                    <a:gd name="T1" fmla="*/ 309 h 312"/>
                    <a:gd name="T2" fmla="*/ 7 w 153"/>
                    <a:gd name="T3" fmla="*/ 289 h 312"/>
                    <a:gd name="T4" fmla="*/ 21 w 153"/>
                    <a:gd name="T5" fmla="*/ 256 h 312"/>
                    <a:gd name="T6" fmla="*/ 32 w 153"/>
                    <a:gd name="T7" fmla="*/ 224 h 312"/>
                    <a:gd name="T8" fmla="*/ 41 w 153"/>
                    <a:gd name="T9" fmla="*/ 193 h 312"/>
                    <a:gd name="T10" fmla="*/ 51 w 153"/>
                    <a:gd name="T11" fmla="*/ 162 h 312"/>
                    <a:gd name="T12" fmla="*/ 59 w 153"/>
                    <a:gd name="T13" fmla="*/ 133 h 312"/>
                    <a:gd name="T14" fmla="*/ 66 w 153"/>
                    <a:gd name="T15" fmla="*/ 108 h 312"/>
                    <a:gd name="T16" fmla="*/ 72 w 153"/>
                    <a:gd name="T17" fmla="*/ 85 h 312"/>
                    <a:gd name="T18" fmla="*/ 74 w 153"/>
                    <a:gd name="T19" fmla="*/ 62 h 312"/>
                    <a:gd name="T20" fmla="*/ 74 w 153"/>
                    <a:gd name="T21" fmla="*/ 44 h 312"/>
                    <a:gd name="T22" fmla="*/ 72 w 153"/>
                    <a:gd name="T23" fmla="*/ 32 h 312"/>
                    <a:gd name="T24" fmla="*/ 68 w 153"/>
                    <a:gd name="T25" fmla="*/ 25 h 312"/>
                    <a:gd name="T26" fmla="*/ 63 w 153"/>
                    <a:gd name="T27" fmla="*/ 21 h 312"/>
                    <a:gd name="T28" fmla="*/ 59 w 153"/>
                    <a:gd name="T29" fmla="*/ 18 h 312"/>
                    <a:gd name="T30" fmla="*/ 56 w 153"/>
                    <a:gd name="T31" fmla="*/ 14 h 312"/>
                    <a:gd name="T32" fmla="*/ 56 w 153"/>
                    <a:gd name="T33" fmla="*/ 8 h 312"/>
                    <a:gd name="T34" fmla="*/ 59 w 153"/>
                    <a:gd name="T35" fmla="*/ 4 h 312"/>
                    <a:gd name="T36" fmla="*/ 63 w 153"/>
                    <a:gd name="T37" fmla="*/ 2 h 312"/>
                    <a:gd name="T38" fmla="*/ 72 w 153"/>
                    <a:gd name="T39" fmla="*/ 0 h 312"/>
                    <a:gd name="T40" fmla="*/ 81 w 153"/>
                    <a:gd name="T41" fmla="*/ 0 h 312"/>
                    <a:gd name="T42" fmla="*/ 94 w 153"/>
                    <a:gd name="T43" fmla="*/ 3 h 312"/>
                    <a:gd name="T44" fmla="*/ 106 w 153"/>
                    <a:gd name="T45" fmla="*/ 8 h 312"/>
                    <a:gd name="T46" fmla="*/ 117 w 153"/>
                    <a:gd name="T47" fmla="*/ 14 h 312"/>
                    <a:gd name="T48" fmla="*/ 128 w 153"/>
                    <a:gd name="T49" fmla="*/ 22 h 312"/>
                    <a:gd name="T50" fmla="*/ 138 w 153"/>
                    <a:gd name="T51" fmla="*/ 32 h 312"/>
                    <a:gd name="T52" fmla="*/ 146 w 153"/>
                    <a:gd name="T53" fmla="*/ 40 h 312"/>
                    <a:gd name="T54" fmla="*/ 151 w 153"/>
                    <a:gd name="T55" fmla="*/ 50 h 312"/>
                    <a:gd name="T56" fmla="*/ 153 w 153"/>
                    <a:gd name="T57" fmla="*/ 57 h 312"/>
                    <a:gd name="T58" fmla="*/ 153 w 153"/>
                    <a:gd name="T59" fmla="*/ 61 h 312"/>
                    <a:gd name="T60" fmla="*/ 152 w 153"/>
                    <a:gd name="T61" fmla="*/ 65 h 312"/>
                    <a:gd name="T62" fmla="*/ 149 w 153"/>
                    <a:gd name="T63" fmla="*/ 69 h 312"/>
                    <a:gd name="T64" fmla="*/ 145 w 153"/>
                    <a:gd name="T65" fmla="*/ 76 h 312"/>
                    <a:gd name="T66" fmla="*/ 141 w 153"/>
                    <a:gd name="T67" fmla="*/ 85 h 312"/>
                    <a:gd name="T68" fmla="*/ 135 w 153"/>
                    <a:gd name="T69" fmla="*/ 96 h 312"/>
                    <a:gd name="T70" fmla="*/ 130 w 153"/>
                    <a:gd name="T71" fmla="*/ 108 h 312"/>
                    <a:gd name="T72" fmla="*/ 123 w 153"/>
                    <a:gd name="T73" fmla="*/ 122 h 312"/>
                    <a:gd name="T74" fmla="*/ 115 w 153"/>
                    <a:gd name="T75" fmla="*/ 137 h 312"/>
                    <a:gd name="T76" fmla="*/ 106 w 153"/>
                    <a:gd name="T77" fmla="*/ 154 h 312"/>
                    <a:gd name="T78" fmla="*/ 97 w 153"/>
                    <a:gd name="T79" fmla="*/ 173 h 312"/>
                    <a:gd name="T80" fmla="*/ 86 w 153"/>
                    <a:gd name="T81" fmla="*/ 194 h 312"/>
                    <a:gd name="T82" fmla="*/ 74 w 153"/>
                    <a:gd name="T83" fmla="*/ 217 h 312"/>
                    <a:gd name="T84" fmla="*/ 62 w 153"/>
                    <a:gd name="T85" fmla="*/ 242 h 312"/>
                    <a:gd name="T86" fmla="*/ 48 w 153"/>
                    <a:gd name="T87" fmla="*/ 269 h 312"/>
                    <a:gd name="T88" fmla="*/ 34 w 153"/>
                    <a:gd name="T89" fmla="*/ 296 h 312"/>
                    <a:gd name="T90" fmla="*/ 27 w 153"/>
                    <a:gd name="T91" fmla="*/ 312 h 3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3" h="312">
                      <a:moveTo>
                        <a:pt x="27" y="312"/>
                      </a:moveTo>
                      <a:lnTo>
                        <a:pt x="14" y="309"/>
                      </a:lnTo>
                      <a:lnTo>
                        <a:pt x="0" y="307"/>
                      </a:lnTo>
                      <a:lnTo>
                        <a:pt x="7" y="289"/>
                      </a:lnTo>
                      <a:lnTo>
                        <a:pt x="14" y="273"/>
                      </a:lnTo>
                      <a:lnTo>
                        <a:pt x="21" y="256"/>
                      </a:lnTo>
                      <a:lnTo>
                        <a:pt x="26" y="241"/>
                      </a:lnTo>
                      <a:lnTo>
                        <a:pt x="32" y="224"/>
                      </a:lnTo>
                      <a:lnTo>
                        <a:pt x="37" y="209"/>
                      </a:lnTo>
                      <a:lnTo>
                        <a:pt x="41" y="193"/>
                      </a:lnTo>
                      <a:lnTo>
                        <a:pt x="47" y="177"/>
                      </a:lnTo>
                      <a:lnTo>
                        <a:pt x="51" y="162"/>
                      </a:lnTo>
                      <a:lnTo>
                        <a:pt x="55" y="147"/>
                      </a:lnTo>
                      <a:lnTo>
                        <a:pt x="59" y="133"/>
                      </a:lnTo>
                      <a:lnTo>
                        <a:pt x="62" y="121"/>
                      </a:lnTo>
                      <a:lnTo>
                        <a:pt x="66" y="108"/>
                      </a:lnTo>
                      <a:lnTo>
                        <a:pt x="69" y="96"/>
                      </a:lnTo>
                      <a:lnTo>
                        <a:pt x="72" y="85"/>
                      </a:lnTo>
                      <a:lnTo>
                        <a:pt x="73" y="72"/>
                      </a:lnTo>
                      <a:lnTo>
                        <a:pt x="74" y="62"/>
                      </a:lnTo>
                      <a:lnTo>
                        <a:pt x="74" y="53"/>
                      </a:lnTo>
                      <a:lnTo>
                        <a:pt x="74" y="44"/>
                      </a:lnTo>
                      <a:lnTo>
                        <a:pt x="73" y="39"/>
                      </a:lnTo>
                      <a:lnTo>
                        <a:pt x="72" y="32"/>
                      </a:lnTo>
                      <a:lnTo>
                        <a:pt x="70" y="28"/>
                      </a:lnTo>
                      <a:lnTo>
                        <a:pt x="68" y="25"/>
                      </a:lnTo>
                      <a:lnTo>
                        <a:pt x="66" y="22"/>
                      </a:lnTo>
                      <a:lnTo>
                        <a:pt x="63" y="21"/>
                      </a:lnTo>
                      <a:lnTo>
                        <a:pt x="61" y="20"/>
                      </a:lnTo>
                      <a:lnTo>
                        <a:pt x="59" y="18"/>
                      </a:lnTo>
                      <a:lnTo>
                        <a:pt x="58" y="15"/>
                      </a:lnTo>
                      <a:lnTo>
                        <a:pt x="56" y="14"/>
                      </a:lnTo>
                      <a:lnTo>
                        <a:pt x="56" y="11"/>
                      </a:lnTo>
                      <a:lnTo>
                        <a:pt x="56" y="8"/>
                      </a:lnTo>
                      <a:lnTo>
                        <a:pt x="58" y="6"/>
                      </a:lnTo>
                      <a:lnTo>
                        <a:pt x="59" y="4"/>
                      </a:lnTo>
                      <a:lnTo>
                        <a:pt x="62" y="3"/>
                      </a:lnTo>
                      <a:lnTo>
                        <a:pt x="63" y="2"/>
                      </a:lnTo>
                      <a:lnTo>
                        <a:pt x="68" y="0"/>
                      </a:lnTo>
                      <a:lnTo>
                        <a:pt x="72" y="0"/>
                      </a:lnTo>
                      <a:lnTo>
                        <a:pt x="76" y="0"/>
                      </a:lnTo>
                      <a:lnTo>
                        <a:pt x="81" y="0"/>
                      </a:lnTo>
                      <a:lnTo>
                        <a:pt x="88" y="2"/>
                      </a:lnTo>
                      <a:lnTo>
                        <a:pt x="94" y="3"/>
                      </a:lnTo>
                      <a:lnTo>
                        <a:pt x="101" y="6"/>
                      </a:lnTo>
                      <a:lnTo>
                        <a:pt x="106" y="8"/>
                      </a:lnTo>
                      <a:lnTo>
                        <a:pt x="112" y="11"/>
                      </a:lnTo>
                      <a:lnTo>
                        <a:pt x="117" y="14"/>
                      </a:lnTo>
                      <a:lnTo>
                        <a:pt x="123" y="18"/>
                      </a:lnTo>
                      <a:lnTo>
                        <a:pt x="128" y="22"/>
                      </a:lnTo>
                      <a:lnTo>
                        <a:pt x="135" y="26"/>
                      </a:lnTo>
                      <a:lnTo>
                        <a:pt x="138" y="32"/>
                      </a:lnTo>
                      <a:lnTo>
                        <a:pt x="142" y="36"/>
                      </a:lnTo>
                      <a:lnTo>
                        <a:pt x="146" y="40"/>
                      </a:lnTo>
                      <a:lnTo>
                        <a:pt x="149" y="46"/>
                      </a:lnTo>
                      <a:lnTo>
                        <a:pt x="151" y="50"/>
                      </a:lnTo>
                      <a:lnTo>
                        <a:pt x="152" y="53"/>
                      </a:lnTo>
                      <a:lnTo>
                        <a:pt x="153" y="57"/>
                      </a:lnTo>
                      <a:lnTo>
                        <a:pt x="153" y="60"/>
                      </a:lnTo>
                      <a:lnTo>
                        <a:pt x="153" y="61"/>
                      </a:lnTo>
                      <a:lnTo>
                        <a:pt x="153" y="62"/>
                      </a:lnTo>
                      <a:lnTo>
                        <a:pt x="152" y="65"/>
                      </a:lnTo>
                      <a:lnTo>
                        <a:pt x="151" y="67"/>
                      </a:lnTo>
                      <a:lnTo>
                        <a:pt x="149" y="69"/>
                      </a:lnTo>
                      <a:lnTo>
                        <a:pt x="148" y="72"/>
                      </a:lnTo>
                      <a:lnTo>
                        <a:pt x="145" y="76"/>
                      </a:lnTo>
                      <a:lnTo>
                        <a:pt x="144" y="80"/>
                      </a:lnTo>
                      <a:lnTo>
                        <a:pt x="141" y="85"/>
                      </a:lnTo>
                      <a:lnTo>
                        <a:pt x="138" y="90"/>
                      </a:lnTo>
                      <a:lnTo>
                        <a:pt x="135" y="96"/>
                      </a:lnTo>
                      <a:lnTo>
                        <a:pt x="133" y="101"/>
                      </a:lnTo>
                      <a:lnTo>
                        <a:pt x="130" y="108"/>
                      </a:lnTo>
                      <a:lnTo>
                        <a:pt x="127" y="114"/>
                      </a:lnTo>
                      <a:lnTo>
                        <a:pt x="123" y="122"/>
                      </a:lnTo>
                      <a:lnTo>
                        <a:pt x="119" y="129"/>
                      </a:lnTo>
                      <a:lnTo>
                        <a:pt x="115" y="137"/>
                      </a:lnTo>
                      <a:lnTo>
                        <a:pt x="110" y="146"/>
                      </a:lnTo>
                      <a:lnTo>
                        <a:pt x="106" y="154"/>
                      </a:lnTo>
                      <a:lnTo>
                        <a:pt x="101" y="164"/>
                      </a:lnTo>
                      <a:lnTo>
                        <a:pt x="97" y="173"/>
                      </a:lnTo>
                      <a:lnTo>
                        <a:pt x="91" y="184"/>
                      </a:lnTo>
                      <a:lnTo>
                        <a:pt x="86" y="194"/>
                      </a:lnTo>
                      <a:lnTo>
                        <a:pt x="80" y="205"/>
                      </a:lnTo>
                      <a:lnTo>
                        <a:pt x="74" y="217"/>
                      </a:lnTo>
                      <a:lnTo>
                        <a:pt x="68" y="230"/>
                      </a:lnTo>
                      <a:lnTo>
                        <a:pt x="62" y="242"/>
                      </a:lnTo>
                      <a:lnTo>
                        <a:pt x="55" y="255"/>
                      </a:lnTo>
                      <a:lnTo>
                        <a:pt x="48" y="269"/>
                      </a:lnTo>
                      <a:lnTo>
                        <a:pt x="41" y="283"/>
                      </a:lnTo>
                      <a:lnTo>
                        <a:pt x="34" y="296"/>
                      </a:lnTo>
                      <a:lnTo>
                        <a:pt x="27" y="312"/>
                      </a:lnTo>
                      <a:lnTo>
                        <a:pt x="27" y="312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7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5" name="组合 114"/>
            <p:cNvGrpSpPr/>
            <p:nvPr/>
          </p:nvGrpSpPr>
          <p:grpSpPr>
            <a:xfrm>
              <a:off x="1910902" y="4002217"/>
              <a:ext cx="507365" cy="509905"/>
              <a:chOff x="2300919" y="3582542"/>
              <a:chExt cx="507365" cy="509905"/>
            </a:xfrm>
          </p:grpSpPr>
          <p:pic>
            <p:nvPicPr>
              <p:cNvPr id="119" name="图片 118"/>
              <p:cNvPicPr>
                <a:picLocks noChangeAspect="1"/>
              </p:cNvPicPr>
              <p:nvPr>
                <p:custDataLst>
                  <p:tags r:id="rId13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grpSp>
            <p:nvGrpSpPr>
              <p:cNvPr id="120" name="组合 119"/>
              <p:cNvGrpSpPr/>
              <p:nvPr/>
            </p:nvGrpSpPr>
            <p:grpSpPr>
              <a:xfrm>
                <a:off x="2463183" y="3669851"/>
                <a:ext cx="96646" cy="66165"/>
                <a:chOff x="5251450" y="3354388"/>
                <a:chExt cx="206375" cy="141288"/>
              </a:xfrm>
              <a:solidFill>
                <a:srgbClr val="FF0000"/>
              </a:solidFill>
            </p:grpSpPr>
            <p:sp>
              <p:nvSpPr>
                <p:cNvPr id="121" name="Freeform 141"/>
                <p:cNvSpPr/>
                <p:nvPr/>
              </p:nvSpPr>
              <p:spPr bwMode="auto">
                <a:xfrm>
                  <a:off x="5376863" y="3354388"/>
                  <a:ext cx="80962" cy="122238"/>
                </a:xfrm>
                <a:custGeom>
                  <a:avLst/>
                  <a:gdLst>
                    <a:gd name="T0" fmla="*/ 94 w 101"/>
                    <a:gd name="T1" fmla="*/ 126 h 153"/>
                    <a:gd name="T2" fmla="*/ 90 w 101"/>
                    <a:gd name="T3" fmla="*/ 138 h 153"/>
                    <a:gd name="T4" fmla="*/ 84 w 101"/>
                    <a:gd name="T5" fmla="*/ 146 h 153"/>
                    <a:gd name="T6" fmla="*/ 80 w 101"/>
                    <a:gd name="T7" fmla="*/ 152 h 153"/>
                    <a:gd name="T8" fmla="*/ 77 w 101"/>
                    <a:gd name="T9" fmla="*/ 153 h 153"/>
                    <a:gd name="T10" fmla="*/ 73 w 101"/>
                    <a:gd name="T11" fmla="*/ 152 h 153"/>
                    <a:gd name="T12" fmla="*/ 70 w 101"/>
                    <a:gd name="T13" fmla="*/ 150 h 153"/>
                    <a:gd name="T14" fmla="*/ 66 w 101"/>
                    <a:gd name="T15" fmla="*/ 145 h 153"/>
                    <a:gd name="T16" fmla="*/ 62 w 101"/>
                    <a:gd name="T17" fmla="*/ 139 h 153"/>
                    <a:gd name="T18" fmla="*/ 56 w 101"/>
                    <a:gd name="T19" fmla="*/ 131 h 153"/>
                    <a:gd name="T20" fmla="*/ 52 w 101"/>
                    <a:gd name="T21" fmla="*/ 121 h 153"/>
                    <a:gd name="T22" fmla="*/ 47 w 101"/>
                    <a:gd name="T23" fmla="*/ 109 h 153"/>
                    <a:gd name="T24" fmla="*/ 37 w 101"/>
                    <a:gd name="T25" fmla="*/ 88 h 153"/>
                    <a:gd name="T26" fmla="*/ 26 w 101"/>
                    <a:gd name="T27" fmla="*/ 65 h 153"/>
                    <a:gd name="T28" fmla="*/ 16 w 101"/>
                    <a:gd name="T29" fmla="*/ 47 h 153"/>
                    <a:gd name="T30" fmla="*/ 11 w 101"/>
                    <a:gd name="T31" fmla="*/ 31 h 153"/>
                    <a:gd name="T32" fmla="*/ 7 w 101"/>
                    <a:gd name="T33" fmla="*/ 22 h 153"/>
                    <a:gd name="T34" fmla="*/ 3 w 101"/>
                    <a:gd name="T35" fmla="*/ 15 h 153"/>
                    <a:gd name="T36" fmla="*/ 0 w 101"/>
                    <a:gd name="T37" fmla="*/ 8 h 153"/>
                    <a:gd name="T38" fmla="*/ 0 w 101"/>
                    <a:gd name="T39" fmla="*/ 4 h 153"/>
                    <a:gd name="T40" fmla="*/ 3 w 101"/>
                    <a:gd name="T41" fmla="*/ 1 h 153"/>
                    <a:gd name="T42" fmla="*/ 7 w 101"/>
                    <a:gd name="T43" fmla="*/ 0 h 153"/>
                    <a:gd name="T44" fmla="*/ 14 w 101"/>
                    <a:gd name="T45" fmla="*/ 1 h 153"/>
                    <a:gd name="T46" fmla="*/ 25 w 101"/>
                    <a:gd name="T47" fmla="*/ 4 h 153"/>
                    <a:gd name="T48" fmla="*/ 40 w 101"/>
                    <a:gd name="T49" fmla="*/ 8 h 153"/>
                    <a:gd name="T50" fmla="*/ 54 w 101"/>
                    <a:gd name="T51" fmla="*/ 15 h 153"/>
                    <a:gd name="T52" fmla="*/ 68 w 101"/>
                    <a:gd name="T53" fmla="*/ 26 h 153"/>
                    <a:gd name="T54" fmla="*/ 80 w 101"/>
                    <a:gd name="T55" fmla="*/ 40 h 153"/>
                    <a:gd name="T56" fmla="*/ 91 w 101"/>
                    <a:gd name="T57" fmla="*/ 55 h 153"/>
                    <a:gd name="T58" fmla="*/ 98 w 101"/>
                    <a:gd name="T59" fmla="*/ 73 h 153"/>
                    <a:gd name="T60" fmla="*/ 101 w 101"/>
                    <a:gd name="T61" fmla="*/ 91 h 153"/>
                    <a:gd name="T62" fmla="*/ 99 w 101"/>
                    <a:gd name="T63" fmla="*/ 109 h 153"/>
                    <a:gd name="T64" fmla="*/ 98 w 101"/>
                    <a:gd name="T65" fmla="*/ 119 h 1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101" h="153">
                      <a:moveTo>
                        <a:pt x="98" y="119"/>
                      </a:moveTo>
                      <a:lnTo>
                        <a:pt x="94" y="126"/>
                      </a:lnTo>
                      <a:lnTo>
                        <a:pt x="91" y="132"/>
                      </a:lnTo>
                      <a:lnTo>
                        <a:pt x="90" y="138"/>
                      </a:lnTo>
                      <a:lnTo>
                        <a:pt x="87" y="144"/>
                      </a:lnTo>
                      <a:lnTo>
                        <a:pt x="84" y="146"/>
                      </a:lnTo>
                      <a:lnTo>
                        <a:pt x="81" y="150"/>
                      </a:lnTo>
                      <a:lnTo>
                        <a:pt x="80" y="152"/>
                      </a:lnTo>
                      <a:lnTo>
                        <a:pt x="79" y="152"/>
                      </a:lnTo>
                      <a:lnTo>
                        <a:pt x="77" y="153"/>
                      </a:lnTo>
                      <a:lnTo>
                        <a:pt x="76" y="153"/>
                      </a:lnTo>
                      <a:lnTo>
                        <a:pt x="73" y="152"/>
                      </a:lnTo>
                      <a:lnTo>
                        <a:pt x="72" y="152"/>
                      </a:lnTo>
                      <a:lnTo>
                        <a:pt x="70" y="150"/>
                      </a:lnTo>
                      <a:lnTo>
                        <a:pt x="68" y="148"/>
                      </a:lnTo>
                      <a:lnTo>
                        <a:pt x="66" y="145"/>
                      </a:lnTo>
                      <a:lnTo>
                        <a:pt x="63" y="142"/>
                      </a:lnTo>
                      <a:lnTo>
                        <a:pt x="62" y="139"/>
                      </a:lnTo>
                      <a:lnTo>
                        <a:pt x="59" y="135"/>
                      </a:lnTo>
                      <a:lnTo>
                        <a:pt x="56" y="131"/>
                      </a:lnTo>
                      <a:lnTo>
                        <a:pt x="54" y="126"/>
                      </a:lnTo>
                      <a:lnTo>
                        <a:pt x="52" y="121"/>
                      </a:lnTo>
                      <a:lnTo>
                        <a:pt x="50" y="115"/>
                      </a:lnTo>
                      <a:lnTo>
                        <a:pt x="47" y="109"/>
                      </a:lnTo>
                      <a:lnTo>
                        <a:pt x="44" y="102"/>
                      </a:lnTo>
                      <a:lnTo>
                        <a:pt x="37" y="88"/>
                      </a:lnTo>
                      <a:lnTo>
                        <a:pt x="30" y="76"/>
                      </a:lnTo>
                      <a:lnTo>
                        <a:pt x="26" y="65"/>
                      </a:lnTo>
                      <a:lnTo>
                        <a:pt x="21" y="55"/>
                      </a:lnTo>
                      <a:lnTo>
                        <a:pt x="16" y="47"/>
                      </a:lnTo>
                      <a:lnTo>
                        <a:pt x="14" y="38"/>
                      </a:lnTo>
                      <a:lnTo>
                        <a:pt x="11" y="31"/>
                      </a:lnTo>
                      <a:lnTo>
                        <a:pt x="9" y="27"/>
                      </a:lnTo>
                      <a:lnTo>
                        <a:pt x="7" y="22"/>
                      </a:lnTo>
                      <a:lnTo>
                        <a:pt x="4" y="18"/>
                      </a:lnTo>
                      <a:lnTo>
                        <a:pt x="3" y="15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1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7" y="0"/>
                      </a:lnTo>
                      <a:lnTo>
                        <a:pt x="9" y="1"/>
                      </a:lnTo>
                      <a:lnTo>
                        <a:pt x="14" y="1"/>
                      </a:lnTo>
                      <a:lnTo>
                        <a:pt x="19" y="2"/>
                      </a:lnTo>
                      <a:lnTo>
                        <a:pt x="25" y="4"/>
                      </a:lnTo>
                      <a:lnTo>
                        <a:pt x="32" y="5"/>
                      </a:lnTo>
                      <a:lnTo>
                        <a:pt x="40" y="8"/>
                      </a:lnTo>
                      <a:lnTo>
                        <a:pt x="47" y="11"/>
                      </a:lnTo>
                      <a:lnTo>
                        <a:pt x="54" y="15"/>
                      </a:lnTo>
                      <a:lnTo>
                        <a:pt x="61" y="20"/>
                      </a:lnTo>
                      <a:lnTo>
                        <a:pt x="68" y="26"/>
                      </a:lnTo>
                      <a:lnTo>
                        <a:pt x="74" y="33"/>
                      </a:lnTo>
                      <a:lnTo>
                        <a:pt x="80" y="40"/>
                      </a:lnTo>
                      <a:lnTo>
                        <a:pt x="86" y="48"/>
                      </a:lnTo>
                      <a:lnTo>
                        <a:pt x="91" y="55"/>
                      </a:lnTo>
                      <a:lnTo>
                        <a:pt x="95" y="65"/>
                      </a:lnTo>
                      <a:lnTo>
                        <a:pt x="98" y="73"/>
                      </a:lnTo>
                      <a:lnTo>
                        <a:pt x="101" y="81"/>
                      </a:lnTo>
                      <a:lnTo>
                        <a:pt x="101" y="91"/>
                      </a:lnTo>
                      <a:lnTo>
                        <a:pt x="101" y="99"/>
                      </a:lnTo>
                      <a:lnTo>
                        <a:pt x="99" y="109"/>
                      </a:lnTo>
                      <a:lnTo>
                        <a:pt x="98" y="119"/>
                      </a:lnTo>
                      <a:lnTo>
                        <a:pt x="98" y="119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142"/>
                <p:cNvSpPr/>
                <p:nvPr/>
              </p:nvSpPr>
              <p:spPr bwMode="auto">
                <a:xfrm>
                  <a:off x="5251450" y="3382963"/>
                  <a:ext cx="82550" cy="112713"/>
                </a:xfrm>
                <a:custGeom>
                  <a:avLst/>
                  <a:gdLst>
                    <a:gd name="T0" fmla="*/ 102 w 103"/>
                    <a:gd name="T1" fmla="*/ 94 h 141"/>
                    <a:gd name="T2" fmla="*/ 101 w 103"/>
                    <a:gd name="T3" fmla="*/ 108 h 141"/>
                    <a:gd name="T4" fmla="*/ 99 w 103"/>
                    <a:gd name="T5" fmla="*/ 119 h 141"/>
                    <a:gd name="T6" fmla="*/ 96 w 103"/>
                    <a:gd name="T7" fmla="*/ 127 h 141"/>
                    <a:gd name="T8" fmla="*/ 94 w 103"/>
                    <a:gd name="T9" fmla="*/ 131 h 141"/>
                    <a:gd name="T10" fmla="*/ 90 w 103"/>
                    <a:gd name="T11" fmla="*/ 137 h 141"/>
                    <a:gd name="T12" fmla="*/ 85 w 103"/>
                    <a:gd name="T13" fmla="*/ 139 h 141"/>
                    <a:gd name="T14" fmla="*/ 81 w 103"/>
                    <a:gd name="T15" fmla="*/ 141 h 141"/>
                    <a:gd name="T16" fmla="*/ 78 w 103"/>
                    <a:gd name="T17" fmla="*/ 141 h 141"/>
                    <a:gd name="T18" fmla="*/ 74 w 103"/>
                    <a:gd name="T19" fmla="*/ 139 h 141"/>
                    <a:gd name="T20" fmla="*/ 70 w 103"/>
                    <a:gd name="T21" fmla="*/ 135 h 141"/>
                    <a:gd name="T22" fmla="*/ 65 w 103"/>
                    <a:gd name="T23" fmla="*/ 128 h 141"/>
                    <a:gd name="T24" fmla="*/ 59 w 103"/>
                    <a:gd name="T25" fmla="*/ 120 h 141"/>
                    <a:gd name="T26" fmla="*/ 52 w 103"/>
                    <a:gd name="T27" fmla="*/ 110 h 141"/>
                    <a:gd name="T28" fmla="*/ 45 w 103"/>
                    <a:gd name="T29" fmla="*/ 98 h 141"/>
                    <a:gd name="T30" fmla="*/ 38 w 103"/>
                    <a:gd name="T31" fmla="*/ 83 h 141"/>
                    <a:gd name="T32" fmla="*/ 30 w 103"/>
                    <a:gd name="T33" fmla="*/ 66 h 141"/>
                    <a:gd name="T34" fmla="*/ 22 w 103"/>
                    <a:gd name="T35" fmla="*/ 52 h 141"/>
                    <a:gd name="T36" fmla="*/ 15 w 103"/>
                    <a:gd name="T37" fmla="*/ 40 h 141"/>
                    <a:gd name="T38" fmla="*/ 11 w 103"/>
                    <a:gd name="T39" fmla="*/ 29 h 141"/>
                    <a:gd name="T40" fmla="*/ 5 w 103"/>
                    <a:gd name="T41" fmla="*/ 20 h 141"/>
                    <a:gd name="T42" fmla="*/ 2 w 103"/>
                    <a:gd name="T43" fmla="*/ 13 h 141"/>
                    <a:gd name="T44" fmla="*/ 0 w 103"/>
                    <a:gd name="T45" fmla="*/ 8 h 141"/>
                    <a:gd name="T46" fmla="*/ 0 w 103"/>
                    <a:gd name="T47" fmla="*/ 4 h 141"/>
                    <a:gd name="T48" fmla="*/ 0 w 103"/>
                    <a:gd name="T49" fmla="*/ 2 h 141"/>
                    <a:gd name="T50" fmla="*/ 2 w 103"/>
                    <a:gd name="T51" fmla="*/ 0 h 141"/>
                    <a:gd name="T52" fmla="*/ 9 w 103"/>
                    <a:gd name="T53" fmla="*/ 0 h 141"/>
                    <a:gd name="T54" fmla="*/ 19 w 103"/>
                    <a:gd name="T55" fmla="*/ 0 h 141"/>
                    <a:gd name="T56" fmla="*/ 31 w 103"/>
                    <a:gd name="T57" fmla="*/ 0 h 141"/>
                    <a:gd name="T58" fmla="*/ 44 w 103"/>
                    <a:gd name="T59" fmla="*/ 2 h 141"/>
                    <a:gd name="T60" fmla="*/ 58 w 103"/>
                    <a:gd name="T61" fmla="*/ 9 h 141"/>
                    <a:gd name="T62" fmla="*/ 73 w 103"/>
                    <a:gd name="T63" fmla="*/ 18 h 141"/>
                    <a:gd name="T64" fmla="*/ 87 w 103"/>
                    <a:gd name="T65" fmla="*/ 31 h 141"/>
                    <a:gd name="T66" fmla="*/ 96 w 103"/>
                    <a:gd name="T67" fmla="*/ 48 h 141"/>
                    <a:gd name="T68" fmla="*/ 102 w 103"/>
                    <a:gd name="T69" fmla="*/ 63 h 141"/>
                    <a:gd name="T70" fmla="*/ 103 w 103"/>
                    <a:gd name="T71" fmla="*/ 79 h 141"/>
                    <a:gd name="T72" fmla="*/ 103 w 103"/>
                    <a:gd name="T73" fmla="*/ 87 h 1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103" h="141">
                      <a:moveTo>
                        <a:pt x="103" y="87"/>
                      </a:moveTo>
                      <a:lnTo>
                        <a:pt x="102" y="94"/>
                      </a:lnTo>
                      <a:lnTo>
                        <a:pt x="102" y="102"/>
                      </a:lnTo>
                      <a:lnTo>
                        <a:pt x="101" y="108"/>
                      </a:lnTo>
                      <a:lnTo>
                        <a:pt x="101" y="114"/>
                      </a:lnTo>
                      <a:lnTo>
                        <a:pt x="99" y="119"/>
                      </a:lnTo>
                      <a:lnTo>
                        <a:pt x="98" y="123"/>
                      </a:lnTo>
                      <a:lnTo>
                        <a:pt x="96" y="127"/>
                      </a:lnTo>
                      <a:lnTo>
                        <a:pt x="95" y="128"/>
                      </a:lnTo>
                      <a:lnTo>
                        <a:pt x="94" y="131"/>
                      </a:lnTo>
                      <a:lnTo>
                        <a:pt x="91" y="134"/>
                      </a:lnTo>
                      <a:lnTo>
                        <a:pt x="90" y="137"/>
                      </a:lnTo>
                      <a:lnTo>
                        <a:pt x="87" y="138"/>
                      </a:lnTo>
                      <a:lnTo>
                        <a:pt x="85" y="139"/>
                      </a:lnTo>
                      <a:lnTo>
                        <a:pt x="83" y="141"/>
                      </a:lnTo>
                      <a:lnTo>
                        <a:pt x="81" y="141"/>
                      </a:lnTo>
                      <a:lnTo>
                        <a:pt x="80" y="141"/>
                      </a:lnTo>
                      <a:lnTo>
                        <a:pt x="78" y="141"/>
                      </a:lnTo>
                      <a:lnTo>
                        <a:pt x="77" y="141"/>
                      </a:lnTo>
                      <a:lnTo>
                        <a:pt x="74" y="139"/>
                      </a:lnTo>
                      <a:lnTo>
                        <a:pt x="73" y="137"/>
                      </a:lnTo>
                      <a:lnTo>
                        <a:pt x="70" y="135"/>
                      </a:lnTo>
                      <a:lnTo>
                        <a:pt x="67" y="132"/>
                      </a:lnTo>
                      <a:lnTo>
                        <a:pt x="65" y="128"/>
                      </a:lnTo>
                      <a:lnTo>
                        <a:pt x="62" y="126"/>
                      </a:lnTo>
                      <a:lnTo>
                        <a:pt x="59" y="120"/>
                      </a:lnTo>
                      <a:lnTo>
                        <a:pt x="56" y="116"/>
                      </a:lnTo>
                      <a:lnTo>
                        <a:pt x="52" y="110"/>
                      </a:lnTo>
                      <a:lnTo>
                        <a:pt x="49" y="105"/>
                      </a:lnTo>
                      <a:lnTo>
                        <a:pt x="45" y="98"/>
                      </a:lnTo>
                      <a:lnTo>
                        <a:pt x="41" y="91"/>
                      </a:lnTo>
                      <a:lnTo>
                        <a:pt x="38" y="83"/>
                      </a:lnTo>
                      <a:lnTo>
                        <a:pt x="34" y="74"/>
                      </a:lnTo>
                      <a:lnTo>
                        <a:pt x="30" y="66"/>
                      </a:lnTo>
                      <a:lnTo>
                        <a:pt x="26" y="59"/>
                      </a:lnTo>
                      <a:lnTo>
                        <a:pt x="22" y="52"/>
                      </a:lnTo>
                      <a:lnTo>
                        <a:pt x="19" y="47"/>
                      </a:lnTo>
                      <a:lnTo>
                        <a:pt x="15" y="40"/>
                      </a:lnTo>
                      <a:lnTo>
                        <a:pt x="12" y="34"/>
                      </a:lnTo>
                      <a:lnTo>
                        <a:pt x="11" y="29"/>
                      </a:lnTo>
                      <a:lnTo>
                        <a:pt x="8" y="25"/>
                      </a:lnTo>
                      <a:lnTo>
                        <a:pt x="5" y="20"/>
                      </a:lnTo>
                      <a:lnTo>
                        <a:pt x="4" y="16"/>
                      </a:lnTo>
                      <a:lnTo>
                        <a:pt x="2" y="13"/>
                      </a:lnTo>
                      <a:lnTo>
                        <a:pt x="1" y="11"/>
                      </a:lnTo>
                      <a:lnTo>
                        <a:pt x="0" y="8"/>
                      </a:lnTo>
                      <a:lnTo>
                        <a:pt x="0" y="5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0" y="2"/>
                      </a:lnTo>
                      <a:lnTo>
                        <a:pt x="1" y="1"/>
                      </a:lnTo>
                      <a:lnTo>
                        <a:pt x="2" y="0"/>
                      </a:lnTo>
                      <a:lnTo>
                        <a:pt x="5" y="0"/>
                      </a:lnTo>
                      <a:lnTo>
                        <a:pt x="9" y="0"/>
                      </a:lnTo>
                      <a:lnTo>
                        <a:pt x="13" y="0"/>
                      </a:lnTo>
                      <a:lnTo>
                        <a:pt x="19" y="0"/>
                      </a:lnTo>
                      <a:lnTo>
                        <a:pt x="26" y="0"/>
                      </a:lnTo>
                      <a:lnTo>
                        <a:pt x="31" y="0"/>
                      </a:lnTo>
                      <a:lnTo>
                        <a:pt x="38" y="1"/>
                      </a:lnTo>
                      <a:lnTo>
                        <a:pt x="44" y="2"/>
                      </a:lnTo>
                      <a:lnTo>
                        <a:pt x="51" y="5"/>
                      </a:lnTo>
                      <a:lnTo>
                        <a:pt x="58" y="9"/>
                      </a:lnTo>
                      <a:lnTo>
                        <a:pt x="66" y="13"/>
                      </a:lnTo>
                      <a:lnTo>
                        <a:pt x="73" y="18"/>
                      </a:lnTo>
                      <a:lnTo>
                        <a:pt x="80" y="25"/>
                      </a:lnTo>
                      <a:lnTo>
                        <a:pt x="87" y="31"/>
                      </a:lnTo>
                      <a:lnTo>
                        <a:pt x="92" y="40"/>
                      </a:lnTo>
                      <a:lnTo>
                        <a:pt x="96" y="48"/>
                      </a:lnTo>
                      <a:lnTo>
                        <a:pt x="99" y="55"/>
                      </a:lnTo>
                      <a:lnTo>
                        <a:pt x="102" y="63"/>
                      </a:lnTo>
                      <a:lnTo>
                        <a:pt x="103" y="72"/>
                      </a:lnTo>
                      <a:lnTo>
                        <a:pt x="103" y="79"/>
                      </a:lnTo>
                      <a:lnTo>
                        <a:pt x="103" y="87"/>
                      </a:lnTo>
                      <a:lnTo>
                        <a:pt x="103" y="87"/>
                      </a:lnTo>
                    </a:path>
                  </a:pathLst>
                </a:custGeom>
                <a:grpFill/>
                <a:ln w="6350">
                  <a:solidFill>
                    <a:srgbClr val="FF0000"/>
                  </a:solidFill>
                  <a:prstDash val="solid"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6" name="组合 115"/>
            <p:cNvGrpSpPr/>
            <p:nvPr/>
          </p:nvGrpSpPr>
          <p:grpSpPr>
            <a:xfrm>
              <a:off x="1401213" y="4002217"/>
              <a:ext cx="507365" cy="509905"/>
              <a:chOff x="2300919" y="3582542"/>
              <a:chExt cx="507365" cy="509905"/>
            </a:xfrm>
          </p:grpSpPr>
          <p:pic>
            <p:nvPicPr>
              <p:cNvPr id="117" name="图片 116"/>
              <p:cNvPicPr>
                <a:picLocks noChangeAspect="1"/>
              </p:cNvPicPr>
              <p:nvPr>
                <p:custDataLst>
                  <p:tags r:id="rId14"/>
                </p:custDataLst>
              </p:nvPr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0919" y="3582542"/>
                <a:ext cx="507365" cy="509905"/>
              </a:xfrm>
              <a:prstGeom prst="rect">
                <a:avLst/>
              </a:prstGeom>
            </p:spPr>
          </p:pic>
          <p:sp>
            <p:nvSpPr>
              <p:cNvPr id="118" name="Freeform 142"/>
              <p:cNvSpPr/>
              <p:nvPr/>
            </p:nvSpPr>
            <p:spPr bwMode="auto">
              <a:xfrm>
                <a:off x="2463158" y="3683222"/>
                <a:ext cx="38658" cy="52783"/>
              </a:xfrm>
              <a:custGeom>
                <a:avLst/>
                <a:gdLst>
                  <a:gd name="T0" fmla="*/ 102 w 103"/>
                  <a:gd name="T1" fmla="*/ 94 h 141"/>
                  <a:gd name="T2" fmla="*/ 101 w 103"/>
                  <a:gd name="T3" fmla="*/ 108 h 141"/>
                  <a:gd name="T4" fmla="*/ 99 w 103"/>
                  <a:gd name="T5" fmla="*/ 119 h 141"/>
                  <a:gd name="T6" fmla="*/ 96 w 103"/>
                  <a:gd name="T7" fmla="*/ 127 h 141"/>
                  <a:gd name="T8" fmla="*/ 94 w 103"/>
                  <a:gd name="T9" fmla="*/ 131 h 141"/>
                  <a:gd name="T10" fmla="*/ 90 w 103"/>
                  <a:gd name="T11" fmla="*/ 137 h 141"/>
                  <a:gd name="T12" fmla="*/ 85 w 103"/>
                  <a:gd name="T13" fmla="*/ 139 h 141"/>
                  <a:gd name="T14" fmla="*/ 81 w 103"/>
                  <a:gd name="T15" fmla="*/ 141 h 141"/>
                  <a:gd name="T16" fmla="*/ 78 w 103"/>
                  <a:gd name="T17" fmla="*/ 141 h 141"/>
                  <a:gd name="T18" fmla="*/ 74 w 103"/>
                  <a:gd name="T19" fmla="*/ 139 h 141"/>
                  <a:gd name="T20" fmla="*/ 70 w 103"/>
                  <a:gd name="T21" fmla="*/ 135 h 141"/>
                  <a:gd name="T22" fmla="*/ 65 w 103"/>
                  <a:gd name="T23" fmla="*/ 128 h 141"/>
                  <a:gd name="T24" fmla="*/ 59 w 103"/>
                  <a:gd name="T25" fmla="*/ 120 h 141"/>
                  <a:gd name="T26" fmla="*/ 52 w 103"/>
                  <a:gd name="T27" fmla="*/ 110 h 141"/>
                  <a:gd name="T28" fmla="*/ 45 w 103"/>
                  <a:gd name="T29" fmla="*/ 98 h 141"/>
                  <a:gd name="T30" fmla="*/ 38 w 103"/>
                  <a:gd name="T31" fmla="*/ 83 h 141"/>
                  <a:gd name="T32" fmla="*/ 30 w 103"/>
                  <a:gd name="T33" fmla="*/ 66 h 141"/>
                  <a:gd name="T34" fmla="*/ 22 w 103"/>
                  <a:gd name="T35" fmla="*/ 52 h 141"/>
                  <a:gd name="T36" fmla="*/ 15 w 103"/>
                  <a:gd name="T37" fmla="*/ 40 h 141"/>
                  <a:gd name="T38" fmla="*/ 11 w 103"/>
                  <a:gd name="T39" fmla="*/ 29 h 141"/>
                  <a:gd name="T40" fmla="*/ 5 w 103"/>
                  <a:gd name="T41" fmla="*/ 20 h 141"/>
                  <a:gd name="T42" fmla="*/ 2 w 103"/>
                  <a:gd name="T43" fmla="*/ 13 h 141"/>
                  <a:gd name="T44" fmla="*/ 0 w 103"/>
                  <a:gd name="T45" fmla="*/ 8 h 141"/>
                  <a:gd name="T46" fmla="*/ 0 w 103"/>
                  <a:gd name="T47" fmla="*/ 4 h 141"/>
                  <a:gd name="T48" fmla="*/ 0 w 103"/>
                  <a:gd name="T49" fmla="*/ 2 h 141"/>
                  <a:gd name="T50" fmla="*/ 2 w 103"/>
                  <a:gd name="T51" fmla="*/ 0 h 141"/>
                  <a:gd name="T52" fmla="*/ 9 w 103"/>
                  <a:gd name="T53" fmla="*/ 0 h 141"/>
                  <a:gd name="T54" fmla="*/ 19 w 103"/>
                  <a:gd name="T55" fmla="*/ 0 h 141"/>
                  <a:gd name="T56" fmla="*/ 31 w 103"/>
                  <a:gd name="T57" fmla="*/ 0 h 141"/>
                  <a:gd name="T58" fmla="*/ 44 w 103"/>
                  <a:gd name="T59" fmla="*/ 2 h 141"/>
                  <a:gd name="T60" fmla="*/ 58 w 103"/>
                  <a:gd name="T61" fmla="*/ 9 h 141"/>
                  <a:gd name="T62" fmla="*/ 73 w 103"/>
                  <a:gd name="T63" fmla="*/ 18 h 141"/>
                  <a:gd name="T64" fmla="*/ 87 w 103"/>
                  <a:gd name="T65" fmla="*/ 31 h 141"/>
                  <a:gd name="T66" fmla="*/ 96 w 103"/>
                  <a:gd name="T67" fmla="*/ 48 h 141"/>
                  <a:gd name="T68" fmla="*/ 102 w 103"/>
                  <a:gd name="T69" fmla="*/ 63 h 141"/>
                  <a:gd name="T70" fmla="*/ 103 w 103"/>
                  <a:gd name="T71" fmla="*/ 79 h 141"/>
                  <a:gd name="T72" fmla="*/ 103 w 103"/>
                  <a:gd name="T73" fmla="*/ 87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3" h="141">
                    <a:moveTo>
                      <a:pt x="103" y="87"/>
                    </a:moveTo>
                    <a:lnTo>
                      <a:pt x="102" y="94"/>
                    </a:lnTo>
                    <a:lnTo>
                      <a:pt x="102" y="102"/>
                    </a:lnTo>
                    <a:lnTo>
                      <a:pt x="101" y="108"/>
                    </a:lnTo>
                    <a:lnTo>
                      <a:pt x="101" y="114"/>
                    </a:lnTo>
                    <a:lnTo>
                      <a:pt x="99" y="119"/>
                    </a:lnTo>
                    <a:lnTo>
                      <a:pt x="98" y="123"/>
                    </a:lnTo>
                    <a:lnTo>
                      <a:pt x="96" y="127"/>
                    </a:lnTo>
                    <a:lnTo>
                      <a:pt x="95" y="128"/>
                    </a:lnTo>
                    <a:lnTo>
                      <a:pt x="94" y="131"/>
                    </a:lnTo>
                    <a:lnTo>
                      <a:pt x="91" y="134"/>
                    </a:lnTo>
                    <a:lnTo>
                      <a:pt x="90" y="137"/>
                    </a:lnTo>
                    <a:lnTo>
                      <a:pt x="87" y="138"/>
                    </a:lnTo>
                    <a:lnTo>
                      <a:pt x="85" y="139"/>
                    </a:lnTo>
                    <a:lnTo>
                      <a:pt x="83" y="141"/>
                    </a:lnTo>
                    <a:lnTo>
                      <a:pt x="81" y="141"/>
                    </a:lnTo>
                    <a:lnTo>
                      <a:pt x="80" y="141"/>
                    </a:lnTo>
                    <a:lnTo>
                      <a:pt x="78" y="141"/>
                    </a:lnTo>
                    <a:lnTo>
                      <a:pt x="77" y="141"/>
                    </a:lnTo>
                    <a:lnTo>
                      <a:pt x="74" y="139"/>
                    </a:lnTo>
                    <a:lnTo>
                      <a:pt x="73" y="137"/>
                    </a:lnTo>
                    <a:lnTo>
                      <a:pt x="70" y="135"/>
                    </a:lnTo>
                    <a:lnTo>
                      <a:pt x="67" y="132"/>
                    </a:lnTo>
                    <a:lnTo>
                      <a:pt x="65" y="128"/>
                    </a:lnTo>
                    <a:lnTo>
                      <a:pt x="62" y="126"/>
                    </a:lnTo>
                    <a:lnTo>
                      <a:pt x="59" y="120"/>
                    </a:lnTo>
                    <a:lnTo>
                      <a:pt x="56" y="116"/>
                    </a:lnTo>
                    <a:lnTo>
                      <a:pt x="52" y="110"/>
                    </a:lnTo>
                    <a:lnTo>
                      <a:pt x="49" y="105"/>
                    </a:lnTo>
                    <a:lnTo>
                      <a:pt x="45" y="98"/>
                    </a:lnTo>
                    <a:lnTo>
                      <a:pt x="41" y="91"/>
                    </a:lnTo>
                    <a:lnTo>
                      <a:pt x="38" y="83"/>
                    </a:lnTo>
                    <a:lnTo>
                      <a:pt x="34" y="74"/>
                    </a:lnTo>
                    <a:lnTo>
                      <a:pt x="30" y="66"/>
                    </a:lnTo>
                    <a:lnTo>
                      <a:pt x="26" y="59"/>
                    </a:lnTo>
                    <a:lnTo>
                      <a:pt x="22" y="52"/>
                    </a:lnTo>
                    <a:lnTo>
                      <a:pt x="19" y="47"/>
                    </a:lnTo>
                    <a:lnTo>
                      <a:pt x="15" y="40"/>
                    </a:lnTo>
                    <a:lnTo>
                      <a:pt x="12" y="34"/>
                    </a:lnTo>
                    <a:lnTo>
                      <a:pt x="11" y="29"/>
                    </a:lnTo>
                    <a:lnTo>
                      <a:pt x="8" y="25"/>
                    </a:lnTo>
                    <a:lnTo>
                      <a:pt x="5" y="20"/>
                    </a:lnTo>
                    <a:lnTo>
                      <a:pt x="4" y="16"/>
                    </a:lnTo>
                    <a:lnTo>
                      <a:pt x="2" y="13"/>
                    </a:lnTo>
                    <a:lnTo>
                      <a:pt x="1" y="11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2" y="0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9" y="0"/>
                    </a:lnTo>
                    <a:lnTo>
                      <a:pt x="26" y="0"/>
                    </a:lnTo>
                    <a:lnTo>
                      <a:pt x="31" y="0"/>
                    </a:lnTo>
                    <a:lnTo>
                      <a:pt x="38" y="1"/>
                    </a:lnTo>
                    <a:lnTo>
                      <a:pt x="44" y="2"/>
                    </a:lnTo>
                    <a:lnTo>
                      <a:pt x="51" y="5"/>
                    </a:lnTo>
                    <a:lnTo>
                      <a:pt x="58" y="9"/>
                    </a:lnTo>
                    <a:lnTo>
                      <a:pt x="66" y="13"/>
                    </a:lnTo>
                    <a:lnTo>
                      <a:pt x="73" y="18"/>
                    </a:lnTo>
                    <a:lnTo>
                      <a:pt x="80" y="25"/>
                    </a:lnTo>
                    <a:lnTo>
                      <a:pt x="87" y="31"/>
                    </a:lnTo>
                    <a:lnTo>
                      <a:pt x="92" y="40"/>
                    </a:lnTo>
                    <a:lnTo>
                      <a:pt x="96" y="48"/>
                    </a:lnTo>
                    <a:lnTo>
                      <a:pt x="99" y="55"/>
                    </a:lnTo>
                    <a:lnTo>
                      <a:pt x="102" y="63"/>
                    </a:lnTo>
                    <a:lnTo>
                      <a:pt x="103" y="72"/>
                    </a:lnTo>
                    <a:lnTo>
                      <a:pt x="103" y="79"/>
                    </a:lnTo>
                    <a:lnTo>
                      <a:pt x="103" y="87"/>
                    </a:lnTo>
                    <a:lnTo>
                      <a:pt x="103" y="87"/>
                    </a:lnTo>
                  </a:path>
                </a:pathLst>
              </a:custGeom>
              <a:solidFill>
                <a:srgbClr val="FF0000"/>
              </a:solidFill>
              <a:ln w="6350">
                <a:solidFill>
                  <a:srgbClr val="FF0000"/>
                </a:solidFill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245" name="任意多边形 244"/>
          <p:cNvSpPr/>
          <p:nvPr/>
        </p:nvSpPr>
        <p:spPr>
          <a:xfrm>
            <a:off x="2469116" y="2324100"/>
            <a:ext cx="235793" cy="209828"/>
          </a:xfrm>
          <a:custGeom>
            <a:avLst/>
            <a:gdLst>
              <a:gd name="connsiteX0" fmla="*/ 126473 w 235793"/>
              <a:gd name="connsiteY0" fmla="*/ 0 h 209828"/>
              <a:gd name="connsiteX1" fmla="*/ 145523 w 235793"/>
              <a:gd name="connsiteY1" fmla="*/ 12700 h 209828"/>
              <a:gd name="connsiteX2" fmla="*/ 164573 w 235793"/>
              <a:gd name="connsiteY2" fmla="*/ 19050 h 209828"/>
              <a:gd name="connsiteX3" fmla="*/ 221723 w 235793"/>
              <a:gd name="connsiteY3" fmla="*/ 44450 h 209828"/>
              <a:gd name="connsiteX4" fmla="*/ 235793 w 235793"/>
              <a:gd name="connsiteY4" fmla="*/ 47949 h 209828"/>
              <a:gd name="connsiteX5" fmla="*/ 230031 w 235793"/>
              <a:gd name="connsiteY5" fmla="*/ 50845 h 209828"/>
              <a:gd name="connsiteX6" fmla="*/ 219248 w 235793"/>
              <a:gd name="connsiteY6" fmla="*/ 52651 h 209828"/>
              <a:gd name="connsiteX7" fmla="*/ 212060 w 235793"/>
              <a:gd name="connsiteY7" fmla="*/ 54458 h 209828"/>
              <a:gd name="connsiteX8" fmla="*/ 204871 w 235793"/>
              <a:gd name="connsiteY8" fmla="*/ 59878 h 209828"/>
              <a:gd name="connsiteX9" fmla="*/ 194089 w 235793"/>
              <a:gd name="connsiteY9" fmla="*/ 65298 h 209828"/>
              <a:gd name="connsiteX10" fmla="*/ 185103 w 235793"/>
              <a:gd name="connsiteY10" fmla="*/ 70718 h 209828"/>
              <a:gd name="connsiteX11" fmla="*/ 174321 w 235793"/>
              <a:gd name="connsiteY11" fmla="*/ 77944 h 209828"/>
              <a:gd name="connsiteX12" fmla="*/ 154552 w 235793"/>
              <a:gd name="connsiteY12" fmla="*/ 92397 h 209828"/>
              <a:gd name="connsiteX13" fmla="*/ 134784 w 235793"/>
              <a:gd name="connsiteY13" fmla="*/ 106850 h 209828"/>
              <a:gd name="connsiteX14" fmla="*/ 113219 w 235793"/>
              <a:gd name="connsiteY14" fmla="*/ 128530 h 209828"/>
              <a:gd name="connsiteX15" fmla="*/ 100639 w 235793"/>
              <a:gd name="connsiteY15" fmla="*/ 137563 h 209828"/>
              <a:gd name="connsiteX16" fmla="*/ 89856 w 235793"/>
              <a:gd name="connsiteY16" fmla="*/ 148403 h 209828"/>
              <a:gd name="connsiteX17" fmla="*/ 80871 w 235793"/>
              <a:gd name="connsiteY17" fmla="*/ 157436 h 209828"/>
              <a:gd name="connsiteX18" fmla="*/ 70088 w 235793"/>
              <a:gd name="connsiteY18" fmla="*/ 168276 h 209828"/>
              <a:gd name="connsiteX19" fmla="*/ 61102 w 235793"/>
              <a:gd name="connsiteY19" fmla="*/ 175502 h 209828"/>
              <a:gd name="connsiteX20" fmla="*/ 52117 w 235793"/>
              <a:gd name="connsiteY20" fmla="*/ 182729 h 209828"/>
              <a:gd name="connsiteX21" fmla="*/ 43131 w 235793"/>
              <a:gd name="connsiteY21" fmla="*/ 189955 h 209828"/>
              <a:gd name="connsiteX22" fmla="*/ 35943 w 235793"/>
              <a:gd name="connsiteY22" fmla="*/ 195375 h 209828"/>
              <a:gd name="connsiteX23" fmla="*/ 30551 w 235793"/>
              <a:gd name="connsiteY23" fmla="*/ 200795 h 209828"/>
              <a:gd name="connsiteX24" fmla="*/ 23363 w 235793"/>
              <a:gd name="connsiteY24" fmla="*/ 202602 h 209828"/>
              <a:gd name="connsiteX25" fmla="*/ 17972 w 235793"/>
              <a:gd name="connsiteY25" fmla="*/ 208022 h 209828"/>
              <a:gd name="connsiteX26" fmla="*/ 12580 w 235793"/>
              <a:gd name="connsiteY26" fmla="*/ 209828 h 209828"/>
              <a:gd name="connsiteX27" fmla="*/ 8986 w 235793"/>
              <a:gd name="connsiteY27" fmla="*/ 209828 h 209828"/>
              <a:gd name="connsiteX28" fmla="*/ 5392 w 235793"/>
              <a:gd name="connsiteY28" fmla="*/ 209828 h 209828"/>
              <a:gd name="connsiteX29" fmla="*/ 3595 w 235793"/>
              <a:gd name="connsiteY29" fmla="*/ 209828 h 209828"/>
              <a:gd name="connsiteX30" fmla="*/ 0 w 235793"/>
              <a:gd name="connsiteY30" fmla="*/ 209828 h 209828"/>
              <a:gd name="connsiteX31" fmla="*/ 0 w 235793"/>
              <a:gd name="connsiteY31" fmla="*/ 204408 h 209828"/>
              <a:gd name="connsiteX32" fmla="*/ 0 w 235793"/>
              <a:gd name="connsiteY32" fmla="*/ 200795 h 209828"/>
              <a:gd name="connsiteX33" fmla="*/ 0 w 235793"/>
              <a:gd name="connsiteY33" fmla="*/ 195375 h 209828"/>
              <a:gd name="connsiteX34" fmla="*/ 3595 w 235793"/>
              <a:gd name="connsiteY34" fmla="*/ 191762 h 209828"/>
              <a:gd name="connsiteX35" fmla="*/ 5392 w 235793"/>
              <a:gd name="connsiteY35" fmla="*/ 184535 h 209828"/>
              <a:gd name="connsiteX36" fmla="*/ 8986 w 235793"/>
              <a:gd name="connsiteY36" fmla="*/ 180922 h 209828"/>
              <a:gd name="connsiteX37" fmla="*/ 10783 w 235793"/>
              <a:gd name="connsiteY37" fmla="*/ 171889 h 209828"/>
              <a:gd name="connsiteX38" fmla="*/ 12580 w 235793"/>
              <a:gd name="connsiteY38" fmla="*/ 164662 h 209828"/>
              <a:gd name="connsiteX39" fmla="*/ 17972 w 235793"/>
              <a:gd name="connsiteY39" fmla="*/ 157436 h 209828"/>
              <a:gd name="connsiteX40" fmla="*/ 19769 w 235793"/>
              <a:gd name="connsiteY40" fmla="*/ 148403 h 209828"/>
              <a:gd name="connsiteX41" fmla="*/ 25160 w 235793"/>
              <a:gd name="connsiteY41" fmla="*/ 139370 h 209828"/>
              <a:gd name="connsiteX42" fmla="*/ 30551 w 235793"/>
              <a:gd name="connsiteY42" fmla="*/ 128530 h 209828"/>
              <a:gd name="connsiteX43" fmla="*/ 37740 w 235793"/>
              <a:gd name="connsiteY43" fmla="*/ 117690 h 209828"/>
              <a:gd name="connsiteX44" fmla="*/ 43131 w 235793"/>
              <a:gd name="connsiteY44" fmla="*/ 105044 h 209828"/>
              <a:gd name="connsiteX45" fmla="*/ 55711 w 235793"/>
              <a:gd name="connsiteY45" fmla="*/ 83364 h 209828"/>
              <a:gd name="connsiteX46" fmla="*/ 64697 w 235793"/>
              <a:gd name="connsiteY46" fmla="*/ 63491 h 209828"/>
              <a:gd name="connsiteX47" fmla="*/ 73682 w 235793"/>
              <a:gd name="connsiteY47" fmla="*/ 45425 h 209828"/>
              <a:gd name="connsiteX48" fmla="*/ 80871 w 235793"/>
              <a:gd name="connsiteY48" fmla="*/ 30972 h 209828"/>
              <a:gd name="connsiteX49" fmla="*/ 82668 w 235793"/>
              <a:gd name="connsiteY49" fmla="*/ 18325 h 209828"/>
              <a:gd name="connsiteX50" fmla="*/ 84465 w 235793"/>
              <a:gd name="connsiteY50" fmla="*/ 7486 h 209828"/>
              <a:gd name="connsiteX51" fmla="*/ 84465 w 235793"/>
              <a:gd name="connsiteY51" fmla="*/ 2515 h 209828"/>
              <a:gd name="connsiteX52" fmla="*/ 88220 w 235793"/>
              <a:gd name="connsiteY52" fmla="*/ 2094 h 209828"/>
              <a:gd name="connsiteX53" fmla="*/ 126473 w 235793"/>
              <a:gd name="connsiteY53" fmla="*/ 0 h 20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235793" h="209828">
                <a:moveTo>
                  <a:pt x="126473" y="0"/>
                </a:moveTo>
                <a:lnTo>
                  <a:pt x="145523" y="12700"/>
                </a:lnTo>
                <a:cubicBezTo>
                  <a:pt x="151092" y="16413"/>
                  <a:pt x="158223" y="16933"/>
                  <a:pt x="164573" y="19050"/>
                </a:cubicBezTo>
                <a:cubicBezTo>
                  <a:pt x="209913" y="34163"/>
                  <a:pt x="191534" y="24324"/>
                  <a:pt x="221723" y="44450"/>
                </a:cubicBezTo>
                <a:lnTo>
                  <a:pt x="235793" y="47949"/>
                </a:lnTo>
                <a:lnTo>
                  <a:pt x="230031" y="50845"/>
                </a:lnTo>
                <a:lnTo>
                  <a:pt x="219248" y="52651"/>
                </a:lnTo>
                <a:lnTo>
                  <a:pt x="212060" y="54458"/>
                </a:lnTo>
                <a:lnTo>
                  <a:pt x="204871" y="59878"/>
                </a:lnTo>
                <a:lnTo>
                  <a:pt x="194089" y="65298"/>
                </a:lnTo>
                <a:lnTo>
                  <a:pt x="185103" y="70718"/>
                </a:lnTo>
                <a:lnTo>
                  <a:pt x="174321" y="77944"/>
                </a:lnTo>
                <a:lnTo>
                  <a:pt x="154552" y="92397"/>
                </a:lnTo>
                <a:lnTo>
                  <a:pt x="134784" y="106850"/>
                </a:lnTo>
                <a:lnTo>
                  <a:pt x="113219" y="128530"/>
                </a:lnTo>
                <a:lnTo>
                  <a:pt x="100639" y="137563"/>
                </a:lnTo>
                <a:lnTo>
                  <a:pt x="89856" y="148403"/>
                </a:lnTo>
                <a:lnTo>
                  <a:pt x="80871" y="157436"/>
                </a:lnTo>
                <a:lnTo>
                  <a:pt x="70088" y="168276"/>
                </a:lnTo>
                <a:lnTo>
                  <a:pt x="61102" y="175502"/>
                </a:lnTo>
                <a:lnTo>
                  <a:pt x="52117" y="182729"/>
                </a:lnTo>
                <a:lnTo>
                  <a:pt x="43131" y="189955"/>
                </a:lnTo>
                <a:lnTo>
                  <a:pt x="35943" y="195375"/>
                </a:lnTo>
                <a:lnTo>
                  <a:pt x="30551" y="200795"/>
                </a:lnTo>
                <a:lnTo>
                  <a:pt x="23363" y="202602"/>
                </a:lnTo>
                <a:lnTo>
                  <a:pt x="17972" y="208022"/>
                </a:lnTo>
                <a:lnTo>
                  <a:pt x="12580" y="209828"/>
                </a:lnTo>
                <a:lnTo>
                  <a:pt x="8986" y="209828"/>
                </a:lnTo>
                <a:lnTo>
                  <a:pt x="5392" y="209828"/>
                </a:lnTo>
                <a:lnTo>
                  <a:pt x="3595" y="209828"/>
                </a:lnTo>
                <a:lnTo>
                  <a:pt x="0" y="209828"/>
                </a:lnTo>
                <a:lnTo>
                  <a:pt x="0" y="204408"/>
                </a:lnTo>
                <a:lnTo>
                  <a:pt x="0" y="200795"/>
                </a:lnTo>
                <a:lnTo>
                  <a:pt x="0" y="195375"/>
                </a:lnTo>
                <a:lnTo>
                  <a:pt x="3595" y="191762"/>
                </a:lnTo>
                <a:lnTo>
                  <a:pt x="5392" y="184535"/>
                </a:lnTo>
                <a:lnTo>
                  <a:pt x="8986" y="180922"/>
                </a:lnTo>
                <a:lnTo>
                  <a:pt x="10783" y="171889"/>
                </a:lnTo>
                <a:lnTo>
                  <a:pt x="12580" y="164662"/>
                </a:lnTo>
                <a:lnTo>
                  <a:pt x="17972" y="157436"/>
                </a:lnTo>
                <a:lnTo>
                  <a:pt x="19769" y="148403"/>
                </a:lnTo>
                <a:lnTo>
                  <a:pt x="25160" y="139370"/>
                </a:lnTo>
                <a:lnTo>
                  <a:pt x="30551" y="128530"/>
                </a:lnTo>
                <a:lnTo>
                  <a:pt x="37740" y="117690"/>
                </a:lnTo>
                <a:lnTo>
                  <a:pt x="43131" y="105044"/>
                </a:lnTo>
                <a:lnTo>
                  <a:pt x="55711" y="83364"/>
                </a:lnTo>
                <a:lnTo>
                  <a:pt x="64697" y="63491"/>
                </a:lnTo>
                <a:lnTo>
                  <a:pt x="73682" y="45425"/>
                </a:lnTo>
                <a:lnTo>
                  <a:pt x="80871" y="30972"/>
                </a:lnTo>
                <a:lnTo>
                  <a:pt x="82668" y="18325"/>
                </a:lnTo>
                <a:lnTo>
                  <a:pt x="84465" y="7486"/>
                </a:lnTo>
                <a:lnTo>
                  <a:pt x="84465" y="2515"/>
                </a:lnTo>
                <a:lnTo>
                  <a:pt x="88220" y="2094"/>
                </a:lnTo>
                <a:cubicBezTo>
                  <a:pt x="100971" y="1396"/>
                  <a:pt x="113773" y="1059"/>
                  <a:pt x="126473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6" name="任意多边形 245"/>
          <p:cNvSpPr/>
          <p:nvPr/>
        </p:nvSpPr>
        <p:spPr>
          <a:xfrm>
            <a:off x="2043201" y="2571751"/>
            <a:ext cx="260817" cy="224555"/>
          </a:xfrm>
          <a:custGeom>
            <a:avLst/>
            <a:gdLst>
              <a:gd name="connsiteX0" fmla="*/ 222188 w 260817"/>
              <a:gd name="connsiteY0" fmla="*/ 0 h 224555"/>
              <a:gd name="connsiteX1" fmla="*/ 260288 w 260817"/>
              <a:gd name="connsiteY1" fmla="*/ 25400 h 224555"/>
              <a:gd name="connsiteX2" fmla="*/ 260817 w 260817"/>
              <a:gd name="connsiteY2" fmla="*/ 50235 h 224555"/>
              <a:gd name="connsiteX3" fmla="*/ 256987 w 260817"/>
              <a:gd name="connsiteY3" fmla="*/ 50235 h 224555"/>
              <a:gd name="connsiteX4" fmla="*/ 251595 w 260817"/>
              <a:gd name="connsiteY4" fmla="*/ 52032 h 224555"/>
              <a:gd name="connsiteX5" fmla="*/ 244407 w 260817"/>
              <a:gd name="connsiteY5" fmla="*/ 52032 h 224555"/>
              <a:gd name="connsiteX6" fmla="*/ 237218 w 260817"/>
              <a:gd name="connsiteY6" fmla="*/ 57424 h 224555"/>
              <a:gd name="connsiteX7" fmla="*/ 226436 w 260817"/>
              <a:gd name="connsiteY7" fmla="*/ 62815 h 224555"/>
              <a:gd name="connsiteX8" fmla="*/ 217450 w 260817"/>
              <a:gd name="connsiteY8" fmla="*/ 68206 h 224555"/>
              <a:gd name="connsiteX9" fmla="*/ 204870 w 260817"/>
              <a:gd name="connsiteY9" fmla="*/ 75395 h 224555"/>
              <a:gd name="connsiteX10" fmla="*/ 192291 w 260817"/>
              <a:gd name="connsiteY10" fmla="*/ 84380 h 224555"/>
              <a:gd name="connsiteX11" fmla="*/ 179711 w 260817"/>
              <a:gd name="connsiteY11" fmla="*/ 95163 h 224555"/>
              <a:gd name="connsiteX12" fmla="*/ 165334 w 260817"/>
              <a:gd name="connsiteY12" fmla="*/ 104148 h 224555"/>
              <a:gd name="connsiteX13" fmla="*/ 149160 w 260817"/>
              <a:gd name="connsiteY13" fmla="*/ 120323 h 224555"/>
              <a:gd name="connsiteX14" fmla="*/ 132986 w 260817"/>
              <a:gd name="connsiteY14" fmla="*/ 132902 h 224555"/>
              <a:gd name="connsiteX15" fmla="*/ 115015 w 260817"/>
              <a:gd name="connsiteY15" fmla="*/ 149076 h 224555"/>
              <a:gd name="connsiteX16" fmla="*/ 97044 w 260817"/>
              <a:gd name="connsiteY16" fmla="*/ 165250 h 224555"/>
              <a:gd name="connsiteX17" fmla="*/ 77275 w 260817"/>
              <a:gd name="connsiteY17" fmla="*/ 185019 h 224555"/>
              <a:gd name="connsiteX18" fmla="*/ 57507 w 260817"/>
              <a:gd name="connsiteY18" fmla="*/ 201193 h 224555"/>
              <a:gd name="connsiteX19" fmla="*/ 35942 w 260817"/>
              <a:gd name="connsiteY19" fmla="*/ 224555 h 224555"/>
              <a:gd name="connsiteX20" fmla="*/ 0 w 260817"/>
              <a:gd name="connsiteY20" fmla="*/ 201193 h 224555"/>
              <a:gd name="connsiteX21" fmla="*/ 17971 w 260817"/>
              <a:gd name="connsiteY21" fmla="*/ 177830 h 224555"/>
              <a:gd name="connsiteX22" fmla="*/ 32348 w 260817"/>
              <a:gd name="connsiteY22" fmla="*/ 154468 h 224555"/>
              <a:gd name="connsiteX23" fmla="*/ 44927 w 260817"/>
              <a:gd name="connsiteY23" fmla="*/ 134699 h 224555"/>
              <a:gd name="connsiteX24" fmla="*/ 57507 w 260817"/>
              <a:gd name="connsiteY24" fmla="*/ 114931 h 224555"/>
              <a:gd name="connsiteX25" fmla="*/ 70087 w 260817"/>
              <a:gd name="connsiteY25" fmla="*/ 96960 h 224555"/>
              <a:gd name="connsiteX26" fmla="*/ 80870 w 260817"/>
              <a:gd name="connsiteY26" fmla="*/ 80786 h 224555"/>
              <a:gd name="connsiteX27" fmla="*/ 89855 w 260817"/>
              <a:gd name="connsiteY27" fmla="*/ 64612 h 224555"/>
              <a:gd name="connsiteX28" fmla="*/ 100638 w 260817"/>
              <a:gd name="connsiteY28" fmla="*/ 50235 h 224555"/>
              <a:gd name="connsiteX29" fmla="*/ 104232 w 260817"/>
              <a:gd name="connsiteY29" fmla="*/ 37655 h 224555"/>
              <a:gd name="connsiteX30" fmla="*/ 113218 w 260817"/>
              <a:gd name="connsiteY30" fmla="*/ 28670 h 224555"/>
              <a:gd name="connsiteX31" fmla="*/ 116812 w 260817"/>
              <a:gd name="connsiteY31" fmla="*/ 17887 h 224555"/>
              <a:gd name="connsiteX32" fmla="*/ 122203 w 260817"/>
              <a:gd name="connsiteY32" fmla="*/ 7104 h 224555"/>
              <a:gd name="connsiteX33" fmla="*/ 125268 w 260817"/>
              <a:gd name="connsiteY33" fmla="*/ 4039 h 224555"/>
              <a:gd name="connsiteX34" fmla="*/ 155430 w 260817"/>
              <a:gd name="connsiteY34" fmla="*/ 2126 h 224555"/>
              <a:gd name="connsiteX35" fmla="*/ 222188 w 260817"/>
              <a:gd name="connsiteY35" fmla="*/ 0 h 2245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260817" h="224555">
                <a:moveTo>
                  <a:pt x="222188" y="0"/>
                </a:moveTo>
                <a:cubicBezTo>
                  <a:pt x="236462" y="4758"/>
                  <a:pt x="254342" y="7563"/>
                  <a:pt x="260288" y="25400"/>
                </a:cubicBezTo>
                <a:lnTo>
                  <a:pt x="260817" y="50235"/>
                </a:lnTo>
                <a:lnTo>
                  <a:pt x="256987" y="50235"/>
                </a:lnTo>
                <a:lnTo>
                  <a:pt x="251595" y="52032"/>
                </a:lnTo>
                <a:lnTo>
                  <a:pt x="244407" y="52032"/>
                </a:lnTo>
                <a:lnTo>
                  <a:pt x="237218" y="57424"/>
                </a:lnTo>
                <a:lnTo>
                  <a:pt x="226436" y="62815"/>
                </a:lnTo>
                <a:lnTo>
                  <a:pt x="217450" y="68206"/>
                </a:lnTo>
                <a:lnTo>
                  <a:pt x="204870" y="75395"/>
                </a:lnTo>
                <a:lnTo>
                  <a:pt x="192291" y="84380"/>
                </a:lnTo>
                <a:lnTo>
                  <a:pt x="179711" y="95163"/>
                </a:lnTo>
                <a:lnTo>
                  <a:pt x="165334" y="104148"/>
                </a:lnTo>
                <a:lnTo>
                  <a:pt x="149160" y="120323"/>
                </a:lnTo>
                <a:lnTo>
                  <a:pt x="132986" y="132902"/>
                </a:lnTo>
                <a:lnTo>
                  <a:pt x="115015" y="149076"/>
                </a:lnTo>
                <a:lnTo>
                  <a:pt x="97044" y="165250"/>
                </a:lnTo>
                <a:lnTo>
                  <a:pt x="77275" y="185019"/>
                </a:lnTo>
                <a:lnTo>
                  <a:pt x="57507" y="201193"/>
                </a:lnTo>
                <a:lnTo>
                  <a:pt x="35942" y="224555"/>
                </a:lnTo>
                <a:lnTo>
                  <a:pt x="0" y="201193"/>
                </a:lnTo>
                <a:lnTo>
                  <a:pt x="17971" y="177830"/>
                </a:lnTo>
                <a:lnTo>
                  <a:pt x="32348" y="154468"/>
                </a:lnTo>
                <a:lnTo>
                  <a:pt x="44927" y="134699"/>
                </a:lnTo>
                <a:lnTo>
                  <a:pt x="57507" y="114931"/>
                </a:lnTo>
                <a:lnTo>
                  <a:pt x="70087" y="96960"/>
                </a:lnTo>
                <a:lnTo>
                  <a:pt x="80870" y="80786"/>
                </a:lnTo>
                <a:lnTo>
                  <a:pt x="89855" y="64612"/>
                </a:lnTo>
                <a:lnTo>
                  <a:pt x="100638" y="50235"/>
                </a:lnTo>
                <a:lnTo>
                  <a:pt x="104232" y="37655"/>
                </a:lnTo>
                <a:lnTo>
                  <a:pt x="113218" y="28670"/>
                </a:lnTo>
                <a:lnTo>
                  <a:pt x="116812" y="17887"/>
                </a:lnTo>
                <a:lnTo>
                  <a:pt x="122203" y="7104"/>
                </a:lnTo>
                <a:lnTo>
                  <a:pt x="125268" y="4039"/>
                </a:lnTo>
                <a:lnTo>
                  <a:pt x="155430" y="2126"/>
                </a:lnTo>
                <a:cubicBezTo>
                  <a:pt x="177683" y="1418"/>
                  <a:pt x="199963" y="1059"/>
                  <a:pt x="222188" y="0"/>
                </a:cubicBez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任意多边形 246"/>
          <p:cNvSpPr/>
          <p:nvPr/>
        </p:nvSpPr>
        <p:spPr>
          <a:xfrm>
            <a:off x="1983098" y="2715766"/>
            <a:ext cx="203872" cy="869804"/>
          </a:xfrm>
          <a:custGeom>
            <a:avLst/>
            <a:gdLst>
              <a:gd name="connsiteX0" fmla="*/ 8942 w 203872"/>
              <a:gd name="connsiteY0" fmla="*/ 0 h 869804"/>
              <a:gd name="connsiteX1" fmla="*/ 12519 w 203872"/>
              <a:gd name="connsiteY1" fmla="*/ 0 h 869804"/>
              <a:gd name="connsiteX2" fmla="*/ 21460 w 203872"/>
              <a:gd name="connsiteY2" fmla="*/ 0 h 869804"/>
              <a:gd name="connsiteX3" fmla="*/ 28614 w 203872"/>
              <a:gd name="connsiteY3" fmla="*/ 1797 h 869804"/>
              <a:gd name="connsiteX4" fmla="*/ 41132 w 203872"/>
              <a:gd name="connsiteY4" fmla="*/ 3594 h 869804"/>
              <a:gd name="connsiteX5" fmla="*/ 50074 w 203872"/>
              <a:gd name="connsiteY5" fmla="*/ 7189 h 869804"/>
              <a:gd name="connsiteX6" fmla="*/ 60804 w 203872"/>
              <a:gd name="connsiteY6" fmla="*/ 8986 h 869804"/>
              <a:gd name="connsiteX7" fmla="*/ 69746 w 203872"/>
              <a:gd name="connsiteY7" fmla="*/ 12580 h 869804"/>
              <a:gd name="connsiteX8" fmla="*/ 80476 w 203872"/>
              <a:gd name="connsiteY8" fmla="*/ 16174 h 869804"/>
              <a:gd name="connsiteX9" fmla="*/ 87629 w 203872"/>
              <a:gd name="connsiteY9" fmla="*/ 21566 h 869804"/>
              <a:gd name="connsiteX10" fmla="*/ 96571 w 203872"/>
              <a:gd name="connsiteY10" fmla="*/ 28754 h 869804"/>
              <a:gd name="connsiteX11" fmla="*/ 105513 w 203872"/>
              <a:gd name="connsiteY11" fmla="*/ 34145 h 869804"/>
              <a:gd name="connsiteX12" fmla="*/ 112666 w 203872"/>
              <a:gd name="connsiteY12" fmla="*/ 41334 h 869804"/>
              <a:gd name="connsiteX13" fmla="*/ 119820 w 203872"/>
              <a:gd name="connsiteY13" fmla="*/ 52116 h 869804"/>
              <a:gd name="connsiteX14" fmla="*/ 125185 w 203872"/>
              <a:gd name="connsiteY14" fmla="*/ 59305 h 869804"/>
              <a:gd name="connsiteX15" fmla="*/ 128761 w 203872"/>
              <a:gd name="connsiteY15" fmla="*/ 71885 h 869804"/>
              <a:gd name="connsiteX16" fmla="*/ 137703 w 203872"/>
              <a:gd name="connsiteY16" fmla="*/ 84465 h 869804"/>
              <a:gd name="connsiteX17" fmla="*/ 141280 w 203872"/>
              <a:gd name="connsiteY17" fmla="*/ 98841 h 869804"/>
              <a:gd name="connsiteX18" fmla="*/ 146645 w 203872"/>
              <a:gd name="connsiteY18" fmla="*/ 113218 h 869804"/>
              <a:gd name="connsiteX19" fmla="*/ 153798 w 203872"/>
              <a:gd name="connsiteY19" fmla="*/ 132987 h 869804"/>
              <a:gd name="connsiteX20" fmla="*/ 157375 w 203872"/>
              <a:gd name="connsiteY20" fmla="*/ 143769 h 869804"/>
              <a:gd name="connsiteX21" fmla="*/ 160952 w 203872"/>
              <a:gd name="connsiteY21" fmla="*/ 152755 h 869804"/>
              <a:gd name="connsiteX22" fmla="*/ 164528 w 203872"/>
              <a:gd name="connsiteY22" fmla="*/ 165335 h 869804"/>
              <a:gd name="connsiteX23" fmla="*/ 169893 w 203872"/>
              <a:gd name="connsiteY23" fmla="*/ 177915 h 869804"/>
              <a:gd name="connsiteX24" fmla="*/ 173470 w 203872"/>
              <a:gd name="connsiteY24" fmla="*/ 203074 h 869804"/>
              <a:gd name="connsiteX25" fmla="*/ 182412 w 203872"/>
              <a:gd name="connsiteY25" fmla="*/ 230031 h 869804"/>
              <a:gd name="connsiteX26" fmla="*/ 185989 w 203872"/>
              <a:gd name="connsiteY26" fmla="*/ 258785 h 869804"/>
              <a:gd name="connsiteX27" fmla="*/ 191354 w 203872"/>
              <a:gd name="connsiteY27" fmla="*/ 287539 h 869804"/>
              <a:gd name="connsiteX28" fmla="*/ 193142 w 203872"/>
              <a:gd name="connsiteY28" fmla="*/ 318090 h 869804"/>
              <a:gd name="connsiteX29" fmla="*/ 196719 w 203872"/>
              <a:gd name="connsiteY29" fmla="*/ 350438 h 869804"/>
              <a:gd name="connsiteX30" fmla="*/ 198507 w 203872"/>
              <a:gd name="connsiteY30" fmla="*/ 382786 h 869804"/>
              <a:gd name="connsiteX31" fmla="*/ 203872 w 203872"/>
              <a:gd name="connsiteY31" fmla="*/ 420525 h 869804"/>
              <a:gd name="connsiteX32" fmla="*/ 202084 w 203872"/>
              <a:gd name="connsiteY32" fmla="*/ 454670 h 869804"/>
              <a:gd name="connsiteX33" fmla="*/ 202084 w 203872"/>
              <a:gd name="connsiteY33" fmla="*/ 487018 h 869804"/>
              <a:gd name="connsiteX34" fmla="*/ 198507 w 203872"/>
              <a:gd name="connsiteY34" fmla="*/ 519367 h 869804"/>
              <a:gd name="connsiteX35" fmla="*/ 198507 w 203872"/>
              <a:gd name="connsiteY35" fmla="*/ 549918 h 869804"/>
              <a:gd name="connsiteX36" fmla="*/ 196719 w 203872"/>
              <a:gd name="connsiteY36" fmla="*/ 578671 h 869804"/>
              <a:gd name="connsiteX37" fmla="*/ 193142 w 203872"/>
              <a:gd name="connsiteY37" fmla="*/ 605628 h 869804"/>
              <a:gd name="connsiteX38" fmla="*/ 191354 w 203872"/>
              <a:gd name="connsiteY38" fmla="*/ 634382 h 869804"/>
              <a:gd name="connsiteX39" fmla="*/ 189565 w 203872"/>
              <a:gd name="connsiteY39" fmla="*/ 657745 h 869804"/>
              <a:gd name="connsiteX40" fmla="*/ 184200 w 203872"/>
              <a:gd name="connsiteY40" fmla="*/ 682904 h 869804"/>
              <a:gd name="connsiteX41" fmla="*/ 177047 w 203872"/>
              <a:gd name="connsiteY41" fmla="*/ 706267 h 869804"/>
              <a:gd name="connsiteX42" fmla="*/ 169893 w 203872"/>
              <a:gd name="connsiteY42" fmla="*/ 727832 h 869804"/>
              <a:gd name="connsiteX43" fmla="*/ 160952 w 203872"/>
              <a:gd name="connsiteY43" fmla="*/ 747600 h 869804"/>
              <a:gd name="connsiteX44" fmla="*/ 153798 w 203872"/>
              <a:gd name="connsiteY44" fmla="*/ 767369 h 869804"/>
              <a:gd name="connsiteX45" fmla="*/ 144857 w 203872"/>
              <a:gd name="connsiteY45" fmla="*/ 785340 h 869804"/>
              <a:gd name="connsiteX46" fmla="*/ 132338 w 203872"/>
              <a:gd name="connsiteY46" fmla="*/ 803311 h 869804"/>
              <a:gd name="connsiteX47" fmla="*/ 119820 w 203872"/>
              <a:gd name="connsiteY47" fmla="*/ 817688 h 869804"/>
              <a:gd name="connsiteX48" fmla="*/ 107301 w 203872"/>
              <a:gd name="connsiteY48" fmla="*/ 830268 h 869804"/>
              <a:gd name="connsiteX49" fmla="*/ 94783 w 203872"/>
              <a:gd name="connsiteY49" fmla="*/ 839253 h 869804"/>
              <a:gd name="connsiteX50" fmla="*/ 85841 w 203872"/>
              <a:gd name="connsiteY50" fmla="*/ 850036 h 869804"/>
              <a:gd name="connsiteX51" fmla="*/ 75111 w 203872"/>
              <a:gd name="connsiteY51" fmla="*/ 857224 h 869804"/>
              <a:gd name="connsiteX52" fmla="*/ 64381 w 203872"/>
              <a:gd name="connsiteY52" fmla="*/ 862616 h 869804"/>
              <a:gd name="connsiteX53" fmla="*/ 57227 w 203872"/>
              <a:gd name="connsiteY53" fmla="*/ 864413 h 869804"/>
              <a:gd name="connsiteX54" fmla="*/ 50074 w 203872"/>
              <a:gd name="connsiteY54" fmla="*/ 868007 h 869804"/>
              <a:gd name="connsiteX55" fmla="*/ 44709 w 203872"/>
              <a:gd name="connsiteY55" fmla="*/ 869804 h 869804"/>
              <a:gd name="connsiteX56" fmla="*/ 41132 w 203872"/>
              <a:gd name="connsiteY56" fmla="*/ 868007 h 869804"/>
              <a:gd name="connsiteX57" fmla="*/ 35767 w 203872"/>
              <a:gd name="connsiteY57" fmla="*/ 868007 h 869804"/>
              <a:gd name="connsiteX58" fmla="*/ 30402 w 203872"/>
              <a:gd name="connsiteY58" fmla="*/ 862616 h 869804"/>
              <a:gd name="connsiteX59" fmla="*/ 28614 w 203872"/>
              <a:gd name="connsiteY59" fmla="*/ 857224 h 869804"/>
              <a:gd name="connsiteX60" fmla="*/ 25037 w 203872"/>
              <a:gd name="connsiteY60" fmla="*/ 851833 h 869804"/>
              <a:gd name="connsiteX61" fmla="*/ 23249 w 203872"/>
              <a:gd name="connsiteY61" fmla="*/ 842847 h 869804"/>
              <a:gd name="connsiteX62" fmla="*/ 21460 w 203872"/>
              <a:gd name="connsiteY62" fmla="*/ 835659 h 869804"/>
              <a:gd name="connsiteX63" fmla="*/ 17884 w 203872"/>
              <a:gd name="connsiteY63" fmla="*/ 824876 h 869804"/>
              <a:gd name="connsiteX64" fmla="*/ 16095 w 203872"/>
              <a:gd name="connsiteY64" fmla="*/ 817688 h 869804"/>
              <a:gd name="connsiteX65" fmla="*/ 12519 w 203872"/>
              <a:gd name="connsiteY65" fmla="*/ 812296 h 869804"/>
              <a:gd name="connsiteX66" fmla="*/ 11619 w 203872"/>
              <a:gd name="connsiteY66" fmla="*/ 808680 h 869804"/>
              <a:gd name="connsiteX67" fmla="*/ 19669 w 203872"/>
              <a:gd name="connsiteY67" fmla="*/ 783134 h 869804"/>
              <a:gd name="connsiteX68" fmla="*/ 34641 w 203872"/>
              <a:gd name="connsiteY68" fmla="*/ 752726 h 869804"/>
              <a:gd name="connsiteX69" fmla="*/ 47341 w 203872"/>
              <a:gd name="connsiteY69" fmla="*/ 714626 h 869804"/>
              <a:gd name="connsiteX70" fmla="*/ 60041 w 203872"/>
              <a:gd name="connsiteY70" fmla="*/ 657476 h 869804"/>
              <a:gd name="connsiteX71" fmla="*/ 59712 w 203872"/>
              <a:gd name="connsiteY71" fmla="*/ 656496 h 869804"/>
              <a:gd name="connsiteX72" fmla="*/ 60804 w 203872"/>
              <a:gd name="connsiteY72" fmla="*/ 655947 h 869804"/>
              <a:gd name="connsiteX73" fmla="*/ 62592 w 203872"/>
              <a:gd name="connsiteY73" fmla="*/ 654150 h 869804"/>
              <a:gd name="connsiteX74" fmla="*/ 64381 w 203872"/>
              <a:gd name="connsiteY74" fmla="*/ 650556 h 869804"/>
              <a:gd name="connsiteX75" fmla="*/ 67957 w 203872"/>
              <a:gd name="connsiteY75" fmla="*/ 646962 h 869804"/>
              <a:gd name="connsiteX76" fmla="*/ 69746 w 203872"/>
              <a:gd name="connsiteY76" fmla="*/ 641570 h 869804"/>
              <a:gd name="connsiteX77" fmla="*/ 73322 w 203872"/>
              <a:gd name="connsiteY77" fmla="*/ 636179 h 869804"/>
              <a:gd name="connsiteX78" fmla="*/ 75111 w 203872"/>
              <a:gd name="connsiteY78" fmla="*/ 628991 h 869804"/>
              <a:gd name="connsiteX79" fmla="*/ 76899 w 203872"/>
              <a:gd name="connsiteY79" fmla="*/ 621802 h 869804"/>
              <a:gd name="connsiteX80" fmla="*/ 80476 w 203872"/>
              <a:gd name="connsiteY80" fmla="*/ 611019 h 869804"/>
              <a:gd name="connsiteX81" fmla="*/ 82264 w 203872"/>
              <a:gd name="connsiteY81" fmla="*/ 603831 h 869804"/>
              <a:gd name="connsiteX82" fmla="*/ 85841 w 203872"/>
              <a:gd name="connsiteY82" fmla="*/ 591251 h 869804"/>
              <a:gd name="connsiteX83" fmla="*/ 85841 w 203872"/>
              <a:gd name="connsiteY83" fmla="*/ 582266 h 869804"/>
              <a:gd name="connsiteX84" fmla="*/ 87629 w 203872"/>
              <a:gd name="connsiteY84" fmla="*/ 569686 h 869804"/>
              <a:gd name="connsiteX85" fmla="*/ 89418 w 203872"/>
              <a:gd name="connsiteY85" fmla="*/ 558903 h 869804"/>
              <a:gd name="connsiteX86" fmla="*/ 89418 w 203872"/>
              <a:gd name="connsiteY86" fmla="*/ 544526 h 869804"/>
              <a:gd name="connsiteX87" fmla="*/ 92994 w 203872"/>
              <a:gd name="connsiteY87" fmla="*/ 531946 h 869804"/>
              <a:gd name="connsiteX88" fmla="*/ 94783 w 203872"/>
              <a:gd name="connsiteY88" fmla="*/ 499598 h 869804"/>
              <a:gd name="connsiteX89" fmla="*/ 96571 w 203872"/>
              <a:gd name="connsiteY89" fmla="*/ 469047 h 869804"/>
              <a:gd name="connsiteX90" fmla="*/ 96571 w 203872"/>
              <a:gd name="connsiteY90" fmla="*/ 436699 h 869804"/>
              <a:gd name="connsiteX91" fmla="*/ 96571 w 203872"/>
              <a:gd name="connsiteY91" fmla="*/ 404351 h 869804"/>
              <a:gd name="connsiteX92" fmla="*/ 96571 w 203872"/>
              <a:gd name="connsiteY92" fmla="*/ 372003 h 869804"/>
              <a:gd name="connsiteX93" fmla="*/ 96571 w 203872"/>
              <a:gd name="connsiteY93" fmla="*/ 339655 h 869804"/>
              <a:gd name="connsiteX94" fmla="*/ 94783 w 203872"/>
              <a:gd name="connsiteY94" fmla="*/ 305510 h 869804"/>
              <a:gd name="connsiteX95" fmla="*/ 92994 w 203872"/>
              <a:gd name="connsiteY95" fmla="*/ 267770 h 869804"/>
              <a:gd name="connsiteX96" fmla="*/ 89418 w 203872"/>
              <a:gd name="connsiteY96" fmla="*/ 253393 h 869804"/>
              <a:gd name="connsiteX97" fmla="*/ 89418 w 203872"/>
              <a:gd name="connsiteY97" fmla="*/ 235422 h 869804"/>
              <a:gd name="connsiteX98" fmla="*/ 87629 w 203872"/>
              <a:gd name="connsiteY98" fmla="*/ 221045 h 869804"/>
              <a:gd name="connsiteX99" fmla="*/ 85841 w 203872"/>
              <a:gd name="connsiteY99" fmla="*/ 206668 h 869804"/>
              <a:gd name="connsiteX100" fmla="*/ 82264 w 203872"/>
              <a:gd name="connsiteY100" fmla="*/ 194089 h 869804"/>
              <a:gd name="connsiteX101" fmla="*/ 80476 w 203872"/>
              <a:gd name="connsiteY101" fmla="*/ 177915 h 869804"/>
              <a:gd name="connsiteX102" fmla="*/ 75111 w 203872"/>
              <a:gd name="connsiteY102" fmla="*/ 165335 h 869804"/>
              <a:gd name="connsiteX103" fmla="*/ 73322 w 203872"/>
              <a:gd name="connsiteY103" fmla="*/ 156349 h 869804"/>
              <a:gd name="connsiteX104" fmla="*/ 64381 w 203872"/>
              <a:gd name="connsiteY104" fmla="*/ 132987 h 869804"/>
              <a:gd name="connsiteX105" fmla="*/ 57227 w 203872"/>
              <a:gd name="connsiteY105" fmla="*/ 113218 h 869804"/>
              <a:gd name="connsiteX106" fmla="*/ 48286 w 203872"/>
              <a:gd name="connsiteY106" fmla="*/ 97044 h 869804"/>
              <a:gd name="connsiteX107" fmla="*/ 37555 w 203872"/>
              <a:gd name="connsiteY107" fmla="*/ 80870 h 869804"/>
              <a:gd name="connsiteX108" fmla="*/ 28614 w 203872"/>
              <a:gd name="connsiteY108" fmla="*/ 66493 h 869804"/>
              <a:gd name="connsiteX109" fmla="*/ 21460 w 203872"/>
              <a:gd name="connsiteY109" fmla="*/ 53914 h 869804"/>
              <a:gd name="connsiteX110" fmla="*/ 12519 w 203872"/>
              <a:gd name="connsiteY110" fmla="*/ 44928 h 869804"/>
              <a:gd name="connsiteX111" fmla="*/ 8942 w 203872"/>
              <a:gd name="connsiteY111" fmla="*/ 34145 h 869804"/>
              <a:gd name="connsiteX112" fmla="*/ 3577 w 203872"/>
              <a:gd name="connsiteY112" fmla="*/ 26957 h 869804"/>
              <a:gd name="connsiteX113" fmla="*/ 0 w 203872"/>
              <a:gd name="connsiteY113" fmla="*/ 19768 h 869804"/>
              <a:gd name="connsiteX114" fmla="*/ 0 w 203872"/>
              <a:gd name="connsiteY114" fmla="*/ 12580 h 869804"/>
              <a:gd name="connsiteX115" fmla="*/ 3577 w 203872"/>
              <a:gd name="connsiteY115" fmla="*/ 7189 h 869804"/>
              <a:gd name="connsiteX116" fmla="*/ 3577 w 203872"/>
              <a:gd name="connsiteY116" fmla="*/ 3594 h 869804"/>
              <a:gd name="connsiteX117" fmla="*/ 5365 w 203872"/>
              <a:gd name="connsiteY117" fmla="*/ 1797 h 869804"/>
              <a:gd name="connsiteX118" fmla="*/ 8942 w 203872"/>
              <a:gd name="connsiteY118" fmla="*/ 0 h 869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</a:cxnLst>
            <a:rect l="l" t="t" r="r" b="b"/>
            <a:pathLst>
              <a:path w="203872" h="869804">
                <a:moveTo>
                  <a:pt x="8942" y="0"/>
                </a:moveTo>
                <a:lnTo>
                  <a:pt x="12519" y="0"/>
                </a:lnTo>
                <a:lnTo>
                  <a:pt x="21460" y="0"/>
                </a:lnTo>
                <a:lnTo>
                  <a:pt x="28614" y="1797"/>
                </a:lnTo>
                <a:lnTo>
                  <a:pt x="41132" y="3594"/>
                </a:lnTo>
                <a:lnTo>
                  <a:pt x="50074" y="7189"/>
                </a:lnTo>
                <a:lnTo>
                  <a:pt x="60804" y="8986"/>
                </a:lnTo>
                <a:lnTo>
                  <a:pt x="69746" y="12580"/>
                </a:lnTo>
                <a:lnTo>
                  <a:pt x="80476" y="16174"/>
                </a:lnTo>
                <a:lnTo>
                  <a:pt x="87629" y="21566"/>
                </a:lnTo>
                <a:lnTo>
                  <a:pt x="96571" y="28754"/>
                </a:lnTo>
                <a:lnTo>
                  <a:pt x="105513" y="34145"/>
                </a:lnTo>
                <a:lnTo>
                  <a:pt x="112666" y="41334"/>
                </a:lnTo>
                <a:lnTo>
                  <a:pt x="119820" y="52116"/>
                </a:lnTo>
                <a:lnTo>
                  <a:pt x="125185" y="59305"/>
                </a:lnTo>
                <a:lnTo>
                  <a:pt x="128761" y="71885"/>
                </a:lnTo>
                <a:lnTo>
                  <a:pt x="137703" y="84465"/>
                </a:lnTo>
                <a:lnTo>
                  <a:pt x="141280" y="98841"/>
                </a:lnTo>
                <a:lnTo>
                  <a:pt x="146645" y="113218"/>
                </a:lnTo>
                <a:lnTo>
                  <a:pt x="153798" y="132987"/>
                </a:lnTo>
                <a:lnTo>
                  <a:pt x="157375" y="143769"/>
                </a:lnTo>
                <a:lnTo>
                  <a:pt x="160952" y="152755"/>
                </a:lnTo>
                <a:lnTo>
                  <a:pt x="164528" y="165335"/>
                </a:lnTo>
                <a:lnTo>
                  <a:pt x="169893" y="177915"/>
                </a:lnTo>
                <a:lnTo>
                  <a:pt x="173470" y="203074"/>
                </a:lnTo>
                <a:lnTo>
                  <a:pt x="182412" y="230031"/>
                </a:lnTo>
                <a:lnTo>
                  <a:pt x="185989" y="258785"/>
                </a:lnTo>
                <a:lnTo>
                  <a:pt x="191354" y="287539"/>
                </a:lnTo>
                <a:lnTo>
                  <a:pt x="193142" y="318090"/>
                </a:lnTo>
                <a:lnTo>
                  <a:pt x="196719" y="350438"/>
                </a:lnTo>
                <a:lnTo>
                  <a:pt x="198507" y="382786"/>
                </a:lnTo>
                <a:lnTo>
                  <a:pt x="203872" y="420525"/>
                </a:lnTo>
                <a:lnTo>
                  <a:pt x="202084" y="454670"/>
                </a:lnTo>
                <a:lnTo>
                  <a:pt x="202084" y="487018"/>
                </a:lnTo>
                <a:lnTo>
                  <a:pt x="198507" y="519367"/>
                </a:lnTo>
                <a:lnTo>
                  <a:pt x="198507" y="549918"/>
                </a:lnTo>
                <a:lnTo>
                  <a:pt x="196719" y="578671"/>
                </a:lnTo>
                <a:lnTo>
                  <a:pt x="193142" y="605628"/>
                </a:lnTo>
                <a:lnTo>
                  <a:pt x="191354" y="634382"/>
                </a:lnTo>
                <a:lnTo>
                  <a:pt x="189565" y="657745"/>
                </a:lnTo>
                <a:lnTo>
                  <a:pt x="184200" y="682904"/>
                </a:lnTo>
                <a:lnTo>
                  <a:pt x="177047" y="706267"/>
                </a:lnTo>
                <a:lnTo>
                  <a:pt x="169893" y="727832"/>
                </a:lnTo>
                <a:lnTo>
                  <a:pt x="160952" y="747600"/>
                </a:lnTo>
                <a:lnTo>
                  <a:pt x="153798" y="767369"/>
                </a:lnTo>
                <a:lnTo>
                  <a:pt x="144857" y="785340"/>
                </a:lnTo>
                <a:lnTo>
                  <a:pt x="132338" y="803311"/>
                </a:lnTo>
                <a:lnTo>
                  <a:pt x="119820" y="817688"/>
                </a:lnTo>
                <a:lnTo>
                  <a:pt x="107301" y="830268"/>
                </a:lnTo>
                <a:lnTo>
                  <a:pt x="94783" y="839253"/>
                </a:lnTo>
                <a:lnTo>
                  <a:pt x="85841" y="850036"/>
                </a:lnTo>
                <a:lnTo>
                  <a:pt x="75111" y="857224"/>
                </a:lnTo>
                <a:lnTo>
                  <a:pt x="64381" y="862616"/>
                </a:lnTo>
                <a:lnTo>
                  <a:pt x="57227" y="864413"/>
                </a:lnTo>
                <a:lnTo>
                  <a:pt x="50074" y="868007"/>
                </a:lnTo>
                <a:lnTo>
                  <a:pt x="44709" y="869804"/>
                </a:lnTo>
                <a:lnTo>
                  <a:pt x="41132" y="868007"/>
                </a:lnTo>
                <a:lnTo>
                  <a:pt x="35767" y="868007"/>
                </a:lnTo>
                <a:lnTo>
                  <a:pt x="30402" y="862616"/>
                </a:lnTo>
                <a:lnTo>
                  <a:pt x="28614" y="857224"/>
                </a:lnTo>
                <a:lnTo>
                  <a:pt x="25037" y="851833"/>
                </a:lnTo>
                <a:lnTo>
                  <a:pt x="23249" y="842847"/>
                </a:lnTo>
                <a:lnTo>
                  <a:pt x="21460" y="835659"/>
                </a:lnTo>
                <a:lnTo>
                  <a:pt x="17884" y="824876"/>
                </a:lnTo>
                <a:lnTo>
                  <a:pt x="16095" y="817688"/>
                </a:lnTo>
                <a:lnTo>
                  <a:pt x="12519" y="812296"/>
                </a:lnTo>
                <a:lnTo>
                  <a:pt x="11619" y="808680"/>
                </a:lnTo>
                <a:lnTo>
                  <a:pt x="19669" y="783134"/>
                </a:lnTo>
                <a:cubicBezTo>
                  <a:pt x="23954" y="773351"/>
                  <a:pt x="28997" y="764015"/>
                  <a:pt x="34641" y="752726"/>
                </a:cubicBezTo>
                <a:cubicBezTo>
                  <a:pt x="40628" y="740752"/>
                  <a:pt x="43494" y="727448"/>
                  <a:pt x="47341" y="714626"/>
                </a:cubicBezTo>
                <a:cubicBezTo>
                  <a:pt x="52722" y="696691"/>
                  <a:pt x="56416" y="675603"/>
                  <a:pt x="60041" y="657476"/>
                </a:cubicBezTo>
                <a:lnTo>
                  <a:pt x="59712" y="656496"/>
                </a:lnTo>
                <a:lnTo>
                  <a:pt x="60804" y="655947"/>
                </a:lnTo>
                <a:lnTo>
                  <a:pt x="62592" y="654150"/>
                </a:lnTo>
                <a:lnTo>
                  <a:pt x="64381" y="650556"/>
                </a:lnTo>
                <a:lnTo>
                  <a:pt x="67957" y="646962"/>
                </a:lnTo>
                <a:lnTo>
                  <a:pt x="69746" y="641570"/>
                </a:lnTo>
                <a:lnTo>
                  <a:pt x="73322" y="636179"/>
                </a:lnTo>
                <a:lnTo>
                  <a:pt x="75111" y="628991"/>
                </a:lnTo>
                <a:lnTo>
                  <a:pt x="76899" y="621802"/>
                </a:lnTo>
                <a:lnTo>
                  <a:pt x="80476" y="611019"/>
                </a:lnTo>
                <a:lnTo>
                  <a:pt x="82264" y="603831"/>
                </a:lnTo>
                <a:lnTo>
                  <a:pt x="85841" y="591251"/>
                </a:lnTo>
                <a:lnTo>
                  <a:pt x="85841" y="582266"/>
                </a:lnTo>
                <a:lnTo>
                  <a:pt x="87629" y="569686"/>
                </a:lnTo>
                <a:lnTo>
                  <a:pt x="89418" y="558903"/>
                </a:lnTo>
                <a:lnTo>
                  <a:pt x="89418" y="544526"/>
                </a:lnTo>
                <a:lnTo>
                  <a:pt x="92994" y="531946"/>
                </a:lnTo>
                <a:lnTo>
                  <a:pt x="94783" y="499598"/>
                </a:lnTo>
                <a:lnTo>
                  <a:pt x="96571" y="469047"/>
                </a:lnTo>
                <a:lnTo>
                  <a:pt x="96571" y="436699"/>
                </a:lnTo>
                <a:lnTo>
                  <a:pt x="96571" y="404351"/>
                </a:lnTo>
                <a:lnTo>
                  <a:pt x="96571" y="372003"/>
                </a:lnTo>
                <a:lnTo>
                  <a:pt x="96571" y="339655"/>
                </a:lnTo>
                <a:lnTo>
                  <a:pt x="94783" y="305510"/>
                </a:lnTo>
                <a:lnTo>
                  <a:pt x="92994" y="267770"/>
                </a:lnTo>
                <a:lnTo>
                  <a:pt x="89418" y="253393"/>
                </a:lnTo>
                <a:lnTo>
                  <a:pt x="89418" y="235422"/>
                </a:lnTo>
                <a:lnTo>
                  <a:pt x="87629" y="221045"/>
                </a:lnTo>
                <a:lnTo>
                  <a:pt x="85841" y="206668"/>
                </a:lnTo>
                <a:lnTo>
                  <a:pt x="82264" y="194089"/>
                </a:lnTo>
                <a:lnTo>
                  <a:pt x="80476" y="177915"/>
                </a:lnTo>
                <a:lnTo>
                  <a:pt x="75111" y="165335"/>
                </a:lnTo>
                <a:lnTo>
                  <a:pt x="73322" y="156349"/>
                </a:lnTo>
                <a:lnTo>
                  <a:pt x="64381" y="132987"/>
                </a:lnTo>
                <a:lnTo>
                  <a:pt x="57227" y="113218"/>
                </a:lnTo>
                <a:lnTo>
                  <a:pt x="48286" y="97044"/>
                </a:lnTo>
                <a:lnTo>
                  <a:pt x="37555" y="80870"/>
                </a:lnTo>
                <a:lnTo>
                  <a:pt x="28614" y="66493"/>
                </a:lnTo>
                <a:lnTo>
                  <a:pt x="21460" y="53914"/>
                </a:lnTo>
                <a:lnTo>
                  <a:pt x="12519" y="44928"/>
                </a:lnTo>
                <a:lnTo>
                  <a:pt x="8942" y="34145"/>
                </a:lnTo>
                <a:lnTo>
                  <a:pt x="3577" y="26957"/>
                </a:lnTo>
                <a:lnTo>
                  <a:pt x="0" y="19768"/>
                </a:lnTo>
                <a:lnTo>
                  <a:pt x="0" y="12580"/>
                </a:lnTo>
                <a:lnTo>
                  <a:pt x="3577" y="7189"/>
                </a:lnTo>
                <a:lnTo>
                  <a:pt x="3577" y="3594"/>
                </a:lnTo>
                <a:lnTo>
                  <a:pt x="5365" y="1797"/>
                </a:lnTo>
                <a:lnTo>
                  <a:pt x="8942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8" name="任意多边形 247"/>
          <p:cNvSpPr/>
          <p:nvPr/>
        </p:nvSpPr>
        <p:spPr>
          <a:xfrm>
            <a:off x="1489688" y="2192475"/>
            <a:ext cx="1290328" cy="229442"/>
          </a:xfrm>
          <a:custGeom>
            <a:avLst/>
            <a:gdLst>
              <a:gd name="connsiteX0" fmla="*/ 1060298 w 1290328"/>
              <a:gd name="connsiteY0" fmla="*/ 0 h 229442"/>
              <a:gd name="connsiteX1" fmla="*/ 1063892 w 1290328"/>
              <a:gd name="connsiteY1" fmla="*/ 0 h 229442"/>
              <a:gd name="connsiteX2" fmla="*/ 1069283 w 1290328"/>
              <a:gd name="connsiteY2" fmla="*/ 0 h 229442"/>
              <a:gd name="connsiteX3" fmla="*/ 1076472 w 1290328"/>
              <a:gd name="connsiteY3" fmla="*/ 1807 h 229442"/>
              <a:gd name="connsiteX4" fmla="*/ 1094443 w 1290328"/>
              <a:gd name="connsiteY4" fmla="*/ 9033 h 229442"/>
              <a:gd name="connsiteX5" fmla="*/ 1108820 w 1290328"/>
              <a:gd name="connsiteY5" fmla="*/ 14453 h 229442"/>
              <a:gd name="connsiteX6" fmla="*/ 1126791 w 1290328"/>
              <a:gd name="connsiteY6" fmla="*/ 21680 h 229442"/>
              <a:gd name="connsiteX7" fmla="*/ 1137573 w 1290328"/>
              <a:gd name="connsiteY7" fmla="*/ 27100 h 229442"/>
              <a:gd name="connsiteX8" fmla="*/ 1146559 w 1290328"/>
              <a:gd name="connsiteY8" fmla="*/ 32519 h 229442"/>
              <a:gd name="connsiteX9" fmla="*/ 1159139 w 1290328"/>
              <a:gd name="connsiteY9" fmla="*/ 39746 h 229442"/>
              <a:gd name="connsiteX10" fmla="*/ 1171719 w 1290328"/>
              <a:gd name="connsiteY10" fmla="*/ 43359 h 229442"/>
              <a:gd name="connsiteX11" fmla="*/ 1196878 w 1290328"/>
              <a:gd name="connsiteY11" fmla="*/ 59619 h 229442"/>
              <a:gd name="connsiteX12" fmla="*/ 1218444 w 1290328"/>
              <a:gd name="connsiteY12" fmla="*/ 75879 h 229442"/>
              <a:gd name="connsiteX13" fmla="*/ 1243603 w 1290328"/>
              <a:gd name="connsiteY13" fmla="*/ 92138 h 229442"/>
              <a:gd name="connsiteX14" fmla="*/ 1256183 w 1290328"/>
              <a:gd name="connsiteY14" fmla="*/ 101171 h 229442"/>
              <a:gd name="connsiteX15" fmla="*/ 1266966 w 1290328"/>
              <a:gd name="connsiteY15" fmla="*/ 108398 h 229442"/>
              <a:gd name="connsiteX16" fmla="*/ 1274154 w 1290328"/>
              <a:gd name="connsiteY16" fmla="*/ 119238 h 229442"/>
              <a:gd name="connsiteX17" fmla="*/ 1281343 w 1290328"/>
              <a:gd name="connsiteY17" fmla="*/ 126464 h 229442"/>
              <a:gd name="connsiteX18" fmla="*/ 1286734 w 1290328"/>
              <a:gd name="connsiteY18" fmla="*/ 133691 h 229442"/>
              <a:gd name="connsiteX19" fmla="*/ 1288531 w 1290328"/>
              <a:gd name="connsiteY19" fmla="*/ 140917 h 229442"/>
              <a:gd name="connsiteX20" fmla="*/ 1290328 w 1290328"/>
              <a:gd name="connsiteY20" fmla="*/ 146337 h 229442"/>
              <a:gd name="connsiteX21" fmla="*/ 1290328 w 1290328"/>
              <a:gd name="connsiteY21" fmla="*/ 153564 h 229442"/>
              <a:gd name="connsiteX22" fmla="*/ 1288531 w 1290328"/>
              <a:gd name="connsiteY22" fmla="*/ 158984 h 229442"/>
              <a:gd name="connsiteX23" fmla="*/ 1286734 w 1290328"/>
              <a:gd name="connsiteY23" fmla="*/ 164403 h 229442"/>
              <a:gd name="connsiteX24" fmla="*/ 1281343 w 1290328"/>
              <a:gd name="connsiteY24" fmla="*/ 166210 h 229442"/>
              <a:gd name="connsiteX25" fmla="*/ 1274154 w 1290328"/>
              <a:gd name="connsiteY25" fmla="*/ 169823 h 229442"/>
              <a:gd name="connsiteX26" fmla="*/ 1268763 w 1290328"/>
              <a:gd name="connsiteY26" fmla="*/ 171630 h 229442"/>
              <a:gd name="connsiteX27" fmla="*/ 1257980 w 1290328"/>
              <a:gd name="connsiteY27" fmla="*/ 173437 h 229442"/>
              <a:gd name="connsiteX28" fmla="*/ 1248995 w 1290328"/>
              <a:gd name="connsiteY28" fmla="*/ 177050 h 229442"/>
              <a:gd name="connsiteX29" fmla="*/ 1236415 w 1290328"/>
              <a:gd name="connsiteY29" fmla="*/ 177050 h 229442"/>
              <a:gd name="connsiteX30" fmla="*/ 1229226 w 1290328"/>
              <a:gd name="connsiteY30" fmla="*/ 177050 h 229442"/>
              <a:gd name="connsiteX31" fmla="*/ 1223835 w 1290328"/>
              <a:gd name="connsiteY31" fmla="*/ 177050 h 229442"/>
              <a:gd name="connsiteX32" fmla="*/ 1216647 w 1290328"/>
              <a:gd name="connsiteY32" fmla="*/ 178856 h 229442"/>
              <a:gd name="connsiteX33" fmla="*/ 1215220 w 1290328"/>
              <a:gd name="connsiteY33" fmla="*/ 179574 h 229442"/>
              <a:gd name="connsiteX34" fmla="*/ 1201150 w 1290328"/>
              <a:gd name="connsiteY34" fmla="*/ 176075 h 229442"/>
              <a:gd name="connsiteX35" fmla="*/ 1144000 w 1290328"/>
              <a:gd name="connsiteY35" fmla="*/ 150675 h 229442"/>
              <a:gd name="connsiteX36" fmla="*/ 1124950 w 1290328"/>
              <a:gd name="connsiteY36" fmla="*/ 144325 h 229442"/>
              <a:gd name="connsiteX37" fmla="*/ 1105900 w 1290328"/>
              <a:gd name="connsiteY37" fmla="*/ 131625 h 229442"/>
              <a:gd name="connsiteX38" fmla="*/ 1067647 w 1290328"/>
              <a:gd name="connsiteY38" fmla="*/ 133719 h 229442"/>
              <a:gd name="connsiteX39" fmla="*/ 1063892 w 1290328"/>
              <a:gd name="connsiteY39" fmla="*/ 134140 h 229442"/>
              <a:gd name="connsiteX40" fmla="*/ 1063892 w 1290328"/>
              <a:gd name="connsiteY40" fmla="*/ 130077 h 229442"/>
              <a:gd name="connsiteX41" fmla="*/ 1063892 w 1290328"/>
              <a:gd name="connsiteY41" fmla="*/ 124658 h 229442"/>
              <a:gd name="connsiteX42" fmla="*/ 1062095 w 1290328"/>
              <a:gd name="connsiteY42" fmla="*/ 119238 h 229442"/>
              <a:gd name="connsiteX43" fmla="*/ 1060298 w 1290328"/>
              <a:gd name="connsiteY43" fmla="*/ 117431 h 229442"/>
              <a:gd name="connsiteX44" fmla="*/ 1054906 w 1290328"/>
              <a:gd name="connsiteY44" fmla="*/ 113818 h 229442"/>
              <a:gd name="connsiteX45" fmla="*/ 1044124 w 1290328"/>
              <a:gd name="connsiteY45" fmla="*/ 108398 h 229442"/>
              <a:gd name="connsiteX46" fmla="*/ 1035138 w 1290328"/>
              <a:gd name="connsiteY46" fmla="*/ 106591 h 229442"/>
              <a:gd name="connsiteX47" fmla="*/ 1022558 w 1290328"/>
              <a:gd name="connsiteY47" fmla="*/ 104785 h 229442"/>
              <a:gd name="connsiteX48" fmla="*/ 1008181 w 1290328"/>
              <a:gd name="connsiteY48" fmla="*/ 104785 h 229442"/>
              <a:gd name="connsiteX49" fmla="*/ 992007 w 1290328"/>
              <a:gd name="connsiteY49" fmla="*/ 106591 h 229442"/>
              <a:gd name="connsiteX50" fmla="*/ 975833 w 1290328"/>
              <a:gd name="connsiteY50" fmla="*/ 108398 h 229442"/>
              <a:gd name="connsiteX51" fmla="*/ 952471 w 1290328"/>
              <a:gd name="connsiteY51" fmla="*/ 112011 h 229442"/>
              <a:gd name="connsiteX52" fmla="*/ 927311 w 1290328"/>
              <a:gd name="connsiteY52" fmla="*/ 113818 h 229442"/>
              <a:gd name="connsiteX53" fmla="*/ 902151 w 1290328"/>
              <a:gd name="connsiteY53" fmla="*/ 117431 h 229442"/>
              <a:gd name="connsiteX54" fmla="*/ 875195 w 1290328"/>
              <a:gd name="connsiteY54" fmla="*/ 119238 h 229442"/>
              <a:gd name="connsiteX55" fmla="*/ 846441 w 1290328"/>
              <a:gd name="connsiteY55" fmla="*/ 124658 h 229442"/>
              <a:gd name="connsiteX56" fmla="*/ 815890 w 1290328"/>
              <a:gd name="connsiteY56" fmla="*/ 130077 h 229442"/>
              <a:gd name="connsiteX57" fmla="*/ 781745 w 1290328"/>
              <a:gd name="connsiteY57" fmla="*/ 131884 h 229442"/>
              <a:gd name="connsiteX58" fmla="*/ 745803 w 1290328"/>
              <a:gd name="connsiteY58" fmla="*/ 139111 h 229442"/>
              <a:gd name="connsiteX59" fmla="*/ 736817 w 1290328"/>
              <a:gd name="connsiteY59" fmla="*/ 139111 h 229442"/>
              <a:gd name="connsiteX60" fmla="*/ 724237 w 1290328"/>
              <a:gd name="connsiteY60" fmla="*/ 140917 h 229442"/>
              <a:gd name="connsiteX61" fmla="*/ 713454 w 1290328"/>
              <a:gd name="connsiteY61" fmla="*/ 144531 h 229442"/>
              <a:gd name="connsiteX62" fmla="*/ 700875 w 1290328"/>
              <a:gd name="connsiteY62" fmla="*/ 144531 h 229442"/>
              <a:gd name="connsiteX63" fmla="*/ 686498 w 1290328"/>
              <a:gd name="connsiteY63" fmla="*/ 146337 h 229442"/>
              <a:gd name="connsiteX64" fmla="*/ 672121 w 1290328"/>
              <a:gd name="connsiteY64" fmla="*/ 149950 h 229442"/>
              <a:gd name="connsiteX65" fmla="*/ 655947 w 1290328"/>
              <a:gd name="connsiteY65" fmla="*/ 149950 h 229442"/>
              <a:gd name="connsiteX66" fmla="*/ 641570 w 1290328"/>
              <a:gd name="connsiteY66" fmla="*/ 151757 h 229442"/>
              <a:gd name="connsiteX67" fmla="*/ 623599 w 1290328"/>
              <a:gd name="connsiteY67" fmla="*/ 153564 h 229442"/>
              <a:gd name="connsiteX68" fmla="*/ 607425 w 1290328"/>
              <a:gd name="connsiteY68" fmla="*/ 157177 h 229442"/>
              <a:gd name="connsiteX69" fmla="*/ 587657 w 1290328"/>
              <a:gd name="connsiteY69" fmla="*/ 158984 h 229442"/>
              <a:gd name="connsiteX70" fmla="*/ 567888 w 1290328"/>
              <a:gd name="connsiteY70" fmla="*/ 162597 h 229442"/>
              <a:gd name="connsiteX71" fmla="*/ 548120 w 1290328"/>
              <a:gd name="connsiteY71" fmla="*/ 164403 h 229442"/>
              <a:gd name="connsiteX72" fmla="*/ 526555 w 1290328"/>
              <a:gd name="connsiteY72" fmla="*/ 166210 h 229442"/>
              <a:gd name="connsiteX73" fmla="*/ 504989 w 1290328"/>
              <a:gd name="connsiteY73" fmla="*/ 169823 h 229442"/>
              <a:gd name="connsiteX74" fmla="*/ 483424 w 1290328"/>
              <a:gd name="connsiteY74" fmla="*/ 171630 h 229442"/>
              <a:gd name="connsiteX75" fmla="*/ 458264 w 1290328"/>
              <a:gd name="connsiteY75" fmla="*/ 173437 h 229442"/>
              <a:gd name="connsiteX76" fmla="*/ 433105 w 1290328"/>
              <a:gd name="connsiteY76" fmla="*/ 177050 h 229442"/>
              <a:gd name="connsiteX77" fmla="*/ 407945 w 1290328"/>
              <a:gd name="connsiteY77" fmla="*/ 182470 h 229442"/>
              <a:gd name="connsiteX78" fmla="*/ 380988 w 1290328"/>
              <a:gd name="connsiteY78" fmla="*/ 184276 h 229442"/>
              <a:gd name="connsiteX79" fmla="*/ 354032 w 1290328"/>
              <a:gd name="connsiteY79" fmla="*/ 186083 h 229442"/>
              <a:gd name="connsiteX80" fmla="*/ 325278 w 1290328"/>
              <a:gd name="connsiteY80" fmla="*/ 189696 h 229442"/>
              <a:gd name="connsiteX81" fmla="*/ 298321 w 1290328"/>
              <a:gd name="connsiteY81" fmla="*/ 195116 h 229442"/>
              <a:gd name="connsiteX82" fmla="*/ 269567 w 1290328"/>
              <a:gd name="connsiteY82" fmla="*/ 196923 h 229442"/>
              <a:gd name="connsiteX83" fmla="*/ 237219 w 1290328"/>
              <a:gd name="connsiteY83" fmla="*/ 202343 h 229442"/>
              <a:gd name="connsiteX84" fmla="*/ 206668 w 1290328"/>
              <a:gd name="connsiteY84" fmla="*/ 204149 h 229442"/>
              <a:gd name="connsiteX85" fmla="*/ 174320 w 1290328"/>
              <a:gd name="connsiteY85" fmla="*/ 209569 h 229442"/>
              <a:gd name="connsiteX86" fmla="*/ 141972 w 1290328"/>
              <a:gd name="connsiteY86" fmla="*/ 211376 h 229442"/>
              <a:gd name="connsiteX87" fmla="*/ 107827 w 1290328"/>
              <a:gd name="connsiteY87" fmla="*/ 216796 h 229442"/>
              <a:gd name="connsiteX88" fmla="*/ 71885 w 1290328"/>
              <a:gd name="connsiteY88" fmla="*/ 218602 h 229442"/>
              <a:gd name="connsiteX89" fmla="*/ 37739 w 1290328"/>
              <a:gd name="connsiteY89" fmla="*/ 224022 h 229442"/>
              <a:gd name="connsiteX90" fmla="*/ 0 w 1290328"/>
              <a:gd name="connsiteY90" fmla="*/ 229442 h 229442"/>
              <a:gd name="connsiteX91" fmla="*/ 0 w 1290328"/>
              <a:gd name="connsiteY91" fmla="*/ 169823 h 229442"/>
              <a:gd name="connsiteX92" fmla="*/ 5391 w 1290328"/>
              <a:gd name="connsiteY92" fmla="*/ 166210 h 229442"/>
              <a:gd name="connsiteX93" fmla="*/ 10783 w 1290328"/>
              <a:gd name="connsiteY93" fmla="*/ 166210 h 229442"/>
              <a:gd name="connsiteX94" fmla="*/ 14377 w 1290328"/>
              <a:gd name="connsiteY94" fmla="*/ 164403 h 229442"/>
              <a:gd name="connsiteX95" fmla="*/ 23363 w 1290328"/>
              <a:gd name="connsiteY95" fmla="*/ 162597 h 229442"/>
              <a:gd name="connsiteX96" fmla="*/ 30551 w 1290328"/>
              <a:gd name="connsiteY96" fmla="*/ 162597 h 229442"/>
              <a:gd name="connsiteX97" fmla="*/ 37739 w 1290328"/>
              <a:gd name="connsiteY97" fmla="*/ 158984 h 229442"/>
              <a:gd name="connsiteX98" fmla="*/ 46725 w 1290328"/>
              <a:gd name="connsiteY98" fmla="*/ 158984 h 229442"/>
              <a:gd name="connsiteX99" fmla="*/ 57508 w 1290328"/>
              <a:gd name="connsiteY99" fmla="*/ 157177 h 229442"/>
              <a:gd name="connsiteX100" fmla="*/ 66493 w 1290328"/>
              <a:gd name="connsiteY100" fmla="*/ 157177 h 229442"/>
              <a:gd name="connsiteX101" fmla="*/ 77276 w 1290328"/>
              <a:gd name="connsiteY101" fmla="*/ 153564 h 229442"/>
              <a:gd name="connsiteX102" fmla="*/ 89856 w 1290328"/>
              <a:gd name="connsiteY102" fmla="*/ 151757 h 229442"/>
              <a:gd name="connsiteX103" fmla="*/ 102436 w 1290328"/>
              <a:gd name="connsiteY103" fmla="*/ 151757 h 229442"/>
              <a:gd name="connsiteX104" fmla="*/ 115015 w 1290328"/>
              <a:gd name="connsiteY104" fmla="*/ 149950 h 229442"/>
              <a:gd name="connsiteX105" fmla="*/ 129392 w 1290328"/>
              <a:gd name="connsiteY105" fmla="*/ 149950 h 229442"/>
              <a:gd name="connsiteX106" fmla="*/ 143769 w 1290328"/>
              <a:gd name="connsiteY106" fmla="*/ 146337 h 229442"/>
              <a:gd name="connsiteX107" fmla="*/ 159943 w 1290328"/>
              <a:gd name="connsiteY107" fmla="*/ 146337 h 229442"/>
              <a:gd name="connsiteX108" fmla="*/ 174320 w 1290328"/>
              <a:gd name="connsiteY108" fmla="*/ 144531 h 229442"/>
              <a:gd name="connsiteX109" fmla="*/ 188697 w 1290328"/>
              <a:gd name="connsiteY109" fmla="*/ 140917 h 229442"/>
              <a:gd name="connsiteX110" fmla="*/ 206668 w 1290328"/>
              <a:gd name="connsiteY110" fmla="*/ 140917 h 229442"/>
              <a:gd name="connsiteX111" fmla="*/ 224639 w 1290328"/>
              <a:gd name="connsiteY111" fmla="*/ 139111 h 229442"/>
              <a:gd name="connsiteX112" fmla="*/ 240813 w 1290328"/>
              <a:gd name="connsiteY112" fmla="*/ 137304 h 229442"/>
              <a:gd name="connsiteX113" fmla="*/ 260582 w 1290328"/>
              <a:gd name="connsiteY113" fmla="*/ 133691 h 229442"/>
              <a:gd name="connsiteX114" fmla="*/ 283944 w 1290328"/>
              <a:gd name="connsiteY114" fmla="*/ 131884 h 229442"/>
              <a:gd name="connsiteX115" fmla="*/ 303712 w 1290328"/>
              <a:gd name="connsiteY115" fmla="*/ 130077 h 229442"/>
              <a:gd name="connsiteX116" fmla="*/ 325278 w 1290328"/>
              <a:gd name="connsiteY116" fmla="*/ 126464 h 229442"/>
              <a:gd name="connsiteX117" fmla="*/ 350437 w 1290328"/>
              <a:gd name="connsiteY117" fmla="*/ 121044 h 229442"/>
              <a:gd name="connsiteX118" fmla="*/ 375597 w 1290328"/>
              <a:gd name="connsiteY118" fmla="*/ 119238 h 229442"/>
              <a:gd name="connsiteX119" fmla="*/ 400757 w 1290328"/>
              <a:gd name="connsiteY119" fmla="*/ 117431 h 229442"/>
              <a:gd name="connsiteX120" fmla="*/ 425916 w 1290328"/>
              <a:gd name="connsiteY120" fmla="*/ 112011 h 229442"/>
              <a:gd name="connsiteX121" fmla="*/ 452873 w 1290328"/>
              <a:gd name="connsiteY121" fmla="*/ 108398 h 229442"/>
              <a:gd name="connsiteX122" fmla="*/ 483424 w 1290328"/>
              <a:gd name="connsiteY122" fmla="*/ 104785 h 229442"/>
              <a:gd name="connsiteX123" fmla="*/ 512178 w 1290328"/>
              <a:gd name="connsiteY123" fmla="*/ 99365 h 229442"/>
              <a:gd name="connsiteX124" fmla="*/ 539134 w 1290328"/>
              <a:gd name="connsiteY124" fmla="*/ 97558 h 229442"/>
              <a:gd name="connsiteX125" fmla="*/ 569685 w 1290328"/>
              <a:gd name="connsiteY125" fmla="*/ 92138 h 229442"/>
              <a:gd name="connsiteX126" fmla="*/ 596642 w 1290328"/>
              <a:gd name="connsiteY126" fmla="*/ 88525 h 229442"/>
              <a:gd name="connsiteX127" fmla="*/ 623599 w 1290328"/>
              <a:gd name="connsiteY127" fmla="*/ 84912 h 229442"/>
              <a:gd name="connsiteX128" fmla="*/ 648758 w 1290328"/>
              <a:gd name="connsiteY128" fmla="*/ 81298 h 229442"/>
              <a:gd name="connsiteX129" fmla="*/ 677512 w 1290328"/>
              <a:gd name="connsiteY129" fmla="*/ 75879 h 229442"/>
              <a:gd name="connsiteX130" fmla="*/ 700875 w 1290328"/>
              <a:gd name="connsiteY130" fmla="*/ 74072 h 229442"/>
              <a:gd name="connsiteX131" fmla="*/ 724237 w 1290328"/>
              <a:gd name="connsiteY131" fmla="*/ 72265 h 229442"/>
              <a:gd name="connsiteX132" fmla="*/ 749397 w 1290328"/>
              <a:gd name="connsiteY132" fmla="*/ 68652 h 229442"/>
              <a:gd name="connsiteX133" fmla="*/ 770962 w 1290328"/>
              <a:gd name="connsiteY133" fmla="*/ 66845 h 229442"/>
              <a:gd name="connsiteX134" fmla="*/ 790730 w 1290328"/>
              <a:gd name="connsiteY134" fmla="*/ 65039 h 229442"/>
              <a:gd name="connsiteX135" fmla="*/ 814093 w 1290328"/>
              <a:gd name="connsiteY135" fmla="*/ 61426 h 229442"/>
              <a:gd name="connsiteX136" fmla="*/ 833861 w 1290328"/>
              <a:gd name="connsiteY136" fmla="*/ 59619 h 229442"/>
              <a:gd name="connsiteX137" fmla="*/ 853629 w 1290328"/>
              <a:gd name="connsiteY137" fmla="*/ 59619 h 229442"/>
              <a:gd name="connsiteX138" fmla="*/ 873398 w 1290328"/>
              <a:gd name="connsiteY138" fmla="*/ 56006 h 229442"/>
              <a:gd name="connsiteX139" fmla="*/ 891369 w 1290328"/>
              <a:gd name="connsiteY139" fmla="*/ 54199 h 229442"/>
              <a:gd name="connsiteX140" fmla="*/ 907543 w 1290328"/>
              <a:gd name="connsiteY140" fmla="*/ 54199 h 229442"/>
              <a:gd name="connsiteX141" fmla="*/ 923717 w 1290328"/>
              <a:gd name="connsiteY141" fmla="*/ 52392 h 229442"/>
              <a:gd name="connsiteX142" fmla="*/ 938094 w 1290328"/>
              <a:gd name="connsiteY142" fmla="*/ 48779 h 229442"/>
              <a:gd name="connsiteX143" fmla="*/ 952471 w 1290328"/>
              <a:gd name="connsiteY143" fmla="*/ 48779 h 229442"/>
              <a:gd name="connsiteX144" fmla="*/ 965050 w 1290328"/>
              <a:gd name="connsiteY144" fmla="*/ 46972 h 229442"/>
              <a:gd name="connsiteX145" fmla="*/ 977630 w 1290328"/>
              <a:gd name="connsiteY145" fmla="*/ 43359 h 229442"/>
              <a:gd name="connsiteX146" fmla="*/ 988413 w 1290328"/>
              <a:gd name="connsiteY146" fmla="*/ 41553 h 229442"/>
              <a:gd name="connsiteX147" fmla="*/ 997399 w 1290328"/>
              <a:gd name="connsiteY147" fmla="*/ 39746 h 229442"/>
              <a:gd name="connsiteX148" fmla="*/ 1008181 w 1290328"/>
              <a:gd name="connsiteY148" fmla="*/ 36133 h 229442"/>
              <a:gd name="connsiteX149" fmla="*/ 1015370 w 1290328"/>
              <a:gd name="connsiteY149" fmla="*/ 34326 h 229442"/>
              <a:gd name="connsiteX150" fmla="*/ 1022558 w 1290328"/>
              <a:gd name="connsiteY150" fmla="*/ 32519 h 229442"/>
              <a:gd name="connsiteX151" fmla="*/ 1029747 w 1290328"/>
              <a:gd name="connsiteY151" fmla="*/ 28906 h 229442"/>
              <a:gd name="connsiteX152" fmla="*/ 1035138 w 1290328"/>
              <a:gd name="connsiteY152" fmla="*/ 27100 h 229442"/>
              <a:gd name="connsiteX153" fmla="*/ 1036935 w 1290328"/>
              <a:gd name="connsiteY153" fmla="*/ 23486 h 229442"/>
              <a:gd name="connsiteX154" fmla="*/ 1042326 w 1290328"/>
              <a:gd name="connsiteY154" fmla="*/ 19873 h 229442"/>
              <a:gd name="connsiteX155" fmla="*/ 1042326 w 1290328"/>
              <a:gd name="connsiteY155" fmla="*/ 16260 h 229442"/>
              <a:gd name="connsiteX156" fmla="*/ 1044124 w 1290328"/>
              <a:gd name="connsiteY156" fmla="*/ 10840 h 229442"/>
              <a:gd name="connsiteX157" fmla="*/ 1047718 w 1290328"/>
              <a:gd name="connsiteY157" fmla="*/ 7227 h 229442"/>
              <a:gd name="connsiteX158" fmla="*/ 1053109 w 1290328"/>
              <a:gd name="connsiteY158" fmla="*/ 3613 h 229442"/>
              <a:gd name="connsiteX159" fmla="*/ 1054906 w 1290328"/>
              <a:gd name="connsiteY159" fmla="*/ 1807 h 229442"/>
              <a:gd name="connsiteX160" fmla="*/ 1060298 w 1290328"/>
              <a:gd name="connsiteY160" fmla="*/ 0 h 22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1290328" h="229442">
                <a:moveTo>
                  <a:pt x="1060298" y="0"/>
                </a:moveTo>
                <a:lnTo>
                  <a:pt x="1063892" y="0"/>
                </a:lnTo>
                <a:lnTo>
                  <a:pt x="1069283" y="0"/>
                </a:lnTo>
                <a:lnTo>
                  <a:pt x="1076472" y="1807"/>
                </a:lnTo>
                <a:lnTo>
                  <a:pt x="1094443" y="9033"/>
                </a:lnTo>
                <a:lnTo>
                  <a:pt x="1108820" y="14453"/>
                </a:lnTo>
                <a:lnTo>
                  <a:pt x="1126791" y="21680"/>
                </a:lnTo>
                <a:lnTo>
                  <a:pt x="1137573" y="27100"/>
                </a:lnTo>
                <a:lnTo>
                  <a:pt x="1146559" y="32519"/>
                </a:lnTo>
                <a:lnTo>
                  <a:pt x="1159139" y="39746"/>
                </a:lnTo>
                <a:lnTo>
                  <a:pt x="1171719" y="43359"/>
                </a:lnTo>
                <a:lnTo>
                  <a:pt x="1196878" y="59619"/>
                </a:lnTo>
                <a:lnTo>
                  <a:pt x="1218444" y="75879"/>
                </a:lnTo>
                <a:lnTo>
                  <a:pt x="1243603" y="92138"/>
                </a:lnTo>
                <a:lnTo>
                  <a:pt x="1256183" y="101171"/>
                </a:lnTo>
                <a:lnTo>
                  <a:pt x="1266966" y="108398"/>
                </a:lnTo>
                <a:lnTo>
                  <a:pt x="1274154" y="119238"/>
                </a:lnTo>
                <a:lnTo>
                  <a:pt x="1281343" y="126464"/>
                </a:lnTo>
                <a:lnTo>
                  <a:pt x="1286734" y="133691"/>
                </a:lnTo>
                <a:lnTo>
                  <a:pt x="1288531" y="140917"/>
                </a:lnTo>
                <a:lnTo>
                  <a:pt x="1290328" y="146337"/>
                </a:lnTo>
                <a:lnTo>
                  <a:pt x="1290328" y="153564"/>
                </a:lnTo>
                <a:lnTo>
                  <a:pt x="1288531" y="158984"/>
                </a:lnTo>
                <a:lnTo>
                  <a:pt x="1286734" y="164403"/>
                </a:lnTo>
                <a:lnTo>
                  <a:pt x="1281343" y="166210"/>
                </a:lnTo>
                <a:lnTo>
                  <a:pt x="1274154" y="169823"/>
                </a:lnTo>
                <a:lnTo>
                  <a:pt x="1268763" y="171630"/>
                </a:lnTo>
                <a:lnTo>
                  <a:pt x="1257980" y="173437"/>
                </a:lnTo>
                <a:lnTo>
                  <a:pt x="1248995" y="177050"/>
                </a:lnTo>
                <a:lnTo>
                  <a:pt x="1236415" y="177050"/>
                </a:lnTo>
                <a:lnTo>
                  <a:pt x="1229226" y="177050"/>
                </a:lnTo>
                <a:lnTo>
                  <a:pt x="1223835" y="177050"/>
                </a:lnTo>
                <a:lnTo>
                  <a:pt x="1216647" y="178856"/>
                </a:lnTo>
                <a:lnTo>
                  <a:pt x="1215220" y="179574"/>
                </a:lnTo>
                <a:lnTo>
                  <a:pt x="1201150" y="176075"/>
                </a:lnTo>
                <a:cubicBezTo>
                  <a:pt x="1170961" y="155949"/>
                  <a:pt x="1189340" y="165788"/>
                  <a:pt x="1144000" y="150675"/>
                </a:cubicBezTo>
                <a:cubicBezTo>
                  <a:pt x="1137650" y="148558"/>
                  <a:pt x="1130519" y="148038"/>
                  <a:pt x="1124950" y="144325"/>
                </a:cubicBezTo>
                <a:lnTo>
                  <a:pt x="1105900" y="131625"/>
                </a:lnTo>
                <a:cubicBezTo>
                  <a:pt x="1093200" y="132684"/>
                  <a:pt x="1080398" y="133021"/>
                  <a:pt x="1067647" y="133719"/>
                </a:cubicBezTo>
                <a:lnTo>
                  <a:pt x="1063892" y="134140"/>
                </a:lnTo>
                <a:lnTo>
                  <a:pt x="1063892" y="130077"/>
                </a:lnTo>
                <a:lnTo>
                  <a:pt x="1063892" y="124658"/>
                </a:lnTo>
                <a:lnTo>
                  <a:pt x="1062095" y="119238"/>
                </a:lnTo>
                <a:lnTo>
                  <a:pt x="1060298" y="117431"/>
                </a:lnTo>
                <a:lnTo>
                  <a:pt x="1054906" y="113818"/>
                </a:lnTo>
                <a:lnTo>
                  <a:pt x="1044124" y="108398"/>
                </a:lnTo>
                <a:lnTo>
                  <a:pt x="1035138" y="106591"/>
                </a:lnTo>
                <a:lnTo>
                  <a:pt x="1022558" y="104785"/>
                </a:lnTo>
                <a:lnTo>
                  <a:pt x="1008181" y="104785"/>
                </a:lnTo>
                <a:lnTo>
                  <a:pt x="992007" y="106591"/>
                </a:lnTo>
                <a:lnTo>
                  <a:pt x="975833" y="108398"/>
                </a:lnTo>
                <a:lnTo>
                  <a:pt x="952471" y="112011"/>
                </a:lnTo>
                <a:lnTo>
                  <a:pt x="927311" y="113818"/>
                </a:lnTo>
                <a:lnTo>
                  <a:pt x="902151" y="117431"/>
                </a:lnTo>
                <a:lnTo>
                  <a:pt x="875195" y="119238"/>
                </a:lnTo>
                <a:lnTo>
                  <a:pt x="846441" y="124658"/>
                </a:lnTo>
                <a:lnTo>
                  <a:pt x="815890" y="130077"/>
                </a:lnTo>
                <a:lnTo>
                  <a:pt x="781745" y="131884"/>
                </a:lnTo>
                <a:lnTo>
                  <a:pt x="745803" y="139111"/>
                </a:lnTo>
                <a:lnTo>
                  <a:pt x="736817" y="139111"/>
                </a:lnTo>
                <a:lnTo>
                  <a:pt x="724237" y="140917"/>
                </a:lnTo>
                <a:lnTo>
                  <a:pt x="713454" y="144531"/>
                </a:lnTo>
                <a:lnTo>
                  <a:pt x="700875" y="144531"/>
                </a:lnTo>
                <a:lnTo>
                  <a:pt x="686498" y="146337"/>
                </a:lnTo>
                <a:lnTo>
                  <a:pt x="672121" y="149950"/>
                </a:lnTo>
                <a:lnTo>
                  <a:pt x="655947" y="149950"/>
                </a:lnTo>
                <a:lnTo>
                  <a:pt x="641570" y="151757"/>
                </a:lnTo>
                <a:lnTo>
                  <a:pt x="623599" y="153564"/>
                </a:lnTo>
                <a:lnTo>
                  <a:pt x="607425" y="157177"/>
                </a:lnTo>
                <a:lnTo>
                  <a:pt x="587657" y="158984"/>
                </a:lnTo>
                <a:lnTo>
                  <a:pt x="567888" y="162597"/>
                </a:lnTo>
                <a:lnTo>
                  <a:pt x="548120" y="164403"/>
                </a:lnTo>
                <a:lnTo>
                  <a:pt x="526555" y="166210"/>
                </a:lnTo>
                <a:lnTo>
                  <a:pt x="504989" y="169823"/>
                </a:lnTo>
                <a:lnTo>
                  <a:pt x="483424" y="171630"/>
                </a:lnTo>
                <a:lnTo>
                  <a:pt x="458264" y="173437"/>
                </a:lnTo>
                <a:lnTo>
                  <a:pt x="433105" y="177050"/>
                </a:lnTo>
                <a:lnTo>
                  <a:pt x="407945" y="182470"/>
                </a:lnTo>
                <a:lnTo>
                  <a:pt x="380988" y="184276"/>
                </a:lnTo>
                <a:lnTo>
                  <a:pt x="354032" y="186083"/>
                </a:lnTo>
                <a:lnTo>
                  <a:pt x="325278" y="189696"/>
                </a:lnTo>
                <a:lnTo>
                  <a:pt x="298321" y="195116"/>
                </a:lnTo>
                <a:lnTo>
                  <a:pt x="269567" y="196923"/>
                </a:lnTo>
                <a:lnTo>
                  <a:pt x="237219" y="202343"/>
                </a:lnTo>
                <a:lnTo>
                  <a:pt x="206668" y="204149"/>
                </a:lnTo>
                <a:lnTo>
                  <a:pt x="174320" y="209569"/>
                </a:lnTo>
                <a:lnTo>
                  <a:pt x="141972" y="211376"/>
                </a:lnTo>
                <a:lnTo>
                  <a:pt x="107827" y="216796"/>
                </a:lnTo>
                <a:lnTo>
                  <a:pt x="71885" y="218602"/>
                </a:lnTo>
                <a:lnTo>
                  <a:pt x="37739" y="224022"/>
                </a:lnTo>
                <a:lnTo>
                  <a:pt x="0" y="229442"/>
                </a:lnTo>
                <a:lnTo>
                  <a:pt x="0" y="169823"/>
                </a:lnTo>
                <a:lnTo>
                  <a:pt x="5391" y="166210"/>
                </a:lnTo>
                <a:lnTo>
                  <a:pt x="10783" y="166210"/>
                </a:lnTo>
                <a:lnTo>
                  <a:pt x="14377" y="164403"/>
                </a:lnTo>
                <a:lnTo>
                  <a:pt x="23363" y="162597"/>
                </a:lnTo>
                <a:lnTo>
                  <a:pt x="30551" y="162597"/>
                </a:lnTo>
                <a:lnTo>
                  <a:pt x="37739" y="158984"/>
                </a:lnTo>
                <a:lnTo>
                  <a:pt x="46725" y="158984"/>
                </a:lnTo>
                <a:lnTo>
                  <a:pt x="57508" y="157177"/>
                </a:lnTo>
                <a:lnTo>
                  <a:pt x="66493" y="157177"/>
                </a:lnTo>
                <a:lnTo>
                  <a:pt x="77276" y="153564"/>
                </a:lnTo>
                <a:lnTo>
                  <a:pt x="89856" y="151757"/>
                </a:lnTo>
                <a:lnTo>
                  <a:pt x="102436" y="151757"/>
                </a:lnTo>
                <a:lnTo>
                  <a:pt x="115015" y="149950"/>
                </a:lnTo>
                <a:lnTo>
                  <a:pt x="129392" y="149950"/>
                </a:lnTo>
                <a:lnTo>
                  <a:pt x="143769" y="146337"/>
                </a:lnTo>
                <a:lnTo>
                  <a:pt x="159943" y="146337"/>
                </a:lnTo>
                <a:lnTo>
                  <a:pt x="174320" y="144531"/>
                </a:lnTo>
                <a:lnTo>
                  <a:pt x="188697" y="140917"/>
                </a:lnTo>
                <a:lnTo>
                  <a:pt x="206668" y="140917"/>
                </a:lnTo>
                <a:lnTo>
                  <a:pt x="224639" y="139111"/>
                </a:lnTo>
                <a:lnTo>
                  <a:pt x="240813" y="137304"/>
                </a:lnTo>
                <a:lnTo>
                  <a:pt x="260582" y="133691"/>
                </a:lnTo>
                <a:lnTo>
                  <a:pt x="283944" y="131884"/>
                </a:lnTo>
                <a:lnTo>
                  <a:pt x="303712" y="130077"/>
                </a:lnTo>
                <a:lnTo>
                  <a:pt x="325278" y="126464"/>
                </a:lnTo>
                <a:lnTo>
                  <a:pt x="350437" y="121044"/>
                </a:lnTo>
                <a:lnTo>
                  <a:pt x="375597" y="119238"/>
                </a:lnTo>
                <a:lnTo>
                  <a:pt x="400757" y="117431"/>
                </a:lnTo>
                <a:lnTo>
                  <a:pt x="425916" y="112011"/>
                </a:lnTo>
                <a:lnTo>
                  <a:pt x="452873" y="108398"/>
                </a:lnTo>
                <a:lnTo>
                  <a:pt x="483424" y="104785"/>
                </a:lnTo>
                <a:lnTo>
                  <a:pt x="512178" y="99365"/>
                </a:lnTo>
                <a:lnTo>
                  <a:pt x="539134" y="97558"/>
                </a:lnTo>
                <a:lnTo>
                  <a:pt x="569685" y="92138"/>
                </a:lnTo>
                <a:lnTo>
                  <a:pt x="596642" y="88525"/>
                </a:lnTo>
                <a:lnTo>
                  <a:pt x="623599" y="84912"/>
                </a:lnTo>
                <a:lnTo>
                  <a:pt x="648758" y="81298"/>
                </a:lnTo>
                <a:lnTo>
                  <a:pt x="677512" y="75879"/>
                </a:lnTo>
                <a:lnTo>
                  <a:pt x="700875" y="74072"/>
                </a:lnTo>
                <a:lnTo>
                  <a:pt x="724237" y="72265"/>
                </a:lnTo>
                <a:lnTo>
                  <a:pt x="749397" y="68652"/>
                </a:lnTo>
                <a:lnTo>
                  <a:pt x="770962" y="66845"/>
                </a:lnTo>
                <a:lnTo>
                  <a:pt x="790730" y="65039"/>
                </a:lnTo>
                <a:lnTo>
                  <a:pt x="814093" y="61426"/>
                </a:lnTo>
                <a:lnTo>
                  <a:pt x="833861" y="59619"/>
                </a:lnTo>
                <a:lnTo>
                  <a:pt x="853629" y="59619"/>
                </a:lnTo>
                <a:lnTo>
                  <a:pt x="873398" y="56006"/>
                </a:lnTo>
                <a:lnTo>
                  <a:pt x="891369" y="54199"/>
                </a:lnTo>
                <a:lnTo>
                  <a:pt x="907543" y="54199"/>
                </a:lnTo>
                <a:lnTo>
                  <a:pt x="923717" y="52392"/>
                </a:lnTo>
                <a:lnTo>
                  <a:pt x="938094" y="48779"/>
                </a:lnTo>
                <a:lnTo>
                  <a:pt x="952471" y="48779"/>
                </a:lnTo>
                <a:lnTo>
                  <a:pt x="965050" y="46972"/>
                </a:lnTo>
                <a:lnTo>
                  <a:pt x="977630" y="43359"/>
                </a:lnTo>
                <a:lnTo>
                  <a:pt x="988413" y="41553"/>
                </a:lnTo>
                <a:lnTo>
                  <a:pt x="997399" y="39746"/>
                </a:lnTo>
                <a:lnTo>
                  <a:pt x="1008181" y="36133"/>
                </a:lnTo>
                <a:lnTo>
                  <a:pt x="1015370" y="34326"/>
                </a:lnTo>
                <a:lnTo>
                  <a:pt x="1022558" y="32519"/>
                </a:lnTo>
                <a:lnTo>
                  <a:pt x="1029747" y="28906"/>
                </a:lnTo>
                <a:lnTo>
                  <a:pt x="1035138" y="27100"/>
                </a:lnTo>
                <a:lnTo>
                  <a:pt x="1036935" y="23486"/>
                </a:lnTo>
                <a:lnTo>
                  <a:pt x="1042326" y="19873"/>
                </a:lnTo>
                <a:lnTo>
                  <a:pt x="1042326" y="16260"/>
                </a:lnTo>
                <a:lnTo>
                  <a:pt x="1044124" y="10840"/>
                </a:lnTo>
                <a:lnTo>
                  <a:pt x="1047718" y="7227"/>
                </a:lnTo>
                <a:lnTo>
                  <a:pt x="1053109" y="3613"/>
                </a:lnTo>
                <a:lnTo>
                  <a:pt x="1054906" y="1807"/>
                </a:lnTo>
                <a:lnTo>
                  <a:pt x="1060298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任意多边形 248"/>
          <p:cNvSpPr/>
          <p:nvPr/>
        </p:nvSpPr>
        <p:spPr>
          <a:xfrm>
            <a:off x="1712532" y="2465636"/>
            <a:ext cx="628989" cy="186900"/>
          </a:xfrm>
          <a:custGeom>
            <a:avLst/>
            <a:gdLst>
              <a:gd name="connsiteX0" fmla="*/ 460061 w 628989"/>
              <a:gd name="connsiteY0" fmla="*/ 0 h 186900"/>
              <a:gd name="connsiteX1" fmla="*/ 467249 w 628989"/>
              <a:gd name="connsiteY1" fmla="*/ 0 h 186900"/>
              <a:gd name="connsiteX2" fmla="*/ 478032 w 628989"/>
              <a:gd name="connsiteY2" fmla="*/ 0 h 186900"/>
              <a:gd name="connsiteX3" fmla="*/ 485220 w 628989"/>
              <a:gd name="connsiteY3" fmla="*/ 1797 h 186900"/>
              <a:gd name="connsiteX4" fmla="*/ 496003 w 628989"/>
              <a:gd name="connsiteY4" fmla="*/ 7189 h 186900"/>
              <a:gd name="connsiteX5" fmla="*/ 504988 w 628989"/>
              <a:gd name="connsiteY5" fmla="*/ 12580 h 186900"/>
              <a:gd name="connsiteX6" fmla="*/ 517568 w 628989"/>
              <a:gd name="connsiteY6" fmla="*/ 16174 h 186900"/>
              <a:gd name="connsiteX7" fmla="*/ 530148 w 628989"/>
              <a:gd name="connsiteY7" fmla="*/ 25160 h 186900"/>
              <a:gd name="connsiteX8" fmla="*/ 544525 w 628989"/>
              <a:gd name="connsiteY8" fmla="*/ 34145 h 186900"/>
              <a:gd name="connsiteX9" fmla="*/ 557105 w 628989"/>
              <a:gd name="connsiteY9" fmla="*/ 46725 h 186900"/>
              <a:gd name="connsiteX10" fmla="*/ 573279 w 628989"/>
              <a:gd name="connsiteY10" fmla="*/ 59305 h 186900"/>
              <a:gd name="connsiteX11" fmla="*/ 584061 w 628989"/>
              <a:gd name="connsiteY11" fmla="*/ 71885 h 186900"/>
              <a:gd name="connsiteX12" fmla="*/ 596641 w 628989"/>
              <a:gd name="connsiteY12" fmla="*/ 84464 h 186900"/>
              <a:gd name="connsiteX13" fmla="*/ 605627 w 628989"/>
              <a:gd name="connsiteY13" fmla="*/ 97044 h 186900"/>
              <a:gd name="connsiteX14" fmla="*/ 614612 w 628989"/>
              <a:gd name="connsiteY14" fmla="*/ 106030 h 186900"/>
              <a:gd name="connsiteX15" fmla="*/ 620004 w 628989"/>
              <a:gd name="connsiteY15" fmla="*/ 113218 h 186900"/>
              <a:gd name="connsiteX16" fmla="*/ 625395 w 628989"/>
              <a:gd name="connsiteY16" fmla="*/ 122204 h 186900"/>
              <a:gd name="connsiteX17" fmla="*/ 627192 w 628989"/>
              <a:gd name="connsiteY17" fmla="*/ 129392 h 186900"/>
              <a:gd name="connsiteX18" fmla="*/ 628989 w 628989"/>
              <a:gd name="connsiteY18" fmla="*/ 134784 h 186900"/>
              <a:gd name="connsiteX19" fmla="*/ 627192 w 628989"/>
              <a:gd name="connsiteY19" fmla="*/ 138378 h 186900"/>
              <a:gd name="connsiteX20" fmla="*/ 625395 w 628989"/>
              <a:gd name="connsiteY20" fmla="*/ 143769 h 186900"/>
              <a:gd name="connsiteX21" fmla="*/ 621801 w 628989"/>
              <a:gd name="connsiteY21" fmla="*/ 149161 h 186900"/>
              <a:gd name="connsiteX22" fmla="*/ 616409 w 628989"/>
              <a:gd name="connsiteY22" fmla="*/ 150958 h 186900"/>
              <a:gd name="connsiteX23" fmla="*/ 612815 w 628989"/>
              <a:gd name="connsiteY23" fmla="*/ 154552 h 186900"/>
              <a:gd name="connsiteX24" fmla="*/ 605627 w 628989"/>
              <a:gd name="connsiteY24" fmla="*/ 156349 h 186900"/>
              <a:gd name="connsiteX25" fmla="*/ 596641 w 628989"/>
              <a:gd name="connsiteY25" fmla="*/ 156349 h 186900"/>
              <a:gd name="connsiteX26" fmla="*/ 591486 w 628989"/>
              <a:gd name="connsiteY26" fmla="*/ 156349 h 186900"/>
              <a:gd name="connsiteX27" fmla="*/ 590957 w 628989"/>
              <a:gd name="connsiteY27" fmla="*/ 131514 h 186900"/>
              <a:gd name="connsiteX28" fmla="*/ 552857 w 628989"/>
              <a:gd name="connsiteY28" fmla="*/ 106114 h 186900"/>
              <a:gd name="connsiteX29" fmla="*/ 486099 w 628989"/>
              <a:gd name="connsiteY29" fmla="*/ 108240 h 186900"/>
              <a:gd name="connsiteX30" fmla="*/ 455937 w 628989"/>
              <a:gd name="connsiteY30" fmla="*/ 110153 h 186900"/>
              <a:gd name="connsiteX31" fmla="*/ 456466 w 628989"/>
              <a:gd name="connsiteY31" fmla="*/ 109624 h 186900"/>
              <a:gd name="connsiteX32" fmla="*/ 456466 w 628989"/>
              <a:gd name="connsiteY32" fmla="*/ 104233 h 186900"/>
              <a:gd name="connsiteX33" fmla="*/ 456466 w 628989"/>
              <a:gd name="connsiteY33" fmla="*/ 98841 h 186900"/>
              <a:gd name="connsiteX34" fmla="*/ 456466 w 628989"/>
              <a:gd name="connsiteY34" fmla="*/ 97044 h 186900"/>
              <a:gd name="connsiteX35" fmla="*/ 452872 w 628989"/>
              <a:gd name="connsiteY35" fmla="*/ 93450 h 186900"/>
              <a:gd name="connsiteX36" fmla="*/ 451075 w 628989"/>
              <a:gd name="connsiteY36" fmla="*/ 91653 h 186900"/>
              <a:gd name="connsiteX37" fmla="*/ 445684 w 628989"/>
              <a:gd name="connsiteY37" fmla="*/ 91653 h 186900"/>
              <a:gd name="connsiteX38" fmla="*/ 440292 w 628989"/>
              <a:gd name="connsiteY38" fmla="*/ 91653 h 186900"/>
              <a:gd name="connsiteX39" fmla="*/ 434901 w 628989"/>
              <a:gd name="connsiteY39" fmla="*/ 89856 h 186900"/>
              <a:gd name="connsiteX40" fmla="*/ 427713 w 628989"/>
              <a:gd name="connsiteY40" fmla="*/ 89856 h 186900"/>
              <a:gd name="connsiteX41" fmla="*/ 420524 w 628989"/>
              <a:gd name="connsiteY41" fmla="*/ 89856 h 186900"/>
              <a:gd name="connsiteX42" fmla="*/ 415133 w 628989"/>
              <a:gd name="connsiteY42" fmla="*/ 89856 h 186900"/>
              <a:gd name="connsiteX43" fmla="*/ 411539 w 628989"/>
              <a:gd name="connsiteY43" fmla="*/ 89856 h 186900"/>
              <a:gd name="connsiteX44" fmla="*/ 406147 w 628989"/>
              <a:gd name="connsiteY44" fmla="*/ 89856 h 186900"/>
              <a:gd name="connsiteX45" fmla="*/ 398959 w 628989"/>
              <a:gd name="connsiteY45" fmla="*/ 91653 h 186900"/>
              <a:gd name="connsiteX46" fmla="*/ 393568 w 628989"/>
              <a:gd name="connsiteY46" fmla="*/ 91653 h 186900"/>
              <a:gd name="connsiteX47" fmla="*/ 386379 w 628989"/>
              <a:gd name="connsiteY47" fmla="*/ 93450 h 186900"/>
              <a:gd name="connsiteX48" fmla="*/ 375596 w 628989"/>
              <a:gd name="connsiteY48" fmla="*/ 97044 h 186900"/>
              <a:gd name="connsiteX49" fmla="*/ 368408 w 628989"/>
              <a:gd name="connsiteY49" fmla="*/ 98841 h 186900"/>
              <a:gd name="connsiteX50" fmla="*/ 359422 w 628989"/>
              <a:gd name="connsiteY50" fmla="*/ 102436 h 186900"/>
              <a:gd name="connsiteX51" fmla="*/ 346843 w 628989"/>
              <a:gd name="connsiteY51" fmla="*/ 104233 h 186900"/>
              <a:gd name="connsiteX52" fmla="*/ 336060 w 628989"/>
              <a:gd name="connsiteY52" fmla="*/ 106030 h 186900"/>
              <a:gd name="connsiteX53" fmla="*/ 323480 w 628989"/>
              <a:gd name="connsiteY53" fmla="*/ 111421 h 186900"/>
              <a:gd name="connsiteX54" fmla="*/ 309103 w 628989"/>
              <a:gd name="connsiteY54" fmla="*/ 113218 h 186900"/>
              <a:gd name="connsiteX55" fmla="*/ 296524 w 628989"/>
              <a:gd name="connsiteY55" fmla="*/ 118610 h 186900"/>
              <a:gd name="connsiteX56" fmla="*/ 282147 w 628989"/>
              <a:gd name="connsiteY56" fmla="*/ 124001 h 186900"/>
              <a:gd name="connsiteX57" fmla="*/ 264176 w 628989"/>
              <a:gd name="connsiteY57" fmla="*/ 129392 h 186900"/>
              <a:gd name="connsiteX58" fmla="*/ 249799 w 628989"/>
              <a:gd name="connsiteY58" fmla="*/ 134784 h 186900"/>
              <a:gd name="connsiteX59" fmla="*/ 231828 w 628989"/>
              <a:gd name="connsiteY59" fmla="*/ 141972 h 186900"/>
              <a:gd name="connsiteX60" fmla="*/ 217451 w 628989"/>
              <a:gd name="connsiteY60" fmla="*/ 149161 h 186900"/>
              <a:gd name="connsiteX61" fmla="*/ 201277 w 628989"/>
              <a:gd name="connsiteY61" fmla="*/ 154552 h 186900"/>
              <a:gd name="connsiteX62" fmla="*/ 188697 w 628989"/>
              <a:gd name="connsiteY62" fmla="*/ 158146 h 186900"/>
              <a:gd name="connsiteX63" fmla="*/ 174320 w 628989"/>
              <a:gd name="connsiteY63" fmla="*/ 163538 h 186900"/>
              <a:gd name="connsiteX64" fmla="*/ 161740 w 628989"/>
              <a:gd name="connsiteY64" fmla="*/ 168929 h 186900"/>
              <a:gd name="connsiteX65" fmla="*/ 152755 w 628989"/>
              <a:gd name="connsiteY65" fmla="*/ 170726 h 186900"/>
              <a:gd name="connsiteX66" fmla="*/ 141972 w 628989"/>
              <a:gd name="connsiteY66" fmla="*/ 176117 h 186900"/>
              <a:gd name="connsiteX67" fmla="*/ 132986 w 628989"/>
              <a:gd name="connsiteY67" fmla="*/ 177914 h 186900"/>
              <a:gd name="connsiteX68" fmla="*/ 124001 w 628989"/>
              <a:gd name="connsiteY68" fmla="*/ 181509 h 186900"/>
              <a:gd name="connsiteX69" fmla="*/ 116812 w 628989"/>
              <a:gd name="connsiteY69" fmla="*/ 181509 h 186900"/>
              <a:gd name="connsiteX70" fmla="*/ 109624 w 628989"/>
              <a:gd name="connsiteY70" fmla="*/ 183306 h 186900"/>
              <a:gd name="connsiteX71" fmla="*/ 104233 w 628989"/>
              <a:gd name="connsiteY71" fmla="*/ 186900 h 186900"/>
              <a:gd name="connsiteX72" fmla="*/ 102435 w 628989"/>
              <a:gd name="connsiteY72" fmla="*/ 186900 h 186900"/>
              <a:gd name="connsiteX73" fmla="*/ 97044 w 628989"/>
              <a:gd name="connsiteY73" fmla="*/ 186900 h 186900"/>
              <a:gd name="connsiteX74" fmla="*/ 89856 w 628989"/>
              <a:gd name="connsiteY74" fmla="*/ 186900 h 186900"/>
              <a:gd name="connsiteX75" fmla="*/ 84464 w 628989"/>
              <a:gd name="connsiteY75" fmla="*/ 186900 h 186900"/>
              <a:gd name="connsiteX76" fmla="*/ 77276 w 628989"/>
              <a:gd name="connsiteY76" fmla="*/ 183306 h 186900"/>
              <a:gd name="connsiteX77" fmla="*/ 71885 w 628989"/>
              <a:gd name="connsiteY77" fmla="*/ 181509 h 186900"/>
              <a:gd name="connsiteX78" fmla="*/ 64696 w 628989"/>
              <a:gd name="connsiteY78" fmla="*/ 176117 h 186900"/>
              <a:gd name="connsiteX79" fmla="*/ 57508 w 628989"/>
              <a:gd name="connsiteY79" fmla="*/ 170726 h 186900"/>
              <a:gd name="connsiteX80" fmla="*/ 50319 w 628989"/>
              <a:gd name="connsiteY80" fmla="*/ 163538 h 186900"/>
              <a:gd name="connsiteX81" fmla="*/ 43131 w 628989"/>
              <a:gd name="connsiteY81" fmla="*/ 156349 h 186900"/>
              <a:gd name="connsiteX82" fmla="*/ 32348 w 628989"/>
              <a:gd name="connsiteY82" fmla="*/ 149161 h 186900"/>
              <a:gd name="connsiteX83" fmla="*/ 23363 w 628989"/>
              <a:gd name="connsiteY83" fmla="*/ 141972 h 186900"/>
              <a:gd name="connsiteX84" fmla="*/ 16174 w 628989"/>
              <a:gd name="connsiteY84" fmla="*/ 134784 h 186900"/>
              <a:gd name="connsiteX85" fmla="*/ 10783 w 628989"/>
              <a:gd name="connsiteY85" fmla="*/ 129392 h 186900"/>
              <a:gd name="connsiteX86" fmla="*/ 5391 w 628989"/>
              <a:gd name="connsiteY86" fmla="*/ 124001 h 186900"/>
              <a:gd name="connsiteX87" fmla="*/ 3594 w 628989"/>
              <a:gd name="connsiteY87" fmla="*/ 118610 h 186900"/>
              <a:gd name="connsiteX88" fmla="*/ 0 w 628989"/>
              <a:gd name="connsiteY88" fmla="*/ 113218 h 186900"/>
              <a:gd name="connsiteX89" fmla="*/ 0 w 628989"/>
              <a:gd name="connsiteY89" fmla="*/ 111421 h 186900"/>
              <a:gd name="connsiteX90" fmla="*/ 3594 w 628989"/>
              <a:gd name="connsiteY90" fmla="*/ 109624 h 186900"/>
              <a:gd name="connsiteX91" fmla="*/ 3594 w 628989"/>
              <a:gd name="connsiteY91" fmla="*/ 106030 h 186900"/>
              <a:gd name="connsiteX92" fmla="*/ 5391 w 628989"/>
              <a:gd name="connsiteY92" fmla="*/ 106030 h 186900"/>
              <a:gd name="connsiteX93" fmla="*/ 10783 w 628989"/>
              <a:gd name="connsiteY93" fmla="*/ 104233 h 186900"/>
              <a:gd name="connsiteX94" fmla="*/ 16174 w 628989"/>
              <a:gd name="connsiteY94" fmla="*/ 104233 h 186900"/>
              <a:gd name="connsiteX95" fmla="*/ 19768 w 628989"/>
              <a:gd name="connsiteY95" fmla="*/ 102436 h 186900"/>
              <a:gd name="connsiteX96" fmla="*/ 25160 w 628989"/>
              <a:gd name="connsiteY96" fmla="*/ 102436 h 186900"/>
              <a:gd name="connsiteX97" fmla="*/ 32348 w 628989"/>
              <a:gd name="connsiteY97" fmla="*/ 98841 h 186900"/>
              <a:gd name="connsiteX98" fmla="*/ 37739 w 628989"/>
              <a:gd name="connsiteY98" fmla="*/ 98841 h 186900"/>
              <a:gd name="connsiteX99" fmla="*/ 48522 w 628989"/>
              <a:gd name="connsiteY99" fmla="*/ 97044 h 186900"/>
              <a:gd name="connsiteX100" fmla="*/ 55711 w 628989"/>
              <a:gd name="connsiteY100" fmla="*/ 93450 h 186900"/>
              <a:gd name="connsiteX101" fmla="*/ 64696 w 628989"/>
              <a:gd name="connsiteY101" fmla="*/ 93450 h 186900"/>
              <a:gd name="connsiteX102" fmla="*/ 75479 w 628989"/>
              <a:gd name="connsiteY102" fmla="*/ 91653 h 186900"/>
              <a:gd name="connsiteX103" fmla="*/ 84464 w 628989"/>
              <a:gd name="connsiteY103" fmla="*/ 91653 h 186900"/>
              <a:gd name="connsiteX104" fmla="*/ 97044 w 628989"/>
              <a:gd name="connsiteY104" fmla="*/ 89856 h 186900"/>
              <a:gd name="connsiteX105" fmla="*/ 120407 w 628989"/>
              <a:gd name="connsiteY105" fmla="*/ 86262 h 186900"/>
              <a:gd name="connsiteX106" fmla="*/ 145566 w 628989"/>
              <a:gd name="connsiteY106" fmla="*/ 80870 h 186900"/>
              <a:gd name="connsiteX107" fmla="*/ 168929 w 628989"/>
              <a:gd name="connsiteY107" fmla="*/ 79073 h 186900"/>
              <a:gd name="connsiteX108" fmla="*/ 194088 w 628989"/>
              <a:gd name="connsiteY108" fmla="*/ 73682 h 186900"/>
              <a:gd name="connsiteX109" fmla="*/ 221045 w 628989"/>
              <a:gd name="connsiteY109" fmla="*/ 70088 h 186900"/>
              <a:gd name="connsiteX110" fmla="*/ 249799 w 628989"/>
              <a:gd name="connsiteY110" fmla="*/ 64696 h 186900"/>
              <a:gd name="connsiteX111" fmla="*/ 276755 w 628989"/>
              <a:gd name="connsiteY111" fmla="*/ 57508 h 186900"/>
              <a:gd name="connsiteX112" fmla="*/ 303712 w 628989"/>
              <a:gd name="connsiteY112" fmla="*/ 52116 h 186900"/>
              <a:gd name="connsiteX113" fmla="*/ 318089 w 628989"/>
              <a:gd name="connsiteY113" fmla="*/ 48522 h 186900"/>
              <a:gd name="connsiteX114" fmla="*/ 330669 w 628989"/>
              <a:gd name="connsiteY114" fmla="*/ 46725 h 186900"/>
              <a:gd name="connsiteX115" fmla="*/ 343248 w 628989"/>
              <a:gd name="connsiteY115" fmla="*/ 44928 h 186900"/>
              <a:gd name="connsiteX116" fmla="*/ 354031 w 628989"/>
              <a:gd name="connsiteY116" fmla="*/ 39537 h 186900"/>
              <a:gd name="connsiteX117" fmla="*/ 366611 w 628989"/>
              <a:gd name="connsiteY117" fmla="*/ 37740 h 186900"/>
              <a:gd name="connsiteX118" fmla="*/ 375596 w 628989"/>
              <a:gd name="connsiteY118" fmla="*/ 34145 h 186900"/>
              <a:gd name="connsiteX119" fmla="*/ 382785 w 628989"/>
              <a:gd name="connsiteY119" fmla="*/ 32348 h 186900"/>
              <a:gd name="connsiteX120" fmla="*/ 391770 w 628989"/>
              <a:gd name="connsiteY120" fmla="*/ 28754 h 186900"/>
              <a:gd name="connsiteX121" fmla="*/ 398959 w 628989"/>
              <a:gd name="connsiteY121" fmla="*/ 26957 h 186900"/>
              <a:gd name="connsiteX122" fmla="*/ 406147 w 628989"/>
              <a:gd name="connsiteY122" fmla="*/ 25160 h 186900"/>
              <a:gd name="connsiteX123" fmla="*/ 411539 w 628989"/>
              <a:gd name="connsiteY123" fmla="*/ 21565 h 186900"/>
              <a:gd name="connsiteX124" fmla="*/ 415133 w 628989"/>
              <a:gd name="connsiteY124" fmla="*/ 21565 h 186900"/>
              <a:gd name="connsiteX125" fmla="*/ 420524 w 628989"/>
              <a:gd name="connsiteY125" fmla="*/ 19768 h 186900"/>
              <a:gd name="connsiteX126" fmla="*/ 424118 w 628989"/>
              <a:gd name="connsiteY126" fmla="*/ 16174 h 186900"/>
              <a:gd name="connsiteX127" fmla="*/ 425916 w 628989"/>
              <a:gd name="connsiteY127" fmla="*/ 14377 h 186900"/>
              <a:gd name="connsiteX128" fmla="*/ 427713 w 628989"/>
              <a:gd name="connsiteY128" fmla="*/ 14377 h 186900"/>
              <a:gd name="connsiteX129" fmla="*/ 431307 w 628989"/>
              <a:gd name="connsiteY129" fmla="*/ 12580 h 186900"/>
              <a:gd name="connsiteX130" fmla="*/ 434901 w 628989"/>
              <a:gd name="connsiteY130" fmla="*/ 8986 h 186900"/>
              <a:gd name="connsiteX131" fmla="*/ 440292 w 628989"/>
              <a:gd name="connsiteY131" fmla="*/ 7189 h 186900"/>
              <a:gd name="connsiteX132" fmla="*/ 447481 w 628989"/>
              <a:gd name="connsiteY132" fmla="*/ 5391 h 186900"/>
              <a:gd name="connsiteX133" fmla="*/ 452872 w 628989"/>
              <a:gd name="connsiteY133" fmla="*/ 1797 h 186900"/>
              <a:gd name="connsiteX134" fmla="*/ 460061 w 628989"/>
              <a:gd name="connsiteY134" fmla="*/ 0 h 18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628989" h="186900">
                <a:moveTo>
                  <a:pt x="460061" y="0"/>
                </a:moveTo>
                <a:lnTo>
                  <a:pt x="467249" y="0"/>
                </a:lnTo>
                <a:lnTo>
                  <a:pt x="478032" y="0"/>
                </a:lnTo>
                <a:lnTo>
                  <a:pt x="485220" y="1797"/>
                </a:lnTo>
                <a:lnTo>
                  <a:pt x="496003" y="7189"/>
                </a:lnTo>
                <a:lnTo>
                  <a:pt x="504988" y="12580"/>
                </a:lnTo>
                <a:lnTo>
                  <a:pt x="517568" y="16174"/>
                </a:lnTo>
                <a:lnTo>
                  <a:pt x="530148" y="25160"/>
                </a:lnTo>
                <a:lnTo>
                  <a:pt x="544525" y="34145"/>
                </a:lnTo>
                <a:lnTo>
                  <a:pt x="557105" y="46725"/>
                </a:lnTo>
                <a:lnTo>
                  <a:pt x="573279" y="59305"/>
                </a:lnTo>
                <a:lnTo>
                  <a:pt x="584061" y="71885"/>
                </a:lnTo>
                <a:lnTo>
                  <a:pt x="596641" y="84464"/>
                </a:lnTo>
                <a:lnTo>
                  <a:pt x="605627" y="97044"/>
                </a:lnTo>
                <a:lnTo>
                  <a:pt x="614612" y="106030"/>
                </a:lnTo>
                <a:lnTo>
                  <a:pt x="620004" y="113218"/>
                </a:lnTo>
                <a:lnTo>
                  <a:pt x="625395" y="122204"/>
                </a:lnTo>
                <a:lnTo>
                  <a:pt x="627192" y="129392"/>
                </a:lnTo>
                <a:lnTo>
                  <a:pt x="628989" y="134784"/>
                </a:lnTo>
                <a:lnTo>
                  <a:pt x="627192" y="138378"/>
                </a:lnTo>
                <a:lnTo>
                  <a:pt x="625395" y="143769"/>
                </a:lnTo>
                <a:lnTo>
                  <a:pt x="621801" y="149161"/>
                </a:lnTo>
                <a:lnTo>
                  <a:pt x="616409" y="150958"/>
                </a:lnTo>
                <a:lnTo>
                  <a:pt x="612815" y="154552"/>
                </a:lnTo>
                <a:lnTo>
                  <a:pt x="605627" y="156349"/>
                </a:lnTo>
                <a:lnTo>
                  <a:pt x="596641" y="156349"/>
                </a:lnTo>
                <a:lnTo>
                  <a:pt x="591486" y="156349"/>
                </a:lnTo>
                <a:lnTo>
                  <a:pt x="590957" y="131514"/>
                </a:lnTo>
                <a:cubicBezTo>
                  <a:pt x="585011" y="113677"/>
                  <a:pt x="567131" y="110872"/>
                  <a:pt x="552857" y="106114"/>
                </a:cubicBezTo>
                <a:cubicBezTo>
                  <a:pt x="530632" y="107173"/>
                  <a:pt x="508352" y="107532"/>
                  <a:pt x="486099" y="108240"/>
                </a:cubicBezTo>
                <a:lnTo>
                  <a:pt x="455937" y="110153"/>
                </a:lnTo>
                <a:lnTo>
                  <a:pt x="456466" y="109624"/>
                </a:lnTo>
                <a:lnTo>
                  <a:pt x="456466" y="104233"/>
                </a:lnTo>
                <a:lnTo>
                  <a:pt x="456466" y="98841"/>
                </a:lnTo>
                <a:lnTo>
                  <a:pt x="456466" y="97044"/>
                </a:lnTo>
                <a:lnTo>
                  <a:pt x="452872" y="93450"/>
                </a:lnTo>
                <a:lnTo>
                  <a:pt x="451075" y="91653"/>
                </a:lnTo>
                <a:lnTo>
                  <a:pt x="445684" y="91653"/>
                </a:lnTo>
                <a:lnTo>
                  <a:pt x="440292" y="91653"/>
                </a:lnTo>
                <a:lnTo>
                  <a:pt x="434901" y="89856"/>
                </a:lnTo>
                <a:lnTo>
                  <a:pt x="427713" y="89856"/>
                </a:lnTo>
                <a:lnTo>
                  <a:pt x="420524" y="89856"/>
                </a:lnTo>
                <a:lnTo>
                  <a:pt x="415133" y="89856"/>
                </a:lnTo>
                <a:lnTo>
                  <a:pt x="411539" y="89856"/>
                </a:lnTo>
                <a:lnTo>
                  <a:pt x="406147" y="89856"/>
                </a:lnTo>
                <a:lnTo>
                  <a:pt x="398959" y="91653"/>
                </a:lnTo>
                <a:lnTo>
                  <a:pt x="393568" y="91653"/>
                </a:lnTo>
                <a:lnTo>
                  <a:pt x="386379" y="93450"/>
                </a:lnTo>
                <a:lnTo>
                  <a:pt x="375596" y="97044"/>
                </a:lnTo>
                <a:lnTo>
                  <a:pt x="368408" y="98841"/>
                </a:lnTo>
                <a:lnTo>
                  <a:pt x="359422" y="102436"/>
                </a:lnTo>
                <a:lnTo>
                  <a:pt x="346843" y="104233"/>
                </a:lnTo>
                <a:lnTo>
                  <a:pt x="336060" y="106030"/>
                </a:lnTo>
                <a:lnTo>
                  <a:pt x="323480" y="111421"/>
                </a:lnTo>
                <a:lnTo>
                  <a:pt x="309103" y="113218"/>
                </a:lnTo>
                <a:lnTo>
                  <a:pt x="296524" y="118610"/>
                </a:lnTo>
                <a:lnTo>
                  <a:pt x="282147" y="124001"/>
                </a:lnTo>
                <a:lnTo>
                  <a:pt x="264176" y="129392"/>
                </a:lnTo>
                <a:lnTo>
                  <a:pt x="249799" y="134784"/>
                </a:lnTo>
                <a:lnTo>
                  <a:pt x="231828" y="141972"/>
                </a:lnTo>
                <a:lnTo>
                  <a:pt x="217451" y="149161"/>
                </a:lnTo>
                <a:lnTo>
                  <a:pt x="201277" y="154552"/>
                </a:lnTo>
                <a:lnTo>
                  <a:pt x="188697" y="158146"/>
                </a:lnTo>
                <a:lnTo>
                  <a:pt x="174320" y="163538"/>
                </a:lnTo>
                <a:lnTo>
                  <a:pt x="161740" y="168929"/>
                </a:lnTo>
                <a:lnTo>
                  <a:pt x="152755" y="170726"/>
                </a:lnTo>
                <a:lnTo>
                  <a:pt x="141972" y="176117"/>
                </a:lnTo>
                <a:lnTo>
                  <a:pt x="132986" y="177914"/>
                </a:lnTo>
                <a:lnTo>
                  <a:pt x="124001" y="181509"/>
                </a:lnTo>
                <a:lnTo>
                  <a:pt x="116812" y="181509"/>
                </a:lnTo>
                <a:lnTo>
                  <a:pt x="109624" y="183306"/>
                </a:lnTo>
                <a:lnTo>
                  <a:pt x="104233" y="186900"/>
                </a:lnTo>
                <a:lnTo>
                  <a:pt x="102435" y="186900"/>
                </a:lnTo>
                <a:lnTo>
                  <a:pt x="97044" y="186900"/>
                </a:lnTo>
                <a:lnTo>
                  <a:pt x="89856" y="186900"/>
                </a:lnTo>
                <a:lnTo>
                  <a:pt x="84464" y="186900"/>
                </a:lnTo>
                <a:lnTo>
                  <a:pt x="77276" y="183306"/>
                </a:lnTo>
                <a:lnTo>
                  <a:pt x="71885" y="181509"/>
                </a:lnTo>
                <a:lnTo>
                  <a:pt x="64696" y="176117"/>
                </a:lnTo>
                <a:lnTo>
                  <a:pt x="57508" y="170726"/>
                </a:lnTo>
                <a:lnTo>
                  <a:pt x="50319" y="163538"/>
                </a:lnTo>
                <a:lnTo>
                  <a:pt x="43131" y="156349"/>
                </a:lnTo>
                <a:lnTo>
                  <a:pt x="32348" y="149161"/>
                </a:lnTo>
                <a:lnTo>
                  <a:pt x="23363" y="141972"/>
                </a:lnTo>
                <a:lnTo>
                  <a:pt x="16174" y="134784"/>
                </a:lnTo>
                <a:lnTo>
                  <a:pt x="10783" y="129392"/>
                </a:lnTo>
                <a:lnTo>
                  <a:pt x="5391" y="124001"/>
                </a:lnTo>
                <a:lnTo>
                  <a:pt x="3594" y="118610"/>
                </a:lnTo>
                <a:lnTo>
                  <a:pt x="0" y="113218"/>
                </a:lnTo>
                <a:lnTo>
                  <a:pt x="0" y="111421"/>
                </a:lnTo>
                <a:lnTo>
                  <a:pt x="3594" y="109624"/>
                </a:lnTo>
                <a:lnTo>
                  <a:pt x="3594" y="106030"/>
                </a:lnTo>
                <a:lnTo>
                  <a:pt x="5391" y="106030"/>
                </a:lnTo>
                <a:lnTo>
                  <a:pt x="10783" y="104233"/>
                </a:lnTo>
                <a:lnTo>
                  <a:pt x="16174" y="104233"/>
                </a:lnTo>
                <a:lnTo>
                  <a:pt x="19768" y="102436"/>
                </a:lnTo>
                <a:lnTo>
                  <a:pt x="25160" y="102436"/>
                </a:lnTo>
                <a:lnTo>
                  <a:pt x="32348" y="98841"/>
                </a:lnTo>
                <a:lnTo>
                  <a:pt x="37739" y="98841"/>
                </a:lnTo>
                <a:lnTo>
                  <a:pt x="48522" y="97044"/>
                </a:lnTo>
                <a:lnTo>
                  <a:pt x="55711" y="93450"/>
                </a:lnTo>
                <a:lnTo>
                  <a:pt x="64696" y="93450"/>
                </a:lnTo>
                <a:lnTo>
                  <a:pt x="75479" y="91653"/>
                </a:lnTo>
                <a:lnTo>
                  <a:pt x="84464" y="91653"/>
                </a:lnTo>
                <a:lnTo>
                  <a:pt x="97044" y="89856"/>
                </a:lnTo>
                <a:lnTo>
                  <a:pt x="120407" y="86262"/>
                </a:lnTo>
                <a:lnTo>
                  <a:pt x="145566" y="80870"/>
                </a:lnTo>
                <a:lnTo>
                  <a:pt x="168929" y="79073"/>
                </a:lnTo>
                <a:lnTo>
                  <a:pt x="194088" y="73682"/>
                </a:lnTo>
                <a:lnTo>
                  <a:pt x="221045" y="70088"/>
                </a:lnTo>
                <a:lnTo>
                  <a:pt x="249799" y="64696"/>
                </a:lnTo>
                <a:lnTo>
                  <a:pt x="276755" y="57508"/>
                </a:lnTo>
                <a:lnTo>
                  <a:pt x="303712" y="52116"/>
                </a:lnTo>
                <a:lnTo>
                  <a:pt x="318089" y="48522"/>
                </a:lnTo>
                <a:lnTo>
                  <a:pt x="330669" y="46725"/>
                </a:lnTo>
                <a:lnTo>
                  <a:pt x="343248" y="44928"/>
                </a:lnTo>
                <a:lnTo>
                  <a:pt x="354031" y="39537"/>
                </a:lnTo>
                <a:lnTo>
                  <a:pt x="366611" y="37740"/>
                </a:lnTo>
                <a:lnTo>
                  <a:pt x="375596" y="34145"/>
                </a:lnTo>
                <a:lnTo>
                  <a:pt x="382785" y="32348"/>
                </a:lnTo>
                <a:lnTo>
                  <a:pt x="391770" y="28754"/>
                </a:lnTo>
                <a:lnTo>
                  <a:pt x="398959" y="26957"/>
                </a:lnTo>
                <a:lnTo>
                  <a:pt x="406147" y="25160"/>
                </a:lnTo>
                <a:lnTo>
                  <a:pt x="411539" y="21565"/>
                </a:lnTo>
                <a:lnTo>
                  <a:pt x="415133" y="21565"/>
                </a:lnTo>
                <a:lnTo>
                  <a:pt x="420524" y="19768"/>
                </a:lnTo>
                <a:lnTo>
                  <a:pt x="424118" y="16174"/>
                </a:lnTo>
                <a:lnTo>
                  <a:pt x="425916" y="14377"/>
                </a:lnTo>
                <a:lnTo>
                  <a:pt x="427713" y="14377"/>
                </a:lnTo>
                <a:lnTo>
                  <a:pt x="431307" y="12580"/>
                </a:lnTo>
                <a:lnTo>
                  <a:pt x="434901" y="8986"/>
                </a:lnTo>
                <a:lnTo>
                  <a:pt x="440292" y="7189"/>
                </a:lnTo>
                <a:lnTo>
                  <a:pt x="447481" y="5391"/>
                </a:lnTo>
                <a:lnTo>
                  <a:pt x="452872" y="1797"/>
                </a:lnTo>
                <a:lnTo>
                  <a:pt x="460061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0" name="任意多边形 249"/>
          <p:cNvSpPr/>
          <p:nvPr/>
        </p:nvSpPr>
        <p:spPr>
          <a:xfrm>
            <a:off x="1820358" y="3353742"/>
            <a:ext cx="222781" cy="170704"/>
          </a:xfrm>
          <a:custGeom>
            <a:avLst/>
            <a:gdLst>
              <a:gd name="connsiteX0" fmla="*/ 10730 w 222781"/>
              <a:gd name="connsiteY0" fmla="*/ 0 h 170704"/>
              <a:gd name="connsiteX1" fmla="*/ 14307 w 222781"/>
              <a:gd name="connsiteY1" fmla="*/ 0 h 170704"/>
              <a:gd name="connsiteX2" fmla="*/ 19672 w 222781"/>
              <a:gd name="connsiteY2" fmla="*/ 0 h 170704"/>
              <a:gd name="connsiteX3" fmla="*/ 25037 w 222781"/>
              <a:gd name="connsiteY3" fmla="*/ 0 h 170704"/>
              <a:gd name="connsiteX4" fmla="*/ 32190 w 222781"/>
              <a:gd name="connsiteY4" fmla="*/ 0 h 170704"/>
              <a:gd name="connsiteX5" fmla="*/ 37555 w 222781"/>
              <a:gd name="connsiteY5" fmla="*/ 0 h 170704"/>
              <a:gd name="connsiteX6" fmla="*/ 44709 w 222781"/>
              <a:gd name="connsiteY6" fmla="*/ 3594 h 170704"/>
              <a:gd name="connsiteX7" fmla="*/ 55439 w 222781"/>
              <a:gd name="connsiteY7" fmla="*/ 3594 h 170704"/>
              <a:gd name="connsiteX8" fmla="*/ 62592 w 222781"/>
              <a:gd name="connsiteY8" fmla="*/ 5392 h 170704"/>
              <a:gd name="connsiteX9" fmla="*/ 71534 w 222781"/>
              <a:gd name="connsiteY9" fmla="*/ 5392 h 170704"/>
              <a:gd name="connsiteX10" fmla="*/ 82264 w 222781"/>
              <a:gd name="connsiteY10" fmla="*/ 8986 h 170704"/>
              <a:gd name="connsiteX11" fmla="*/ 91206 w 222781"/>
              <a:gd name="connsiteY11" fmla="*/ 10783 h 170704"/>
              <a:gd name="connsiteX12" fmla="*/ 103724 w 222781"/>
              <a:gd name="connsiteY12" fmla="*/ 12580 h 170704"/>
              <a:gd name="connsiteX13" fmla="*/ 126973 w 222781"/>
              <a:gd name="connsiteY13" fmla="*/ 17971 h 170704"/>
              <a:gd name="connsiteX14" fmla="*/ 146645 w 222781"/>
              <a:gd name="connsiteY14" fmla="*/ 23363 h 170704"/>
              <a:gd name="connsiteX15" fmla="*/ 162740 w 222781"/>
              <a:gd name="connsiteY15" fmla="*/ 25160 h 170704"/>
              <a:gd name="connsiteX16" fmla="*/ 180624 w 222781"/>
              <a:gd name="connsiteY16" fmla="*/ 25160 h 170704"/>
              <a:gd name="connsiteX17" fmla="*/ 193142 w 222781"/>
              <a:gd name="connsiteY17" fmla="*/ 25160 h 170704"/>
              <a:gd name="connsiteX18" fmla="*/ 205661 w 222781"/>
              <a:gd name="connsiteY18" fmla="*/ 25160 h 170704"/>
              <a:gd name="connsiteX19" fmla="*/ 211026 w 222781"/>
              <a:gd name="connsiteY19" fmla="*/ 25160 h 170704"/>
              <a:gd name="connsiteX20" fmla="*/ 216391 w 222781"/>
              <a:gd name="connsiteY20" fmla="*/ 23363 h 170704"/>
              <a:gd name="connsiteX21" fmla="*/ 218179 w 222781"/>
              <a:gd name="connsiteY21" fmla="*/ 23363 h 170704"/>
              <a:gd name="connsiteX22" fmla="*/ 219967 w 222781"/>
              <a:gd name="connsiteY22" fmla="*/ 19769 h 170704"/>
              <a:gd name="connsiteX23" fmla="*/ 222452 w 222781"/>
              <a:gd name="connsiteY23" fmla="*/ 18520 h 170704"/>
              <a:gd name="connsiteX24" fmla="*/ 222781 w 222781"/>
              <a:gd name="connsiteY24" fmla="*/ 19500 h 170704"/>
              <a:gd name="connsiteX25" fmla="*/ 210081 w 222781"/>
              <a:gd name="connsiteY25" fmla="*/ 76650 h 170704"/>
              <a:gd name="connsiteX26" fmla="*/ 197381 w 222781"/>
              <a:gd name="connsiteY26" fmla="*/ 114750 h 170704"/>
              <a:gd name="connsiteX27" fmla="*/ 182409 w 222781"/>
              <a:gd name="connsiteY27" fmla="*/ 145158 h 170704"/>
              <a:gd name="connsiteX28" fmla="*/ 174359 w 222781"/>
              <a:gd name="connsiteY28" fmla="*/ 170704 h 170704"/>
              <a:gd name="connsiteX29" fmla="*/ 173470 w 222781"/>
              <a:gd name="connsiteY29" fmla="*/ 167132 h 170704"/>
              <a:gd name="connsiteX30" fmla="*/ 168105 w 222781"/>
              <a:gd name="connsiteY30" fmla="*/ 161741 h 170704"/>
              <a:gd name="connsiteX31" fmla="*/ 166317 w 222781"/>
              <a:gd name="connsiteY31" fmla="*/ 158146 h 170704"/>
              <a:gd name="connsiteX32" fmla="*/ 160952 w 222781"/>
              <a:gd name="connsiteY32" fmla="*/ 149161 h 170704"/>
              <a:gd name="connsiteX33" fmla="*/ 153798 w 222781"/>
              <a:gd name="connsiteY33" fmla="*/ 141972 h 170704"/>
              <a:gd name="connsiteX34" fmla="*/ 148433 w 222781"/>
              <a:gd name="connsiteY34" fmla="*/ 138378 h 170704"/>
              <a:gd name="connsiteX35" fmla="*/ 141280 w 222781"/>
              <a:gd name="connsiteY35" fmla="*/ 129393 h 170704"/>
              <a:gd name="connsiteX36" fmla="*/ 134126 w 222781"/>
              <a:gd name="connsiteY36" fmla="*/ 122204 h 170704"/>
              <a:gd name="connsiteX37" fmla="*/ 126973 w 222781"/>
              <a:gd name="connsiteY37" fmla="*/ 115016 h 170704"/>
              <a:gd name="connsiteX38" fmla="*/ 116243 w 222781"/>
              <a:gd name="connsiteY38" fmla="*/ 109624 h 170704"/>
              <a:gd name="connsiteX39" fmla="*/ 109090 w 222781"/>
              <a:gd name="connsiteY39" fmla="*/ 102436 h 170704"/>
              <a:gd name="connsiteX40" fmla="*/ 100148 w 222781"/>
              <a:gd name="connsiteY40" fmla="*/ 95247 h 170704"/>
              <a:gd name="connsiteX41" fmla="*/ 87629 w 222781"/>
              <a:gd name="connsiteY41" fmla="*/ 88059 h 170704"/>
              <a:gd name="connsiteX42" fmla="*/ 76899 w 222781"/>
              <a:gd name="connsiteY42" fmla="*/ 80870 h 170704"/>
              <a:gd name="connsiteX43" fmla="*/ 64381 w 222781"/>
              <a:gd name="connsiteY43" fmla="*/ 73682 h 170704"/>
              <a:gd name="connsiteX44" fmla="*/ 55439 w 222781"/>
              <a:gd name="connsiteY44" fmla="*/ 64696 h 170704"/>
              <a:gd name="connsiteX45" fmla="*/ 46497 w 222781"/>
              <a:gd name="connsiteY45" fmla="*/ 57508 h 170704"/>
              <a:gd name="connsiteX46" fmla="*/ 37555 w 222781"/>
              <a:gd name="connsiteY46" fmla="*/ 50319 h 170704"/>
              <a:gd name="connsiteX47" fmla="*/ 30402 w 222781"/>
              <a:gd name="connsiteY47" fmla="*/ 44928 h 170704"/>
              <a:gd name="connsiteX48" fmla="*/ 25037 w 222781"/>
              <a:gd name="connsiteY48" fmla="*/ 41334 h 170704"/>
              <a:gd name="connsiteX49" fmla="*/ 17884 w 222781"/>
              <a:gd name="connsiteY49" fmla="*/ 32348 h 170704"/>
              <a:gd name="connsiteX50" fmla="*/ 12519 w 222781"/>
              <a:gd name="connsiteY50" fmla="*/ 28754 h 170704"/>
              <a:gd name="connsiteX51" fmla="*/ 10730 w 222781"/>
              <a:gd name="connsiteY51" fmla="*/ 25160 h 170704"/>
              <a:gd name="connsiteX52" fmla="*/ 5365 w 222781"/>
              <a:gd name="connsiteY52" fmla="*/ 19769 h 170704"/>
              <a:gd name="connsiteX53" fmla="*/ 3577 w 222781"/>
              <a:gd name="connsiteY53" fmla="*/ 17971 h 170704"/>
              <a:gd name="connsiteX54" fmla="*/ 0 w 222781"/>
              <a:gd name="connsiteY54" fmla="*/ 16174 h 170704"/>
              <a:gd name="connsiteX55" fmla="*/ 0 w 222781"/>
              <a:gd name="connsiteY55" fmla="*/ 10783 h 170704"/>
              <a:gd name="connsiteX56" fmla="*/ 0 w 222781"/>
              <a:gd name="connsiteY56" fmla="*/ 8986 h 170704"/>
              <a:gd name="connsiteX57" fmla="*/ 0 w 222781"/>
              <a:gd name="connsiteY57" fmla="*/ 5392 h 170704"/>
              <a:gd name="connsiteX58" fmla="*/ 3577 w 222781"/>
              <a:gd name="connsiteY58" fmla="*/ 5392 h 170704"/>
              <a:gd name="connsiteX59" fmla="*/ 5365 w 222781"/>
              <a:gd name="connsiteY59" fmla="*/ 3594 h 170704"/>
              <a:gd name="connsiteX60" fmla="*/ 7153 w 222781"/>
              <a:gd name="connsiteY60" fmla="*/ 3594 h 170704"/>
              <a:gd name="connsiteX61" fmla="*/ 10730 w 222781"/>
              <a:gd name="connsiteY61" fmla="*/ 0 h 1707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222781" h="170704">
                <a:moveTo>
                  <a:pt x="10730" y="0"/>
                </a:moveTo>
                <a:lnTo>
                  <a:pt x="14307" y="0"/>
                </a:lnTo>
                <a:lnTo>
                  <a:pt x="19672" y="0"/>
                </a:lnTo>
                <a:lnTo>
                  <a:pt x="25037" y="0"/>
                </a:lnTo>
                <a:lnTo>
                  <a:pt x="32190" y="0"/>
                </a:lnTo>
                <a:lnTo>
                  <a:pt x="37555" y="0"/>
                </a:lnTo>
                <a:lnTo>
                  <a:pt x="44709" y="3594"/>
                </a:lnTo>
                <a:lnTo>
                  <a:pt x="55439" y="3594"/>
                </a:lnTo>
                <a:lnTo>
                  <a:pt x="62592" y="5392"/>
                </a:lnTo>
                <a:lnTo>
                  <a:pt x="71534" y="5392"/>
                </a:lnTo>
                <a:lnTo>
                  <a:pt x="82264" y="8986"/>
                </a:lnTo>
                <a:lnTo>
                  <a:pt x="91206" y="10783"/>
                </a:lnTo>
                <a:lnTo>
                  <a:pt x="103724" y="12580"/>
                </a:lnTo>
                <a:lnTo>
                  <a:pt x="126973" y="17971"/>
                </a:lnTo>
                <a:lnTo>
                  <a:pt x="146645" y="23363"/>
                </a:lnTo>
                <a:lnTo>
                  <a:pt x="162740" y="25160"/>
                </a:lnTo>
                <a:lnTo>
                  <a:pt x="180624" y="25160"/>
                </a:lnTo>
                <a:lnTo>
                  <a:pt x="193142" y="25160"/>
                </a:lnTo>
                <a:lnTo>
                  <a:pt x="205661" y="25160"/>
                </a:lnTo>
                <a:lnTo>
                  <a:pt x="211026" y="25160"/>
                </a:lnTo>
                <a:lnTo>
                  <a:pt x="216391" y="23363"/>
                </a:lnTo>
                <a:lnTo>
                  <a:pt x="218179" y="23363"/>
                </a:lnTo>
                <a:lnTo>
                  <a:pt x="219967" y="19769"/>
                </a:lnTo>
                <a:lnTo>
                  <a:pt x="222452" y="18520"/>
                </a:lnTo>
                <a:lnTo>
                  <a:pt x="222781" y="19500"/>
                </a:lnTo>
                <a:cubicBezTo>
                  <a:pt x="219156" y="37627"/>
                  <a:pt x="215462" y="58715"/>
                  <a:pt x="210081" y="76650"/>
                </a:cubicBezTo>
                <a:cubicBezTo>
                  <a:pt x="206234" y="89472"/>
                  <a:pt x="203368" y="102776"/>
                  <a:pt x="197381" y="114750"/>
                </a:cubicBezTo>
                <a:cubicBezTo>
                  <a:pt x="191737" y="126039"/>
                  <a:pt x="186694" y="135375"/>
                  <a:pt x="182409" y="145158"/>
                </a:cubicBezTo>
                <a:lnTo>
                  <a:pt x="174359" y="170704"/>
                </a:lnTo>
                <a:lnTo>
                  <a:pt x="173470" y="167132"/>
                </a:lnTo>
                <a:lnTo>
                  <a:pt x="168105" y="161741"/>
                </a:lnTo>
                <a:lnTo>
                  <a:pt x="166317" y="158146"/>
                </a:lnTo>
                <a:lnTo>
                  <a:pt x="160952" y="149161"/>
                </a:lnTo>
                <a:lnTo>
                  <a:pt x="153798" y="141972"/>
                </a:lnTo>
                <a:lnTo>
                  <a:pt x="148433" y="138378"/>
                </a:lnTo>
                <a:lnTo>
                  <a:pt x="141280" y="129393"/>
                </a:lnTo>
                <a:lnTo>
                  <a:pt x="134126" y="122204"/>
                </a:lnTo>
                <a:lnTo>
                  <a:pt x="126973" y="115016"/>
                </a:lnTo>
                <a:lnTo>
                  <a:pt x="116243" y="109624"/>
                </a:lnTo>
                <a:lnTo>
                  <a:pt x="109090" y="102436"/>
                </a:lnTo>
                <a:lnTo>
                  <a:pt x="100148" y="95247"/>
                </a:lnTo>
                <a:lnTo>
                  <a:pt x="87629" y="88059"/>
                </a:lnTo>
                <a:lnTo>
                  <a:pt x="76899" y="80870"/>
                </a:lnTo>
                <a:lnTo>
                  <a:pt x="64381" y="73682"/>
                </a:lnTo>
                <a:lnTo>
                  <a:pt x="55439" y="64696"/>
                </a:lnTo>
                <a:lnTo>
                  <a:pt x="46497" y="57508"/>
                </a:lnTo>
                <a:lnTo>
                  <a:pt x="37555" y="50319"/>
                </a:lnTo>
                <a:lnTo>
                  <a:pt x="30402" y="44928"/>
                </a:lnTo>
                <a:lnTo>
                  <a:pt x="25037" y="41334"/>
                </a:lnTo>
                <a:lnTo>
                  <a:pt x="17884" y="32348"/>
                </a:lnTo>
                <a:lnTo>
                  <a:pt x="12519" y="28754"/>
                </a:lnTo>
                <a:lnTo>
                  <a:pt x="10730" y="25160"/>
                </a:lnTo>
                <a:lnTo>
                  <a:pt x="5365" y="19769"/>
                </a:lnTo>
                <a:lnTo>
                  <a:pt x="3577" y="17971"/>
                </a:lnTo>
                <a:lnTo>
                  <a:pt x="0" y="16174"/>
                </a:lnTo>
                <a:lnTo>
                  <a:pt x="0" y="10783"/>
                </a:lnTo>
                <a:lnTo>
                  <a:pt x="0" y="8986"/>
                </a:lnTo>
                <a:lnTo>
                  <a:pt x="0" y="5392"/>
                </a:lnTo>
                <a:lnTo>
                  <a:pt x="3577" y="5392"/>
                </a:lnTo>
                <a:lnTo>
                  <a:pt x="5365" y="3594"/>
                </a:lnTo>
                <a:lnTo>
                  <a:pt x="7153" y="3594"/>
                </a:lnTo>
                <a:lnTo>
                  <a:pt x="10730" y="0"/>
                </a:lnTo>
                <a:close/>
              </a:path>
            </a:pathLst>
          </a:custGeom>
          <a:solidFill>
            <a:srgbClr val="FF00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1" name="Freeform 145"/>
          <p:cNvSpPr/>
          <p:nvPr/>
        </p:nvSpPr>
        <p:spPr bwMode="auto">
          <a:xfrm>
            <a:off x="1381862" y="2814276"/>
            <a:ext cx="1319082" cy="237219"/>
          </a:xfrm>
          <a:custGeom>
            <a:avLst/>
            <a:gdLst>
              <a:gd name="T0" fmla="*/ 2 w 735"/>
              <a:gd name="T1" fmla="*/ 101 h 133"/>
              <a:gd name="T2" fmla="*/ 14 w 735"/>
              <a:gd name="T3" fmla="*/ 97 h 133"/>
              <a:gd name="T4" fmla="*/ 29 w 735"/>
              <a:gd name="T5" fmla="*/ 93 h 133"/>
              <a:gd name="T6" fmla="*/ 43 w 735"/>
              <a:gd name="T7" fmla="*/ 92 h 133"/>
              <a:gd name="T8" fmla="*/ 60 w 735"/>
              <a:gd name="T9" fmla="*/ 89 h 133"/>
              <a:gd name="T10" fmla="*/ 85 w 735"/>
              <a:gd name="T11" fmla="*/ 86 h 133"/>
              <a:gd name="T12" fmla="*/ 114 w 735"/>
              <a:gd name="T13" fmla="*/ 82 h 133"/>
              <a:gd name="T14" fmla="*/ 150 w 735"/>
              <a:gd name="T15" fmla="*/ 78 h 133"/>
              <a:gd name="T16" fmla="*/ 191 w 735"/>
              <a:gd name="T17" fmla="*/ 71 h 133"/>
              <a:gd name="T18" fmla="*/ 284 w 735"/>
              <a:gd name="T19" fmla="*/ 57 h 133"/>
              <a:gd name="T20" fmla="*/ 386 w 735"/>
              <a:gd name="T21" fmla="*/ 39 h 133"/>
              <a:gd name="T22" fmla="*/ 461 w 735"/>
              <a:gd name="T23" fmla="*/ 25 h 133"/>
              <a:gd name="T24" fmla="*/ 514 w 735"/>
              <a:gd name="T25" fmla="*/ 17 h 133"/>
              <a:gd name="T26" fmla="*/ 558 w 735"/>
              <a:gd name="T27" fmla="*/ 10 h 133"/>
              <a:gd name="T28" fmla="*/ 594 w 735"/>
              <a:gd name="T29" fmla="*/ 4 h 133"/>
              <a:gd name="T30" fmla="*/ 620 w 735"/>
              <a:gd name="T31" fmla="*/ 2 h 133"/>
              <a:gd name="T32" fmla="*/ 637 w 735"/>
              <a:gd name="T33" fmla="*/ 0 h 133"/>
              <a:gd name="T34" fmla="*/ 653 w 735"/>
              <a:gd name="T35" fmla="*/ 0 h 133"/>
              <a:gd name="T36" fmla="*/ 684 w 735"/>
              <a:gd name="T37" fmla="*/ 7 h 133"/>
              <a:gd name="T38" fmla="*/ 707 w 735"/>
              <a:gd name="T39" fmla="*/ 18 h 133"/>
              <a:gd name="T40" fmla="*/ 720 w 735"/>
              <a:gd name="T41" fmla="*/ 29 h 133"/>
              <a:gd name="T42" fmla="*/ 728 w 735"/>
              <a:gd name="T43" fmla="*/ 42 h 133"/>
              <a:gd name="T44" fmla="*/ 734 w 735"/>
              <a:gd name="T45" fmla="*/ 51 h 133"/>
              <a:gd name="T46" fmla="*/ 735 w 735"/>
              <a:gd name="T47" fmla="*/ 57 h 133"/>
              <a:gd name="T48" fmla="*/ 730 w 735"/>
              <a:gd name="T49" fmla="*/ 60 h 133"/>
              <a:gd name="T50" fmla="*/ 714 w 735"/>
              <a:gd name="T51" fmla="*/ 62 h 133"/>
              <a:gd name="T52" fmla="*/ 688 w 735"/>
              <a:gd name="T53" fmla="*/ 65 h 133"/>
              <a:gd name="T54" fmla="*/ 651 w 735"/>
              <a:gd name="T55" fmla="*/ 67 h 133"/>
              <a:gd name="T56" fmla="*/ 602 w 735"/>
              <a:gd name="T57" fmla="*/ 69 h 133"/>
              <a:gd name="T58" fmla="*/ 523 w 735"/>
              <a:gd name="T59" fmla="*/ 72 h 133"/>
              <a:gd name="T60" fmla="*/ 402 w 735"/>
              <a:gd name="T61" fmla="*/ 83 h 133"/>
              <a:gd name="T62" fmla="*/ 284 w 735"/>
              <a:gd name="T63" fmla="*/ 98 h 133"/>
              <a:gd name="T64" fmla="*/ 209 w 735"/>
              <a:gd name="T65" fmla="*/ 112 h 133"/>
              <a:gd name="T66" fmla="*/ 162 w 735"/>
              <a:gd name="T67" fmla="*/ 121 h 133"/>
              <a:gd name="T68" fmla="*/ 125 w 735"/>
              <a:gd name="T69" fmla="*/ 128 h 133"/>
              <a:gd name="T70" fmla="*/ 97 w 735"/>
              <a:gd name="T71" fmla="*/ 130 h 133"/>
              <a:gd name="T72" fmla="*/ 79 w 735"/>
              <a:gd name="T73" fmla="*/ 133 h 133"/>
              <a:gd name="T74" fmla="*/ 67 w 735"/>
              <a:gd name="T75" fmla="*/ 133 h 133"/>
              <a:gd name="T76" fmla="*/ 50 w 735"/>
              <a:gd name="T77" fmla="*/ 130 h 133"/>
              <a:gd name="T78" fmla="*/ 32 w 735"/>
              <a:gd name="T79" fmla="*/ 123 h 133"/>
              <a:gd name="T80" fmla="*/ 14 w 735"/>
              <a:gd name="T81" fmla="*/ 115 h 133"/>
              <a:gd name="T82" fmla="*/ 3 w 735"/>
              <a:gd name="T83" fmla="*/ 110 h 133"/>
              <a:gd name="T84" fmla="*/ 0 w 735"/>
              <a:gd name="T85" fmla="*/ 104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35" h="133">
                <a:moveTo>
                  <a:pt x="0" y="104"/>
                </a:moveTo>
                <a:lnTo>
                  <a:pt x="0" y="103"/>
                </a:lnTo>
                <a:lnTo>
                  <a:pt x="2" y="101"/>
                </a:lnTo>
                <a:lnTo>
                  <a:pt x="4" y="100"/>
                </a:lnTo>
                <a:lnTo>
                  <a:pt x="8" y="98"/>
                </a:lnTo>
                <a:lnTo>
                  <a:pt x="14" y="97"/>
                </a:lnTo>
                <a:lnTo>
                  <a:pt x="21" y="94"/>
                </a:lnTo>
                <a:lnTo>
                  <a:pt x="25" y="94"/>
                </a:lnTo>
                <a:lnTo>
                  <a:pt x="29" y="93"/>
                </a:lnTo>
                <a:lnTo>
                  <a:pt x="33" y="93"/>
                </a:lnTo>
                <a:lnTo>
                  <a:pt x="38" y="92"/>
                </a:lnTo>
                <a:lnTo>
                  <a:pt x="43" y="92"/>
                </a:lnTo>
                <a:lnTo>
                  <a:pt x="47" y="90"/>
                </a:lnTo>
                <a:lnTo>
                  <a:pt x="54" y="89"/>
                </a:lnTo>
                <a:lnTo>
                  <a:pt x="60" y="89"/>
                </a:lnTo>
                <a:lnTo>
                  <a:pt x="68" y="87"/>
                </a:lnTo>
                <a:lnTo>
                  <a:pt x="75" y="86"/>
                </a:lnTo>
                <a:lnTo>
                  <a:pt x="85" y="86"/>
                </a:lnTo>
                <a:lnTo>
                  <a:pt x="93" y="85"/>
                </a:lnTo>
                <a:lnTo>
                  <a:pt x="103" y="83"/>
                </a:lnTo>
                <a:lnTo>
                  <a:pt x="114" y="82"/>
                </a:lnTo>
                <a:lnTo>
                  <a:pt x="125" y="80"/>
                </a:lnTo>
                <a:lnTo>
                  <a:pt x="137" y="79"/>
                </a:lnTo>
                <a:lnTo>
                  <a:pt x="150" y="78"/>
                </a:lnTo>
                <a:lnTo>
                  <a:pt x="163" y="75"/>
                </a:lnTo>
                <a:lnTo>
                  <a:pt x="177" y="74"/>
                </a:lnTo>
                <a:lnTo>
                  <a:pt x="191" y="71"/>
                </a:lnTo>
                <a:lnTo>
                  <a:pt x="222" y="67"/>
                </a:lnTo>
                <a:lnTo>
                  <a:pt x="252" y="61"/>
                </a:lnTo>
                <a:lnTo>
                  <a:pt x="284" y="57"/>
                </a:lnTo>
                <a:lnTo>
                  <a:pt x="316" y="51"/>
                </a:lnTo>
                <a:lnTo>
                  <a:pt x="350" y="46"/>
                </a:lnTo>
                <a:lnTo>
                  <a:pt x="386" y="39"/>
                </a:lnTo>
                <a:lnTo>
                  <a:pt x="422" y="32"/>
                </a:lnTo>
                <a:lnTo>
                  <a:pt x="442" y="29"/>
                </a:lnTo>
                <a:lnTo>
                  <a:pt x="461" y="25"/>
                </a:lnTo>
                <a:lnTo>
                  <a:pt x="479" y="22"/>
                </a:lnTo>
                <a:lnTo>
                  <a:pt x="497" y="18"/>
                </a:lnTo>
                <a:lnTo>
                  <a:pt x="514" y="17"/>
                </a:lnTo>
                <a:lnTo>
                  <a:pt x="530" y="14"/>
                </a:lnTo>
                <a:lnTo>
                  <a:pt x="545" y="11"/>
                </a:lnTo>
                <a:lnTo>
                  <a:pt x="558" y="10"/>
                </a:lnTo>
                <a:lnTo>
                  <a:pt x="572" y="7"/>
                </a:lnTo>
                <a:lnTo>
                  <a:pt x="583" y="6"/>
                </a:lnTo>
                <a:lnTo>
                  <a:pt x="594" y="4"/>
                </a:lnTo>
                <a:lnTo>
                  <a:pt x="604" y="3"/>
                </a:lnTo>
                <a:lnTo>
                  <a:pt x="612" y="2"/>
                </a:lnTo>
                <a:lnTo>
                  <a:pt x="620" y="2"/>
                </a:lnTo>
                <a:lnTo>
                  <a:pt x="627" y="0"/>
                </a:lnTo>
                <a:lnTo>
                  <a:pt x="633" y="0"/>
                </a:lnTo>
                <a:lnTo>
                  <a:pt x="637" y="0"/>
                </a:lnTo>
                <a:lnTo>
                  <a:pt x="641" y="0"/>
                </a:lnTo>
                <a:lnTo>
                  <a:pt x="648" y="0"/>
                </a:lnTo>
                <a:lnTo>
                  <a:pt x="653" y="0"/>
                </a:lnTo>
                <a:lnTo>
                  <a:pt x="664" y="3"/>
                </a:lnTo>
                <a:lnTo>
                  <a:pt x="678" y="6"/>
                </a:lnTo>
                <a:lnTo>
                  <a:pt x="684" y="7"/>
                </a:lnTo>
                <a:lnTo>
                  <a:pt x="692" y="9"/>
                </a:lnTo>
                <a:lnTo>
                  <a:pt x="702" y="14"/>
                </a:lnTo>
                <a:lnTo>
                  <a:pt x="707" y="18"/>
                </a:lnTo>
                <a:lnTo>
                  <a:pt x="712" y="21"/>
                </a:lnTo>
                <a:lnTo>
                  <a:pt x="716" y="25"/>
                </a:lnTo>
                <a:lnTo>
                  <a:pt x="720" y="29"/>
                </a:lnTo>
                <a:lnTo>
                  <a:pt x="723" y="33"/>
                </a:lnTo>
                <a:lnTo>
                  <a:pt x="727" y="38"/>
                </a:lnTo>
                <a:lnTo>
                  <a:pt x="728" y="42"/>
                </a:lnTo>
                <a:lnTo>
                  <a:pt x="731" y="46"/>
                </a:lnTo>
                <a:lnTo>
                  <a:pt x="732" y="49"/>
                </a:lnTo>
                <a:lnTo>
                  <a:pt x="734" y="51"/>
                </a:lnTo>
                <a:lnTo>
                  <a:pt x="735" y="53"/>
                </a:lnTo>
                <a:lnTo>
                  <a:pt x="735" y="56"/>
                </a:lnTo>
                <a:lnTo>
                  <a:pt x="735" y="57"/>
                </a:lnTo>
                <a:lnTo>
                  <a:pt x="734" y="58"/>
                </a:lnTo>
                <a:lnTo>
                  <a:pt x="732" y="60"/>
                </a:lnTo>
                <a:lnTo>
                  <a:pt x="730" y="60"/>
                </a:lnTo>
                <a:lnTo>
                  <a:pt x="725" y="61"/>
                </a:lnTo>
                <a:lnTo>
                  <a:pt x="721" y="61"/>
                </a:lnTo>
                <a:lnTo>
                  <a:pt x="714" y="62"/>
                </a:lnTo>
                <a:lnTo>
                  <a:pt x="707" y="62"/>
                </a:lnTo>
                <a:lnTo>
                  <a:pt x="698" y="64"/>
                </a:lnTo>
                <a:lnTo>
                  <a:pt x="688" y="65"/>
                </a:lnTo>
                <a:lnTo>
                  <a:pt x="677" y="65"/>
                </a:lnTo>
                <a:lnTo>
                  <a:pt x="664" y="67"/>
                </a:lnTo>
                <a:lnTo>
                  <a:pt x="651" y="67"/>
                </a:lnTo>
                <a:lnTo>
                  <a:pt x="635" y="68"/>
                </a:lnTo>
                <a:lnTo>
                  <a:pt x="620" y="68"/>
                </a:lnTo>
                <a:lnTo>
                  <a:pt x="602" y="69"/>
                </a:lnTo>
                <a:lnTo>
                  <a:pt x="584" y="69"/>
                </a:lnTo>
                <a:lnTo>
                  <a:pt x="565" y="71"/>
                </a:lnTo>
                <a:lnTo>
                  <a:pt x="523" y="72"/>
                </a:lnTo>
                <a:lnTo>
                  <a:pt x="482" y="75"/>
                </a:lnTo>
                <a:lnTo>
                  <a:pt x="442" y="79"/>
                </a:lnTo>
                <a:lnTo>
                  <a:pt x="402" y="83"/>
                </a:lnTo>
                <a:lnTo>
                  <a:pt x="363" y="87"/>
                </a:lnTo>
                <a:lnTo>
                  <a:pt x="324" y="93"/>
                </a:lnTo>
                <a:lnTo>
                  <a:pt x="284" y="98"/>
                </a:lnTo>
                <a:lnTo>
                  <a:pt x="245" y="104"/>
                </a:lnTo>
                <a:lnTo>
                  <a:pt x="227" y="108"/>
                </a:lnTo>
                <a:lnTo>
                  <a:pt x="209" y="112"/>
                </a:lnTo>
                <a:lnTo>
                  <a:pt x="193" y="115"/>
                </a:lnTo>
                <a:lnTo>
                  <a:pt x="176" y="118"/>
                </a:lnTo>
                <a:lnTo>
                  <a:pt x="162" y="121"/>
                </a:lnTo>
                <a:lnTo>
                  <a:pt x="148" y="123"/>
                </a:lnTo>
                <a:lnTo>
                  <a:pt x="136" y="125"/>
                </a:lnTo>
                <a:lnTo>
                  <a:pt x="125" y="128"/>
                </a:lnTo>
                <a:lnTo>
                  <a:pt x="114" y="129"/>
                </a:lnTo>
                <a:lnTo>
                  <a:pt x="105" y="130"/>
                </a:lnTo>
                <a:lnTo>
                  <a:pt x="97" y="130"/>
                </a:lnTo>
                <a:lnTo>
                  <a:pt x="90" y="132"/>
                </a:lnTo>
                <a:lnTo>
                  <a:pt x="83" y="133"/>
                </a:lnTo>
                <a:lnTo>
                  <a:pt x="79" y="133"/>
                </a:lnTo>
                <a:lnTo>
                  <a:pt x="75" y="133"/>
                </a:lnTo>
                <a:lnTo>
                  <a:pt x="72" y="133"/>
                </a:lnTo>
                <a:lnTo>
                  <a:pt x="67" y="133"/>
                </a:lnTo>
                <a:lnTo>
                  <a:pt x="61" y="133"/>
                </a:lnTo>
                <a:lnTo>
                  <a:pt x="56" y="132"/>
                </a:lnTo>
                <a:lnTo>
                  <a:pt x="50" y="130"/>
                </a:lnTo>
                <a:lnTo>
                  <a:pt x="43" y="129"/>
                </a:lnTo>
                <a:lnTo>
                  <a:pt x="38" y="126"/>
                </a:lnTo>
                <a:lnTo>
                  <a:pt x="32" y="123"/>
                </a:lnTo>
                <a:lnTo>
                  <a:pt x="26" y="121"/>
                </a:lnTo>
                <a:lnTo>
                  <a:pt x="20" y="118"/>
                </a:lnTo>
                <a:lnTo>
                  <a:pt x="14" y="115"/>
                </a:lnTo>
                <a:lnTo>
                  <a:pt x="10" y="114"/>
                </a:lnTo>
                <a:lnTo>
                  <a:pt x="6" y="111"/>
                </a:lnTo>
                <a:lnTo>
                  <a:pt x="3" y="110"/>
                </a:lnTo>
                <a:lnTo>
                  <a:pt x="2" y="107"/>
                </a:lnTo>
                <a:lnTo>
                  <a:pt x="0" y="105"/>
                </a:lnTo>
                <a:lnTo>
                  <a:pt x="0" y="104"/>
                </a:lnTo>
                <a:lnTo>
                  <a:pt x="0" y="104"/>
                </a:lnTo>
              </a:path>
            </a:pathLst>
          </a:custGeom>
          <a:solidFill>
            <a:srgbClr val="FF0000"/>
          </a:solidFill>
          <a:ln w="6350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  <p:bldP spid="106" grpId="0" animBg="1"/>
      <p:bldP spid="107" grpId="0" animBg="1"/>
      <p:bldP spid="245" grpId="0" animBg="1"/>
      <p:bldP spid="246" grpId="0" animBg="1"/>
      <p:bldP spid="247" grpId="0" animBg="1"/>
      <p:bldP spid="248" grpId="0" animBg="1"/>
      <p:bldP spid="249" grpId="0" animBg="1"/>
      <p:bldP spid="250" grpId="0" animBg="1"/>
      <p:bldP spid="25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159467" y="195487"/>
            <a:ext cx="2601813" cy="724323"/>
            <a:chOff x="3410347" y="3719635"/>
            <a:chExt cx="2601813" cy="72432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683567" y="1245521"/>
            <a:ext cx="8064897" cy="3637919"/>
          </a:xfrm>
          <a:prstGeom prst="rect">
            <a:avLst/>
          </a:prstGeom>
          <a:solidFill>
            <a:srgbClr val="CBF1FF"/>
          </a:solidFill>
          <a:ln w="47625">
            <a:solidFill>
              <a:schemeClr val="bg1">
                <a:alpha val="50000"/>
              </a:schemeClr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1.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排队</a:t>
            </a:r>
            <a:r>
              <a:rPr lang="zh-CN" altLang="en-US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行走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安全：一切</a:t>
            </a:r>
            <a:r>
              <a:rPr lang="zh-CN" altLang="en-US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行动听从老师指挥，紧跟队伍，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不掉队。</a:t>
            </a:r>
            <a:endParaRPr lang="en-US" altLang="zh-CN" sz="3200" b="1" spc="-30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游玩安全：（</a:t>
            </a:r>
            <a:r>
              <a:rPr lang="en-US" altLang="zh-CN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）不</a:t>
            </a:r>
            <a:r>
              <a:rPr lang="zh-CN" altLang="en-US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玩水，不去小溪边玩耍，不攀爬石头，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树木；（</a:t>
            </a:r>
            <a:r>
              <a:rPr lang="en-US" altLang="zh-CN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）不</a:t>
            </a:r>
            <a:r>
              <a:rPr lang="zh-CN" altLang="en-US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钻草丛、树丛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，不</a:t>
            </a:r>
            <a:r>
              <a:rPr lang="zh-CN" altLang="en-US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触摸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电线；（</a:t>
            </a:r>
            <a:r>
              <a:rPr lang="en-US" altLang="zh-CN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3200" b="1" spc="-30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）在</a:t>
            </a:r>
            <a:r>
              <a:rPr lang="zh-CN" altLang="en-US" sz="3200" b="1" spc="-3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老师视线范围内活动，不得随意离开，有事离队要向老师请假并结伴而行。</a:t>
            </a:r>
            <a:endParaRPr lang="zh-CN" altLang="en-US" sz="1600" spc="-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131840" y="618823"/>
            <a:ext cx="309634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远足安全小贴士</a:t>
            </a:r>
            <a:endParaRPr lang="zh-CN" altLang="en-US" sz="1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2"/>
          <p:cNvSpPr txBox="1"/>
          <p:nvPr/>
        </p:nvSpPr>
        <p:spPr>
          <a:xfrm>
            <a:off x="3275856" y="1426587"/>
            <a:ext cx="4896544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听老师朗读课文，听清每个字的发音，标出课文有几个小节。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4"/>
          <p:cNvSpPr txBox="1"/>
          <p:nvPr/>
        </p:nvSpPr>
        <p:spPr>
          <a:xfrm>
            <a:off x="2555777" y="915567"/>
            <a:ext cx="2071423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600" b="1" dirty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点击</a:t>
            </a:r>
            <a:r>
              <a:rPr lang="zh-CN" altLang="en-US" sz="1600" b="1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图标</a:t>
            </a:r>
            <a:r>
              <a:rPr lang="zh-CN" altLang="en-US" sz="1600" b="1" smtClean="0">
                <a:solidFill>
                  <a:prstClr val="black"/>
                </a:solidFill>
                <a:latin typeface="Kaiti SC" panose="02010600040101010101" pitchFamily="2" charset="-122"/>
                <a:ea typeface="Kaiti SC" panose="02010600040101010101" pitchFamily="2" charset="-122"/>
              </a:rPr>
              <a:t>，听范读</a:t>
            </a:r>
            <a:endParaRPr lang="zh-CN" altLang="en-US" sz="1600" b="1" dirty="0">
              <a:solidFill>
                <a:prstClr val="black"/>
              </a:solidFill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123479"/>
            <a:ext cx="2592288" cy="712648"/>
            <a:chOff x="395536" y="364326"/>
            <a:chExt cx="2592288" cy="71264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5937" y="383823"/>
              <a:ext cx="2269879" cy="693151"/>
            </a:xfrm>
            <a:prstGeom prst="rect">
              <a:avLst/>
            </a:prstGeom>
          </p:spPr>
        </p:pic>
        <p:sp>
          <p:nvSpPr>
            <p:cNvPr id="11" name="文本框 14">
              <a:hlinkClick r:id="rId2" action="ppaction://hlinkfile"/>
            </p:cNvPr>
            <p:cNvSpPr txBox="1"/>
            <p:nvPr/>
          </p:nvSpPr>
          <p:spPr>
            <a:xfrm>
              <a:off x="864933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初读课文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1656523" y="376046"/>
            <a:ext cx="1059582" cy="1059582"/>
          </a:xfrm>
          <a:prstGeom prst="rect">
            <a:avLst/>
          </a:prstGeom>
        </p:spPr>
      </p:pic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200" y="1635646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3568" y="1707654"/>
            <a:ext cx="8136904" cy="201016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70000"/>
              </a:lnSpc>
            </a:pP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)的云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)的大海</a:t>
            </a:r>
            <a:endParaRPr lang="zh-CN" sz="40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0">
              <a:lnSpc>
                <a:spcPct val="170000"/>
              </a:lnSpc>
            </a:pP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)的云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(   </a:t>
            </a:r>
            <a:r>
              <a:rPr lang="en-US" alt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sz="40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)的大海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68955" y="1930648"/>
            <a:ext cx="180718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洁白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75096" y="1930648"/>
            <a:ext cx="1701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蓝色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49905" y="3010768"/>
            <a:ext cx="15812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柔软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171869" y="2938760"/>
            <a:ext cx="1701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广阔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30144" y="119488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2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填一填</a:t>
            </a:r>
            <a:r>
              <a:rPr lang="zh-CN" altLang="en-US" sz="32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79512" y="195487"/>
            <a:ext cx="2610240" cy="720080"/>
            <a:chOff x="341328" y="3939902"/>
            <a:chExt cx="2610240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312" y="3967405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28677" y="39399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328" y="3971616"/>
              <a:ext cx="450000" cy="559757"/>
            </a:xfrm>
            <a:prstGeom prst="rect">
              <a:avLst/>
            </a:prstGeom>
          </p:spPr>
        </p:pic>
      </p:grpSp>
      <p:sp>
        <p:nvSpPr>
          <p:cNvPr id="17" name="TextBox 11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6813218" y="3939902"/>
            <a:ext cx="139805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rPr>
              <a:t>字词听写</a:t>
            </a:r>
            <a:endParaRPr lang="zh-CN" altLang="en-US" sz="2400" b="1" dirty="0">
              <a:latin typeface="Kaiti SC" panose="02010600040101010101" pitchFamily="2" charset="-122"/>
              <a:ea typeface="Kaiti SC" panose="02010600040101010101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3378" y="3942834"/>
            <a:ext cx="351070" cy="38016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06040">
            <a:off x="7496853" y="4191487"/>
            <a:ext cx="694000" cy="69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4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87130" y="0"/>
            <a:ext cx="9195635" cy="5143500"/>
            <a:chOff x="-15122" y="0"/>
            <a:chExt cx="9195635" cy="5143500"/>
          </a:xfrm>
        </p:grpSpPr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854" r="26345"/>
            <a:stretch>
              <a:fillRect/>
            </a:stretch>
          </p:blipFill>
          <p:spPr bwMode="auto">
            <a:xfrm>
              <a:off x="-15122" y="0"/>
              <a:ext cx="314696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2" name="Picture 6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883" r="10818"/>
            <a:stretch>
              <a:fillRect/>
            </a:stretch>
          </p:blipFill>
          <p:spPr bwMode="auto">
            <a:xfrm>
              <a:off x="6302552" y="0"/>
              <a:ext cx="2877961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03" name="Picture 7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850" r="15666" b="9699"/>
            <a:stretch>
              <a:fillRect/>
            </a:stretch>
          </p:blipFill>
          <p:spPr bwMode="auto">
            <a:xfrm>
              <a:off x="3131840" y="0"/>
              <a:ext cx="3170712" cy="51435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9" name="文本框 1"/>
          <p:cNvSpPr txBox="1"/>
          <p:nvPr/>
        </p:nvSpPr>
        <p:spPr>
          <a:xfrm>
            <a:off x="-252536" y="1779662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2627784" y="1059582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5796136" y="1211814"/>
            <a:ext cx="936104" cy="5678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altLang="zh-CN" sz="3600" b="1" smtClean="0">
                <a:ln w="9525">
                  <a:noFill/>
                  <a:prstDash val="soli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600" b="1" dirty="0">
              <a:ln w="9525">
                <a:noFill/>
                <a:prstDash val="solid"/>
              </a:ln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2"/>
          <p:cNvSpPr txBox="1"/>
          <p:nvPr/>
        </p:nvSpPr>
        <p:spPr>
          <a:xfrm>
            <a:off x="2962672" y="987574"/>
            <a:ext cx="5118973" cy="32864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自由</a:t>
            </a:r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读课文，借助拼音朋友读正确，碰到不认识的字圈一圈，多读几遍。</a:t>
            </a:r>
            <a:endParaRPr lang="zh-CN" altLang="en-US" sz="1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9512" y="195487"/>
            <a:ext cx="2612710" cy="724589"/>
            <a:chOff x="337765" y="364326"/>
            <a:chExt cx="2612710" cy="724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47816" y="396338"/>
              <a:ext cx="2268000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7584" y="36432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自读课文</a:t>
              </a:r>
              <a:endParaRPr lang="zh-CN" altLang="en-US" sz="36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3289">
                        <a14:foregroundMark x1="23490" y1="25592" x2="25727" y2="27515"/>
                        <a14:foregroundMark x1="51902" y1="25000" x2="51007" y2="2958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24712"/>
            <a:ext cx="1802227" cy="2725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468319" y="1049704"/>
            <a:ext cx="8784201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  睡  那  海  真  老  </a:t>
            </a:r>
            <a:endParaRPr lang="en-US" altLang="zh-CN" sz="6000" b="1" spc="-21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210000"/>
              </a:lnSpc>
              <a:buFont typeface="Arial" panose="020B0604020202020204" pitchFamily="34" charset="0"/>
              <a:buNone/>
            </a:pPr>
            <a:r>
              <a:rPr lang="zh-CN" altLang="en-US" sz="6000" b="1" spc="-210" smtClean="0">
                <a:latin typeface="楷体" panose="02010609060101010101" pitchFamily="49" charset="-122"/>
                <a:ea typeface="楷体" panose="02010609060101010101" pitchFamily="49" charset="-122"/>
              </a:rPr>
              <a:t>师  吗  同  什  才  亮</a:t>
            </a:r>
            <a:endParaRPr lang="zh-CN" altLang="en-US" sz="6000" b="1" spc="-21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951707" y="126317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shuì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2247851" y="1263175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nà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0" name="TextBox 6"/>
          <p:cNvSpPr txBox="1">
            <a:spLocks noChangeArrowheads="1"/>
          </p:cNvSpPr>
          <p:nvPr/>
        </p:nvSpPr>
        <p:spPr bwMode="auto">
          <a:xfrm>
            <a:off x="3904035" y="126317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hǎi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1" name="TextBox 6"/>
          <p:cNvSpPr txBox="1">
            <a:spLocks noChangeArrowheads="1"/>
          </p:cNvSpPr>
          <p:nvPr/>
        </p:nvSpPr>
        <p:spPr bwMode="auto">
          <a:xfrm>
            <a:off x="5416203" y="1263175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zhēn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2" name="TextBox 6"/>
          <p:cNvSpPr txBox="1">
            <a:spLocks noChangeArrowheads="1"/>
          </p:cNvSpPr>
          <p:nvPr/>
        </p:nvSpPr>
        <p:spPr bwMode="auto">
          <a:xfrm>
            <a:off x="6856363" y="126317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lǎo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TextBox 6"/>
          <p:cNvSpPr txBox="1">
            <a:spLocks noChangeArrowheads="1"/>
          </p:cNvSpPr>
          <p:nvPr/>
        </p:nvSpPr>
        <p:spPr bwMode="auto">
          <a:xfrm>
            <a:off x="323528" y="312906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1619672" y="3098508"/>
            <a:ext cx="156428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ma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3131840" y="3129061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tóng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TextBox 6"/>
          <p:cNvSpPr txBox="1">
            <a:spLocks noChangeArrowheads="1"/>
          </p:cNvSpPr>
          <p:nvPr/>
        </p:nvSpPr>
        <p:spPr bwMode="auto">
          <a:xfrm>
            <a:off x="4696123" y="3129061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shén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TextBox 6"/>
          <p:cNvSpPr txBox="1">
            <a:spLocks noChangeArrowheads="1"/>
          </p:cNvSpPr>
          <p:nvPr/>
        </p:nvSpPr>
        <p:spPr bwMode="auto">
          <a:xfrm>
            <a:off x="5796136" y="3098508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cái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7308303" y="3098508"/>
            <a:ext cx="1800201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liàng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259632" y="1802364"/>
            <a:ext cx="864096" cy="8640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5600604" y="1874372"/>
            <a:ext cx="864096" cy="8640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539552" y="3746580"/>
            <a:ext cx="864096" cy="8640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4922094" y="3785549"/>
            <a:ext cx="864096" cy="86409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云形标注 2"/>
          <p:cNvSpPr/>
          <p:nvPr/>
        </p:nvSpPr>
        <p:spPr>
          <a:xfrm>
            <a:off x="2899370" y="506542"/>
            <a:ext cx="1656184" cy="709811"/>
          </a:xfrm>
          <a:prstGeom prst="cloudCallout">
            <a:avLst>
              <a:gd name="adj1" fmla="val -125660"/>
              <a:gd name="adj2" fmla="val 67537"/>
            </a:avLst>
          </a:prstGeom>
          <a:solidFill>
            <a:srgbClr val="00B0F0">
              <a:alpha val="33000"/>
            </a:srgb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翘舌音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6300192" y="3746580"/>
            <a:ext cx="864096" cy="86409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云形标注 31"/>
          <p:cNvSpPr/>
          <p:nvPr/>
        </p:nvSpPr>
        <p:spPr>
          <a:xfrm>
            <a:off x="6640404" y="2643758"/>
            <a:ext cx="2093205" cy="554545"/>
          </a:xfrm>
          <a:prstGeom prst="cloudCallout">
            <a:avLst>
              <a:gd name="adj1" fmla="val -19838"/>
              <a:gd name="adj2" fmla="val 76930"/>
            </a:avLst>
          </a:prstGeom>
          <a:solidFill>
            <a:srgbClr val="00B0F0">
              <a:alpha val="33000"/>
            </a:srgb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平舌音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21284" y="195486"/>
            <a:ext cx="2062484" cy="646331"/>
            <a:chOff x="421284" y="411510"/>
            <a:chExt cx="2062484" cy="646330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35" name="文本框 15"/>
            <p:cNvSpPr txBox="1"/>
            <p:nvPr/>
          </p:nvSpPr>
          <p:spPr>
            <a:xfrm>
              <a:off x="827584" y="411510"/>
              <a:ext cx="1656184" cy="646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solidFill>
                    <a:prstClr val="black"/>
                  </a:solidFill>
                  <a:latin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5610550" y="1884709"/>
            <a:ext cx="864096" cy="864096"/>
          </a:xfrm>
          <a:prstGeom prst="ellipse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4932040" y="3795886"/>
            <a:ext cx="864096" cy="864096"/>
          </a:xfrm>
          <a:prstGeom prst="ellipse">
            <a:avLst/>
          </a:prstGeom>
          <a:noFill/>
          <a:ln w="2540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云形标注 35"/>
          <p:cNvSpPr/>
          <p:nvPr/>
        </p:nvSpPr>
        <p:spPr>
          <a:xfrm>
            <a:off x="5204758" y="518651"/>
            <a:ext cx="1651606" cy="709811"/>
          </a:xfrm>
          <a:prstGeom prst="cloudCallout">
            <a:avLst>
              <a:gd name="adj1" fmla="val -19838"/>
              <a:gd name="adj2" fmla="val 76930"/>
            </a:avLst>
          </a:prstGeom>
          <a:solidFill>
            <a:srgbClr val="00B0F0">
              <a:alpha val="33000"/>
            </a:srgb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</a:rPr>
              <a:t>前鼻音</a:t>
            </a:r>
            <a:endParaRPr lang="zh-CN" altLang="en-US" sz="2800" b="1">
              <a:solidFill>
                <a:schemeClr val="tx1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969765" y="3746580"/>
            <a:ext cx="864096" cy="864096"/>
          </a:xfrm>
          <a:prstGeom prst="ellipse">
            <a:avLst/>
          </a:prstGeom>
          <a:noFill/>
          <a:ln w="254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云形标注 37"/>
          <p:cNvSpPr/>
          <p:nvPr/>
        </p:nvSpPr>
        <p:spPr>
          <a:xfrm>
            <a:off x="2123729" y="2643758"/>
            <a:ext cx="1512168" cy="554545"/>
          </a:xfrm>
          <a:prstGeom prst="cloudCallout">
            <a:avLst>
              <a:gd name="adj1" fmla="val -19838"/>
              <a:gd name="adj2" fmla="val 76930"/>
            </a:avLst>
          </a:prstGeom>
          <a:solidFill>
            <a:srgbClr val="00B0F0">
              <a:alpha val="33000"/>
            </a:srgbClr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2800" b="1" smtClean="0">
                <a:solidFill>
                  <a:schemeClr val="tx1"/>
                </a:solidFill>
              </a:rPr>
              <a:t>轻声</a:t>
            </a:r>
            <a:endParaRPr lang="zh-CN" altLang="en-US" sz="2800" b="1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1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27" grpId="0"/>
      <p:bldP spid="27" grpId="1"/>
      <p:bldP spid="26" grpId="0"/>
      <p:bldP spid="26" grpId="1"/>
      <p:bldP spid="2" grpId="0" animBg="1"/>
      <p:bldP spid="2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" grpId="0" animBg="1"/>
      <p:bldP spid="3" grpId="1" animBg="1"/>
      <p:bldP spid="31" grpId="0" animBg="1"/>
      <p:bldP spid="31" grpId="1" animBg="1"/>
      <p:bldP spid="32" grpId="0" animBg="1"/>
      <p:bldP spid="32" grpId="1" animBg="1"/>
      <p:bldP spid="24" grpId="0" animBg="1"/>
      <p:bldP spid="24" grpId="1" animBg="1"/>
      <p:bldP spid="25" grpId="0" animBg="1"/>
      <p:bldP spid="2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11560" y="1563638"/>
            <a:ext cx="8568952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不着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那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里  大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老师</a:t>
            </a:r>
            <a:endParaRPr lang="en-US" altLang="zh-CN" sz="4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endParaRPr lang="en-US" altLang="zh-CN" sz="40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    同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学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什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么  人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才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  天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亮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6"/>
          <p:cNvSpPr txBox="1">
            <a:spLocks noChangeArrowheads="1"/>
          </p:cNvSpPr>
          <p:nvPr/>
        </p:nvSpPr>
        <p:spPr bwMode="auto">
          <a:xfrm>
            <a:off x="303635" y="109206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shuì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7" name="TextBox 6"/>
          <p:cNvSpPr txBox="1">
            <a:spLocks noChangeArrowheads="1"/>
          </p:cNvSpPr>
          <p:nvPr/>
        </p:nvSpPr>
        <p:spPr bwMode="auto">
          <a:xfrm>
            <a:off x="2175843" y="1092063"/>
            <a:ext cx="1728192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nà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4336083" y="109206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hǎi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5436096" y="1092063"/>
            <a:ext cx="1316038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zhēn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0" name="TextBox 6"/>
          <p:cNvSpPr txBox="1">
            <a:spLocks noChangeArrowheads="1"/>
          </p:cNvSpPr>
          <p:nvPr/>
        </p:nvSpPr>
        <p:spPr bwMode="auto">
          <a:xfrm>
            <a:off x="6804248" y="1092063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lǎo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7504435" y="1059582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shī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2" name="TextBox 6"/>
          <p:cNvSpPr txBox="1">
            <a:spLocks noChangeArrowheads="1"/>
          </p:cNvSpPr>
          <p:nvPr/>
        </p:nvSpPr>
        <p:spPr bwMode="auto">
          <a:xfrm>
            <a:off x="683568" y="2715766"/>
            <a:ext cx="1564282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ma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2319858" y="2746319"/>
            <a:ext cx="131603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tóng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4" name="TextBox 6"/>
          <p:cNvSpPr txBox="1">
            <a:spLocks noChangeArrowheads="1"/>
          </p:cNvSpPr>
          <p:nvPr/>
        </p:nvSpPr>
        <p:spPr bwMode="auto">
          <a:xfrm>
            <a:off x="3923928" y="2746319"/>
            <a:ext cx="1316037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shén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5652120" y="2715766"/>
            <a:ext cx="180020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cái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8" name="TextBox 6"/>
          <p:cNvSpPr txBox="1">
            <a:spLocks noChangeArrowheads="1"/>
          </p:cNvSpPr>
          <p:nvPr/>
        </p:nvSpPr>
        <p:spPr bwMode="auto">
          <a:xfrm>
            <a:off x="7164287" y="2715766"/>
            <a:ext cx="1800201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liàng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5" name="文本框 15"/>
          <p:cNvSpPr txBox="1"/>
          <p:nvPr/>
        </p:nvSpPr>
        <p:spPr>
          <a:xfrm>
            <a:off x="3707904" y="195487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宋体" panose="02010600030101010101" pitchFamily="2" charset="-122"/>
              </a:rPr>
              <a:t>读词语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635896" y="123478"/>
            <a:ext cx="1872208" cy="64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3600" b="1">
                <a:solidFill>
                  <a:srgbClr val="0000FF"/>
                </a:solidFill>
                <a:latin typeface="宋体" panose="02010600030101010101" pitchFamily="2" charset="-122"/>
              </a:rPr>
              <a:t>易错音</a:t>
            </a:r>
            <a:endParaRPr kumimoji="1" lang="zh-CN" altLang="en-US" sz="36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0035" y="2219152"/>
            <a:ext cx="9210999" cy="694926"/>
            <a:chOff x="94194" y="2476071"/>
            <a:chExt cx="8831666" cy="666308"/>
          </a:xfrm>
        </p:grpSpPr>
        <p:grpSp>
          <p:nvGrpSpPr>
            <p:cNvPr id="21" name="组合 20"/>
            <p:cNvGrpSpPr/>
            <p:nvPr/>
          </p:nvGrpSpPr>
          <p:grpSpPr>
            <a:xfrm>
              <a:off x="94194" y="2563695"/>
              <a:ext cx="8366238" cy="574968"/>
              <a:chOff x="94194" y="2563695"/>
              <a:chExt cx="8366238" cy="574968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444643" y="2750710"/>
                <a:ext cx="8015789" cy="387953"/>
              </a:xfrm>
              <a:custGeom>
                <a:avLst/>
                <a:gdLst>
                  <a:gd name="connsiteX0" fmla="*/ 0 w 8112641"/>
                  <a:gd name="connsiteY0" fmla="*/ 384886 h 789144"/>
                  <a:gd name="connsiteX1" fmla="*/ 914400 w 8112641"/>
                  <a:gd name="connsiteY1" fmla="*/ 778291 h 789144"/>
                  <a:gd name="connsiteX2" fmla="*/ 2083981 w 8112641"/>
                  <a:gd name="connsiteY2" fmla="*/ 2114 h 789144"/>
                  <a:gd name="connsiteX3" fmla="*/ 2796362 w 8112641"/>
                  <a:gd name="connsiteY3" fmla="*/ 533742 h 789144"/>
                  <a:gd name="connsiteX4" fmla="*/ 4391246 w 8112641"/>
                  <a:gd name="connsiteY4" fmla="*/ 65910 h 789144"/>
                  <a:gd name="connsiteX5" fmla="*/ 5124893 w 8112641"/>
                  <a:gd name="connsiteY5" fmla="*/ 289193 h 789144"/>
                  <a:gd name="connsiteX6" fmla="*/ 6368902 w 8112641"/>
                  <a:gd name="connsiteY6" fmla="*/ 140338 h 789144"/>
                  <a:gd name="connsiteX7" fmla="*/ 7038753 w 8112641"/>
                  <a:gd name="connsiteY7" fmla="*/ 469947 h 789144"/>
                  <a:gd name="connsiteX8" fmla="*/ 7931888 w 8112641"/>
                  <a:gd name="connsiteY8" fmla="*/ 267928 h 789144"/>
                  <a:gd name="connsiteX9" fmla="*/ 8112641 w 8112641"/>
                  <a:gd name="connsiteY9" fmla="*/ 384886 h 789144"/>
                  <a:gd name="connsiteX10" fmla="*/ 8112641 w 8112641"/>
                  <a:gd name="connsiteY10" fmla="*/ 384886 h 7891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112641" h="789144">
                    <a:moveTo>
                      <a:pt x="0" y="384886"/>
                    </a:moveTo>
                    <a:cubicBezTo>
                      <a:pt x="283535" y="613486"/>
                      <a:pt x="567070" y="842086"/>
                      <a:pt x="914400" y="778291"/>
                    </a:cubicBezTo>
                    <a:cubicBezTo>
                      <a:pt x="1261730" y="714496"/>
                      <a:pt x="1770321" y="42872"/>
                      <a:pt x="2083981" y="2114"/>
                    </a:cubicBezTo>
                    <a:cubicBezTo>
                      <a:pt x="2397641" y="-38644"/>
                      <a:pt x="2411818" y="523109"/>
                      <a:pt x="2796362" y="533742"/>
                    </a:cubicBezTo>
                    <a:cubicBezTo>
                      <a:pt x="3180906" y="544375"/>
                      <a:pt x="4003158" y="106668"/>
                      <a:pt x="4391246" y="65910"/>
                    </a:cubicBezTo>
                    <a:cubicBezTo>
                      <a:pt x="4779334" y="25152"/>
                      <a:pt x="4795284" y="276788"/>
                      <a:pt x="5124893" y="289193"/>
                    </a:cubicBezTo>
                    <a:cubicBezTo>
                      <a:pt x="5454502" y="301598"/>
                      <a:pt x="6049925" y="110212"/>
                      <a:pt x="6368902" y="140338"/>
                    </a:cubicBezTo>
                    <a:cubicBezTo>
                      <a:pt x="6687879" y="170464"/>
                      <a:pt x="6778255" y="448682"/>
                      <a:pt x="7038753" y="469947"/>
                    </a:cubicBezTo>
                    <a:cubicBezTo>
                      <a:pt x="7299251" y="491212"/>
                      <a:pt x="7752907" y="282105"/>
                      <a:pt x="7931888" y="267928"/>
                    </a:cubicBezTo>
                    <a:cubicBezTo>
                      <a:pt x="8110869" y="253751"/>
                      <a:pt x="8112641" y="384886"/>
                      <a:pt x="8112641" y="384886"/>
                    </a:cubicBezTo>
                    <a:lnTo>
                      <a:pt x="8112641" y="384886"/>
                    </a:lnTo>
                  </a:path>
                </a:pathLst>
              </a:custGeom>
              <a:ln w="15875">
                <a:solidFill>
                  <a:srgbClr val="FFC000"/>
                </a:solidFill>
              </a:ln>
              <a:effectLst>
                <a:outerShdw blurRad="50800" dist="38100" dir="2700000" algn="tl" rotWithShape="0">
                  <a:srgbClr val="FF990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0" b="100000" l="0" r="92565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906454">
                <a:off x="94194" y="2563695"/>
                <a:ext cx="502262" cy="49105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22" name="Picture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52" b="100000" l="9957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7647" y="2476071"/>
              <a:ext cx="758213" cy="6663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395535" y="1570374"/>
            <a:ext cx="9001001" cy="744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  <a:r>
              <a:rPr lang="zh-CN" altLang="en-US" sz="3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方</a:t>
            </a:r>
            <a:r>
              <a:rPr lang="zh-CN" altLang="en-US" sz="3800" b="1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真</a:t>
            </a:r>
            <a:r>
              <a:rPr lang="zh-CN" altLang="en-US" sz="3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说</a:t>
            </a:r>
            <a:r>
              <a:rPr lang="zh-CN" altLang="en-US" sz="3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那</a:t>
            </a:r>
            <a:r>
              <a:rPr lang="zh-CN" altLang="en-US" sz="3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么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什</a:t>
            </a:r>
            <a:r>
              <a:rPr lang="zh-CN" altLang="en-US" sz="3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么</a:t>
            </a:r>
            <a:r>
              <a:rPr lang="zh-CN" altLang="en-US" sz="3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时</a:t>
            </a:r>
            <a:r>
              <a:rPr lang="zh-CN" altLang="en-US" sz="38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候</a:t>
            </a:r>
            <a:endParaRPr lang="zh-CN" altLang="en-US" sz="3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6"/>
          <p:cNvSpPr txBox="1">
            <a:spLocks noChangeArrowheads="1"/>
          </p:cNvSpPr>
          <p:nvPr/>
        </p:nvSpPr>
        <p:spPr bwMode="auto">
          <a:xfrm>
            <a:off x="519659" y="115874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fang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7" name="矩形 9"/>
          <p:cNvSpPr>
            <a:spLocks noChangeArrowheads="1"/>
          </p:cNvSpPr>
          <p:nvPr/>
        </p:nvSpPr>
        <p:spPr bwMode="auto">
          <a:xfrm>
            <a:off x="323528" y="627534"/>
            <a:ext cx="1152128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solidFill>
                  <a:srgbClr val="000000"/>
                </a:solidFill>
                <a:latin typeface="+mn-ea"/>
                <a:ea typeface="+mn-ea"/>
              </a:rPr>
              <a:t>轻声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  <p:sp>
        <p:nvSpPr>
          <p:cNvPr id="28" name="TextBox 6"/>
          <p:cNvSpPr txBox="1">
            <a:spLocks noChangeArrowheads="1"/>
          </p:cNvSpPr>
          <p:nvPr/>
        </p:nvSpPr>
        <p:spPr bwMode="auto">
          <a:xfrm>
            <a:off x="2031827" y="115874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3419872" y="115874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de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1" name="TextBox 6"/>
          <p:cNvSpPr txBox="1">
            <a:spLocks noChangeArrowheads="1"/>
          </p:cNvSpPr>
          <p:nvPr/>
        </p:nvSpPr>
        <p:spPr bwMode="auto">
          <a:xfrm>
            <a:off x="5004048" y="115874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3" name="TextBox 6"/>
          <p:cNvSpPr txBox="1">
            <a:spLocks noChangeArrowheads="1"/>
          </p:cNvSpPr>
          <p:nvPr/>
        </p:nvSpPr>
        <p:spPr bwMode="auto">
          <a:xfrm>
            <a:off x="6372200" y="1158745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me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5" name="TextBox 6"/>
          <p:cNvSpPr txBox="1">
            <a:spLocks noChangeArrowheads="1"/>
          </p:cNvSpPr>
          <p:nvPr/>
        </p:nvSpPr>
        <p:spPr bwMode="auto">
          <a:xfrm>
            <a:off x="7812360" y="1131590"/>
            <a:ext cx="1316037" cy="696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hou</a:t>
            </a:r>
            <a:endParaRPr lang="zh-CN" altLang="en-US" sz="36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36" name="TextBox 7"/>
          <p:cNvSpPr txBox="1">
            <a:spLocks noChangeArrowheads="1"/>
          </p:cNvSpPr>
          <p:nvPr/>
        </p:nvSpPr>
        <p:spPr bwMode="auto">
          <a:xfrm>
            <a:off x="1475656" y="2959138"/>
            <a:ext cx="3816424" cy="1892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那地方的海，</a:t>
            </a:r>
            <a:endParaRPr lang="en-US" altLang="zh-CN" sz="3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真的像老师说的，</a:t>
            </a:r>
            <a:endParaRPr lang="en-US" altLang="zh-CN" sz="34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那么多种颜色</a:t>
            </a:r>
            <a:r>
              <a:rPr lang="zh-CN" altLang="en-US" sz="3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</a:t>
            </a:r>
            <a:r>
              <a:rPr lang="zh-CN" altLang="en-US" sz="34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7"/>
          <p:cNvSpPr txBox="1">
            <a:spLocks noChangeArrowheads="1"/>
          </p:cNvSpPr>
          <p:nvPr/>
        </p:nvSpPr>
        <p:spPr bwMode="auto">
          <a:xfrm>
            <a:off x="5436096" y="3199738"/>
            <a:ext cx="3480956" cy="1333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到底什么时候，才天亮</a:t>
            </a:r>
            <a:r>
              <a:rPr lang="zh-CN" altLang="en-US" sz="36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9"/>
          <p:cNvSpPr>
            <a:spLocks noChangeArrowheads="1"/>
          </p:cNvSpPr>
          <p:nvPr/>
        </p:nvSpPr>
        <p:spPr bwMode="auto">
          <a:xfrm>
            <a:off x="323528" y="3003798"/>
            <a:ext cx="1164903" cy="1054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smtClean="0">
                <a:solidFill>
                  <a:srgbClr val="000000"/>
                </a:solidFill>
                <a:latin typeface="+mn-ea"/>
                <a:ea typeface="+mn-ea"/>
              </a:rPr>
              <a:t>疑问</a:t>
            </a:r>
            <a:endParaRPr lang="en-US" altLang="zh-CN" sz="3200" b="1" noProof="0" smtClean="0">
              <a:solidFill>
                <a:srgbClr val="000000"/>
              </a:solidFill>
              <a:latin typeface="+mn-ea"/>
              <a:ea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200" b="1" noProof="0" smtClean="0">
                <a:solidFill>
                  <a:srgbClr val="000000"/>
                </a:solidFill>
                <a:latin typeface="+mn-ea"/>
                <a:ea typeface="+mn-ea"/>
              </a:rPr>
              <a:t>语气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8" grpId="0"/>
      <p:bldP spid="28" grpId="1"/>
      <p:bldP spid="29" grpId="0"/>
      <p:bldP spid="29" grpId="1"/>
      <p:bldP spid="31" grpId="0"/>
      <p:bldP spid="31" grpId="1"/>
      <p:bldP spid="33" grpId="0"/>
      <p:bldP spid="33" grpId="1"/>
      <p:bldP spid="35" grpId="0"/>
      <p:bldP spid="35" grpId="1"/>
      <p:bldP spid="36" grpId="0"/>
      <p:bldP spid="37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539552" y="428354"/>
            <a:ext cx="792088" cy="175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 defTabSz="914400">
              <a:defRPr kumimoji="1" sz="3600" b="1">
                <a:solidFill>
                  <a:srgbClr val="0000FF"/>
                </a:solidFill>
                <a:latin typeface="宋体" panose="02010600030101010101" pitchFamily="2" charset="-122"/>
              </a:defRPr>
            </a:lvl1pPr>
            <a:lvl2pPr marL="457200" defTabSz="914400">
              <a:defRPr sz="1800"/>
            </a:lvl2pPr>
            <a:lvl3pPr marL="914400" defTabSz="914400">
              <a:defRPr sz="1800"/>
            </a:lvl3pPr>
            <a:lvl4pPr marL="1371600" defTabSz="914400">
              <a:defRPr sz="1800"/>
            </a:lvl4pPr>
            <a:lvl5pPr marL="1828800" defTabSz="914400">
              <a:defRPr sz="1800"/>
            </a:lvl5pPr>
            <a:lvl6pPr marL="2286000" defTabSz="914400">
              <a:defRPr sz="1800"/>
            </a:lvl6pPr>
            <a:lvl7pPr marL="2743200" defTabSz="914400">
              <a:defRPr sz="1800"/>
            </a:lvl7pPr>
            <a:lvl8pPr marL="3200400" defTabSz="914400">
              <a:defRPr sz="1800"/>
            </a:lvl8pPr>
            <a:lvl9pPr marL="3657600" defTabSz="914400">
              <a:defRPr sz="1800"/>
            </a:lvl9pPr>
          </a:lstStyle>
          <a:p>
            <a:r>
              <a:rPr lang="zh-CN" altLang="en-US"/>
              <a:t>学偏旁</a:t>
            </a:r>
            <a:endParaRPr lang="zh-CN" altLang="en-US" dirty="0"/>
          </a:p>
        </p:txBody>
      </p:sp>
      <p:sp>
        <p:nvSpPr>
          <p:cNvPr id="64" name="圆角矩形 63"/>
          <p:cNvSpPr/>
          <p:nvPr/>
        </p:nvSpPr>
        <p:spPr>
          <a:xfrm>
            <a:off x="1331640" y="575517"/>
            <a:ext cx="1752469" cy="1636193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en-US" altLang="zh-CN" sz="4000" b="1" smtClean="0">
                <a:solidFill>
                  <a:schemeClr val="tx1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shuì</a:t>
            </a:r>
            <a:endParaRPr lang="en-US" altLang="zh-CN" sz="4000" b="1" smtClean="0">
              <a:solidFill>
                <a:schemeClr val="tx1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  <a:p>
            <a:pPr algn="ctr" defTabSz="914400">
              <a:lnSpc>
                <a:spcPct val="85000"/>
              </a:lnSpc>
            </a:pPr>
            <a:r>
              <a:rPr lang="zh-CN" altLang="en-US" sz="6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endParaRPr lang="zh-CN" altLang="en-US" sz="6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: 圆角 3"/>
          <p:cNvSpPr/>
          <p:nvPr/>
        </p:nvSpPr>
        <p:spPr>
          <a:xfrm>
            <a:off x="3218575" y="1267294"/>
            <a:ext cx="1800200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目字旁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55776" y="2153680"/>
            <a:ext cx="3240360" cy="87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睡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睡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9"/>
          <p:cNvSpPr>
            <a:spLocks noChangeArrowheads="1"/>
          </p:cNvSpPr>
          <p:nvPr/>
        </p:nvSpPr>
        <p:spPr bwMode="auto">
          <a:xfrm>
            <a:off x="3131840" y="455976"/>
            <a:ext cx="2448272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smtClean="0">
                <a:solidFill>
                  <a:srgbClr val="000000"/>
                </a:solidFill>
                <a:latin typeface="宋体" panose="02010600030101010101" pitchFamily="2" charset="-122"/>
              </a:rPr>
              <a:t>与眼睛有关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宋体" panose="02010600030101010101" pitchFamily="2" charset="-122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8955" b="100000" l="7463" r="100000">
                        <a14:backgroundMark x1="86567" y1="60448" x2="86567" y2="60448"/>
                        <a14:backgroundMark x1="92537" y1="79104" x2="92537" y2="79104"/>
                        <a14:backgroundMark x1="92537" y1="65672" x2="92537" y2="65672"/>
                        <a14:backgroundMark x1="92537" y1="61194" x2="92537" y2="611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246" y="1245649"/>
            <a:ext cx="363482" cy="72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圆角矩形 13"/>
          <p:cNvSpPr/>
          <p:nvPr/>
        </p:nvSpPr>
        <p:spPr>
          <a:xfrm>
            <a:off x="1187624" y="3723878"/>
            <a:ext cx="1752469" cy="1057311"/>
          </a:xfrm>
          <a:prstGeom prst="roundRect">
            <a:avLst/>
          </a:prstGeom>
          <a:noFill/>
          <a:ln>
            <a:noFill/>
          </a:ln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 defTabSz="914400">
              <a:lnSpc>
                <a:spcPct val="85000"/>
              </a:lnSpc>
            </a:pPr>
            <a:r>
              <a:rPr lang="zh-CN" altLang="en-US" sz="6600" b="1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</a:t>
            </a:r>
            <a:endParaRPr lang="zh-CN" altLang="en-US" sz="66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434" b="100000" l="9821" r="8214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536" y="3794026"/>
            <a:ext cx="661960" cy="626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矩形: 圆角 3"/>
          <p:cNvSpPr/>
          <p:nvPr/>
        </p:nvSpPr>
        <p:spPr>
          <a:xfrm>
            <a:off x="3218575" y="3788718"/>
            <a:ext cx="1800200" cy="747313"/>
          </a:xfrm>
          <a:prstGeom prst="roundRect">
            <a:avLst/>
          </a:prstGeom>
          <a:solidFill>
            <a:srgbClr val="98D267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日字旁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25" name="Picture 5" descr="C:\Users\Administrator\Desktop\包图网_18281650可爱人物小男孩睡觉动态表情包gif (1)\5cf75a30d4826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250" y="731410"/>
            <a:ext cx="2783359" cy="27833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17" grpId="0" animBg="1"/>
      <p:bldP spid="20" grpId="0"/>
      <p:bldP spid="13" grpId="0"/>
      <p:bldP spid="14" grpId="0"/>
      <p:bldP spid="15" grpId="0" animBg="1"/>
    </p:bldLst>
  </p:timing>
</p:sld>
</file>

<file path=ppt/tags/tag1.xml><?xml version="1.0" encoding="utf-8"?>
<p:tagLst xmlns:p="http://schemas.openxmlformats.org/presentationml/2006/main">
  <p:tag name="REFSHAPE" val="333339292"/>
</p:tagLst>
</file>

<file path=ppt/tags/tag10.xml><?xml version="1.0" encoding="utf-8"?>
<p:tagLst xmlns:p="http://schemas.openxmlformats.org/presentationml/2006/main">
  <p:tag name="REFSHAPE" val="179223076"/>
</p:tagLst>
</file>

<file path=ppt/tags/tag11.xml><?xml version="1.0" encoding="utf-8"?>
<p:tagLst xmlns:p="http://schemas.openxmlformats.org/presentationml/2006/main">
  <p:tag name="REFSHAPE" val="179223076"/>
</p:tagLst>
</file>

<file path=ppt/tags/tag12.xml><?xml version="1.0" encoding="utf-8"?>
<p:tagLst xmlns:p="http://schemas.openxmlformats.org/presentationml/2006/main">
  <p:tag name="REFSHAPE" val="179223076"/>
</p:tagLst>
</file>

<file path=ppt/tags/tag13.xml><?xml version="1.0" encoding="utf-8"?>
<p:tagLst xmlns:p="http://schemas.openxmlformats.org/presentationml/2006/main">
  <p:tag name="REFSHAPE" val="179223076"/>
</p:tagLst>
</file>

<file path=ppt/tags/tag14.xml><?xml version="1.0" encoding="utf-8"?>
<p:tagLst xmlns:p="http://schemas.openxmlformats.org/presentationml/2006/main">
  <p:tag name="REFSHAPE" val="179223076"/>
</p:tagLst>
</file>

<file path=ppt/tags/tag15.xml><?xml version="1.0" encoding="utf-8"?>
<p:tagLst xmlns:p="http://schemas.openxmlformats.org/presentationml/2006/main">
  <p:tag name="REFSHAPE" val="179223076"/>
</p:tagLst>
</file>

<file path=ppt/tags/tag16.xml><?xml version="1.0" encoding="utf-8"?>
<p:tagLst xmlns:p="http://schemas.openxmlformats.org/presentationml/2006/main">
  <p:tag name="REFSHAPE" val="179223076"/>
</p:tagLst>
</file>

<file path=ppt/tags/tag17.xml><?xml version="1.0" encoding="utf-8"?>
<p:tagLst xmlns:p="http://schemas.openxmlformats.org/presentationml/2006/main">
  <p:tag name="REFSHAPE" val="179223076"/>
</p:tagLst>
</file>

<file path=ppt/tags/tag18.xml><?xml version="1.0" encoding="utf-8"?>
<p:tagLst xmlns:p="http://schemas.openxmlformats.org/presentationml/2006/main">
  <p:tag name="REFSHAPE" val="333339292"/>
</p:tagLst>
</file>

<file path=ppt/tags/tag19.xml><?xml version="1.0" encoding="utf-8"?>
<p:tagLst xmlns:p="http://schemas.openxmlformats.org/presentationml/2006/main">
  <p:tag name="REFSHAPE" val="333339428"/>
</p:tagLst>
</file>

<file path=ppt/tags/tag2.xml><?xml version="1.0" encoding="utf-8"?>
<p:tagLst xmlns:p="http://schemas.openxmlformats.org/presentationml/2006/main">
  <p:tag name="REFSHAPE" val="333339428"/>
</p:tagLst>
</file>

<file path=ppt/tags/tag20.xml><?xml version="1.0" encoding="utf-8"?>
<p:tagLst xmlns:p="http://schemas.openxmlformats.org/presentationml/2006/main">
  <p:tag name="REFSHAPE" val="333339564"/>
</p:tagLst>
</file>

<file path=ppt/tags/tag21.xml><?xml version="1.0" encoding="utf-8"?>
<p:tagLst xmlns:p="http://schemas.openxmlformats.org/presentationml/2006/main">
  <p:tag name="REFSHAPE" val="179223076"/>
</p:tagLst>
</file>

<file path=ppt/tags/tag22.xml><?xml version="1.0" encoding="utf-8"?>
<p:tagLst xmlns:p="http://schemas.openxmlformats.org/presentationml/2006/main">
  <p:tag name="REFSHAPE" val="179223076"/>
</p:tagLst>
</file>

<file path=ppt/tags/tag23.xml><?xml version="1.0" encoding="utf-8"?>
<p:tagLst xmlns:p="http://schemas.openxmlformats.org/presentationml/2006/main">
  <p:tag name="REFSHAPE" val="179223076"/>
</p:tagLst>
</file>

<file path=ppt/tags/tag24.xml><?xml version="1.0" encoding="utf-8"?>
<p:tagLst xmlns:p="http://schemas.openxmlformats.org/presentationml/2006/main">
  <p:tag name="REFSHAPE" val="179223076"/>
</p:tagLst>
</file>

<file path=ppt/tags/tag25.xml><?xml version="1.0" encoding="utf-8"?>
<p:tagLst xmlns:p="http://schemas.openxmlformats.org/presentationml/2006/main">
  <p:tag name="REFSHAPE" val="179223076"/>
</p:tagLst>
</file>

<file path=ppt/tags/tag26.xml><?xml version="1.0" encoding="utf-8"?>
<p:tagLst xmlns:p="http://schemas.openxmlformats.org/presentationml/2006/main">
  <p:tag name="REFSHAPE" val="179223076"/>
</p:tagLst>
</file>

<file path=ppt/tags/tag27.xml><?xml version="1.0" encoding="utf-8"?>
<p:tagLst xmlns:p="http://schemas.openxmlformats.org/presentationml/2006/main">
  <p:tag name="REFSHAPE" val="179223076"/>
</p:tagLst>
</file>

<file path=ppt/tags/tag28.xml><?xml version="1.0" encoding="utf-8"?>
<p:tagLst xmlns:p="http://schemas.openxmlformats.org/presentationml/2006/main">
  <p:tag name="REFSHAPE" val="179223076"/>
</p:tagLst>
</file>

<file path=ppt/tags/tag29.xml><?xml version="1.0" encoding="utf-8"?>
<p:tagLst xmlns:p="http://schemas.openxmlformats.org/presentationml/2006/main">
  <p:tag name="KSO_WPP_MARK_KEY" val="012ace22-b307-4190-b814-d922ccc68264"/>
  <p:tag name="COMMONDATA" val="eyJoZGlkIjoiMDUzMmRhYzhkNzM3Y2ZlODExZjhhYzliMDJjYzA0ZGIifQ=="/>
</p:tagLst>
</file>

<file path=ppt/tags/tag3.xml><?xml version="1.0" encoding="utf-8"?>
<p:tagLst xmlns:p="http://schemas.openxmlformats.org/presentationml/2006/main">
  <p:tag name="REFSHAPE" val="333339564"/>
</p:tagLst>
</file>

<file path=ppt/tags/tag4.xml><?xml version="1.0" encoding="utf-8"?>
<p:tagLst xmlns:p="http://schemas.openxmlformats.org/presentationml/2006/main">
  <p:tag name="REFSHAPE" val="179223076"/>
</p:tagLst>
</file>

<file path=ppt/tags/tag5.xml><?xml version="1.0" encoding="utf-8"?>
<p:tagLst xmlns:p="http://schemas.openxmlformats.org/presentationml/2006/main">
  <p:tag name="REFSHAPE" val="179223076"/>
</p:tagLst>
</file>

<file path=ppt/tags/tag6.xml><?xml version="1.0" encoding="utf-8"?>
<p:tagLst xmlns:p="http://schemas.openxmlformats.org/presentationml/2006/main">
  <p:tag name="REFSHAPE" val="179223076"/>
</p:tagLst>
</file>

<file path=ppt/tags/tag7.xml><?xml version="1.0" encoding="utf-8"?>
<p:tagLst xmlns:p="http://schemas.openxmlformats.org/presentationml/2006/main">
  <p:tag name="REFSHAPE" val="179223076"/>
</p:tagLst>
</file>

<file path=ppt/tags/tag8.xml><?xml version="1.0" encoding="utf-8"?>
<p:tagLst xmlns:p="http://schemas.openxmlformats.org/presentationml/2006/main">
  <p:tag name="REFSHAPE" val="179223076"/>
</p:tagLst>
</file>

<file path=ppt/tags/tag9.xml><?xml version="1.0" encoding="utf-8"?>
<p:tagLst xmlns:p="http://schemas.openxmlformats.org/presentationml/2006/main">
  <p:tag name="REFSHAPE" val="179223076"/>
</p:tagLst>
</file>

<file path=ppt/theme/theme1.xml><?xml version="1.0" encoding="utf-8"?>
<a:theme xmlns:a="http://schemas.openxmlformats.org/drawingml/2006/main" name="2_默认设计模板">
  <a:themeElements>
    <a:clrScheme name="图钉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1400</Words>
  <Application>WPS 演示</Application>
  <PresentationFormat>全屏显示(16:9)</PresentationFormat>
  <Paragraphs>388</Paragraphs>
  <Slides>30</Slides>
  <Notes>21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4" baseType="lpstr">
      <vt:lpstr>Arial</vt:lpstr>
      <vt:lpstr>宋体</vt:lpstr>
      <vt:lpstr>Wingdings</vt:lpstr>
      <vt:lpstr>汉语拼音</vt:lpstr>
      <vt:lpstr>楷体</vt:lpstr>
      <vt:lpstr>微软雅黑</vt:lpstr>
      <vt:lpstr>黑体</vt:lpstr>
      <vt:lpstr>Kaiti SC</vt:lpstr>
      <vt:lpstr>Calibri</vt:lpstr>
      <vt:lpstr>Arial Unicode MS</vt:lpstr>
      <vt:lpstr>GB Pinyinok-B</vt:lpstr>
      <vt:lpstr>方正粗黑宋简体</vt:lpstr>
      <vt:lpstr>Times New Roman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404</cp:revision>
  <dcterms:created xsi:type="dcterms:W3CDTF">2017-03-17T02:28:00Z</dcterms:created>
  <dcterms:modified xsi:type="dcterms:W3CDTF">2022-11-28T14:27:48Z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DB33DE8863E5409C93ABDA38337CB7C1</vt:lpwstr>
  </property>
</Properties>
</file>