
<file path=[Content_Types].xml><?xml version="1.0" encoding="utf-8"?>
<Types xmlns="http://schemas.openxmlformats.org/package/2006/content-types">
  <Default Extension="wav" ContentType="audio/x-wav"/>
  <Default Extension="png" ContentType="image/png"/>
  <Default Extension="gif" ContentType="image/gif"/>
  <Default Extension="wdp" ContentType="image/vnd.ms-photo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33"/>
  </p:handoutMasterIdLst>
  <p:sldIdLst>
    <p:sldId id="523" r:id="rId3"/>
    <p:sldId id="1631" r:id="rId5"/>
    <p:sldId id="1632" r:id="rId6"/>
    <p:sldId id="1633" r:id="rId7"/>
    <p:sldId id="1634" r:id="rId8"/>
    <p:sldId id="1645" r:id="rId9"/>
    <p:sldId id="1636" r:id="rId10"/>
    <p:sldId id="1646" r:id="rId11"/>
    <p:sldId id="1647" r:id="rId12"/>
    <p:sldId id="1613" r:id="rId13"/>
    <p:sldId id="1665" r:id="rId14"/>
    <p:sldId id="1695" r:id="rId15"/>
    <p:sldId id="1653" r:id="rId16"/>
    <p:sldId id="1694" r:id="rId17"/>
    <p:sldId id="1657" r:id="rId18"/>
    <p:sldId id="1662" r:id="rId19"/>
    <p:sldId id="1661" r:id="rId20"/>
    <p:sldId id="1667" r:id="rId21"/>
    <p:sldId id="1671" r:id="rId22"/>
    <p:sldId id="1669" r:id="rId23"/>
    <p:sldId id="1670" r:id="rId24"/>
    <p:sldId id="1677" r:id="rId25"/>
    <p:sldId id="1654" r:id="rId26"/>
    <p:sldId id="1655" r:id="rId27"/>
    <p:sldId id="1691" r:id="rId28"/>
    <p:sldId id="1688" r:id="rId29"/>
    <p:sldId id="1687" r:id="rId30"/>
    <p:sldId id="1690" r:id="rId31"/>
    <p:sldId id="1358" r:id="rId32"/>
  </p:sldIdLst>
  <p:sldSz cx="9144000" cy="5143500" type="screen16x9"/>
  <p:notesSz cx="6858000" cy="9144000"/>
  <p:embeddedFontLst>
    <p:embeddedFont>
      <p:font typeface="汉语拼音" panose="020B0604020202020204" pitchFamily="34" charset="0"/>
      <p:regular r:id="rId37"/>
    </p:embeddedFont>
    <p:embeddedFont>
      <p:font typeface="楷体" panose="02010609060101010101" pitchFamily="49" charset="-122"/>
      <p:regular r:id="rId38"/>
    </p:embeddedFont>
    <p:embeddedFont>
      <p:font typeface="微软雅黑" panose="020B0503020204020204" charset="-122"/>
      <p:regular r:id="rId39"/>
    </p:embeddedFont>
    <p:embeddedFont>
      <p:font typeface="黑体" panose="02010609060101010101" pitchFamily="49" charset="-122"/>
      <p:regular r:id="rId40"/>
    </p:embeddedFont>
    <p:embeddedFont>
      <p:font typeface="Calibri" panose="020F0502020204030204" pitchFamily="34" charset="0"/>
      <p:regular r:id="rId41"/>
      <p:bold r:id="rId42"/>
      <p:italic r:id="rId43"/>
      <p:boldItalic r:id="rId44"/>
    </p:embeddedFont>
  </p:embeddedFontLst>
  <p:custDataLst>
    <p:tags r:id="rId4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FFC5"/>
    <a:srgbClr val="CCFFCC"/>
    <a:srgbClr val="0000FF"/>
    <a:srgbClr val="339933"/>
    <a:srgbClr val="00CC99"/>
    <a:srgbClr val="FF3399"/>
    <a:srgbClr val="FF33CC"/>
    <a:srgbClr val="F074C7"/>
    <a:srgbClr val="33996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76" autoAdjust="0"/>
    <p:restoredTop sz="94705" autoAdjust="0"/>
  </p:normalViewPr>
  <p:slideViewPr>
    <p:cSldViewPr>
      <p:cViewPr>
        <p:scale>
          <a:sx n="110" d="100"/>
          <a:sy n="110" d="100"/>
        </p:scale>
        <p:origin x="-348" y="-234"/>
      </p:cViewPr>
      <p:guideLst>
        <p:guide orient="horz" pos="3239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68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5" Type="http://schemas.openxmlformats.org/officeDocument/2006/relationships/tags" Target="tags/tag7.xml"/><Relationship Id="rId44" Type="http://schemas.openxmlformats.org/officeDocument/2006/relationships/font" Target="fonts/font8.fntdata"/><Relationship Id="rId43" Type="http://schemas.openxmlformats.org/officeDocument/2006/relationships/font" Target="fonts/font7.fntdata"/><Relationship Id="rId42" Type="http://schemas.openxmlformats.org/officeDocument/2006/relationships/font" Target="fonts/font6.fntdata"/><Relationship Id="rId41" Type="http://schemas.openxmlformats.org/officeDocument/2006/relationships/font" Target="fonts/font5.fntdata"/><Relationship Id="rId40" Type="http://schemas.openxmlformats.org/officeDocument/2006/relationships/font" Target="fonts/font4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3.fntdata"/><Relationship Id="rId38" Type="http://schemas.openxmlformats.org/officeDocument/2006/relationships/font" Target="fonts/font2.fntdata"/><Relationship Id="rId37" Type="http://schemas.openxmlformats.org/officeDocument/2006/relationships/font" Target="fonts/font1.fntdata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handoutMaster" Target="handoutMasters/handoutMaster1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D9576E-ACF6-45F6-A6FB-F5A73548B656}" type="doc">
      <dgm:prSet loTypeId="urn:microsoft.com/office/officeart/2005/8/layout/orgChart1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C1F8BF2B-026A-443C-8533-475F297EDFDC}">
      <dgm:prSet phldrT="[文本]" custT="1"/>
      <dgm:spPr>
        <a:solidFill>
          <a:srgbClr val="00CC00">
            <a:alpha val="19000"/>
          </a:srgbClr>
        </a:solidFill>
        <a:ln w="9525">
          <a:solidFill>
            <a:srgbClr val="339966"/>
          </a:solidFill>
        </a:ln>
        <a:effectLst/>
      </dgm:spPr>
      <dgm:t>
        <a:bodyPr/>
        <a:lstStyle/>
        <a:p>
          <a:r>
            <a:rPr lang="zh-CN" altLang="en-US" sz="3600" b="1" smtClean="0">
              <a:latin typeface="楷体" panose="02010609060101010101" pitchFamily="49" charset="-122"/>
              <a:ea typeface="楷体" panose="02010609060101010101" pitchFamily="49" charset="-122"/>
            </a:rPr>
            <a:t>    自己系鞋带</a:t>
          </a:r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830285BB-5F4F-4CA8-BE50-F53842304166}">
      <dgm:prSet phldrT="[文本]" custT="1"/>
      <dgm:spPr>
        <a:solidFill>
          <a:srgbClr val="00CC00">
            <a:alpha val="19000"/>
          </a:srgbClr>
        </a:solidFill>
        <a:ln w="9525">
          <a:solidFill>
            <a:srgbClr val="339966"/>
          </a:solidFill>
        </a:ln>
        <a:effectLst/>
      </dgm:spPr>
      <dgm:t>
        <a:bodyPr/>
        <a:lstStyle/>
        <a:p>
          <a:r>
            <a:rPr lang="zh-CN" altLang="en-US" sz="3600" b="1" smtClean="0">
              <a:effectLst/>
              <a:latin typeface="楷体" panose="02010609060101010101" pitchFamily="49" charset="-122"/>
              <a:ea typeface="楷体" panose="02010609060101010101" pitchFamily="49" charset="-122"/>
            </a:rPr>
            <a:t>    自己穿衣服</a:t>
          </a:r>
          <a:endParaRPr lang="zh-CN" altLang="en-US" sz="3600" b="1">
            <a:effectLst/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352AB40-976B-495C-98EF-471A4760C247}">
      <dgm:prSet phldrT="[文本]" custT="1"/>
      <dgm:spPr>
        <a:solidFill>
          <a:srgbClr val="339966"/>
        </a:solidFill>
      </dgm:spPr>
      <dgm:t>
        <a:bodyPr/>
        <a:lstStyle/>
        <a:p>
          <a:r>
            <a:rPr lang="zh-CN" altLang="en-US" sz="4400" b="1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rPr>
            <a:t>很大</a:t>
          </a:r>
          <a:endParaRPr lang="zh-CN" altLang="en-US" sz="4400" b="1">
            <a:solidFill>
              <a:schemeClr val="bg1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CCB7095F-9AC2-4617-9659-2AB7AFFA887B}" cxnId="{2893420B-33FD-4E78-B8B1-99F33C0978A0}" type="sibTrans">
      <dgm:prSet/>
      <dgm:spPr/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C937155-097F-4449-BE8E-8C7F5120F7D1}" cxnId="{2893420B-33FD-4E78-B8B1-99F33C0978A0}" type="parTrans">
      <dgm:prSet/>
      <dgm:spPr/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E2818235-EAB4-4182-B415-958DAAC9A1E4}" cxnId="{206C29B7-5310-44C0-AE8C-B15A2CB95D52}" type="sibTrans">
      <dgm:prSet/>
      <dgm:spPr/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3202167A-3709-451F-91F9-001519ED6D9A}" cxnId="{206C29B7-5310-44C0-AE8C-B15A2CB95D52}" type="parTrans">
      <dgm:prSet/>
      <dgm:spPr>
        <a:ln>
          <a:solidFill>
            <a:srgbClr val="339933"/>
          </a:solidFill>
        </a:ln>
      </dgm:spPr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FF16F9D0-550F-406B-A96A-8184BFD11B5C}" cxnId="{81EBA34A-7983-4DCD-802A-3632B259FC1C}" type="sibTrans">
      <dgm:prSet/>
      <dgm:spPr/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0053F97-8053-4B03-9DA7-6841377C1BF2}" cxnId="{81EBA34A-7983-4DCD-802A-3632B259FC1C}" type="parTrans">
      <dgm:prSet/>
      <dgm:spPr>
        <a:ln>
          <a:solidFill>
            <a:srgbClr val="339933"/>
          </a:solidFill>
        </a:ln>
      </dgm:spPr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28C928C1-C118-46C6-BEB3-E8F097A03C5D}" type="pres">
      <dgm:prSet presAssocID="{DFD9576E-ACF6-45F6-A6FB-F5A73548B65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3FEC2C58-3D15-4A8A-93D4-D26FA4948CA0}" type="pres">
      <dgm:prSet presAssocID="{0352AB40-976B-495C-98EF-471A4760C247}" presName="hierRoot1" presStyleCnt="0">
        <dgm:presLayoutVars>
          <dgm:hierBranch val="init"/>
        </dgm:presLayoutVars>
      </dgm:prSet>
      <dgm:spPr/>
    </dgm:pt>
    <dgm:pt modelId="{69C9D077-CB96-423A-9F2A-F48985FCCD4D}" type="pres">
      <dgm:prSet presAssocID="{0352AB40-976B-495C-98EF-471A4760C247}" presName="rootComposite1" presStyleCnt="0"/>
      <dgm:spPr/>
    </dgm:pt>
    <dgm:pt modelId="{C22C039C-A757-4A35-BC31-165ECAE58673}" type="pres">
      <dgm:prSet presAssocID="{0352AB40-976B-495C-98EF-471A4760C247}" presName="rootText1" presStyleLbl="node0" presStyleIdx="0" presStyleCnt="1" custScaleX="40772" custScaleY="4213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F462B97-8219-4759-A04F-E28DF2518CC2}" type="pres">
      <dgm:prSet presAssocID="{0352AB40-976B-495C-98EF-471A4760C247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0464022F-5181-4727-8653-D4C661460634}" type="pres">
      <dgm:prSet presAssocID="{0352AB40-976B-495C-98EF-471A4760C247}" presName="hierChild2" presStyleCnt="0"/>
      <dgm:spPr/>
    </dgm:pt>
    <dgm:pt modelId="{99133C92-8160-41B2-A756-43CF5BC61845}" type="pres">
      <dgm:prSet presAssocID="{00053F97-8053-4B03-9DA7-6841377C1BF2}" presName="Name37" presStyleLbl="parChTrans1D2" presStyleIdx="0" presStyleCnt="2"/>
      <dgm:spPr/>
      <dgm:t>
        <a:bodyPr/>
        <a:lstStyle/>
        <a:p>
          <a:endParaRPr lang="zh-CN" altLang="en-US"/>
        </a:p>
      </dgm:t>
    </dgm:pt>
    <dgm:pt modelId="{49F3DEE8-4F86-4046-8B0D-CD2F54747BC0}" type="pres">
      <dgm:prSet presAssocID="{830285BB-5F4F-4CA8-BE50-F53842304166}" presName="hierRoot2" presStyleCnt="0">
        <dgm:presLayoutVars>
          <dgm:hierBranch val="init"/>
        </dgm:presLayoutVars>
      </dgm:prSet>
      <dgm:spPr/>
    </dgm:pt>
    <dgm:pt modelId="{CFE2D0EC-73ED-4A42-A3E3-857B264007FC}" type="pres">
      <dgm:prSet presAssocID="{830285BB-5F4F-4CA8-BE50-F53842304166}" presName="rootComposite" presStyleCnt="0"/>
      <dgm:spPr/>
    </dgm:pt>
    <dgm:pt modelId="{B34E791B-138C-429D-918B-98318C535720}" type="pres">
      <dgm:prSet presAssocID="{830285BB-5F4F-4CA8-BE50-F53842304166}" presName="rootText" presStyleLbl="node2" presStyleIdx="0" presStyleCnt="2" custScaleX="8548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6C54B5B-15E5-40AF-AD0F-BDB03898D4A9}" type="pres">
      <dgm:prSet presAssocID="{830285BB-5F4F-4CA8-BE50-F53842304166}" presName="rootConnector" presStyleLbl="node2" presStyleIdx="0" presStyleCnt="2"/>
      <dgm:spPr/>
      <dgm:t>
        <a:bodyPr/>
        <a:lstStyle/>
        <a:p>
          <a:endParaRPr lang="zh-CN" altLang="en-US"/>
        </a:p>
      </dgm:t>
    </dgm:pt>
    <dgm:pt modelId="{67718229-FDB9-4C73-8A01-8EB0CB49E1A3}" type="pres">
      <dgm:prSet presAssocID="{830285BB-5F4F-4CA8-BE50-F53842304166}" presName="hierChild4" presStyleCnt="0"/>
      <dgm:spPr/>
    </dgm:pt>
    <dgm:pt modelId="{9C1E6E8A-E1A3-420D-8A82-CE2E07B7FE93}" type="pres">
      <dgm:prSet presAssocID="{830285BB-5F4F-4CA8-BE50-F53842304166}" presName="hierChild5" presStyleCnt="0"/>
      <dgm:spPr/>
    </dgm:pt>
    <dgm:pt modelId="{405437BD-3C54-4B34-960F-20520BB0C251}" type="pres">
      <dgm:prSet presAssocID="{3202167A-3709-451F-91F9-001519ED6D9A}" presName="Name37" presStyleLbl="parChTrans1D2" presStyleIdx="1" presStyleCnt="2"/>
      <dgm:spPr/>
      <dgm:t>
        <a:bodyPr/>
        <a:lstStyle/>
        <a:p>
          <a:endParaRPr lang="zh-CN" altLang="en-US"/>
        </a:p>
      </dgm:t>
    </dgm:pt>
    <dgm:pt modelId="{792F483D-2BBC-43BE-9A55-4AACCD6B96E1}" type="pres">
      <dgm:prSet presAssocID="{C1F8BF2B-026A-443C-8533-475F297EDFDC}" presName="hierRoot2" presStyleCnt="0">
        <dgm:presLayoutVars>
          <dgm:hierBranch val="init"/>
        </dgm:presLayoutVars>
      </dgm:prSet>
      <dgm:spPr/>
    </dgm:pt>
    <dgm:pt modelId="{48F6578F-FA57-4339-8E0E-12082B7FB2C6}" type="pres">
      <dgm:prSet presAssocID="{C1F8BF2B-026A-443C-8533-475F297EDFDC}" presName="rootComposite" presStyleCnt="0"/>
      <dgm:spPr/>
    </dgm:pt>
    <dgm:pt modelId="{DE1FF760-EA10-4335-A800-F7C52AA36B07}" type="pres">
      <dgm:prSet presAssocID="{C1F8BF2B-026A-443C-8533-475F297EDFDC}" presName="rootText" presStyleLbl="node2" presStyleIdx="1" presStyleCnt="2" custScaleX="8548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5ACA25D-769C-4EF9-ACC7-F3C9535975F7}" type="pres">
      <dgm:prSet presAssocID="{C1F8BF2B-026A-443C-8533-475F297EDFDC}" presName="rootConnector" presStyleLbl="node2" presStyleIdx="1" presStyleCnt="2"/>
      <dgm:spPr/>
      <dgm:t>
        <a:bodyPr/>
        <a:lstStyle/>
        <a:p>
          <a:endParaRPr lang="zh-CN" altLang="en-US"/>
        </a:p>
      </dgm:t>
    </dgm:pt>
    <dgm:pt modelId="{316992D5-1B18-4C23-A09B-50CFFE897F58}" type="pres">
      <dgm:prSet presAssocID="{C1F8BF2B-026A-443C-8533-475F297EDFDC}" presName="hierChild4" presStyleCnt="0"/>
      <dgm:spPr/>
    </dgm:pt>
    <dgm:pt modelId="{5647B44C-4195-4064-88F2-69E554AC5406}" type="pres">
      <dgm:prSet presAssocID="{C1F8BF2B-026A-443C-8533-475F297EDFDC}" presName="hierChild5" presStyleCnt="0"/>
      <dgm:spPr/>
    </dgm:pt>
    <dgm:pt modelId="{87C91653-FCC5-4CCF-AC33-37AEBAA3B6AC}" type="pres">
      <dgm:prSet presAssocID="{0352AB40-976B-495C-98EF-471A4760C247}" presName="hierChild3" presStyleCnt="0"/>
      <dgm:spPr/>
    </dgm:pt>
  </dgm:ptLst>
  <dgm:cxnLst>
    <dgm:cxn modelId="{81EBA34A-7983-4DCD-802A-3632B259FC1C}" srcId="{0352AB40-976B-495C-98EF-471A4760C247}" destId="{830285BB-5F4F-4CA8-BE50-F53842304166}" srcOrd="0" destOrd="0" parTransId="{00053F97-8053-4B03-9DA7-6841377C1BF2}" sibTransId="{FF16F9D0-550F-406B-A96A-8184BFD11B5C}"/>
    <dgm:cxn modelId="{3FA7E7A9-60FF-470A-AB5A-8E46072B3A72}" type="presOf" srcId="{3202167A-3709-451F-91F9-001519ED6D9A}" destId="{405437BD-3C54-4B34-960F-20520BB0C251}" srcOrd="0" destOrd="0" presId="urn:microsoft.com/office/officeart/2005/8/layout/orgChart1"/>
    <dgm:cxn modelId="{6002D676-8789-49B1-9FB9-093EA050B772}" type="presOf" srcId="{00053F97-8053-4B03-9DA7-6841377C1BF2}" destId="{99133C92-8160-41B2-A756-43CF5BC61845}" srcOrd="0" destOrd="0" presId="urn:microsoft.com/office/officeart/2005/8/layout/orgChart1"/>
    <dgm:cxn modelId="{EBF9E840-A4EE-401E-96A1-09C0403917F3}" type="presOf" srcId="{DFD9576E-ACF6-45F6-A6FB-F5A73548B656}" destId="{28C928C1-C118-46C6-BEB3-E8F097A03C5D}" srcOrd="0" destOrd="0" presId="urn:microsoft.com/office/officeart/2005/8/layout/orgChart1"/>
    <dgm:cxn modelId="{8C6AC979-A569-46E8-ABF0-6B2A293D17BA}" type="presOf" srcId="{C1F8BF2B-026A-443C-8533-475F297EDFDC}" destId="{45ACA25D-769C-4EF9-ACC7-F3C9535975F7}" srcOrd="1" destOrd="0" presId="urn:microsoft.com/office/officeart/2005/8/layout/orgChart1"/>
    <dgm:cxn modelId="{09CE0124-0B1B-424A-92C1-D2BB119174BD}" type="presOf" srcId="{830285BB-5F4F-4CA8-BE50-F53842304166}" destId="{B34E791B-138C-429D-918B-98318C535720}" srcOrd="0" destOrd="0" presId="urn:microsoft.com/office/officeart/2005/8/layout/orgChart1"/>
    <dgm:cxn modelId="{38A3F453-DDA3-4F2B-9790-41ECDC4DA95A}" type="presOf" srcId="{C1F8BF2B-026A-443C-8533-475F297EDFDC}" destId="{DE1FF760-EA10-4335-A800-F7C52AA36B07}" srcOrd="0" destOrd="0" presId="urn:microsoft.com/office/officeart/2005/8/layout/orgChart1"/>
    <dgm:cxn modelId="{2893420B-33FD-4E78-B8B1-99F33C0978A0}" srcId="{DFD9576E-ACF6-45F6-A6FB-F5A73548B656}" destId="{0352AB40-976B-495C-98EF-471A4760C247}" srcOrd="0" destOrd="0" parTransId="{0C937155-097F-4449-BE8E-8C7F5120F7D1}" sibTransId="{CCB7095F-9AC2-4617-9659-2AB7AFFA887B}"/>
    <dgm:cxn modelId="{206C29B7-5310-44C0-AE8C-B15A2CB95D52}" srcId="{0352AB40-976B-495C-98EF-471A4760C247}" destId="{C1F8BF2B-026A-443C-8533-475F297EDFDC}" srcOrd="1" destOrd="0" parTransId="{3202167A-3709-451F-91F9-001519ED6D9A}" sibTransId="{E2818235-EAB4-4182-B415-958DAAC9A1E4}"/>
    <dgm:cxn modelId="{9AD51766-CE98-4506-A307-BB9BAAD48ECB}" type="presOf" srcId="{830285BB-5F4F-4CA8-BE50-F53842304166}" destId="{16C54B5B-15E5-40AF-AD0F-BDB03898D4A9}" srcOrd="1" destOrd="0" presId="urn:microsoft.com/office/officeart/2005/8/layout/orgChart1"/>
    <dgm:cxn modelId="{7D252808-E43A-4535-A7DF-C7245D6D683D}" type="presOf" srcId="{0352AB40-976B-495C-98EF-471A4760C247}" destId="{BF462B97-8219-4759-A04F-E28DF2518CC2}" srcOrd="1" destOrd="0" presId="urn:microsoft.com/office/officeart/2005/8/layout/orgChart1"/>
    <dgm:cxn modelId="{B0712B2F-B80E-4DEF-B3AB-6EEF7C453D41}" type="presOf" srcId="{0352AB40-976B-495C-98EF-471A4760C247}" destId="{C22C039C-A757-4A35-BC31-165ECAE58673}" srcOrd="0" destOrd="0" presId="urn:microsoft.com/office/officeart/2005/8/layout/orgChart1"/>
    <dgm:cxn modelId="{E0BCD735-8BA7-4768-9006-99EDC28CEFDE}" type="presParOf" srcId="{28C928C1-C118-46C6-BEB3-E8F097A03C5D}" destId="{3FEC2C58-3D15-4A8A-93D4-D26FA4948CA0}" srcOrd="0" destOrd="0" presId="urn:microsoft.com/office/officeart/2005/8/layout/orgChart1"/>
    <dgm:cxn modelId="{875807E1-0960-44C8-A44B-47154DAB95C3}" type="presParOf" srcId="{3FEC2C58-3D15-4A8A-93D4-D26FA4948CA0}" destId="{69C9D077-CB96-423A-9F2A-F48985FCCD4D}" srcOrd="0" destOrd="0" presId="urn:microsoft.com/office/officeart/2005/8/layout/orgChart1"/>
    <dgm:cxn modelId="{101E21CE-2B27-49EC-9043-2997278F02B5}" type="presParOf" srcId="{69C9D077-CB96-423A-9F2A-F48985FCCD4D}" destId="{C22C039C-A757-4A35-BC31-165ECAE58673}" srcOrd="0" destOrd="0" presId="urn:microsoft.com/office/officeart/2005/8/layout/orgChart1"/>
    <dgm:cxn modelId="{FFDD11CF-1924-4A55-A188-578B18B80935}" type="presParOf" srcId="{69C9D077-CB96-423A-9F2A-F48985FCCD4D}" destId="{BF462B97-8219-4759-A04F-E28DF2518CC2}" srcOrd="1" destOrd="0" presId="urn:microsoft.com/office/officeart/2005/8/layout/orgChart1"/>
    <dgm:cxn modelId="{143C0C82-8755-4EB8-BD34-0E1A62372A00}" type="presParOf" srcId="{3FEC2C58-3D15-4A8A-93D4-D26FA4948CA0}" destId="{0464022F-5181-4727-8653-D4C661460634}" srcOrd="1" destOrd="0" presId="urn:microsoft.com/office/officeart/2005/8/layout/orgChart1"/>
    <dgm:cxn modelId="{5D19B6C6-0535-4939-B8C2-080F46DA9058}" type="presParOf" srcId="{0464022F-5181-4727-8653-D4C661460634}" destId="{99133C92-8160-41B2-A756-43CF5BC61845}" srcOrd="0" destOrd="0" presId="urn:microsoft.com/office/officeart/2005/8/layout/orgChart1"/>
    <dgm:cxn modelId="{DAA9AC7C-1481-43B5-A3BF-2D67EE820785}" type="presParOf" srcId="{0464022F-5181-4727-8653-D4C661460634}" destId="{49F3DEE8-4F86-4046-8B0D-CD2F54747BC0}" srcOrd="1" destOrd="0" presId="urn:microsoft.com/office/officeart/2005/8/layout/orgChart1"/>
    <dgm:cxn modelId="{F263659D-99C6-4FBF-87E3-9D18C3730F4E}" type="presParOf" srcId="{49F3DEE8-4F86-4046-8B0D-CD2F54747BC0}" destId="{CFE2D0EC-73ED-4A42-A3E3-857B264007FC}" srcOrd="0" destOrd="0" presId="urn:microsoft.com/office/officeart/2005/8/layout/orgChart1"/>
    <dgm:cxn modelId="{B4B5E0BE-9452-46AA-ACA4-B5A58FA6BE05}" type="presParOf" srcId="{CFE2D0EC-73ED-4A42-A3E3-857B264007FC}" destId="{B34E791B-138C-429D-918B-98318C535720}" srcOrd="0" destOrd="0" presId="urn:microsoft.com/office/officeart/2005/8/layout/orgChart1"/>
    <dgm:cxn modelId="{3BF049A7-44D9-486B-B7DE-B030F622C2D2}" type="presParOf" srcId="{CFE2D0EC-73ED-4A42-A3E3-857B264007FC}" destId="{16C54B5B-15E5-40AF-AD0F-BDB03898D4A9}" srcOrd="1" destOrd="0" presId="urn:microsoft.com/office/officeart/2005/8/layout/orgChart1"/>
    <dgm:cxn modelId="{D5CAEF84-7012-4CFE-9D80-BD5FBC7B4A53}" type="presParOf" srcId="{49F3DEE8-4F86-4046-8B0D-CD2F54747BC0}" destId="{67718229-FDB9-4C73-8A01-8EB0CB49E1A3}" srcOrd="1" destOrd="0" presId="urn:microsoft.com/office/officeart/2005/8/layout/orgChart1"/>
    <dgm:cxn modelId="{CAE1B44A-1235-48D8-AEB9-80C49F6E8C30}" type="presParOf" srcId="{49F3DEE8-4F86-4046-8B0D-CD2F54747BC0}" destId="{9C1E6E8A-E1A3-420D-8A82-CE2E07B7FE93}" srcOrd="2" destOrd="0" presId="urn:microsoft.com/office/officeart/2005/8/layout/orgChart1"/>
    <dgm:cxn modelId="{FAA5A4FC-390E-4780-B6E5-D7374CCF2DFE}" type="presParOf" srcId="{0464022F-5181-4727-8653-D4C661460634}" destId="{405437BD-3C54-4B34-960F-20520BB0C251}" srcOrd="2" destOrd="0" presId="urn:microsoft.com/office/officeart/2005/8/layout/orgChart1"/>
    <dgm:cxn modelId="{795427FC-0E25-477A-B7E0-C4F9685CAB03}" type="presParOf" srcId="{0464022F-5181-4727-8653-D4C661460634}" destId="{792F483D-2BBC-43BE-9A55-4AACCD6B96E1}" srcOrd="3" destOrd="0" presId="urn:microsoft.com/office/officeart/2005/8/layout/orgChart1"/>
    <dgm:cxn modelId="{A669DEFE-D85B-47D5-ADE2-05925B69E882}" type="presParOf" srcId="{792F483D-2BBC-43BE-9A55-4AACCD6B96E1}" destId="{48F6578F-FA57-4339-8E0E-12082B7FB2C6}" srcOrd="0" destOrd="0" presId="urn:microsoft.com/office/officeart/2005/8/layout/orgChart1"/>
    <dgm:cxn modelId="{AB69E83A-5D12-4ABF-A877-215FC8F306AF}" type="presParOf" srcId="{48F6578F-FA57-4339-8E0E-12082B7FB2C6}" destId="{DE1FF760-EA10-4335-A800-F7C52AA36B07}" srcOrd="0" destOrd="0" presId="urn:microsoft.com/office/officeart/2005/8/layout/orgChart1"/>
    <dgm:cxn modelId="{A693A337-F6B5-435B-849F-F4CBF55310C7}" type="presParOf" srcId="{48F6578F-FA57-4339-8E0E-12082B7FB2C6}" destId="{45ACA25D-769C-4EF9-ACC7-F3C9535975F7}" srcOrd="1" destOrd="0" presId="urn:microsoft.com/office/officeart/2005/8/layout/orgChart1"/>
    <dgm:cxn modelId="{5D61024F-EE43-41A4-9E08-F1020F007B04}" type="presParOf" srcId="{792F483D-2BBC-43BE-9A55-4AACCD6B96E1}" destId="{316992D5-1B18-4C23-A09B-50CFFE897F58}" srcOrd="1" destOrd="0" presId="urn:microsoft.com/office/officeart/2005/8/layout/orgChart1"/>
    <dgm:cxn modelId="{41EE3813-0F04-472F-AD5A-CBBAA25DF767}" type="presParOf" srcId="{792F483D-2BBC-43BE-9A55-4AACCD6B96E1}" destId="{5647B44C-4195-4064-88F2-69E554AC5406}" srcOrd="2" destOrd="0" presId="urn:microsoft.com/office/officeart/2005/8/layout/orgChart1"/>
    <dgm:cxn modelId="{4B17602B-E7E6-46FA-A796-31F32783FF21}" type="presParOf" srcId="{3FEC2C58-3D15-4A8A-93D4-D26FA4948CA0}" destId="{87C91653-FCC5-4CCF-AC33-37AEBAA3B6A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3F487D-BC7F-4596-BD11-8C80668F2E82}" type="doc">
      <dgm:prSet loTypeId="urn:microsoft.com/office/officeart/2005/8/layout/hierarchy2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CN" altLang="en-US"/>
        </a:p>
      </dgm:t>
    </dgm:pt>
    <dgm:pt modelId="{F85EE6E1-DA29-4FE9-A486-447F8B72A6F6}">
      <dgm:prSet phldrT="[文本]" custT="1"/>
      <dgm:spPr>
        <a:solidFill>
          <a:srgbClr val="339966"/>
        </a:solidFill>
      </dgm:spPr>
      <dgm:t>
        <a:bodyPr/>
        <a:lstStyle/>
        <a:p>
          <a:r>
            <a:rPr lang="zh-CN" altLang="en-US" sz="5800" b="1" smtClean="0">
              <a:latin typeface="楷体" panose="02010609060101010101" pitchFamily="49" charset="-122"/>
              <a:ea typeface="楷体" panose="02010609060101010101" pitchFamily="49" charset="-122"/>
            </a:rPr>
            <a:t>我</a:t>
          </a:r>
          <a:endParaRPr lang="zh-CN" altLang="en-US" sz="58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F6A0EF0E-7039-4EAF-A5A1-709124A9362B}" cxnId="{5DAA3A3C-BC57-4E89-92CD-2733BE9FD4C9}" type="parTrans">
      <dgm:prSet/>
      <dgm:spPr/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2124C3A0-7010-4309-B38C-F1A6190108FE}" cxnId="{5DAA3A3C-BC57-4E89-92CD-2733BE9FD4C9}" type="sibTrans">
      <dgm:prSet/>
      <dgm:spPr/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72D35BC8-4D2A-4A0D-B119-2EE0CDBCA110}">
      <dgm:prSet phldrT="[文本]" custT="1"/>
      <dgm:spPr>
        <a:solidFill>
          <a:srgbClr val="339933"/>
        </a:solidFill>
      </dgm:spPr>
      <dgm:t>
        <a:bodyPr/>
        <a:lstStyle/>
        <a:p>
          <a:r>
            <a:rPr lang="zh-CN" altLang="en-US" sz="5400" b="1" smtClean="0">
              <a:latin typeface="楷体" panose="02010609060101010101" pitchFamily="49" charset="-122"/>
              <a:ea typeface="楷体" panose="02010609060101010101" pitchFamily="49" charset="-122"/>
            </a:rPr>
            <a:t>很大</a:t>
          </a:r>
          <a:endParaRPr lang="zh-CN" altLang="en-US" sz="54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AFF35784-82C5-447F-A5DF-5930F1B2C95F}" cxnId="{F373D9D0-6869-4843-9B77-F83BED392360}" type="parTrans">
      <dgm:prSet custT="1"/>
      <dgm:spPr>
        <a:solidFill>
          <a:srgbClr val="339966"/>
        </a:solidFill>
        <a:ln>
          <a:solidFill>
            <a:srgbClr val="339933"/>
          </a:solidFill>
        </a:ln>
      </dgm:spPr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B89032E4-8088-4735-A75F-285F3B8675E0}" cxnId="{F373D9D0-6869-4843-9B77-F83BED392360}" type="sibTrans">
      <dgm:prSet/>
      <dgm:spPr/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57477BFD-F7C0-40EB-AECC-8EC1E8E5D1D1}">
      <dgm:prSet phldrT="[文本]" custT="1"/>
      <dgm:spPr>
        <a:solidFill>
          <a:srgbClr val="339933">
            <a:alpha val="52000"/>
          </a:srgbClr>
        </a:solidFill>
      </dgm:spPr>
      <dgm:t>
        <a:bodyPr/>
        <a:lstStyle/>
        <a:p>
          <a:r>
            <a:rPr lang="zh-CN" altLang="en-US" sz="4000" b="1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rPr>
            <a:t>穿衣服</a:t>
          </a:r>
          <a:endParaRPr lang="zh-CN" altLang="en-US" sz="4000" b="1">
            <a:solidFill>
              <a:schemeClr val="tx1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4AF9D482-C7FC-4091-926D-8A87DCA442D1}" cxnId="{BC339206-0057-4C66-A698-DC63C8593F53}" type="parTrans">
      <dgm:prSet custT="1"/>
      <dgm:spPr>
        <a:ln>
          <a:solidFill>
            <a:srgbClr val="339933">
              <a:alpha val="26000"/>
            </a:srgbClr>
          </a:solidFill>
        </a:ln>
      </dgm:spPr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5BE0DCD4-74CA-4E62-9CAC-1231EDA2B7D3}" cxnId="{BC339206-0057-4C66-A698-DC63C8593F53}" type="sibTrans">
      <dgm:prSet/>
      <dgm:spPr/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342C373E-66E1-4ED2-98B8-F07488E45AA9}">
      <dgm:prSet phldrT="[文本]" custT="1"/>
      <dgm:spPr>
        <a:solidFill>
          <a:srgbClr val="339933">
            <a:alpha val="52000"/>
          </a:srgbClr>
        </a:solidFill>
      </dgm:spPr>
      <dgm:t>
        <a:bodyPr/>
        <a:lstStyle/>
        <a:p>
          <a:r>
            <a:rPr lang="zh-CN" altLang="en-US" sz="4000" b="1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rPr>
            <a:t>系鞋带</a:t>
          </a:r>
          <a:endParaRPr lang="zh-CN" altLang="en-US" sz="4000" b="1">
            <a:solidFill>
              <a:schemeClr val="tx1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F3CC4BA5-7BDF-4E20-8E59-D1FC8E999BA4}" cxnId="{A3D6A6CD-32FB-40C6-9BEE-043DFBB7BF08}" type="parTrans">
      <dgm:prSet custT="1"/>
      <dgm:spPr>
        <a:ln>
          <a:solidFill>
            <a:srgbClr val="339933">
              <a:alpha val="26000"/>
            </a:srgbClr>
          </a:solidFill>
        </a:ln>
      </dgm:spPr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97477F8A-C117-49DF-81FB-6249A029EA43}" cxnId="{A3D6A6CD-32FB-40C6-9BEE-043DFBB7BF08}" type="sibTrans">
      <dgm:prSet/>
      <dgm:spPr/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FEF6D60B-A744-4CE8-AA7A-1AA57D37EC00}">
      <dgm:prSet phldrT="[文本]" custT="1"/>
      <dgm:spPr>
        <a:solidFill>
          <a:srgbClr val="339933"/>
        </a:solidFill>
      </dgm:spPr>
      <dgm:t>
        <a:bodyPr/>
        <a:lstStyle/>
        <a:p>
          <a:r>
            <a:rPr lang="zh-CN" altLang="en-US" sz="5400" b="1" smtClean="0">
              <a:latin typeface="楷体" panose="02010609060101010101" pitchFamily="49" charset="-122"/>
              <a:ea typeface="楷体" panose="02010609060101010101" pitchFamily="49" charset="-122"/>
            </a:rPr>
            <a:t>很小</a:t>
          </a:r>
          <a:endParaRPr lang="zh-CN" altLang="en-US" sz="54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5CF7BA7D-27F0-4D77-ACE6-90EEBD4EE565}" cxnId="{5BBA0138-E32C-4C05-8CD7-3CE3CBF0217D}" type="parTrans">
      <dgm:prSet custT="1"/>
      <dgm:spPr>
        <a:solidFill>
          <a:srgbClr val="339966"/>
        </a:solidFill>
        <a:ln>
          <a:solidFill>
            <a:srgbClr val="339933"/>
          </a:solidFill>
        </a:ln>
      </dgm:spPr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51B756A-AB72-4400-96DC-8401BBA40E02}" cxnId="{5BBA0138-E32C-4C05-8CD7-3CE3CBF0217D}" type="sibTrans">
      <dgm:prSet/>
      <dgm:spPr/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E712FCBA-7658-4977-85CC-08B44152BD9B}">
      <dgm:prSet phldrT="[文本]" custT="1"/>
      <dgm:spPr>
        <a:solidFill>
          <a:srgbClr val="339933">
            <a:alpha val="52000"/>
          </a:srgbClr>
        </a:solidFill>
      </dgm:spPr>
      <dgm:t>
        <a:bodyPr/>
        <a:lstStyle/>
        <a:p>
          <a:r>
            <a:rPr lang="zh-CN" altLang="en-US" sz="4000" b="1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rPr>
            <a:t>够不到门铃</a:t>
          </a:r>
          <a:endParaRPr lang="zh-CN" altLang="en-US" sz="4000" b="1">
            <a:solidFill>
              <a:schemeClr val="tx1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523F70DC-FE40-49C5-8732-817D5DB69D83}" cxnId="{C75FC36A-6DE7-4CBB-9657-9FD82A93AA49}" type="parTrans">
      <dgm:prSet custT="1"/>
      <dgm:spPr>
        <a:ln>
          <a:solidFill>
            <a:srgbClr val="339933">
              <a:alpha val="26000"/>
            </a:srgbClr>
          </a:solidFill>
        </a:ln>
      </dgm:spPr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1626C3C6-7D0C-40EC-847C-EC892B65A0A9}" cxnId="{C75FC36A-6DE7-4CBB-9657-9FD82A93AA49}" type="sibTrans">
      <dgm:prSet/>
      <dgm:spPr/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BB205535-77EE-47EF-8B8E-D3877A668AED}">
      <dgm:prSet custT="1"/>
      <dgm:spPr>
        <a:solidFill>
          <a:srgbClr val="339933">
            <a:alpha val="52000"/>
          </a:srgbClr>
        </a:solidFill>
      </dgm:spPr>
      <dgm:t>
        <a:bodyPr/>
        <a:lstStyle/>
        <a:p>
          <a:r>
            <a:rPr lang="zh-CN" altLang="en-US" sz="4000" b="1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rPr>
            <a:t>听到雷声喊妈妈</a:t>
          </a:r>
          <a:endParaRPr lang="zh-CN" altLang="en-US" sz="4000" b="1">
            <a:solidFill>
              <a:schemeClr val="tx1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C1D79482-CC2F-4C42-9396-C213A8A5CBA4}" cxnId="{24071A3B-239F-43EE-B35D-249116EC943E}" type="parTrans">
      <dgm:prSet custT="1"/>
      <dgm:spPr>
        <a:ln>
          <a:solidFill>
            <a:srgbClr val="339933">
              <a:alpha val="26000"/>
            </a:srgbClr>
          </a:solidFill>
        </a:ln>
      </dgm:spPr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669567F3-F803-4CEC-9AF2-E74C2A26CEF0}" cxnId="{24071A3B-239F-43EE-B35D-249116EC943E}" type="sibTrans">
      <dgm:prSet/>
      <dgm:spPr/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1C18C893-1A65-4406-873B-50C8A0808924}" type="pres">
      <dgm:prSet presAssocID="{7B3F487D-BC7F-4596-BD11-8C80668F2E8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48D02ED-A074-47E5-A724-EE837D734EF7}" type="pres">
      <dgm:prSet presAssocID="{F85EE6E1-DA29-4FE9-A486-447F8B72A6F6}" presName="root1" presStyleCnt="0"/>
      <dgm:spPr/>
    </dgm:pt>
    <dgm:pt modelId="{C8D1F82A-DD4E-4D9A-852B-65E0B37FB33E}" type="pres">
      <dgm:prSet presAssocID="{F85EE6E1-DA29-4FE9-A486-447F8B72A6F6}" presName="LevelOneTextNode" presStyleLbl="node0" presStyleIdx="0" presStyleCnt="1" custLinFactNeighborX="-66239" custLinFactNeighborY="-394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E356BE5-A34C-453F-8662-1B039F64AFFB}" type="pres">
      <dgm:prSet presAssocID="{F85EE6E1-DA29-4FE9-A486-447F8B72A6F6}" presName="level2hierChild" presStyleCnt="0"/>
      <dgm:spPr/>
    </dgm:pt>
    <dgm:pt modelId="{DB2AAE2B-E78E-4D58-9F07-30B122C901F8}" type="pres">
      <dgm:prSet presAssocID="{AFF35784-82C5-447F-A5DF-5930F1B2C95F}" presName="conn2-1" presStyleLbl="parChTrans1D2" presStyleIdx="0" presStyleCnt="2"/>
      <dgm:spPr/>
      <dgm:t>
        <a:bodyPr/>
        <a:lstStyle/>
        <a:p>
          <a:endParaRPr lang="zh-CN" altLang="en-US"/>
        </a:p>
      </dgm:t>
    </dgm:pt>
    <dgm:pt modelId="{ECE3613F-58F8-4FF9-9C98-FC77FD17BF8E}" type="pres">
      <dgm:prSet presAssocID="{AFF35784-82C5-447F-A5DF-5930F1B2C95F}" presName="connTx" presStyleLbl="parChTrans1D2" presStyleIdx="0" presStyleCnt="2"/>
      <dgm:spPr/>
      <dgm:t>
        <a:bodyPr/>
        <a:lstStyle/>
        <a:p>
          <a:endParaRPr lang="zh-CN" altLang="en-US"/>
        </a:p>
      </dgm:t>
    </dgm:pt>
    <dgm:pt modelId="{9914898F-20C7-4519-AEC3-86CFE93034C6}" type="pres">
      <dgm:prSet presAssocID="{72D35BC8-4D2A-4A0D-B119-2EE0CDBCA110}" presName="root2" presStyleCnt="0"/>
      <dgm:spPr/>
    </dgm:pt>
    <dgm:pt modelId="{10E020BF-19B0-42A5-B4C8-345ED64BA32B}" type="pres">
      <dgm:prSet presAssocID="{72D35BC8-4D2A-4A0D-B119-2EE0CDBCA110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5D962A1-91B9-4F41-AE9C-B0C73137253A}" type="pres">
      <dgm:prSet presAssocID="{72D35BC8-4D2A-4A0D-B119-2EE0CDBCA110}" presName="level3hierChild" presStyleCnt="0"/>
      <dgm:spPr/>
    </dgm:pt>
    <dgm:pt modelId="{3F88333F-969D-467E-A395-0866228AA2E5}" type="pres">
      <dgm:prSet presAssocID="{4AF9D482-C7FC-4091-926D-8A87DCA442D1}" presName="conn2-1" presStyleLbl="parChTrans1D3" presStyleIdx="0" presStyleCnt="4"/>
      <dgm:spPr/>
      <dgm:t>
        <a:bodyPr/>
        <a:lstStyle/>
        <a:p>
          <a:endParaRPr lang="zh-CN" altLang="en-US"/>
        </a:p>
      </dgm:t>
    </dgm:pt>
    <dgm:pt modelId="{1E4E1532-0DBA-4E6F-8C65-9921F36FEC24}" type="pres">
      <dgm:prSet presAssocID="{4AF9D482-C7FC-4091-926D-8A87DCA442D1}" presName="connTx" presStyleLbl="parChTrans1D3" presStyleIdx="0" presStyleCnt="4"/>
      <dgm:spPr/>
      <dgm:t>
        <a:bodyPr/>
        <a:lstStyle/>
        <a:p>
          <a:endParaRPr lang="zh-CN" altLang="en-US"/>
        </a:p>
      </dgm:t>
    </dgm:pt>
    <dgm:pt modelId="{3B72A95C-B6A6-4D0C-8D44-619DF14EA29D}" type="pres">
      <dgm:prSet presAssocID="{57477BFD-F7C0-40EB-AECC-8EC1E8E5D1D1}" presName="root2" presStyleCnt="0"/>
      <dgm:spPr/>
    </dgm:pt>
    <dgm:pt modelId="{1849F11F-4278-4D8A-9AE4-E9EB595673AF}" type="pres">
      <dgm:prSet presAssocID="{57477BFD-F7C0-40EB-AECC-8EC1E8E5D1D1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9B16E71-91C6-4694-A082-2B85E6A15B85}" type="pres">
      <dgm:prSet presAssocID="{57477BFD-F7C0-40EB-AECC-8EC1E8E5D1D1}" presName="level3hierChild" presStyleCnt="0"/>
      <dgm:spPr/>
    </dgm:pt>
    <dgm:pt modelId="{A5F03EBA-ADB5-47B5-A5FB-9AAC9E87AC64}" type="pres">
      <dgm:prSet presAssocID="{F3CC4BA5-7BDF-4E20-8E59-D1FC8E999BA4}" presName="conn2-1" presStyleLbl="parChTrans1D3" presStyleIdx="1" presStyleCnt="4"/>
      <dgm:spPr/>
      <dgm:t>
        <a:bodyPr/>
        <a:lstStyle/>
        <a:p>
          <a:endParaRPr lang="zh-CN" altLang="en-US"/>
        </a:p>
      </dgm:t>
    </dgm:pt>
    <dgm:pt modelId="{B8E923D4-A924-464F-BE50-A8E83AFD21CD}" type="pres">
      <dgm:prSet presAssocID="{F3CC4BA5-7BDF-4E20-8E59-D1FC8E999BA4}" presName="connTx" presStyleLbl="parChTrans1D3" presStyleIdx="1" presStyleCnt="4"/>
      <dgm:spPr/>
      <dgm:t>
        <a:bodyPr/>
        <a:lstStyle/>
        <a:p>
          <a:endParaRPr lang="zh-CN" altLang="en-US"/>
        </a:p>
      </dgm:t>
    </dgm:pt>
    <dgm:pt modelId="{EA2CC997-3677-4FC1-B448-A157AEEF89B5}" type="pres">
      <dgm:prSet presAssocID="{342C373E-66E1-4ED2-98B8-F07488E45AA9}" presName="root2" presStyleCnt="0"/>
      <dgm:spPr/>
    </dgm:pt>
    <dgm:pt modelId="{71699BF6-4869-46D6-84F4-77725EB78F6C}" type="pres">
      <dgm:prSet presAssocID="{342C373E-66E1-4ED2-98B8-F07488E45AA9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E4232FF-EF56-49EE-BA6C-1AB3A9C8EE52}" type="pres">
      <dgm:prSet presAssocID="{342C373E-66E1-4ED2-98B8-F07488E45AA9}" presName="level3hierChild" presStyleCnt="0"/>
      <dgm:spPr/>
    </dgm:pt>
    <dgm:pt modelId="{1DD7AA88-4BAF-4E3D-AEBB-F7F3CF74CADE}" type="pres">
      <dgm:prSet presAssocID="{5CF7BA7D-27F0-4D77-ACE6-90EEBD4EE565}" presName="conn2-1" presStyleLbl="parChTrans1D2" presStyleIdx="1" presStyleCnt="2"/>
      <dgm:spPr/>
      <dgm:t>
        <a:bodyPr/>
        <a:lstStyle/>
        <a:p>
          <a:endParaRPr lang="zh-CN" altLang="en-US"/>
        </a:p>
      </dgm:t>
    </dgm:pt>
    <dgm:pt modelId="{C7309F52-8B8F-4CE6-9509-FACB573E4D74}" type="pres">
      <dgm:prSet presAssocID="{5CF7BA7D-27F0-4D77-ACE6-90EEBD4EE565}" presName="connTx" presStyleLbl="parChTrans1D2" presStyleIdx="1" presStyleCnt="2"/>
      <dgm:spPr/>
      <dgm:t>
        <a:bodyPr/>
        <a:lstStyle/>
        <a:p>
          <a:endParaRPr lang="zh-CN" altLang="en-US"/>
        </a:p>
      </dgm:t>
    </dgm:pt>
    <dgm:pt modelId="{12A6ED0F-E325-4551-A550-E3C0E22ABF4E}" type="pres">
      <dgm:prSet presAssocID="{FEF6D60B-A744-4CE8-AA7A-1AA57D37EC00}" presName="root2" presStyleCnt="0"/>
      <dgm:spPr/>
    </dgm:pt>
    <dgm:pt modelId="{69DB35C6-3F39-4DF6-A5D0-CA8794D70C5E}" type="pres">
      <dgm:prSet presAssocID="{FEF6D60B-A744-4CE8-AA7A-1AA57D37EC00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83F6FF0-1FE3-4484-AE7F-BD3BE1FAE583}" type="pres">
      <dgm:prSet presAssocID="{FEF6D60B-A744-4CE8-AA7A-1AA57D37EC00}" presName="level3hierChild" presStyleCnt="0"/>
      <dgm:spPr/>
    </dgm:pt>
    <dgm:pt modelId="{D6743D9F-16DF-4F03-9455-4683D234B7E8}" type="pres">
      <dgm:prSet presAssocID="{523F70DC-FE40-49C5-8732-817D5DB69D83}" presName="conn2-1" presStyleLbl="parChTrans1D3" presStyleIdx="2" presStyleCnt="4"/>
      <dgm:spPr/>
      <dgm:t>
        <a:bodyPr/>
        <a:lstStyle/>
        <a:p>
          <a:endParaRPr lang="zh-CN" altLang="en-US"/>
        </a:p>
      </dgm:t>
    </dgm:pt>
    <dgm:pt modelId="{185A3CD7-C364-4F3C-BA8A-1BB94357A343}" type="pres">
      <dgm:prSet presAssocID="{523F70DC-FE40-49C5-8732-817D5DB69D83}" presName="connTx" presStyleLbl="parChTrans1D3" presStyleIdx="2" presStyleCnt="4"/>
      <dgm:spPr/>
      <dgm:t>
        <a:bodyPr/>
        <a:lstStyle/>
        <a:p>
          <a:endParaRPr lang="zh-CN" altLang="en-US"/>
        </a:p>
      </dgm:t>
    </dgm:pt>
    <dgm:pt modelId="{5C480A07-9FE9-432C-8546-5939C42BA9C7}" type="pres">
      <dgm:prSet presAssocID="{E712FCBA-7658-4977-85CC-08B44152BD9B}" presName="root2" presStyleCnt="0"/>
      <dgm:spPr/>
    </dgm:pt>
    <dgm:pt modelId="{19C04165-E1F0-4CC1-85DF-69BDBA4D02E9}" type="pres">
      <dgm:prSet presAssocID="{E712FCBA-7658-4977-85CC-08B44152BD9B}" presName="LevelTwoTextNode" presStyleLbl="node3" presStyleIdx="2" presStyleCnt="4" custScaleX="22197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A4B3914-A099-4578-BA2A-AA2A2BFC374B}" type="pres">
      <dgm:prSet presAssocID="{E712FCBA-7658-4977-85CC-08B44152BD9B}" presName="level3hierChild" presStyleCnt="0"/>
      <dgm:spPr/>
    </dgm:pt>
    <dgm:pt modelId="{97A5D6F3-72B2-4EB8-A5BB-2850A32777CE}" type="pres">
      <dgm:prSet presAssocID="{C1D79482-CC2F-4C42-9396-C213A8A5CBA4}" presName="conn2-1" presStyleLbl="parChTrans1D3" presStyleIdx="3" presStyleCnt="4"/>
      <dgm:spPr/>
      <dgm:t>
        <a:bodyPr/>
        <a:lstStyle/>
        <a:p>
          <a:endParaRPr lang="zh-CN" altLang="en-US"/>
        </a:p>
      </dgm:t>
    </dgm:pt>
    <dgm:pt modelId="{B9D57E46-F26D-470E-9913-EEC15E5092B1}" type="pres">
      <dgm:prSet presAssocID="{C1D79482-CC2F-4C42-9396-C213A8A5CBA4}" presName="connTx" presStyleLbl="parChTrans1D3" presStyleIdx="3" presStyleCnt="4"/>
      <dgm:spPr/>
      <dgm:t>
        <a:bodyPr/>
        <a:lstStyle/>
        <a:p>
          <a:endParaRPr lang="zh-CN" altLang="en-US"/>
        </a:p>
      </dgm:t>
    </dgm:pt>
    <dgm:pt modelId="{59191EFE-6CDF-4978-A01B-34D4DE3837E0}" type="pres">
      <dgm:prSet presAssocID="{BB205535-77EE-47EF-8B8E-D3877A668AED}" presName="root2" presStyleCnt="0"/>
      <dgm:spPr/>
    </dgm:pt>
    <dgm:pt modelId="{C527B9BA-CCE6-4085-A0B8-089907919A3B}" type="pres">
      <dgm:prSet presAssocID="{BB205535-77EE-47EF-8B8E-D3877A668AED}" presName="LevelTwoTextNode" presStyleLbl="node3" presStyleIdx="3" presStyleCnt="4" custScaleX="22317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31B6367-5773-494E-8B70-7AA89C78FCBD}" type="pres">
      <dgm:prSet presAssocID="{BB205535-77EE-47EF-8B8E-D3877A668AED}" presName="level3hierChild" presStyleCnt="0"/>
      <dgm:spPr/>
    </dgm:pt>
  </dgm:ptLst>
  <dgm:cxnLst>
    <dgm:cxn modelId="{729CE455-9D4C-4860-8EF5-9969C8F154F7}" type="presOf" srcId="{F3CC4BA5-7BDF-4E20-8E59-D1FC8E999BA4}" destId="{B8E923D4-A924-464F-BE50-A8E83AFD21CD}" srcOrd="1" destOrd="0" presId="urn:microsoft.com/office/officeart/2005/8/layout/hierarchy2"/>
    <dgm:cxn modelId="{B739BF1F-5605-479F-8447-49A0104873E3}" type="presOf" srcId="{F3CC4BA5-7BDF-4E20-8E59-D1FC8E999BA4}" destId="{A5F03EBA-ADB5-47B5-A5FB-9AAC9E87AC64}" srcOrd="0" destOrd="0" presId="urn:microsoft.com/office/officeart/2005/8/layout/hierarchy2"/>
    <dgm:cxn modelId="{5DAA3A3C-BC57-4E89-92CD-2733BE9FD4C9}" srcId="{7B3F487D-BC7F-4596-BD11-8C80668F2E82}" destId="{F85EE6E1-DA29-4FE9-A486-447F8B72A6F6}" srcOrd="0" destOrd="0" parTransId="{F6A0EF0E-7039-4EAF-A5A1-709124A9362B}" sibTransId="{2124C3A0-7010-4309-B38C-F1A6190108FE}"/>
    <dgm:cxn modelId="{C75FC36A-6DE7-4CBB-9657-9FD82A93AA49}" srcId="{FEF6D60B-A744-4CE8-AA7A-1AA57D37EC00}" destId="{E712FCBA-7658-4977-85CC-08B44152BD9B}" srcOrd="0" destOrd="0" parTransId="{523F70DC-FE40-49C5-8732-817D5DB69D83}" sibTransId="{1626C3C6-7D0C-40EC-847C-EC892B65A0A9}"/>
    <dgm:cxn modelId="{46A13287-E18A-4008-A0B0-0FB559B1764E}" type="presOf" srcId="{72D35BC8-4D2A-4A0D-B119-2EE0CDBCA110}" destId="{10E020BF-19B0-42A5-B4C8-345ED64BA32B}" srcOrd="0" destOrd="0" presId="urn:microsoft.com/office/officeart/2005/8/layout/hierarchy2"/>
    <dgm:cxn modelId="{56CCF7C1-9BFB-4102-BFBD-AB8FE7126033}" type="presOf" srcId="{523F70DC-FE40-49C5-8732-817D5DB69D83}" destId="{D6743D9F-16DF-4F03-9455-4683D234B7E8}" srcOrd="0" destOrd="0" presId="urn:microsoft.com/office/officeart/2005/8/layout/hierarchy2"/>
    <dgm:cxn modelId="{319D6561-B2F3-41C7-AA4B-31540ADE4830}" type="presOf" srcId="{57477BFD-F7C0-40EB-AECC-8EC1E8E5D1D1}" destId="{1849F11F-4278-4D8A-9AE4-E9EB595673AF}" srcOrd="0" destOrd="0" presId="urn:microsoft.com/office/officeart/2005/8/layout/hierarchy2"/>
    <dgm:cxn modelId="{2B0C7E59-B2CB-40F6-AB3D-3577F0A2434B}" type="presOf" srcId="{4AF9D482-C7FC-4091-926D-8A87DCA442D1}" destId="{1E4E1532-0DBA-4E6F-8C65-9921F36FEC24}" srcOrd="1" destOrd="0" presId="urn:microsoft.com/office/officeart/2005/8/layout/hierarchy2"/>
    <dgm:cxn modelId="{578C3243-45CC-484B-AE8D-AFB4687A2B4E}" type="presOf" srcId="{E712FCBA-7658-4977-85CC-08B44152BD9B}" destId="{19C04165-E1F0-4CC1-85DF-69BDBA4D02E9}" srcOrd="0" destOrd="0" presId="urn:microsoft.com/office/officeart/2005/8/layout/hierarchy2"/>
    <dgm:cxn modelId="{BC339206-0057-4C66-A698-DC63C8593F53}" srcId="{72D35BC8-4D2A-4A0D-B119-2EE0CDBCA110}" destId="{57477BFD-F7C0-40EB-AECC-8EC1E8E5D1D1}" srcOrd="0" destOrd="0" parTransId="{4AF9D482-C7FC-4091-926D-8A87DCA442D1}" sibTransId="{5BE0DCD4-74CA-4E62-9CAC-1231EDA2B7D3}"/>
    <dgm:cxn modelId="{24071A3B-239F-43EE-B35D-249116EC943E}" srcId="{FEF6D60B-A744-4CE8-AA7A-1AA57D37EC00}" destId="{BB205535-77EE-47EF-8B8E-D3877A668AED}" srcOrd="1" destOrd="0" parTransId="{C1D79482-CC2F-4C42-9396-C213A8A5CBA4}" sibTransId="{669567F3-F803-4CEC-9AF2-E74C2A26CEF0}"/>
    <dgm:cxn modelId="{F8FCA54F-9494-476E-9FB4-85C45D535E0D}" type="presOf" srcId="{FEF6D60B-A744-4CE8-AA7A-1AA57D37EC00}" destId="{69DB35C6-3F39-4DF6-A5D0-CA8794D70C5E}" srcOrd="0" destOrd="0" presId="urn:microsoft.com/office/officeart/2005/8/layout/hierarchy2"/>
    <dgm:cxn modelId="{0B68FDC7-50B0-4879-BEB1-37F264BAF8F8}" type="presOf" srcId="{AFF35784-82C5-447F-A5DF-5930F1B2C95F}" destId="{ECE3613F-58F8-4FF9-9C98-FC77FD17BF8E}" srcOrd="1" destOrd="0" presId="urn:microsoft.com/office/officeart/2005/8/layout/hierarchy2"/>
    <dgm:cxn modelId="{84DE8B8F-D0FC-424C-B7D3-D46FC27970F3}" type="presOf" srcId="{523F70DC-FE40-49C5-8732-817D5DB69D83}" destId="{185A3CD7-C364-4F3C-BA8A-1BB94357A343}" srcOrd="1" destOrd="0" presId="urn:microsoft.com/office/officeart/2005/8/layout/hierarchy2"/>
    <dgm:cxn modelId="{810EE8D2-286A-42B1-92A3-898B5A73958E}" type="presOf" srcId="{C1D79482-CC2F-4C42-9396-C213A8A5CBA4}" destId="{B9D57E46-F26D-470E-9913-EEC15E5092B1}" srcOrd="1" destOrd="0" presId="urn:microsoft.com/office/officeart/2005/8/layout/hierarchy2"/>
    <dgm:cxn modelId="{12258A2A-8EC7-499A-8A9C-B3480D02B984}" type="presOf" srcId="{7B3F487D-BC7F-4596-BD11-8C80668F2E82}" destId="{1C18C893-1A65-4406-873B-50C8A0808924}" srcOrd="0" destOrd="0" presId="urn:microsoft.com/office/officeart/2005/8/layout/hierarchy2"/>
    <dgm:cxn modelId="{FB3586D9-1F4B-4A7C-9F84-44655949CD05}" type="presOf" srcId="{F85EE6E1-DA29-4FE9-A486-447F8B72A6F6}" destId="{C8D1F82A-DD4E-4D9A-852B-65E0B37FB33E}" srcOrd="0" destOrd="0" presId="urn:microsoft.com/office/officeart/2005/8/layout/hierarchy2"/>
    <dgm:cxn modelId="{5EA7B8A3-B183-478D-88DD-CEE6C6DB87E5}" type="presOf" srcId="{AFF35784-82C5-447F-A5DF-5930F1B2C95F}" destId="{DB2AAE2B-E78E-4D58-9F07-30B122C901F8}" srcOrd="0" destOrd="0" presId="urn:microsoft.com/office/officeart/2005/8/layout/hierarchy2"/>
    <dgm:cxn modelId="{5BBA0138-E32C-4C05-8CD7-3CE3CBF0217D}" srcId="{F85EE6E1-DA29-4FE9-A486-447F8B72A6F6}" destId="{FEF6D60B-A744-4CE8-AA7A-1AA57D37EC00}" srcOrd="1" destOrd="0" parTransId="{5CF7BA7D-27F0-4D77-ACE6-90EEBD4EE565}" sibTransId="{051B756A-AB72-4400-96DC-8401BBA40E02}"/>
    <dgm:cxn modelId="{A3D6A6CD-32FB-40C6-9BEE-043DFBB7BF08}" srcId="{72D35BC8-4D2A-4A0D-B119-2EE0CDBCA110}" destId="{342C373E-66E1-4ED2-98B8-F07488E45AA9}" srcOrd="1" destOrd="0" parTransId="{F3CC4BA5-7BDF-4E20-8E59-D1FC8E999BA4}" sibTransId="{97477F8A-C117-49DF-81FB-6249A029EA43}"/>
    <dgm:cxn modelId="{B151F868-04F1-4254-AC4A-907BE9FD83A8}" type="presOf" srcId="{5CF7BA7D-27F0-4D77-ACE6-90EEBD4EE565}" destId="{1DD7AA88-4BAF-4E3D-AEBB-F7F3CF74CADE}" srcOrd="0" destOrd="0" presId="urn:microsoft.com/office/officeart/2005/8/layout/hierarchy2"/>
    <dgm:cxn modelId="{5F31C914-4870-488F-BBC0-242DB4685163}" type="presOf" srcId="{4AF9D482-C7FC-4091-926D-8A87DCA442D1}" destId="{3F88333F-969D-467E-A395-0866228AA2E5}" srcOrd="0" destOrd="0" presId="urn:microsoft.com/office/officeart/2005/8/layout/hierarchy2"/>
    <dgm:cxn modelId="{F373D9D0-6869-4843-9B77-F83BED392360}" srcId="{F85EE6E1-DA29-4FE9-A486-447F8B72A6F6}" destId="{72D35BC8-4D2A-4A0D-B119-2EE0CDBCA110}" srcOrd="0" destOrd="0" parTransId="{AFF35784-82C5-447F-A5DF-5930F1B2C95F}" sibTransId="{B89032E4-8088-4735-A75F-285F3B8675E0}"/>
    <dgm:cxn modelId="{FCC8A833-93A0-4EDA-8412-1491ACB64CC5}" type="presOf" srcId="{BB205535-77EE-47EF-8B8E-D3877A668AED}" destId="{C527B9BA-CCE6-4085-A0B8-089907919A3B}" srcOrd="0" destOrd="0" presId="urn:microsoft.com/office/officeart/2005/8/layout/hierarchy2"/>
    <dgm:cxn modelId="{833DED77-02FA-49BE-8832-3A5D76C75262}" type="presOf" srcId="{5CF7BA7D-27F0-4D77-ACE6-90EEBD4EE565}" destId="{C7309F52-8B8F-4CE6-9509-FACB573E4D74}" srcOrd="1" destOrd="0" presId="urn:microsoft.com/office/officeart/2005/8/layout/hierarchy2"/>
    <dgm:cxn modelId="{D791BC55-7B63-47BE-AE3B-85C71F0F369F}" type="presOf" srcId="{342C373E-66E1-4ED2-98B8-F07488E45AA9}" destId="{71699BF6-4869-46D6-84F4-77725EB78F6C}" srcOrd="0" destOrd="0" presId="urn:microsoft.com/office/officeart/2005/8/layout/hierarchy2"/>
    <dgm:cxn modelId="{5308CD30-83CA-4E0E-B9D1-92B8F451D0DE}" type="presOf" srcId="{C1D79482-CC2F-4C42-9396-C213A8A5CBA4}" destId="{97A5D6F3-72B2-4EB8-A5BB-2850A32777CE}" srcOrd="0" destOrd="0" presId="urn:microsoft.com/office/officeart/2005/8/layout/hierarchy2"/>
    <dgm:cxn modelId="{47A858F0-2AEA-49E3-A6E7-563C5E8A76E2}" type="presParOf" srcId="{1C18C893-1A65-4406-873B-50C8A0808924}" destId="{648D02ED-A074-47E5-A724-EE837D734EF7}" srcOrd="0" destOrd="0" presId="urn:microsoft.com/office/officeart/2005/8/layout/hierarchy2"/>
    <dgm:cxn modelId="{1987878B-5719-48BF-B0D1-0FC1DEE5DC54}" type="presParOf" srcId="{648D02ED-A074-47E5-A724-EE837D734EF7}" destId="{C8D1F82A-DD4E-4D9A-852B-65E0B37FB33E}" srcOrd="0" destOrd="0" presId="urn:microsoft.com/office/officeart/2005/8/layout/hierarchy2"/>
    <dgm:cxn modelId="{03E19B3B-C06D-46FF-8521-AD4929B2BC7A}" type="presParOf" srcId="{648D02ED-A074-47E5-A724-EE837D734EF7}" destId="{EE356BE5-A34C-453F-8662-1B039F64AFFB}" srcOrd="1" destOrd="0" presId="urn:microsoft.com/office/officeart/2005/8/layout/hierarchy2"/>
    <dgm:cxn modelId="{AC45599C-4140-4FEE-9B13-388DAAFF6247}" type="presParOf" srcId="{EE356BE5-A34C-453F-8662-1B039F64AFFB}" destId="{DB2AAE2B-E78E-4D58-9F07-30B122C901F8}" srcOrd="0" destOrd="0" presId="urn:microsoft.com/office/officeart/2005/8/layout/hierarchy2"/>
    <dgm:cxn modelId="{6F018AEA-F920-48F4-8C0F-91BFF84685B4}" type="presParOf" srcId="{DB2AAE2B-E78E-4D58-9F07-30B122C901F8}" destId="{ECE3613F-58F8-4FF9-9C98-FC77FD17BF8E}" srcOrd="0" destOrd="0" presId="urn:microsoft.com/office/officeart/2005/8/layout/hierarchy2"/>
    <dgm:cxn modelId="{AC63B95C-BD3A-42D8-9C62-03D11F94DCC9}" type="presParOf" srcId="{EE356BE5-A34C-453F-8662-1B039F64AFFB}" destId="{9914898F-20C7-4519-AEC3-86CFE93034C6}" srcOrd="1" destOrd="0" presId="urn:microsoft.com/office/officeart/2005/8/layout/hierarchy2"/>
    <dgm:cxn modelId="{05292D9D-FA8C-4F93-81FD-A0C3084E9E62}" type="presParOf" srcId="{9914898F-20C7-4519-AEC3-86CFE93034C6}" destId="{10E020BF-19B0-42A5-B4C8-345ED64BA32B}" srcOrd="0" destOrd="0" presId="urn:microsoft.com/office/officeart/2005/8/layout/hierarchy2"/>
    <dgm:cxn modelId="{91A28ABC-DAF6-4836-9A1C-EC2A7F8B5461}" type="presParOf" srcId="{9914898F-20C7-4519-AEC3-86CFE93034C6}" destId="{95D962A1-91B9-4F41-AE9C-B0C73137253A}" srcOrd="1" destOrd="0" presId="urn:microsoft.com/office/officeart/2005/8/layout/hierarchy2"/>
    <dgm:cxn modelId="{C0C27CE8-A55F-469C-960E-B08886F8B56A}" type="presParOf" srcId="{95D962A1-91B9-4F41-AE9C-B0C73137253A}" destId="{3F88333F-969D-467E-A395-0866228AA2E5}" srcOrd="0" destOrd="0" presId="urn:microsoft.com/office/officeart/2005/8/layout/hierarchy2"/>
    <dgm:cxn modelId="{2F2A68F5-184D-42D5-9180-358A61E16CA8}" type="presParOf" srcId="{3F88333F-969D-467E-A395-0866228AA2E5}" destId="{1E4E1532-0DBA-4E6F-8C65-9921F36FEC24}" srcOrd="0" destOrd="0" presId="urn:microsoft.com/office/officeart/2005/8/layout/hierarchy2"/>
    <dgm:cxn modelId="{1DFA39C5-F9E3-4249-8494-63F617D62EA8}" type="presParOf" srcId="{95D962A1-91B9-4F41-AE9C-B0C73137253A}" destId="{3B72A95C-B6A6-4D0C-8D44-619DF14EA29D}" srcOrd="1" destOrd="0" presId="urn:microsoft.com/office/officeart/2005/8/layout/hierarchy2"/>
    <dgm:cxn modelId="{DA675105-1BA2-4D53-8D7E-01F6C192A353}" type="presParOf" srcId="{3B72A95C-B6A6-4D0C-8D44-619DF14EA29D}" destId="{1849F11F-4278-4D8A-9AE4-E9EB595673AF}" srcOrd="0" destOrd="0" presId="urn:microsoft.com/office/officeart/2005/8/layout/hierarchy2"/>
    <dgm:cxn modelId="{CDBE0C28-4288-40D9-A0C8-82C3877DF587}" type="presParOf" srcId="{3B72A95C-B6A6-4D0C-8D44-619DF14EA29D}" destId="{D9B16E71-91C6-4694-A082-2B85E6A15B85}" srcOrd="1" destOrd="0" presId="urn:microsoft.com/office/officeart/2005/8/layout/hierarchy2"/>
    <dgm:cxn modelId="{BD650699-1F8E-4A56-9810-0F1E1CD049C4}" type="presParOf" srcId="{95D962A1-91B9-4F41-AE9C-B0C73137253A}" destId="{A5F03EBA-ADB5-47B5-A5FB-9AAC9E87AC64}" srcOrd="2" destOrd="0" presId="urn:microsoft.com/office/officeart/2005/8/layout/hierarchy2"/>
    <dgm:cxn modelId="{974F0A09-706F-44CF-9F7E-BA6A68F42F87}" type="presParOf" srcId="{A5F03EBA-ADB5-47B5-A5FB-9AAC9E87AC64}" destId="{B8E923D4-A924-464F-BE50-A8E83AFD21CD}" srcOrd="0" destOrd="0" presId="urn:microsoft.com/office/officeart/2005/8/layout/hierarchy2"/>
    <dgm:cxn modelId="{FE16052A-7B01-452D-96A7-0FAC3C4968F7}" type="presParOf" srcId="{95D962A1-91B9-4F41-AE9C-B0C73137253A}" destId="{EA2CC997-3677-4FC1-B448-A157AEEF89B5}" srcOrd="3" destOrd="0" presId="urn:microsoft.com/office/officeart/2005/8/layout/hierarchy2"/>
    <dgm:cxn modelId="{4F3FE810-B589-4E74-8A3D-125828209919}" type="presParOf" srcId="{EA2CC997-3677-4FC1-B448-A157AEEF89B5}" destId="{71699BF6-4869-46D6-84F4-77725EB78F6C}" srcOrd="0" destOrd="0" presId="urn:microsoft.com/office/officeart/2005/8/layout/hierarchy2"/>
    <dgm:cxn modelId="{2CBF95A0-B54A-48CD-88F6-6E8C8BFD44A8}" type="presParOf" srcId="{EA2CC997-3677-4FC1-B448-A157AEEF89B5}" destId="{4E4232FF-EF56-49EE-BA6C-1AB3A9C8EE52}" srcOrd="1" destOrd="0" presId="urn:microsoft.com/office/officeart/2005/8/layout/hierarchy2"/>
    <dgm:cxn modelId="{5124EB75-5438-45C2-BAA9-F5D303E5AA40}" type="presParOf" srcId="{EE356BE5-A34C-453F-8662-1B039F64AFFB}" destId="{1DD7AA88-4BAF-4E3D-AEBB-F7F3CF74CADE}" srcOrd="2" destOrd="0" presId="urn:microsoft.com/office/officeart/2005/8/layout/hierarchy2"/>
    <dgm:cxn modelId="{45A3CDAF-7F9C-4C6D-9466-F6A127C3025E}" type="presParOf" srcId="{1DD7AA88-4BAF-4E3D-AEBB-F7F3CF74CADE}" destId="{C7309F52-8B8F-4CE6-9509-FACB573E4D74}" srcOrd="0" destOrd="0" presId="urn:microsoft.com/office/officeart/2005/8/layout/hierarchy2"/>
    <dgm:cxn modelId="{F9F28753-2C81-4199-8C98-D7C6A602235D}" type="presParOf" srcId="{EE356BE5-A34C-453F-8662-1B039F64AFFB}" destId="{12A6ED0F-E325-4551-A550-E3C0E22ABF4E}" srcOrd="3" destOrd="0" presId="urn:microsoft.com/office/officeart/2005/8/layout/hierarchy2"/>
    <dgm:cxn modelId="{7F292F5C-2684-4876-85D4-6AEB04E238D5}" type="presParOf" srcId="{12A6ED0F-E325-4551-A550-E3C0E22ABF4E}" destId="{69DB35C6-3F39-4DF6-A5D0-CA8794D70C5E}" srcOrd="0" destOrd="0" presId="urn:microsoft.com/office/officeart/2005/8/layout/hierarchy2"/>
    <dgm:cxn modelId="{707BE97E-C5F6-463E-92AF-4E4A6748D9BC}" type="presParOf" srcId="{12A6ED0F-E325-4551-A550-E3C0E22ABF4E}" destId="{683F6FF0-1FE3-4484-AE7F-BD3BE1FAE583}" srcOrd="1" destOrd="0" presId="urn:microsoft.com/office/officeart/2005/8/layout/hierarchy2"/>
    <dgm:cxn modelId="{884ADA55-FE93-44FA-A992-7CF9A8E9BC89}" type="presParOf" srcId="{683F6FF0-1FE3-4484-AE7F-BD3BE1FAE583}" destId="{D6743D9F-16DF-4F03-9455-4683D234B7E8}" srcOrd="0" destOrd="0" presId="urn:microsoft.com/office/officeart/2005/8/layout/hierarchy2"/>
    <dgm:cxn modelId="{6254AC05-D9EB-4561-AEED-448E004AC362}" type="presParOf" srcId="{D6743D9F-16DF-4F03-9455-4683D234B7E8}" destId="{185A3CD7-C364-4F3C-BA8A-1BB94357A343}" srcOrd="0" destOrd="0" presId="urn:microsoft.com/office/officeart/2005/8/layout/hierarchy2"/>
    <dgm:cxn modelId="{8AA6B96D-1434-4CA2-BB19-13309D2D36BC}" type="presParOf" srcId="{683F6FF0-1FE3-4484-AE7F-BD3BE1FAE583}" destId="{5C480A07-9FE9-432C-8546-5939C42BA9C7}" srcOrd="1" destOrd="0" presId="urn:microsoft.com/office/officeart/2005/8/layout/hierarchy2"/>
    <dgm:cxn modelId="{C29EE3A2-2C59-4F0A-9A66-C3D12D33E3FA}" type="presParOf" srcId="{5C480A07-9FE9-432C-8546-5939C42BA9C7}" destId="{19C04165-E1F0-4CC1-85DF-69BDBA4D02E9}" srcOrd="0" destOrd="0" presId="urn:microsoft.com/office/officeart/2005/8/layout/hierarchy2"/>
    <dgm:cxn modelId="{3CB2725B-4400-49E9-9605-9E5241C2C8CA}" type="presParOf" srcId="{5C480A07-9FE9-432C-8546-5939C42BA9C7}" destId="{DA4B3914-A099-4578-BA2A-AA2A2BFC374B}" srcOrd="1" destOrd="0" presId="urn:microsoft.com/office/officeart/2005/8/layout/hierarchy2"/>
    <dgm:cxn modelId="{CEEEC05A-B1D5-4AFF-B153-E0774A4D7691}" type="presParOf" srcId="{683F6FF0-1FE3-4484-AE7F-BD3BE1FAE583}" destId="{97A5D6F3-72B2-4EB8-A5BB-2850A32777CE}" srcOrd="2" destOrd="0" presId="urn:microsoft.com/office/officeart/2005/8/layout/hierarchy2"/>
    <dgm:cxn modelId="{2300B072-7AAE-4E0D-9116-81D419A93AC6}" type="presParOf" srcId="{97A5D6F3-72B2-4EB8-A5BB-2850A32777CE}" destId="{B9D57E46-F26D-470E-9913-EEC15E5092B1}" srcOrd="0" destOrd="0" presId="urn:microsoft.com/office/officeart/2005/8/layout/hierarchy2"/>
    <dgm:cxn modelId="{B693E3BF-30BC-4038-8856-C887872C6423}" type="presParOf" srcId="{683F6FF0-1FE3-4484-AE7F-BD3BE1FAE583}" destId="{59191EFE-6CDF-4978-A01B-34D4DE3837E0}" srcOrd="3" destOrd="0" presId="urn:microsoft.com/office/officeart/2005/8/layout/hierarchy2"/>
    <dgm:cxn modelId="{253635BB-4A47-4775-A533-46974E9565CD}" type="presParOf" srcId="{59191EFE-6CDF-4978-A01B-34D4DE3837E0}" destId="{C527B9BA-CCE6-4085-A0B8-089907919A3B}" srcOrd="0" destOrd="0" presId="urn:microsoft.com/office/officeart/2005/8/layout/hierarchy2"/>
    <dgm:cxn modelId="{12023342-D9F4-408C-B3FE-92214F36B17F}" type="presParOf" srcId="{59191EFE-6CDF-4978-A01B-34D4DE3837E0}" destId="{B31B6367-5773-494E-8B70-7AA89C78FCB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D9576E-ACF6-45F6-A6FB-F5A73548B656}" type="doc">
      <dgm:prSet loTypeId="urn:microsoft.com/office/officeart/2005/8/layout/orgChart1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C1F8BF2B-026A-443C-8533-475F297EDFDC}">
      <dgm:prSet phldrT="[文本]" custT="1"/>
      <dgm:spPr>
        <a:solidFill>
          <a:srgbClr val="00CC00">
            <a:alpha val="19000"/>
          </a:srgbClr>
        </a:solidFill>
        <a:ln w="9525">
          <a:solidFill>
            <a:srgbClr val="339966"/>
          </a:solidFill>
        </a:ln>
        <a:effectLst/>
      </dgm:spPr>
      <dgm:t>
        <a:bodyPr/>
        <a:lstStyle/>
        <a:p>
          <a:r>
            <a:rPr lang="zh-CN" altLang="en-US" sz="3600" b="1" smtClean="0">
              <a:latin typeface="楷体" panose="02010609060101010101" pitchFamily="49" charset="-122"/>
              <a:ea typeface="楷体" panose="02010609060101010101" pitchFamily="49" charset="-122"/>
            </a:rPr>
            <a:t>        听到雷声</a:t>
          </a:r>
          <a:endParaRPr lang="en-US" altLang="zh-CN" sz="3600" b="1" smtClean="0">
            <a:latin typeface="楷体" panose="02010609060101010101" pitchFamily="49" charset="-122"/>
            <a:ea typeface="楷体" panose="02010609060101010101" pitchFamily="49" charset="-122"/>
          </a:endParaRPr>
        </a:p>
        <a:p>
          <a:r>
            <a: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rPr>
            <a:t>      </a:t>
          </a:r>
          <a:r>
            <a:rPr lang="zh-CN" altLang="en-US" sz="3600" b="1" smtClean="0">
              <a:latin typeface="楷体" panose="02010609060101010101" pitchFamily="49" charset="-122"/>
              <a:ea typeface="楷体" panose="02010609060101010101" pitchFamily="49" charset="-122"/>
            </a:rPr>
            <a:t>喊妈妈</a:t>
          </a:r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830285BB-5F4F-4CA8-BE50-F53842304166}">
      <dgm:prSet phldrT="[文本]" custT="1"/>
      <dgm:spPr>
        <a:solidFill>
          <a:srgbClr val="00CC00">
            <a:alpha val="19000"/>
          </a:srgbClr>
        </a:solidFill>
        <a:ln w="9525">
          <a:solidFill>
            <a:srgbClr val="339966"/>
          </a:solidFill>
        </a:ln>
        <a:effectLst/>
      </dgm:spPr>
      <dgm:t>
        <a:bodyPr/>
        <a:lstStyle/>
        <a:p>
          <a:r>
            <a:rPr lang="zh-CN" altLang="en-US" sz="3600" b="1" smtClean="0">
              <a:effectLst/>
              <a:latin typeface="楷体" panose="02010609060101010101" pitchFamily="49" charset="-122"/>
              <a:ea typeface="楷体" panose="02010609060101010101" pitchFamily="49" charset="-122"/>
            </a:rPr>
            <a:t>         够不到</a:t>
          </a:r>
          <a:endParaRPr lang="en-US" altLang="zh-CN" sz="3600" b="1" smtClean="0">
            <a:effectLst/>
            <a:latin typeface="楷体" panose="02010609060101010101" pitchFamily="49" charset="-122"/>
            <a:ea typeface="楷体" panose="02010609060101010101" pitchFamily="49" charset="-122"/>
          </a:endParaRPr>
        </a:p>
        <a:p>
          <a:r>
            <a:rPr lang="en-US" altLang="zh-CN" sz="3600" b="1" smtClean="0">
              <a:effectLst/>
              <a:latin typeface="楷体" panose="02010609060101010101" pitchFamily="49" charset="-122"/>
              <a:ea typeface="楷体" panose="02010609060101010101" pitchFamily="49" charset="-122"/>
            </a:rPr>
            <a:t>       </a:t>
          </a:r>
          <a:r>
            <a:rPr lang="zh-CN" altLang="en-US" sz="3600" b="1" smtClean="0">
              <a:effectLst/>
              <a:latin typeface="楷体" panose="02010609060101010101" pitchFamily="49" charset="-122"/>
              <a:ea typeface="楷体" panose="02010609060101010101" pitchFamily="49" charset="-122"/>
            </a:rPr>
            <a:t>门铃</a:t>
          </a:r>
          <a:endParaRPr lang="zh-CN" altLang="en-US" sz="3600" b="1">
            <a:effectLst/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352AB40-976B-495C-98EF-471A4760C247}">
      <dgm:prSet phldrT="[文本]" custT="1"/>
      <dgm:spPr>
        <a:solidFill>
          <a:srgbClr val="339966"/>
        </a:solidFill>
      </dgm:spPr>
      <dgm:t>
        <a:bodyPr/>
        <a:lstStyle/>
        <a:p>
          <a:r>
            <a:rPr lang="zh-CN" altLang="en-US" sz="4400" b="1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rPr>
            <a:t>很小</a:t>
          </a:r>
          <a:endParaRPr lang="zh-CN" altLang="en-US" sz="4400" b="1">
            <a:solidFill>
              <a:schemeClr val="bg1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CCB7095F-9AC2-4617-9659-2AB7AFFA887B}" cxnId="{2893420B-33FD-4E78-B8B1-99F33C0978A0}" type="sibTrans">
      <dgm:prSet/>
      <dgm:spPr/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C937155-097F-4449-BE8E-8C7F5120F7D1}" cxnId="{2893420B-33FD-4E78-B8B1-99F33C0978A0}" type="parTrans">
      <dgm:prSet/>
      <dgm:spPr/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E2818235-EAB4-4182-B415-958DAAC9A1E4}" cxnId="{206C29B7-5310-44C0-AE8C-B15A2CB95D52}" type="sibTrans">
      <dgm:prSet/>
      <dgm:spPr/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3202167A-3709-451F-91F9-001519ED6D9A}" cxnId="{206C29B7-5310-44C0-AE8C-B15A2CB95D52}" type="parTrans">
      <dgm:prSet/>
      <dgm:spPr>
        <a:ln>
          <a:solidFill>
            <a:srgbClr val="339933"/>
          </a:solidFill>
        </a:ln>
      </dgm:spPr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FF16F9D0-550F-406B-A96A-8184BFD11B5C}" cxnId="{81EBA34A-7983-4DCD-802A-3632B259FC1C}" type="sibTrans">
      <dgm:prSet/>
      <dgm:spPr/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0053F97-8053-4B03-9DA7-6841377C1BF2}" cxnId="{81EBA34A-7983-4DCD-802A-3632B259FC1C}" type="parTrans">
      <dgm:prSet/>
      <dgm:spPr>
        <a:ln>
          <a:solidFill>
            <a:srgbClr val="339933"/>
          </a:solidFill>
        </a:ln>
      </dgm:spPr>
      <dgm:t>
        <a:bodyPr/>
        <a:lstStyle/>
        <a:p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28C928C1-C118-46C6-BEB3-E8F097A03C5D}" type="pres">
      <dgm:prSet presAssocID="{DFD9576E-ACF6-45F6-A6FB-F5A73548B65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3FEC2C58-3D15-4A8A-93D4-D26FA4948CA0}" type="pres">
      <dgm:prSet presAssocID="{0352AB40-976B-495C-98EF-471A4760C247}" presName="hierRoot1" presStyleCnt="0">
        <dgm:presLayoutVars>
          <dgm:hierBranch val="init"/>
        </dgm:presLayoutVars>
      </dgm:prSet>
      <dgm:spPr/>
    </dgm:pt>
    <dgm:pt modelId="{69C9D077-CB96-423A-9F2A-F48985FCCD4D}" type="pres">
      <dgm:prSet presAssocID="{0352AB40-976B-495C-98EF-471A4760C247}" presName="rootComposite1" presStyleCnt="0"/>
      <dgm:spPr/>
    </dgm:pt>
    <dgm:pt modelId="{C22C039C-A757-4A35-BC31-165ECAE58673}" type="pres">
      <dgm:prSet presAssocID="{0352AB40-976B-495C-98EF-471A4760C247}" presName="rootText1" presStyleLbl="node0" presStyleIdx="0" presStyleCnt="1" custScaleX="40772" custScaleY="4213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F462B97-8219-4759-A04F-E28DF2518CC2}" type="pres">
      <dgm:prSet presAssocID="{0352AB40-976B-495C-98EF-471A4760C247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0464022F-5181-4727-8653-D4C661460634}" type="pres">
      <dgm:prSet presAssocID="{0352AB40-976B-495C-98EF-471A4760C247}" presName="hierChild2" presStyleCnt="0"/>
      <dgm:spPr/>
    </dgm:pt>
    <dgm:pt modelId="{99133C92-8160-41B2-A756-43CF5BC61845}" type="pres">
      <dgm:prSet presAssocID="{00053F97-8053-4B03-9DA7-6841377C1BF2}" presName="Name37" presStyleLbl="parChTrans1D2" presStyleIdx="0" presStyleCnt="2"/>
      <dgm:spPr/>
      <dgm:t>
        <a:bodyPr/>
        <a:lstStyle/>
        <a:p>
          <a:endParaRPr lang="zh-CN" altLang="en-US"/>
        </a:p>
      </dgm:t>
    </dgm:pt>
    <dgm:pt modelId="{49F3DEE8-4F86-4046-8B0D-CD2F54747BC0}" type="pres">
      <dgm:prSet presAssocID="{830285BB-5F4F-4CA8-BE50-F53842304166}" presName="hierRoot2" presStyleCnt="0">
        <dgm:presLayoutVars>
          <dgm:hierBranch val="init"/>
        </dgm:presLayoutVars>
      </dgm:prSet>
      <dgm:spPr/>
    </dgm:pt>
    <dgm:pt modelId="{CFE2D0EC-73ED-4A42-A3E3-857B264007FC}" type="pres">
      <dgm:prSet presAssocID="{830285BB-5F4F-4CA8-BE50-F53842304166}" presName="rootComposite" presStyleCnt="0"/>
      <dgm:spPr/>
    </dgm:pt>
    <dgm:pt modelId="{B34E791B-138C-429D-918B-98318C535720}" type="pres">
      <dgm:prSet presAssocID="{830285BB-5F4F-4CA8-BE50-F53842304166}" presName="rootText" presStyleLbl="node2" presStyleIdx="0" presStyleCnt="2" custScaleX="101268" custScaleY="115640" custLinFactNeighborX="-199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6C54B5B-15E5-40AF-AD0F-BDB03898D4A9}" type="pres">
      <dgm:prSet presAssocID="{830285BB-5F4F-4CA8-BE50-F53842304166}" presName="rootConnector" presStyleLbl="node2" presStyleIdx="0" presStyleCnt="2"/>
      <dgm:spPr/>
      <dgm:t>
        <a:bodyPr/>
        <a:lstStyle/>
        <a:p>
          <a:endParaRPr lang="zh-CN" altLang="en-US"/>
        </a:p>
      </dgm:t>
    </dgm:pt>
    <dgm:pt modelId="{67718229-FDB9-4C73-8A01-8EB0CB49E1A3}" type="pres">
      <dgm:prSet presAssocID="{830285BB-5F4F-4CA8-BE50-F53842304166}" presName="hierChild4" presStyleCnt="0"/>
      <dgm:spPr/>
    </dgm:pt>
    <dgm:pt modelId="{9C1E6E8A-E1A3-420D-8A82-CE2E07B7FE93}" type="pres">
      <dgm:prSet presAssocID="{830285BB-5F4F-4CA8-BE50-F53842304166}" presName="hierChild5" presStyleCnt="0"/>
      <dgm:spPr/>
    </dgm:pt>
    <dgm:pt modelId="{405437BD-3C54-4B34-960F-20520BB0C251}" type="pres">
      <dgm:prSet presAssocID="{3202167A-3709-451F-91F9-001519ED6D9A}" presName="Name37" presStyleLbl="parChTrans1D2" presStyleIdx="1" presStyleCnt="2"/>
      <dgm:spPr/>
      <dgm:t>
        <a:bodyPr/>
        <a:lstStyle/>
        <a:p>
          <a:endParaRPr lang="zh-CN" altLang="en-US"/>
        </a:p>
      </dgm:t>
    </dgm:pt>
    <dgm:pt modelId="{792F483D-2BBC-43BE-9A55-4AACCD6B96E1}" type="pres">
      <dgm:prSet presAssocID="{C1F8BF2B-026A-443C-8533-475F297EDFDC}" presName="hierRoot2" presStyleCnt="0">
        <dgm:presLayoutVars>
          <dgm:hierBranch val="init"/>
        </dgm:presLayoutVars>
      </dgm:prSet>
      <dgm:spPr/>
    </dgm:pt>
    <dgm:pt modelId="{48F6578F-FA57-4339-8E0E-12082B7FB2C6}" type="pres">
      <dgm:prSet presAssocID="{C1F8BF2B-026A-443C-8533-475F297EDFDC}" presName="rootComposite" presStyleCnt="0"/>
      <dgm:spPr/>
    </dgm:pt>
    <dgm:pt modelId="{DE1FF760-EA10-4335-A800-F7C52AA36B07}" type="pres">
      <dgm:prSet presAssocID="{C1F8BF2B-026A-443C-8533-475F297EDFDC}" presName="rootText" presStyleLbl="node2" presStyleIdx="1" presStyleCnt="2" custScaleX="101268" custScaleY="115640" custLinFactNeighborX="199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5ACA25D-769C-4EF9-ACC7-F3C9535975F7}" type="pres">
      <dgm:prSet presAssocID="{C1F8BF2B-026A-443C-8533-475F297EDFDC}" presName="rootConnector" presStyleLbl="node2" presStyleIdx="1" presStyleCnt="2"/>
      <dgm:spPr/>
      <dgm:t>
        <a:bodyPr/>
        <a:lstStyle/>
        <a:p>
          <a:endParaRPr lang="zh-CN" altLang="en-US"/>
        </a:p>
      </dgm:t>
    </dgm:pt>
    <dgm:pt modelId="{316992D5-1B18-4C23-A09B-50CFFE897F58}" type="pres">
      <dgm:prSet presAssocID="{C1F8BF2B-026A-443C-8533-475F297EDFDC}" presName="hierChild4" presStyleCnt="0"/>
      <dgm:spPr/>
    </dgm:pt>
    <dgm:pt modelId="{5647B44C-4195-4064-88F2-69E554AC5406}" type="pres">
      <dgm:prSet presAssocID="{C1F8BF2B-026A-443C-8533-475F297EDFDC}" presName="hierChild5" presStyleCnt="0"/>
      <dgm:spPr/>
    </dgm:pt>
    <dgm:pt modelId="{87C91653-FCC5-4CCF-AC33-37AEBAA3B6AC}" type="pres">
      <dgm:prSet presAssocID="{0352AB40-976B-495C-98EF-471A4760C247}" presName="hierChild3" presStyleCnt="0"/>
      <dgm:spPr/>
    </dgm:pt>
  </dgm:ptLst>
  <dgm:cxnLst>
    <dgm:cxn modelId="{81EBA34A-7983-4DCD-802A-3632B259FC1C}" srcId="{0352AB40-976B-495C-98EF-471A4760C247}" destId="{830285BB-5F4F-4CA8-BE50-F53842304166}" srcOrd="0" destOrd="0" parTransId="{00053F97-8053-4B03-9DA7-6841377C1BF2}" sibTransId="{FF16F9D0-550F-406B-A96A-8184BFD11B5C}"/>
    <dgm:cxn modelId="{DBDBE1D0-8EA3-4E1A-A07B-259BCB9C859B}" type="presOf" srcId="{3202167A-3709-451F-91F9-001519ED6D9A}" destId="{405437BD-3C54-4B34-960F-20520BB0C251}" srcOrd="0" destOrd="0" presId="urn:microsoft.com/office/officeart/2005/8/layout/orgChart1"/>
    <dgm:cxn modelId="{8884CC9D-E8C2-40E2-A7FC-4B3C1770242C}" type="presOf" srcId="{DFD9576E-ACF6-45F6-A6FB-F5A73548B656}" destId="{28C928C1-C118-46C6-BEB3-E8F097A03C5D}" srcOrd="0" destOrd="0" presId="urn:microsoft.com/office/officeart/2005/8/layout/orgChart1"/>
    <dgm:cxn modelId="{2893420B-33FD-4E78-B8B1-99F33C0978A0}" srcId="{DFD9576E-ACF6-45F6-A6FB-F5A73548B656}" destId="{0352AB40-976B-495C-98EF-471A4760C247}" srcOrd="0" destOrd="0" parTransId="{0C937155-097F-4449-BE8E-8C7F5120F7D1}" sibTransId="{CCB7095F-9AC2-4617-9659-2AB7AFFA887B}"/>
    <dgm:cxn modelId="{206C29B7-5310-44C0-AE8C-B15A2CB95D52}" srcId="{0352AB40-976B-495C-98EF-471A4760C247}" destId="{C1F8BF2B-026A-443C-8533-475F297EDFDC}" srcOrd="1" destOrd="0" parTransId="{3202167A-3709-451F-91F9-001519ED6D9A}" sibTransId="{E2818235-EAB4-4182-B415-958DAAC9A1E4}"/>
    <dgm:cxn modelId="{902E585C-EFBE-4A2D-A271-6F7BC67D1A14}" type="presOf" srcId="{830285BB-5F4F-4CA8-BE50-F53842304166}" destId="{B34E791B-138C-429D-918B-98318C535720}" srcOrd="0" destOrd="0" presId="urn:microsoft.com/office/officeart/2005/8/layout/orgChart1"/>
    <dgm:cxn modelId="{B2C8CAF2-3F8D-42A1-A065-2D10328ACF65}" type="presOf" srcId="{830285BB-5F4F-4CA8-BE50-F53842304166}" destId="{16C54B5B-15E5-40AF-AD0F-BDB03898D4A9}" srcOrd="1" destOrd="0" presId="urn:microsoft.com/office/officeart/2005/8/layout/orgChart1"/>
    <dgm:cxn modelId="{15105864-B6A6-4E30-93C4-2861CD220328}" type="presOf" srcId="{00053F97-8053-4B03-9DA7-6841377C1BF2}" destId="{99133C92-8160-41B2-A756-43CF5BC61845}" srcOrd="0" destOrd="0" presId="urn:microsoft.com/office/officeart/2005/8/layout/orgChart1"/>
    <dgm:cxn modelId="{85684B93-2558-4FEE-8F86-2B853E6272B9}" type="presOf" srcId="{0352AB40-976B-495C-98EF-471A4760C247}" destId="{BF462B97-8219-4759-A04F-E28DF2518CC2}" srcOrd="1" destOrd="0" presId="urn:microsoft.com/office/officeart/2005/8/layout/orgChart1"/>
    <dgm:cxn modelId="{A616DAD1-3BD8-4ED6-84A4-DDDA98A9D173}" type="presOf" srcId="{C1F8BF2B-026A-443C-8533-475F297EDFDC}" destId="{DE1FF760-EA10-4335-A800-F7C52AA36B07}" srcOrd="0" destOrd="0" presId="urn:microsoft.com/office/officeart/2005/8/layout/orgChart1"/>
    <dgm:cxn modelId="{F09FA3BC-1E0B-427C-B4BF-D2D9CB58FBD1}" type="presOf" srcId="{0352AB40-976B-495C-98EF-471A4760C247}" destId="{C22C039C-A757-4A35-BC31-165ECAE58673}" srcOrd="0" destOrd="0" presId="urn:microsoft.com/office/officeart/2005/8/layout/orgChart1"/>
    <dgm:cxn modelId="{5BA584F4-7E9C-4F6C-B094-752743B408C8}" type="presOf" srcId="{C1F8BF2B-026A-443C-8533-475F297EDFDC}" destId="{45ACA25D-769C-4EF9-ACC7-F3C9535975F7}" srcOrd="1" destOrd="0" presId="urn:microsoft.com/office/officeart/2005/8/layout/orgChart1"/>
    <dgm:cxn modelId="{A99FC117-D870-43E8-AECA-5BC580B63C98}" type="presParOf" srcId="{28C928C1-C118-46C6-BEB3-E8F097A03C5D}" destId="{3FEC2C58-3D15-4A8A-93D4-D26FA4948CA0}" srcOrd="0" destOrd="0" presId="urn:microsoft.com/office/officeart/2005/8/layout/orgChart1"/>
    <dgm:cxn modelId="{E81290D0-A6F2-4ABA-BF83-19E0466B6BA4}" type="presParOf" srcId="{3FEC2C58-3D15-4A8A-93D4-D26FA4948CA0}" destId="{69C9D077-CB96-423A-9F2A-F48985FCCD4D}" srcOrd="0" destOrd="0" presId="urn:microsoft.com/office/officeart/2005/8/layout/orgChart1"/>
    <dgm:cxn modelId="{1CE49914-143C-4C75-A591-26BEFBFFAA63}" type="presParOf" srcId="{69C9D077-CB96-423A-9F2A-F48985FCCD4D}" destId="{C22C039C-A757-4A35-BC31-165ECAE58673}" srcOrd="0" destOrd="0" presId="urn:microsoft.com/office/officeart/2005/8/layout/orgChart1"/>
    <dgm:cxn modelId="{8FC82BDB-BB0B-4559-9769-9E8A04AC6936}" type="presParOf" srcId="{69C9D077-CB96-423A-9F2A-F48985FCCD4D}" destId="{BF462B97-8219-4759-A04F-E28DF2518CC2}" srcOrd="1" destOrd="0" presId="urn:microsoft.com/office/officeart/2005/8/layout/orgChart1"/>
    <dgm:cxn modelId="{27B43AC3-BB96-48FA-893A-B49FBDDEC97B}" type="presParOf" srcId="{3FEC2C58-3D15-4A8A-93D4-D26FA4948CA0}" destId="{0464022F-5181-4727-8653-D4C661460634}" srcOrd="1" destOrd="0" presId="urn:microsoft.com/office/officeart/2005/8/layout/orgChart1"/>
    <dgm:cxn modelId="{A503A191-558E-4EED-A6D0-E0065E361B55}" type="presParOf" srcId="{0464022F-5181-4727-8653-D4C661460634}" destId="{99133C92-8160-41B2-A756-43CF5BC61845}" srcOrd="0" destOrd="0" presId="urn:microsoft.com/office/officeart/2005/8/layout/orgChart1"/>
    <dgm:cxn modelId="{8E8CDAE3-E2ED-4DE8-B7BD-1CFB91763EFC}" type="presParOf" srcId="{0464022F-5181-4727-8653-D4C661460634}" destId="{49F3DEE8-4F86-4046-8B0D-CD2F54747BC0}" srcOrd="1" destOrd="0" presId="urn:microsoft.com/office/officeart/2005/8/layout/orgChart1"/>
    <dgm:cxn modelId="{B7325F14-DC09-40AC-9199-F21BA901E5F8}" type="presParOf" srcId="{49F3DEE8-4F86-4046-8B0D-CD2F54747BC0}" destId="{CFE2D0EC-73ED-4A42-A3E3-857B264007FC}" srcOrd="0" destOrd="0" presId="urn:microsoft.com/office/officeart/2005/8/layout/orgChart1"/>
    <dgm:cxn modelId="{AB009F90-3E9F-4B07-B2E3-F96964F356F7}" type="presParOf" srcId="{CFE2D0EC-73ED-4A42-A3E3-857B264007FC}" destId="{B34E791B-138C-429D-918B-98318C535720}" srcOrd="0" destOrd="0" presId="urn:microsoft.com/office/officeart/2005/8/layout/orgChart1"/>
    <dgm:cxn modelId="{BE8A7A84-8C73-480C-943F-AE304FDBE011}" type="presParOf" srcId="{CFE2D0EC-73ED-4A42-A3E3-857B264007FC}" destId="{16C54B5B-15E5-40AF-AD0F-BDB03898D4A9}" srcOrd="1" destOrd="0" presId="urn:microsoft.com/office/officeart/2005/8/layout/orgChart1"/>
    <dgm:cxn modelId="{4E0C731C-A8F2-4298-A57F-4A114BF8E161}" type="presParOf" srcId="{49F3DEE8-4F86-4046-8B0D-CD2F54747BC0}" destId="{67718229-FDB9-4C73-8A01-8EB0CB49E1A3}" srcOrd="1" destOrd="0" presId="urn:microsoft.com/office/officeart/2005/8/layout/orgChart1"/>
    <dgm:cxn modelId="{BE8A0883-2C92-4BB7-A6D2-F4DA906FA90A}" type="presParOf" srcId="{49F3DEE8-4F86-4046-8B0D-CD2F54747BC0}" destId="{9C1E6E8A-E1A3-420D-8A82-CE2E07B7FE93}" srcOrd="2" destOrd="0" presId="urn:microsoft.com/office/officeart/2005/8/layout/orgChart1"/>
    <dgm:cxn modelId="{40F8BD6B-CF4A-4BD8-BFEC-B909645B3B29}" type="presParOf" srcId="{0464022F-5181-4727-8653-D4C661460634}" destId="{405437BD-3C54-4B34-960F-20520BB0C251}" srcOrd="2" destOrd="0" presId="urn:microsoft.com/office/officeart/2005/8/layout/orgChart1"/>
    <dgm:cxn modelId="{DEB69538-9B70-475D-B220-08C117D5045D}" type="presParOf" srcId="{0464022F-5181-4727-8653-D4C661460634}" destId="{792F483D-2BBC-43BE-9A55-4AACCD6B96E1}" srcOrd="3" destOrd="0" presId="urn:microsoft.com/office/officeart/2005/8/layout/orgChart1"/>
    <dgm:cxn modelId="{2D9AB789-94A6-4A7A-B775-3933AA2C83A8}" type="presParOf" srcId="{792F483D-2BBC-43BE-9A55-4AACCD6B96E1}" destId="{48F6578F-FA57-4339-8E0E-12082B7FB2C6}" srcOrd="0" destOrd="0" presId="urn:microsoft.com/office/officeart/2005/8/layout/orgChart1"/>
    <dgm:cxn modelId="{ED4868BE-F75B-4EF5-8C2F-3027F26AB781}" type="presParOf" srcId="{48F6578F-FA57-4339-8E0E-12082B7FB2C6}" destId="{DE1FF760-EA10-4335-A800-F7C52AA36B07}" srcOrd="0" destOrd="0" presId="urn:microsoft.com/office/officeart/2005/8/layout/orgChart1"/>
    <dgm:cxn modelId="{B437C061-2B66-489C-B192-B618E907AAB0}" type="presParOf" srcId="{48F6578F-FA57-4339-8E0E-12082B7FB2C6}" destId="{45ACA25D-769C-4EF9-ACC7-F3C9535975F7}" srcOrd="1" destOrd="0" presId="urn:microsoft.com/office/officeart/2005/8/layout/orgChart1"/>
    <dgm:cxn modelId="{CA2B37BC-1724-430B-ADB2-AACC708E09AF}" type="presParOf" srcId="{792F483D-2BBC-43BE-9A55-4AACCD6B96E1}" destId="{316992D5-1B18-4C23-A09B-50CFFE897F58}" srcOrd="1" destOrd="0" presId="urn:microsoft.com/office/officeart/2005/8/layout/orgChart1"/>
    <dgm:cxn modelId="{37E8AE8B-5B3F-4E56-B8EA-C1AD43208085}" type="presParOf" srcId="{792F483D-2BBC-43BE-9A55-4AACCD6B96E1}" destId="{5647B44C-4195-4064-88F2-69E554AC5406}" srcOrd="2" destOrd="0" presId="urn:microsoft.com/office/officeart/2005/8/layout/orgChart1"/>
    <dgm:cxn modelId="{F7EADE4D-570A-4C4B-9C04-EE30B1AE4010}" type="presParOf" srcId="{3FEC2C58-3D15-4A8A-93D4-D26FA4948CA0}" destId="{87C91653-FCC5-4CCF-AC33-37AEBAA3B6A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712968" cy="4064000"/>
        <a:chOff x="0" y="0"/>
        <a:chExt cx="8712968" cy="4064000"/>
      </a:xfrm>
    </dsp:grpSpPr>
    <dsp:sp modelId="{99133C92-8160-41B2-A756-43CF5BC61845}">
      <dsp:nvSpPr>
        <dsp:cNvPr id="5" name="任意多边形 4"/>
        <dsp:cNvSpPr/>
      </dsp:nvSpPr>
      <dsp:spPr bwMode="white">
        <a:xfrm>
          <a:off x="2006251" y="930003"/>
          <a:ext cx="2350233" cy="926957"/>
        </a:xfrm>
        <a:custGeom>
          <a:avLst/>
          <a:gdLst/>
          <a:ahLst/>
          <a:cxnLst/>
          <a:pathLst>
            <a:path w="3701" h="1460">
              <a:moveTo>
                <a:pt x="3701" y="0"/>
              </a:moveTo>
              <a:lnTo>
                <a:pt x="3701" y="730"/>
              </a:lnTo>
              <a:lnTo>
                <a:pt x="0" y="730"/>
              </a:lnTo>
              <a:lnTo>
                <a:pt x="0" y="1460"/>
              </a:lnTo>
            </a:path>
          </a:pathLst>
        </a:custGeom>
        <a:ln>
          <a:solidFill>
            <a:srgbClr val="339933"/>
          </a:solidFill>
        </a:ln>
      </dsp:spPr>
      <dsp:style>
        <a:lnRef idx="2">
          <a:schemeClr val="accent6"/>
        </a:lnRef>
        <a:fillRef idx="0">
          <a:schemeClr val="accent6">
            <a:tint val="90000"/>
          </a:schemeClr>
        </a:fillRef>
        <a:effectRef idx="0">
          <a:scrgbClr r="0" g="0" b="0"/>
        </a:effectRef>
        <a:fontRef idx="minor"/>
      </dsp:style>
      <dsp:txXfrm>
        <a:off x="2006251" y="930003"/>
        <a:ext cx="2350233" cy="926957"/>
      </dsp:txXfrm>
    </dsp:sp>
    <dsp:sp modelId="{405437BD-3C54-4B34-960F-20520BB0C251}">
      <dsp:nvSpPr>
        <dsp:cNvPr id="8" name="任意多边形 7"/>
        <dsp:cNvSpPr/>
      </dsp:nvSpPr>
      <dsp:spPr bwMode="white">
        <a:xfrm>
          <a:off x="4356484" y="930003"/>
          <a:ext cx="2350233" cy="926957"/>
        </a:xfrm>
        <a:custGeom>
          <a:avLst/>
          <a:gdLst/>
          <a:ahLst/>
          <a:cxnLst/>
          <a:pathLst>
            <a:path w="3701" h="1460">
              <a:moveTo>
                <a:pt x="0" y="0"/>
              </a:moveTo>
              <a:lnTo>
                <a:pt x="0" y="730"/>
              </a:lnTo>
              <a:lnTo>
                <a:pt x="3701" y="730"/>
              </a:lnTo>
              <a:lnTo>
                <a:pt x="3701" y="1460"/>
              </a:lnTo>
            </a:path>
          </a:pathLst>
        </a:custGeom>
        <a:ln>
          <a:solidFill>
            <a:srgbClr val="339933"/>
          </a:solidFill>
        </a:ln>
      </dsp:spPr>
      <dsp:style>
        <a:lnRef idx="2">
          <a:schemeClr val="accent6"/>
        </a:lnRef>
        <a:fillRef idx="0">
          <a:schemeClr val="accent6">
            <a:tint val="90000"/>
          </a:schemeClr>
        </a:fillRef>
        <a:effectRef idx="0">
          <a:scrgbClr r="0" g="0" b="0"/>
        </a:effectRef>
        <a:fontRef idx="minor"/>
      </dsp:style>
      <dsp:txXfrm>
        <a:off x="4356484" y="930003"/>
        <a:ext cx="2350233" cy="926957"/>
      </dsp:txXfrm>
    </dsp:sp>
    <dsp:sp modelId="{C22C039C-A757-4A35-BC31-165ECAE58673}">
      <dsp:nvSpPr>
        <dsp:cNvPr id="3" name="矩形 2"/>
        <dsp:cNvSpPr/>
      </dsp:nvSpPr>
      <dsp:spPr bwMode="white">
        <a:xfrm>
          <a:off x="3456629" y="0"/>
          <a:ext cx="1799709" cy="930003"/>
        </a:xfrm>
        <a:prstGeom prst="rect">
          <a:avLst/>
        </a:prstGeom>
        <a:solidFill>
          <a:srgbClr val="339966"/>
        </a:solidFill>
        <a:sp3d prstMaterial="dkEdge">
          <a:bevelT w="8200" h="38100"/>
        </a:sp3d>
      </dsp:spPr>
      <dsp:style>
        <a:lnRef idx="0">
          <a:schemeClr val="lt1"/>
        </a:lnRef>
        <a:fillRef idx="2">
          <a:schemeClr val="accent4"/>
        </a:fillRef>
        <a:effectRef idx="1">
          <a:scrgbClr r="0" g="0" b="0"/>
        </a:effectRef>
        <a:fontRef idx="minor">
          <a:schemeClr val="dk1"/>
        </a:fontRef>
      </dsp:style>
      <dsp:txBody>
        <a:bodyPr lIns="27940" tIns="27940" rIns="27940" bIns="2794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400" b="1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rPr>
            <a:t>很大</a:t>
          </a:r>
          <a:endParaRPr lang="zh-CN" altLang="en-US" sz="4400" b="1">
            <a:solidFill>
              <a:schemeClr val="bg1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3456629" y="0"/>
        <a:ext cx="1799709" cy="930003"/>
      </dsp:txXfrm>
    </dsp:sp>
    <dsp:sp modelId="{B34E791B-138C-429D-918B-98318C535720}">
      <dsp:nvSpPr>
        <dsp:cNvPr id="6" name="矩形 5"/>
        <dsp:cNvSpPr/>
      </dsp:nvSpPr>
      <dsp:spPr bwMode="white">
        <a:xfrm>
          <a:off x="119496" y="1856960"/>
          <a:ext cx="3773509" cy="2207040"/>
        </a:xfrm>
        <a:prstGeom prst="rect">
          <a:avLst/>
        </a:prstGeom>
        <a:solidFill>
          <a:srgbClr val="00CC00">
            <a:alpha val="19000"/>
          </a:srgbClr>
        </a:solidFill>
        <a:ln w="9525">
          <a:solidFill>
            <a:srgbClr val="339966"/>
          </a:solidFill>
        </a:ln>
        <a:effectLst/>
        <a:sp3d prstMaterial="dkEdge">
          <a:bevelT w="8200" h="38100"/>
        </a:sp3d>
      </dsp:spPr>
      <dsp:style>
        <a:lnRef idx="0">
          <a:schemeClr val="lt1"/>
        </a:lnRef>
        <a:fillRef idx="2">
          <a:schemeClr val="accent6">
            <a:hueOff val="0"/>
            <a:satOff val="0"/>
            <a:lumOff val="0"/>
            <a:alpha val="100000"/>
          </a:schemeClr>
        </a:fillRef>
        <a:effectRef idx="1">
          <a:scrgbClr r="0" g="0" b="0"/>
        </a:effectRef>
        <a:fontRef idx="minor">
          <a:schemeClr val="dk1"/>
        </a:fontRef>
      </dsp:style>
      <dsp:txBody>
        <a:bodyPr lIns="22860" tIns="22860" rIns="22860" bIns="2286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smtClean="0">
              <a:effectLst/>
              <a:latin typeface="楷体" panose="02010609060101010101" pitchFamily="49" charset="-122"/>
              <a:ea typeface="楷体" panose="02010609060101010101" pitchFamily="49" charset="-122"/>
            </a:rPr>
            <a:t>    自己穿衣服</a:t>
          </a:r>
          <a:endParaRPr lang="zh-CN" altLang="en-US" sz="3600" b="1">
            <a:effectLst/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119496" y="1856960"/>
        <a:ext cx="3773509" cy="2207040"/>
      </dsp:txXfrm>
    </dsp:sp>
    <dsp:sp modelId="{DE1FF760-EA10-4335-A800-F7C52AA36B07}">
      <dsp:nvSpPr>
        <dsp:cNvPr id="9" name="矩形 8"/>
        <dsp:cNvSpPr/>
      </dsp:nvSpPr>
      <dsp:spPr bwMode="white">
        <a:xfrm>
          <a:off x="4819962" y="1856960"/>
          <a:ext cx="3773509" cy="2207040"/>
        </a:xfrm>
        <a:prstGeom prst="rect">
          <a:avLst/>
        </a:prstGeom>
        <a:solidFill>
          <a:srgbClr val="00CC00">
            <a:alpha val="19000"/>
          </a:srgbClr>
        </a:solidFill>
        <a:ln w="9525">
          <a:solidFill>
            <a:srgbClr val="339966"/>
          </a:solidFill>
        </a:ln>
        <a:effectLst/>
        <a:sp3d prstMaterial="dkEdge">
          <a:bevelT w="8200" h="38100"/>
        </a:sp3d>
      </dsp:spPr>
      <dsp:style>
        <a:lnRef idx="0">
          <a:schemeClr val="lt1"/>
        </a:lnRef>
        <a:fillRef idx="2">
          <a:schemeClr val="accent6">
            <a:hueOff val="0"/>
            <a:satOff val="0"/>
            <a:lumOff val="0"/>
            <a:alpha val="100000"/>
          </a:schemeClr>
        </a:fillRef>
        <a:effectRef idx="1">
          <a:scrgbClr r="0" g="0" b="0"/>
        </a:effectRef>
        <a:fontRef idx="minor">
          <a:schemeClr val="dk1"/>
        </a:fontRef>
      </dsp:style>
      <dsp:txBody>
        <a:bodyPr lIns="22860" tIns="22860" rIns="22860" bIns="2286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smtClean="0">
              <a:latin typeface="楷体" panose="02010609060101010101" pitchFamily="49" charset="-122"/>
              <a:ea typeface="楷体" panose="02010609060101010101" pitchFamily="49" charset="-122"/>
            </a:rPr>
            <a:t>    自己系鞋带</a:t>
          </a:r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4819962" y="1856960"/>
        <a:ext cx="3773509" cy="2207040"/>
      </dsp:txXfrm>
    </dsp:sp>
    <dsp:sp modelId="{BF462B97-8219-4759-A04F-E28DF2518CC2}">
      <dsp:nvSpPr>
        <dsp:cNvPr id="4" name="矩形 3" hidden="1"/>
        <dsp:cNvSpPr/>
      </dsp:nvSpPr>
      <dsp:spPr>
        <a:xfrm>
          <a:off x="3456629" y="0"/>
          <a:ext cx="359942" cy="930003"/>
        </a:xfrm>
        <a:prstGeom prst="rect">
          <a:avLst/>
        </a:prstGeom>
      </dsp:spPr>
      <dsp:txXfrm>
        <a:off x="3456629" y="0"/>
        <a:ext cx="359942" cy="930003"/>
      </dsp:txXfrm>
    </dsp:sp>
    <dsp:sp modelId="{16C54B5B-15E5-40AF-AD0F-BDB03898D4A9}">
      <dsp:nvSpPr>
        <dsp:cNvPr id="7" name="矩形 6" hidden="1"/>
        <dsp:cNvSpPr/>
      </dsp:nvSpPr>
      <dsp:spPr>
        <a:xfrm>
          <a:off x="119496" y="1856960"/>
          <a:ext cx="754702" cy="2207040"/>
        </a:xfrm>
        <a:prstGeom prst="rect">
          <a:avLst/>
        </a:prstGeom>
      </dsp:spPr>
      <dsp:txXfrm>
        <a:off x="119496" y="1856960"/>
        <a:ext cx="754702" cy="2207040"/>
      </dsp:txXfrm>
    </dsp:sp>
    <dsp:sp modelId="{45ACA25D-769C-4EF9-ACC7-F3C9535975F7}">
      <dsp:nvSpPr>
        <dsp:cNvPr id="10" name="矩形 9" hidden="1"/>
        <dsp:cNvSpPr/>
      </dsp:nvSpPr>
      <dsp:spPr>
        <a:xfrm>
          <a:off x="4819962" y="1856960"/>
          <a:ext cx="754702" cy="2207040"/>
        </a:xfrm>
        <a:prstGeom prst="rect">
          <a:avLst/>
        </a:prstGeom>
      </dsp:spPr>
      <dsp:txXfrm>
        <a:off x="4819962" y="1856960"/>
        <a:ext cx="754702" cy="22070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424936" cy="4064000"/>
        <a:chOff x="0" y="0"/>
        <a:chExt cx="8424936" cy="4064000"/>
      </a:xfrm>
    </dsp:grpSpPr>
    <dsp:sp modelId="{C8D1F82A-DD4E-4D9A-852B-65E0B37FB33E}">
      <dsp:nvSpPr>
        <dsp:cNvPr id="3" name="圆角矩形 2"/>
        <dsp:cNvSpPr/>
      </dsp:nvSpPr>
      <dsp:spPr bwMode="white">
        <a:xfrm>
          <a:off x="0" y="1580388"/>
          <a:ext cx="1674342" cy="837171"/>
        </a:xfrm>
        <a:prstGeom prst="roundRect">
          <a:avLst>
            <a:gd name="adj" fmla="val 10000"/>
          </a:avLst>
        </a:prstGeom>
        <a:solidFill>
          <a:srgbClr val="339966"/>
        </a:solidFill>
      </dsp:spPr>
      <dsp:style>
        <a:lnRef idx="2">
          <a:schemeClr val="lt1"/>
        </a:lnRef>
        <a:fillRef idx="1">
          <a:schemeClr val="accent3"/>
        </a:fillRef>
        <a:effectRef idx="0">
          <a:scrgbClr r="0" g="0" b="0"/>
        </a:effectRef>
        <a:fontRef idx="minor">
          <a:schemeClr val="lt1"/>
        </a:fontRef>
      </dsp:style>
      <dsp:txBody>
        <a:bodyPr lIns="36830" tIns="36830" rIns="36830" bIns="3683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5800" b="1" smtClean="0">
              <a:latin typeface="楷体" panose="02010609060101010101" pitchFamily="49" charset="-122"/>
              <a:ea typeface="楷体" panose="02010609060101010101" pitchFamily="49" charset="-122"/>
            </a:rPr>
            <a:t>我</a:t>
          </a:r>
          <a:endParaRPr lang="zh-CN" altLang="en-US" sz="5800" b="1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0" y="1580388"/>
        <a:ext cx="1674342" cy="837171"/>
      </dsp:txXfrm>
    </dsp:sp>
    <dsp:sp modelId="{DB2AAE2B-E78E-4D58-9F07-30B122C901F8}">
      <dsp:nvSpPr>
        <dsp:cNvPr id="4" name="任意多边形 3"/>
        <dsp:cNvSpPr/>
      </dsp:nvSpPr>
      <dsp:spPr bwMode="white">
        <a:xfrm>
          <a:off x="1436295" y="1515574"/>
          <a:ext cx="1145830" cy="37079"/>
        </a:xfrm>
        <a:custGeom>
          <a:avLst/>
          <a:gdLst/>
          <a:ahLst/>
          <a:cxnLst/>
          <a:pathLst>
            <a:path w="1804" h="58">
              <a:moveTo>
                <a:pt x="375" y="761"/>
              </a:moveTo>
              <a:lnTo>
                <a:pt x="1430" y="-703"/>
              </a:lnTo>
            </a:path>
          </a:pathLst>
        </a:custGeom>
        <a:ln>
          <a:solidFill>
            <a:srgbClr val="339933"/>
          </a:solidFill>
        </a:ln>
      </dsp:spPr>
      <dsp:style>
        <a:lnRef idx="2">
          <a:schemeClr val="accent5"/>
        </a:lnRef>
        <a:fillRef idx="0">
          <a:schemeClr val="accent4">
            <a:tint val="90000"/>
          </a:schemeClr>
        </a:fillRef>
        <a:effectRef idx="0">
          <a:scrgbClr r="0" g="0" b="0"/>
        </a:effectRef>
        <a:fontRef idx="minor"/>
      </dsp:style>
      <dsp:txBody>
        <a:bodyPr anchor="ctr"/>
        <a:lstStyle>
          <a:lvl1pPr algn="ctr"/>
          <a:lvl2pPr algn="ctr"/>
          <a:lvl3pPr algn="ctr"/>
          <a:lvl4pPr algn="ctr"/>
          <a:lvl5pPr algn="ctr"/>
          <a:lvl6pPr algn="ctr"/>
          <a:lvl7pPr algn="ctr"/>
          <a:lvl8pPr algn="ctr"/>
          <a:lvl9pPr algn="ctr"/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 sz="3600" b="1">
            <a:solidFill>
              <a:schemeClr val="tx1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1436295" y="1515574"/>
        <a:ext cx="1145830" cy="37079"/>
      </dsp:txXfrm>
    </dsp:sp>
    <dsp:sp modelId="{10E020BF-19B0-42A5-B4C8-345ED64BA32B}">
      <dsp:nvSpPr>
        <dsp:cNvPr id="5" name="圆角矩形 4"/>
        <dsp:cNvSpPr/>
      </dsp:nvSpPr>
      <dsp:spPr bwMode="white">
        <a:xfrm>
          <a:off x="2344078" y="650668"/>
          <a:ext cx="1674342" cy="837171"/>
        </a:xfrm>
        <a:prstGeom prst="roundRect">
          <a:avLst>
            <a:gd name="adj" fmla="val 10000"/>
          </a:avLst>
        </a:prstGeom>
        <a:solidFill>
          <a:srgbClr val="339933"/>
        </a:solidFill>
      </dsp:spPr>
      <dsp:style>
        <a:lnRef idx="2">
          <a:schemeClr val="lt1"/>
        </a:lnRef>
        <a:fillRef idx="1">
          <a:schemeClr val="accent5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34290" tIns="34290" rIns="34290" bIns="3429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5400" b="1" smtClean="0">
              <a:latin typeface="楷体" panose="02010609060101010101" pitchFamily="49" charset="-122"/>
              <a:ea typeface="楷体" panose="02010609060101010101" pitchFamily="49" charset="-122"/>
            </a:rPr>
            <a:t>很大</a:t>
          </a:r>
          <a:endParaRPr lang="zh-CN" altLang="en-US" sz="5400" b="1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2344078" y="650668"/>
        <a:ext cx="1674342" cy="837171"/>
      </dsp:txXfrm>
    </dsp:sp>
    <dsp:sp modelId="{3F88333F-969D-467E-A395-0866228AA2E5}">
      <dsp:nvSpPr>
        <dsp:cNvPr id="6" name="任意多边形 5"/>
        <dsp:cNvSpPr/>
      </dsp:nvSpPr>
      <dsp:spPr bwMode="white">
        <a:xfrm>
          <a:off x="3940897" y="810027"/>
          <a:ext cx="824783" cy="37079"/>
        </a:xfrm>
        <a:custGeom>
          <a:avLst/>
          <a:gdLst/>
          <a:ahLst/>
          <a:cxnLst/>
          <a:pathLst>
            <a:path w="1299" h="58">
              <a:moveTo>
                <a:pt x="122" y="408"/>
              </a:moveTo>
              <a:lnTo>
                <a:pt x="1177" y="-350"/>
              </a:lnTo>
            </a:path>
          </a:pathLst>
        </a:custGeom>
        <a:ln>
          <a:solidFill>
            <a:srgbClr val="339933">
              <a:alpha val="26000"/>
            </a:srgbClr>
          </a:solidFill>
        </a:ln>
      </dsp:spPr>
      <dsp:style>
        <a:lnRef idx="2">
          <a:schemeClr val="accent6"/>
        </a:lnRef>
        <a:fillRef idx="0">
          <a:schemeClr val="accent4">
            <a:tint val="70000"/>
          </a:schemeClr>
        </a:fillRef>
        <a:effectRef idx="0">
          <a:scrgbClr r="0" g="0" b="0"/>
        </a:effectRef>
        <a:fontRef idx="minor"/>
      </dsp:style>
      <dsp:txBody>
        <a:bodyPr anchor="ctr"/>
        <a:lstStyle>
          <a:lvl1pPr algn="ctr"/>
          <a:lvl2pPr algn="ctr"/>
          <a:lvl3pPr algn="ctr"/>
          <a:lvl4pPr algn="ctr"/>
          <a:lvl5pPr algn="ctr"/>
          <a:lvl6pPr algn="ctr"/>
          <a:lvl7pPr algn="ctr"/>
          <a:lvl8pPr algn="ctr"/>
          <a:lvl9pPr algn="ctr"/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 sz="3600" b="1">
            <a:solidFill>
              <a:schemeClr val="tx1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3940897" y="810027"/>
        <a:ext cx="824783" cy="37079"/>
      </dsp:txXfrm>
    </dsp:sp>
    <dsp:sp modelId="{1849F11F-4278-4D8A-9AE4-E9EB595673AF}">
      <dsp:nvSpPr>
        <dsp:cNvPr id="7" name="圆角矩形 6"/>
        <dsp:cNvSpPr/>
      </dsp:nvSpPr>
      <dsp:spPr bwMode="white">
        <a:xfrm>
          <a:off x="4688157" y="169295"/>
          <a:ext cx="1674342" cy="837171"/>
        </a:xfrm>
        <a:prstGeom prst="roundRect">
          <a:avLst>
            <a:gd name="adj" fmla="val 10000"/>
          </a:avLst>
        </a:prstGeom>
        <a:solidFill>
          <a:srgbClr val="339933">
            <a:alpha val="52000"/>
          </a:srgbClr>
        </a:solidFill>
      </dsp:spPr>
      <dsp:style>
        <a:lnRef idx="2">
          <a:schemeClr val="lt1"/>
        </a:lnRef>
        <a:fillRef idx="1">
          <a:schemeClr val="accent6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25400" tIns="25400" rIns="25400" bIns="2540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b="1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rPr>
            <a:t>穿衣服</a:t>
          </a:r>
          <a:endParaRPr lang="zh-CN" altLang="en-US" sz="4000" b="1">
            <a:solidFill>
              <a:schemeClr val="tx1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4688157" y="169295"/>
        <a:ext cx="1674342" cy="837171"/>
      </dsp:txXfrm>
    </dsp:sp>
    <dsp:sp modelId="{A5F03EBA-ADB5-47B5-A5FB-9AAC9E87AC64}">
      <dsp:nvSpPr>
        <dsp:cNvPr id="8" name="任意多边形 7"/>
        <dsp:cNvSpPr/>
      </dsp:nvSpPr>
      <dsp:spPr bwMode="white">
        <a:xfrm>
          <a:off x="3940897" y="1291400"/>
          <a:ext cx="824783" cy="37079"/>
        </a:xfrm>
        <a:custGeom>
          <a:avLst/>
          <a:gdLst/>
          <a:ahLst/>
          <a:cxnLst/>
          <a:pathLst>
            <a:path w="1299" h="58">
              <a:moveTo>
                <a:pt x="122" y="-350"/>
              </a:moveTo>
              <a:lnTo>
                <a:pt x="1177" y="408"/>
              </a:lnTo>
            </a:path>
          </a:pathLst>
        </a:custGeom>
        <a:ln>
          <a:solidFill>
            <a:srgbClr val="339933">
              <a:alpha val="26000"/>
            </a:srgbClr>
          </a:solidFill>
        </a:ln>
      </dsp:spPr>
      <dsp:style>
        <a:lnRef idx="2">
          <a:schemeClr val="accent6"/>
        </a:lnRef>
        <a:fillRef idx="0">
          <a:schemeClr val="accent4">
            <a:tint val="70000"/>
          </a:schemeClr>
        </a:fillRef>
        <a:effectRef idx="0">
          <a:scrgbClr r="0" g="0" b="0"/>
        </a:effectRef>
        <a:fontRef idx="minor"/>
      </dsp:style>
      <dsp:txBody>
        <a:bodyPr anchor="ctr"/>
        <a:lstStyle>
          <a:lvl1pPr algn="ctr"/>
          <a:lvl2pPr algn="ctr"/>
          <a:lvl3pPr algn="ctr"/>
          <a:lvl4pPr algn="ctr"/>
          <a:lvl5pPr algn="ctr"/>
          <a:lvl6pPr algn="ctr"/>
          <a:lvl7pPr algn="ctr"/>
          <a:lvl8pPr algn="ctr"/>
          <a:lvl9pPr algn="ctr"/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 sz="3600" b="1">
            <a:solidFill>
              <a:schemeClr val="tx1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3940897" y="1291400"/>
        <a:ext cx="824783" cy="37079"/>
      </dsp:txXfrm>
    </dsp:sp>
    <dsp:sp modelId="{71699BF6-4869-46D6-84F4-77725EB78F6C}">
      <dsp:nvSpPr>
        <dsp:cNvPr id="9" name="圆角矩形 8"/>
        <dsp:cNvSpPr/>
      </dsp:nvSpPr>
      <dsp:spPr bwMode="white">
        <a:xfrm>
          <a:off x="4688157" y="1132041"/>
          <a:ext cx="1674342" cy="837171"/>
        </a:xfrm>
        <a:prstGeom prst="roundRect">
          <a:avLst>
            <a:gd name="adj" fmla="val 10000"/>
          </a:avLst>
        </a:prstGeom>
        <a:solidFill>
          <a:srgbClr val="339933">
            <a:alpha val="52000"/>
          </a:srgbClr>
        </a:solidFill>
      </dsp:spPr>
      <dsp:style>
        <a:lnRef idx="2">
          <a:schemeClr val="lt1"/>
        </a:lnRef>
        <a:fillRef idx="1">
          <a:schemeClr val="accent6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25400" tIns="25400" rIns="25400" bIns="2540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b="1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rPr>
            <a:t>系鞋带</a:t>
          </a:r>
          <a:endParaRPr lang="zh-CN" altLang="en-US" sz="4000" b="1">
            <a:solidFill>
              <a:schemeClr val="tx1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4688157" y="1132041"/>
        <a:ext cx="1674342" cy="837171"/>
      </dsp:txXfrm>
    </dsp:sp>
    <dsp:sp modelId="{1DD7AA88-4BAF-4E3D-AEBB-F7F3CF74CADE}">
      <dsp:nvSpPr>
        <dsp:cNvPr id="10" name="任意多边形 9"/>
        <dsp:cNvSpPr/>
      </dsp:nvSpPr>
      <dsp:spPr bwMode="white">
        <a:xfrm>
          <a:off x="1409187" y="2478320"/>
          <a:ext cx="1200046" cy="37079"/>
        </a:xfrm>
        <a:custGeom>
          <a:avLst/>
          <a:gdLst/>
          <a:ahLst/>
          <a:cxnLst/>
          <a:pathLst>
            <a:path w="1890" h="58">
              <a:moveTo>
                <a:pt x="418" y="-755"/>
              </a:moveTo>
              <a:lnTo>
                <a:pt x="1472" y="813"/>
              </a:lnTo>
            </a:path>
          </a:pathLst>
        </a:custGeom>
        <a:ln>
          <a:solidFill>
            <a:srgbClr val="339933"/>
          </a:solidFill>
        </a:ln>
      </dsp:spPr>
      <dsp:style>
        <a:lnRef idx="2">
          <a:schemeClr val="accent5"/>
        </a:lnRef>
        <a:fillRef idx="0">
          <a:schemeClr val="accent4">
            <a:tint val="90000"/>
          </a:schemeClr>
        </a:fillRef>
        <a:effectRef idx="0">
          <a:scrgbClr r="0" g="0" b="0"/>
        </a:effectRef>
        <a:fontRef idx="minor"/>
      </dsp:style>
      <dsp:txBody>
        <a:bodyPr anchor="ctr"/>
        <a:lstStyle>
          <a:lvl1pPr algn="ctr"/>
          <a:lvl2pPr algn="ctr"/>
          <a:lvl3pPr algn="ctr"/>
          <a:lvl4pPr algn="ctr"/>
          <a:lvl5pPr algn="ctr"/>
          <a:lvl6pPr algn="ctr"/>
          <a:lvl7pPr algn="ctr"/>
          <a:lvl8pPr algn="ctr"/>
          <a:lvl9pPr algn="ctr"/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 sz="3600" b="1">
            <a:solidFill>
              <a:schemeClr val="tx1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1409187" y="2478320"/>
        <a:ext cx="1200046" cy="37079"/>
      </dsp:txXfrm>
    </dsp:sp>
    <dsp:sp modelId="{69DB35C6-3F39-4DF6-A5D0-CA8794D70C5E}">
      <dsp:nvSpPr>
        <dsp:cNvPr id="11" name="圆角矩形 10"/>
        <dsp:cNvSpPr/>
      </dsp:nvSpPr>
      <dsp:spPr bwMode="white">
        <a:xfrm>
          <a:off x="2344078" y="2576161"/>
          <a:ext cx="1674342" cy="837171"/>
        </a:xfrm>
        <a:prstGeom prst="roundRect">
          <a:avLst>
            <a:gd name="adj" fmla="val 10000"/>
          </a:avLst>
        </a:prstGeom>
        <a:solidFill>
          <a:srgbClr val="339933"/>
        </a:solidFill>
      </dsp:spPr>
      <dsp:style>
        <a:lnRef idx="2">
          <a:schemeClr val="lt1"/>
        </a:lnRef>
        <a:fillRef idx="1">
          <a:schemeClr val="accent5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34290" tIns="34290" rIns="34290" bIns="3429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5400" b="1" smtClean="0">
              <a:latin typeface="楷体" panose="02010609060101010101" pitchFamily="49" charset="-122"/>
              <a:ea typeface="楷体" panose="02010609060101010101" pitchFamily="49" charset="-122"/>
            </a:rPr>
            <a:t>很小</a:t>
          </a:r>
          <a:endParaRPr lang="zh-CN" altLang="en-US" sz="5400" b="1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2344078" y="2576161"/>
        <a:ext cx="1674342" cy="837171"/>
      </dsp:txXfrm>
    </dsp:sp>
    <dsp:sp modelId="{D6743D9F-16DF-4F03-9455-4683D234B7E8}">
      <dsp:nvSpPr>
        <dsp:cNvPr id="12" name="任意多边形 11"/>
        <dsp:cNvSpPr/>
      </dsp:nvSpPr>
      <dsp:spPr bwMode="white">
        <a:xfrm>
          <a:off x="3940897" y="2735520"/>
          <a:ext cx="824783" cy="37079"/>
        </a:xfrm>
        <a:custGeom>
          <a:avLst/>
          <a:gdLst/>
          <a:ahLst/>
          <a:cxnLst/>
          <a:pathLst>
            <a:path w="1299" h="58">
              <a:moveTo>
                <a:pt x="122" y="408"/>
              </a:moveTo>
              <a:lnTo>
                <a:pt x="1177" y="-350"/>
              </a:lnTo>
            </a:path>
          </a:pathLst>
        </a:custGeom>
        <a:ln>
          <a:solidFill>
            <a:srgbClr val="339933">
              <a:alpha val="26000"/>
            </a:srgbClr>
          </a:solidFill>
        </a:ln>
      </dsp:spPr>
      <dsp:style>
        <a:lnRef idx="2">
          <a:schemeClr val="accent6"/>
        </a:lnRef>
        <a:fillRef idx="0">
          <a:schemeClr val="accent4">
            <a:tint val="70000"/>
          </a:schemeClr>
        </a:fillRef>
        <a:effectRef idx="0">
          <a:scrgbClr r="0" g="0" b="0"/>
        </a:effectRef>
        <a:fontRef idx="minor"/>
      </dsp:style>
      <dsp:txBody>
        <a:bodyPr anchor="ctr"/>
        <a:lstStyle>
          <a:lvl1pPr algn="ctr"/>
          <a:lvl2pPr algn="ctr"/>
          <a:lvl3pPr algn="ctr"/>
          <a:lvl4pPr algn="ctr"/>
          <a:lvl5pPr algn="ctr"/>
          <a:lvl6pPr algn="ctr"/>
          <a:lvl7pPr algn="ctr"/>
          <a:lvl8pPr algn="ctr"/>
          <a:lvl9pPr algn="ctr"/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 sz="3600" b="1">
            <a:solidFill>
              <a:schemeClr val="tx1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3940897" y="2735520"/>
        <a:ext cx="824783" cy="37079"/>
      </dsp:txXfrm>
    </dsp:sp>
    <dsp:sp modelId="{19C04165-E1F0-4CC1-85DF-69BDBA4D02E9}">
      <dsp:nvSpPr>
        <dsp:cNvPr id="13" name="圆角矩形 12"/>
        <dsp:cNvSpPr/>
      </dsp:nvSpPr>
      <dsp:spPr bwMode="white">
        <a:xfrm>
          <a:off x="4688157" y="2094788"/>
          <a:ext cx="3716670" cy="837171"/>
        </a:xfrm>
        <a:prstGeom prst="roundRect">
          <a:avLst>
            <a:gd name="adj" fmla="val 10000"/>
          </a:avLst>
        </a:prstGeom>
        <a:solidFill>
          <a:srgbClr val="339933">
            <a:alpha val="52000"/>
          </a:srgbClr>
        </a:solidFill>
      </dsp:spPr>
      <dsp:style>
        <a:lnRef idx="2">
          <a:schemeClr val="lt1"/>
        </a:lnRef>
        <a:fillRef idx="1">
          <a:schemeClr val="accent6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25400" tIns="25400" rIns="25400" bIns="2540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b="1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rPr>
            <a:t>够不到门铃</a:t>
          </a:r>
          <a:endParaRPr lang="zh-CN" altLang="en-US" sz="4000" b="1">
            <a:solidFill>
              <a:schemeClr val="tx1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4688157" y="2094788"/>
        <a:ext cx="3716670" cy="837171"/>
      </dsp:txXfrm>
    </dsp:sp>
    <dsp:sp modelId="{97A5D6F3-72B2-4EB8-A5BB-2850A32777CE}">
      <dsp:nvSpPr>
        <dsp:cNvPr id="14" name="任意多边形 13"/>
        <dsp:cNvSpPr/>
      </dsp:nvSpPr>
      <dsp:spPr bwMode="white">
        <a:xfrm>
          <a:off x="3940897" y="3216893"/>
          <a:ext cx="824783" cy="37079"/>
        </a:xfrm>
        <a:custGeom>
          <a:avLst/>
          <a:gdLst/>
          <a:ahLst/>
          <a:cxnLst/>
          <a:pathLst>
            <a:path w="1299" h="58">
              <a:moveTo>
                <a:pt x="122" y="-350"/>
              </a:moveTo>
              <a:lnTo>
                <a:pt x="1177" y="408"/>
              </a:lnTo>
            </a:path>
          </a:pathLst>
        </a:custGeom>
        <a:ln>
          <a:solidFill>
            <a:srgbClr val="339933">
              <a:alpha val="26000"/>
            </a:srgbClr>
          </a:solidFill>
        </a:ln>
      </dsp:spPr>
      <dsp:style>
        <a:lnRef idx="2">
          <a:schemeClr val="accent6"/>
        </a:lnRef>
        <a:fillRef idx="0">
          <a:schemeClr val="accent4">
            <a:tint val="70000"/>
          </a:schemeClr>
        </a:fillRef>
        <a:effectRef idx="0">
          <a:scrgbClr r="0" g="0" b="0"/>
        </a:effectRef>
        <a:fontRef idx="minor"/>
      </dsp:style>
      <dsp:txBody>
        <a:bodyPr anchor="ctr"/>
        <a:lstStyle>
          <a:lvl1pPr algn="ctr"/>
          <a:lvl2pPr algn="ctr"/>
          <a:lvl3pPr algn="ctr"/>
          <a:lvl4pPr algn="ctr"/>
          <a:lvl5pPr algn="ctr"/>
          <a:lvl6pPr algn="ctr"/>
          <a:lvl7pPr algn="ctr"/>
          <a:lvl8pPr algn="ctr"/>
          <a:lvl9pPr algn="ctr"/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 sz="3600" b="1">
            <a:solidFill>
              <a:schemeClr val="tx1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3940897" y="3216893"/>
        <a:ext cx="824783" cy="37079"/>
      </dsp:txXfrm>
    </dsp:sp>
    <dsp:sp modelId="{C527B9BA-CCE6-4085-A0B8-089907919A3B}">
      <dsp:nvSpPr>
        <dsp:cNvPr id="15" name="圆角矩形 14"/>
        <dsp:cNvSpPr/>
      </dsp:nvSpPr>
      <dsp:spPr bwMode="white">
        <a:xfrm>
          <a:off x="4688157" y="3057534"/>
          <a:ext cx="3736779" cy="837171"/>
        </a:xfrm>
        <a:prstGeom prst="roundRect">
          <a:avLst>
            <a:gd name="adj" fmla="val 10000"/>
          </a:avLst>
        </a:prstGeom>
        <a:solidFill>
          <a:srgbClr val="339933">
            <a:alpha val="52000"/>
          </a:srgbClr>
        </a:solidFill>
      </dsp:spPr>
      <dsp:style>
        <a:lnRef idx="2">
          <a:schemeClr val="lt1"/>
        </a:lnRef>
        <a:fillRef idx="1">
          <a:schemeClr val="accent6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25400" tIns="25400" rIns="25400" bIns="2540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b="1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rPr>
            <a:t>听到雷声喊妈妈</a:t>
          </a:r>
          <a:endParaRPr lang="zh-CN" altLang="en-US" sz="4000" b="1">
            <a:solidFill>
              <a:schemeClr val="tx1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4688157" y="3057534"/>
        <a:ext cx="3736779" cy="8371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712968" cy="4064000"/>
        <a:chOff x="0" y="0"/>
        <a:chExt cx="8712968" cy="4064000"/>
      </a:xfrm>
    </dsp:grpSpPr>
    <dsp:sp modelId="{99133C92-8160-41B2-A756-43CF5BC61845}">
      <dsp:nvSpPr>
        <dsp:cNvPr id="5" name="任意多边形 4"/>
        <dsp:cNvSpPr/>
      </dsp:nvSpPr>
      <dsp:spPr bwMode="white">
        <a:xfrm>
          <a:off x="1973608" y="906493"/>
          <a:ext cx="2382876" cy="818536"/>
        </a:xfrm>
        <a:custGeom>
          <a:avLst/>
          <a:gdLst/>
          <a:ahLst/>
          <a:cxnLst/>
          <a:pathLst>
            <a:path w="3753" h="1289">
              <a:moveTo>
                <a:pt x="3753" y="0"/>
              </a:moveTo>
              <a:lnTo>
                <a:pt x="3753" y="645"/>
              </a:lnTo>
              <a:lnTo>
                <a:pt x="0" y="645"/>
              </a:lnTo>
              <a:lnTo>
                <a:pt x="0" y="1289"/>
              </a:lnTo>
            </a:path>
          </a:pathLst>
        </a:custGeom>
        <a:ln>
          <a:solidFill>
            <a:srgbClr val="339933"/>
          </a:solidFill>
        </a:ln>
      </dsp:spPr>
      <dsp:style>
        <a:lnRef idx="2">
          <a:schemeClr val="accent6"/>
        </a:lnRef>
        <a:fillRef idx="0">
          <a:schemeClr val="accent6">
            <a:tint val="90000"/>
          </a:schemeClr>
        </a:fillRef>
        <a:effectRef idx="0">
          <a:scrgbClr r="0" g="0" b="0"/>
        </a:effectRef>
        <a:fontRef idx="minor"/>
      </dsp:style>
      <dsp:txXfrm>
        <a:off x="1973608" y="906493"/>
        <a:ext cx="2382876" cy="818536"/>
      </dsp:txXfrm>
    </dsp:sp>
    <dsp:sp modelId="{405437BD-3C54-4B34-960F-20520BB0C251}">
      <dsp:nvSpPr>
        <dsp:cNvPr id="8" name="任意多边形 7"/>
        <dsp:cNvSpPr/>
      </dsp:nvSpPr>
      <dsp:spPr bwMode="white">
        <a:xfrm>
          <a:off x="4356484" y="906493"/>
          <a:ext cx="2382876" cy="818536"/>
        </a:xfrm>
        <a:custGeom>
          <a:avLst/>
          <a:gdLst/>
          <a:ahLst/>
          <a:cxnLst/>
          <a:pathLst>
            <a:path w="3753" h="1289">
              <a:moveTo>
                <a:pt x="0" y="0"/>
              </a:moveTo>
              <a:lnTo>
                <a:pt x="0" y="645"/>
              </a:lnTo>
              <a:lnTo>
                <a:pt x="3753" y="645"/>
              </a:lnTo>
              <a:lnTo>
                <a:pt x="3753" y="1289"/>
              </a:lnTo>
            </a:path>
          </a:pathLst>
        </a:custGeom>
        <a:ln>
          <a:solidFill>
            <a:srgbClr val="339933"/>
          </a:solidFill>
        </a:ln>
      </dsp:spPr>
      <dsp:style>
        <a:lnRef idx="2">
          <a:schemeClr val="accent6"/>
        </a:lnRef>
        <a:fillRef idx="0">
          <a:schemeClr val="accent6">
            <a:tint val="90000"/>
          </a:schemeClr>
        </a:fillRef>
        <a:effectRef idx="0">
          <a:scrgbClr r="0" g="0" b="0"/>
        </a:effectRef>
        <a:fontRef idx="minor"/>
      </dsp:style>
      <dsp:txXfrm>
        <a:off x="4356484" y="906493"/>
        <a:ext cx="2382876" cy="818536"/>
      </dsp:txXfrm>
    </dsp:sp>
    <dsp:sp modelId="{C22C039C-A757-4A35-BC31-165ECAE58673}">
      <dsp:nvSpPr>
        <dsp:cNvPr id="3" name="矩形 2"/>
        <dsp:cNvSpPr/>
      </dsp:nvSpPr>
      <dsp:spPr bwMode="white">
        <a:xfrm>
          <a:off x="3561880" y="85267"/>
          <a:ext cx="1589208" cy="821226"/>
        </a:xfrm>
        <a:prstGeom prst="rect">
          <a:avLst/>
        </a:prstGeom>
        <a:solidFill>
          <a:srgbClr val="339966"/>
        </a:solidFill>
        <a:sp3d prstMaterial="dkEdge">
          <a:bevelT w="8200" h="38100"/>
        </a:sp3d>
      </dsp:spPr>
      <dsp:style>
        <a:lnRef idx="0">
          <a:schemeClr val="lt1"/>
        </a:lnRef>
        <a:fillRef idx="2">
          <a:schemeClr val="accent4"/>
        </a:fillRef>
        <a:effectRef idx="1">
          <a:scrgbClr r="0" g="0" b="0"/>
        </a:effectRef>
        <a:fontRef idx="minor">
          <a:schemeClr val="dk1"/>
        </a:fontRef>
      </dsp:style>
      <dsp:txBody>
        <a:bodyPr lIns="27940" tIns="27940" rIns="27940" bIns="2794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400" b="1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rPr>
            <a:t>很小</a:t>
          </a:r>
          <a:endParaRPr lang="zh-CN" altLang="en-US" sz="4400" b="1">
            <a:solidFill>
              <a:schemeClr val="bg1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3561880" y="85267"/>
        <a:ext cx="1589208" cy="821226"/>
      </dsp:txXfrm>
    </dsp:sp>
    <dsp:sp modelId="{B34E791B-138C-429D-918B-98318C535720}">
      <dsp:nvSpPr>
        <dsp:cNvPr id="6" name="矩形 5"/>
        <dsp:cNvSpPr/>
      </dsp:nvSpPr>
      <dsp:spPr bwMode="white">
        <a:xfrm>
          <a:off x="0" y="1725029"/>
          <a:ext cx="3947216" cy="2253703"/>
        </a:xfrm>
        <a:prstGeom prst="rect">
          <a:avLst/>
        </a:prstGeom>
        <a:solidFill>
          <a:srgbClr val="00CC00">
            <a:alpha val="19000"/>
          </a:srgbClr>
        </a:solidFill>
        <a:ln w="9525">
          <a:solidFill>
            <a:srgbClr val="339966"/>
          </a:solidFill>
        </a:ln>
        <a:effectLst/>
        <a:sp3d prstMaterial="dkEdge">
          <a:bevelT w="8200" h="38100"/>
        </a:sp3d>
      </dsp:spPr>
      <dsp:style>
        <a:lnRef idx="0">
          <a:schemeClr val="lt1"/>
        </a:lnRef>
        <a:fillRef idx="2">
          <a:schemeClr val="accent6">
            <a:hueOff val="0"/>
            <a:satOff val="0"/>
            <a:lumOff val="0"/>
            <a:alpha val="100000"/>
          </a:schemeClr>
        </a:fillRef>
        <a:effectRef idx="1">
          <a:scrgbClr r="0" g="0" b="0"/>
        </a:effectRef>
        <a:fontRef idx="minor">
          <a:schemeClr val="dk1"/>
        </a:fontRef>
      </dsp:style>
      <dsp:txBody>
        <a:bodyPr lIns="22860" tIns="22860" rIns="22860" bIns="2286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smtClean="0">
              <a:effectLst/>
              <a:latin typeface="楷体" panose="02010609060101010101" pitchFamily="49" charset="-122"/>
              <a:ea typeface="楷体" panose="02010609060101010101" pitchFamily="49" charset="-122"/>
            </a:rPr>
            <a:t>         够不到</a:t>
          </a:r>
          <a:endParaRPr lang="en-US" altLang="zh-CN" sz="3600" b="1" smtClean="0">
            <a:effectLst/>
            <a:latin typeface="楷体" panose="02010609060101010101" pitchFamily="49" charset="-122"/>
            <a:ea typeface="楷体" panose="02010609060101010101" pitchFamily="49" charset="-122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600" b="1" smtClean="0">
              <a:effectLst/>
              <a:latin typeface="楷体" panose="02010609060101010101" pitchFamily="49" charset="-122"/>
              <a:ea typeface="楷体" panose="02010609060101010101" pitchFamily="49" charset="-122"/>
            </a:rPr>
            <a:t>       </a:t>
          </a:r>
          <a:r>
            <a:rPr lang="zh-CN" altLang="en-US" sz="3600" b="1" smtClean="0">
              <a:effectLst/>
              <a:latin typeface="楷体" panose="02010609060101010101" pitchFamily="49" charset="-122"/>
              <a:ea typeface="楷体" panose="02010609060101010101" pitchFamily="49" charset="-122"/>
            </a:rPr>
            <a:t>门铃</a:t>
          </a:r>
          <a:endParaRPr lang="zh-CN" altLang="en-US" sz="3600" b="1">
            <a:effectLst/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0" y="1725029"/>
        <a:ext cx="3947216" cy="2253703"/>
      </dsp:txXfrm>
    </dsp:sp>
    <dsp:sp modelId="{DE1FF760-EA10-4335-A800-F7C52AA36B07}">
      <dsp:nvSpPr>
        <dsp:cNvPr id="9" name="矩形 8"/>
        <dsp:cNvSpPr/>
      </dsp:nvSpPr>
      <dsp:spPr bwMode="white">
        <a:xfrm>
          <a:off x="4765752" y="1725029"/>
          <a:ext cx="3947216" cy="2253703"/>
        </a:xfrm>
        <a:prstGeom prst="rect">
          <a:avLst/>
        </a:prstGeom>
        <a:solidFill>
          <a:srgbClr val="00CC00">
            <a:alpha val="19000"/>
          </a:srgbClr>
        </a:solidFill>
        <a:ln w="9525">
          <a:solidFill>
            <a:srgbClr val="339966"/>
          </a:solidFill>
        </a:ln>
        <a:effectLst/>
        <a:sp3d prstMaterial="dkEdge">
          <a:bevelT w="8200" h="38100"/>
        </a:sp3d>
      </dsp:spPr>
      <dsp:style>
        <a:lnRef idx="0">
          <a:schemeClr val="lt1"/>
        </a:lnRef>
        <a:fillRef idx="2">
          <a:schemeClr val="accent6">
            <a:hueOff val="0"/>
            <a:satOff val="0"/>
            <a:lumOff val="0"/>
            <a:alpha val="100000"/>
          </a:schemeClr>
        </a:fillRef>
        <a:effectRef idx="1">
          <a:scrgbClr r="0" g="0" b="0"/>
        </a:effectRef>
        <a:fontRef idx="minor">
          <a:schemeClr val="dk1"/>
        </a:fontRef>
      </dsp:style>
      <dsp:txBody>
        <a:bodyPr lIns="22860" tIns="22860" rIns="22860" bIns="2286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smtClean="0">
              <a:latin typeface="楷体" panose="02010609060101010101" pitchFamily="49" charset="-122"/>
              <a:ea typeface="楷体" panose="02010609060101010101" pitchFamily="49" charset="-122"/>
            </a:rPr>
            <a:t>        听到雷声</a:t>
          </a:r>
          <a:endParaRPr lang="en-US" altLang="zh-CN" sz="3600" b="1" smtClean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rPr>
            <a:t>      </a:t>
          </a:r>
          <a:r>
            <a:rPr lang="zh-CN" altLang="en-US" sz="3600" b="1" smtClean="0">
              <a:latin typeface="楷体" panose="02010609060101010101" pitchFamily="49" charset="-122"/>
              <a:ea typeface="楷体" panose="02010609060101010101" pitchFamily="49" charset="-122"/>
            </a:rPr>
            <a:t>喊妈妈</a:t>
          </a:r>
          <a:endParaRPr lang="zh-CN" altLang="en-US" sz="3600" b="1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4765752" y="1725029"/>
        <a:ext cx="3947216" cy="2253703"/>
      </dsp:txXfrm>
    </dsp:sp>
    <dsp:sp modelId="{BF462B97-8219-4759-A04F-E28DF2518CC2}">
      <dsp:nvSpPr>
        <dsp:cNvPr id="4" name="矩形 3" hidden="1"/>
        <dsp:cNvSpPr/>
      </dsp:nvSpPr>
      <dsp:spPr>
        <a:xfrm>
          <a:off x="3561880" y="85267"/>
          <a:ext cx="317842" cy="821226"/>
        </a:xfrm>
        <a:prstGeom prst="rect">
          <a:avLst/>
        </a:prstGeom>
      </dsp:spPr>
      <dsp:txXfrm>
        <a:off x="3561880" y="85267"/>
        <a:ext cx="317842" cy="821226"/>
      </dsp:txXfrm>
    </dsp:sp>
    <dsp:sp modelId="{16C54B5B-15E5-40AF-AD0F-BDB03898D4A9}">
      <dsp:nvSpPr>
        <dsp:cNvPr id="7" name="矩形 6" hidden="1"/>
        <dsp:cNvSpPr/>
      </dsp:nvSpPr>
      <dsp:spPr>
        <a:xfrm>
          <a:off x="0" y="1725029"/>
          <a:ext cx="789443" cy="2253703"/>
        </a:xfrm>
        <a:prstGeom prst="rect">
          <a:avLst/>
        </a:prstGeom>
      </dsp:spPr>
      <dsp:txXfrm>
        <a:off x="0" y="1725029"/>
        <a:ext cx="789443" cy="2253703"/>
      </dsp:txXfrm>
    </dsp:sp>
    <dsp:sp modelId="{45ACA25D-769C-4EF9-ACC7-F3C9535975F7}">
      <dsp:nvSpPr>
        <dsp:cNvPr id="10" name="矩形 9" hidden="1"/>
        <dsp:cNvSpPr/>
      </dsp:nvSpPr>
      <dsp:spPr>
        <a:xfrm>
          <a:off x="4765752" y="1725029"/>
          <a:ext cx="789443" cy="2253703"/>
        </a:xfrm>
        <a:prstGeom prst="rect">
          <a:avLst/>
        </a:prstGeom>
      </dsp:spPr>
      <dsp:txXfrm>
        <a:off x="4765752" y="1725029"/>
        <a:ext cx="789443" cy="22537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linDir" val="fromT"/>
                  <dgm:param type="chAlign" val="r"/>
                </dgm:alg>
              </dgm:if>
              <dgm:if name="Name23" func="var" arg="hierBranch" op="equ" val="r">
                <dgm:alg type="hierChild">
                  <dgm:param type="linDir" val="fromT"/>
                  <dgm:param type="chAlign" val="l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linDir" val="fromL"/>
                      <dgm:param type="chAlign" val="l"/>
                      <dgm:param type="secLinDir" val="fromT"/>
                      <dgm:param type="secChAlign" val="t"/>
                    </dgm:alg>
                  </dgm:if>
                  <dgm:else name="Name27">
                    <dgm:alg type="hierChild">
                      <dgm:param type="linDir" val="fromR"/>
                      <dgm:param type="chAlign" val="l"/>
                      <dgm:param type="secLinDir" val="fromT"/>
                      <dgm:param type="secChAlign" val="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srcNode" val="rootConnector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srcNode" val="rootConnector1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srcNode" val="rootConnector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85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89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05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linDir" val="fromL"/>
                  <dgm:param type="chAlign" val="l"/>
                  <dgm:param type="secLinDir" val="fromT"/>
                  <dgm:param type="secChAlign" val="t"/>
                </dgm:alg>
              </dgm:if>
              <dgm:else name="Name109">
                <dgm:alg type="hierChild">
                  <dgm:param type="linDir" val="fromR"/>
                  <dgm:param type="chAlign" val="l"/>
                  <dgm:param type="secLinDir" val="fromT"/>
                  <dgm:param type="secChAlign" val="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129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133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46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endSty" val="noArr"/>
                        <dgm:param type="begPts" val="midR"/>
                        <dgm:param type="endPts" val="midL"/>
                      </dgm:alg>
                    </dgm:if>
                    <dgm:else name="Name14">
                      <dgm:alg type="conn">
                        <dgm:param type="dim" val="1D"/>
                        <dgm:param type="endSty" val="noArr"/>
                        <dgm:param type="begPts" val="midL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linDir" val="fromT"/>
                  <dgm:param type="chAlign" val="r"/>
                </dgm:alg>
              </dgm:if>
              <dgm:if name="Name23" func="var" arg="hierBranch" op="equ" val="r">
                <dgm:alg type="hierChild">
                  <dgm:param type="linDir" val="fromT"/>
                  <dgm:param type="chAlign" val="l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linDir" val="fromL"/>
                      <dgm:param type="chAlign" val="l"/>
                      <dgm:param type="secLinDir" val="fromT"/>
                      <dgm:param type="secChAlign" val="t"/>
                    </dgm:alg>
                  </dgm:if>
                  <dgm:else name="Name27">
                    <dgm:alg type="hierChild">
                      <dgm:param type="linDir" val="fromR"/>
                      <dgm:param type="chAlign" val="l"/>
                      <dgm:param type="secLinDir" val="fromT"/>
                      <dgm:param type="secChAlign" val="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srcNode" val="rootConnector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srcNode" val="rootConnector1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srcNode" val="rootConnector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85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89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05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linDir" val="fromL"/>
                  <dgm:param type="chAlign" val="l"/>
                  <dgm:param type="secLinDir" val="fromT"/>
                  <dgm:param type="secChAlign" val="t"/>
                </dgm:alg>
              </dgm:if>
              <dgm:else name="Name109">
                <dgm:alg type="hierChild">
                  <dgm:param type="linDir" val="fromR"/>
                  <dgm:param type="chAlign" val="l"/>
                  <dgm:param type="secLinDir" val="fromT"/>
                  <dgm:param type="secChAlign" val="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129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133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46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callout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olid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callout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olid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2.png"/><Relationship Id="rId7" Type="http://schemas.openxmlformats.org/officeDocument/2006/relationships/image" Target="../media/image1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>
            <a:alpha val="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46" y="-20538"/>
            <a:ext cx="9186851" cy="516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23478"/>
            <a:ext cx="1017948" cy="4023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5.xml"/><Relationship Id="rId4" Type="http://schemas.openxmlformats.org/officeDocument/2006/relationships/slide" Target="slide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37.png"/><Relationship Id="rId6" Type="http://schemas.openxmlformats.org/officeDocument/2006/relationships/image" Target="../media/image36.png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emf"/><Relationship Id="rId1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1.png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hyperlink" Target="&#36164;&#26009;&#38142;&#25509;/&#35270;&#39057;/&#34915;.mp4" TargetMode="Externa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audio" Target="../media/audio2.wav"/><Relationship Id="rId8" Type="http://schemas.openxmlformats.org/officeDocument/2006/relationships/audio" Target="../media/audio1.wav"/><Relationship Id="rId7" Type="http://schemas.openxmlformats.org/officeDocument/2006/relationships/image" Target="../media/image48.png"/><Relationship Id="rId6" Type="http://schemas.openxmlformats.org/officeDocument/2006/relationships/image" Target="../media/image47.emf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3" Type="http://schemas.openxmlformats.org/officeDocument/2006/relationships/diagramQuickStyle" Target="../diagrams/quickStyle2.xml"/><Relationship Id="rId2" Type="http://schemas.openxmlformats.org/officeDocument/2006/relationships/diagramLayout" Target="../diagrams/layout2.xml"/><Relationship Id="rId1" Type="http://schemas.openxmlformats.org/officeDocument/2006/relationships/diagramData" Target="../diagrams/data2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7.png"/><Relationship Id="rId3" Type="http://schemas.openxmlformats.org/officeDocument/2006/relationships/image" Target="../media/image26.emf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9" Type="http://schemas.microsoft.com/office/2007/relationships/hdphoto" Target="../media/image52.wdp"/><Relationship Id="rId8" Type="http://schemas.openxmlformats.org/officeDocument/2006/relationships/image" Target="../media/image51.png"/><Relationship Id="rId7" Type="http://schemas.microsoft.com/office/2007/relationships/hdphoto" Target="../media/image50.wdp"/><Relationship Id="rId6" Type="http://schemas.openxmlformats.org/officeDocument/2006/relationships/image" Target="../media/image49.png"/><Relationship Id="rId5" Type="http://schemas.microsoft.com/office/2007/relationships/diagramDrawing" Target="../diagrams/drawing3.xml"/><Relationship Id="rId4" Type="http://schemas.openxmlformats.org/officeDocument/2006/relationships/diagramColors" Target="../diagrams/colors3.xml"/><Relationship Id="rId3" Type="http://schemas.openxmlformats.org/officeDocument/2006/relationships/diagramQuickStyle" Target="../diagrams/quickStyle3.xml"/><Relationship Id="rId2" Type="http://schemas.openxmlformats.org/officeDocument/2006/relationships/diagramLayout" Target="../diagrams/layout3.xml"/><Relationship Id="rId10" Type="http://schemas.openxmlformats.org/officeDocument/2006/relationships/slideLayout" Target="../slideLayouts/slideLayout3.xml"/><Relationship Id="rId1" Type="http://schemas.openxmlformats.org/officeDocument/2006/relationships/diagramData" Target="../diagrams/data3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microsoft.com/office/2007/relationships/hdphoto" Target="../media/image19.wdp"/><Relationship Id="rId3" Type="http://schemas.openxmlformats.org/officeDocument/2006/relationships/image" Target="../media/image18.png"/><Relationship Id="rId2" Type="http://schemas.microsoft.com/office/2007/relationships/hdphoto" Target="../media/image54.wdp"/><Relationship Id="rId1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microsoft.com/office/2007/relationships/hdphoto" Target="../media/image12.wdp"/><Relationship Id="rId5" Type="http://schemas.openxmlformats.org/officeDocument/2006/relationships/image" Target="../media/image11.png"/><Relationship Id="rId4" Type="http://schemas.openxmlformats.org/officeDocument/2006/relationships/image" Target="../media/image10.GIF"/><Relationship Id="rId3" Type="http://schemas.openxmlformats.org/officeDocument/2006/relationships/image" Target="../media/image9.png"/><Relationship Id="rId2" Type="http://schemas.openxmlformats.org/officeDocument/2006/relationships/hyperlink" Target="&#36164;&#26009;&#38142;&#25509;/&#35270;&#39057;/&#35838;&#25991;&#26391;&#35835;10&#22823;&#36824;&#26159;&#23567;.mp4" TargetMode="External"/><Relationship Id="rId1" Type="http://schemas.openxmlformats.org/officeDocument/2006/relationships/image" Target="../media/image8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58.png"/><Relationship Id="rId3" Type="http://schemas.openxmlformats.org/officeDocument/2006/relationships/image" Target="../media/image41.png"/><Relationship Id="rId2" Type="http://schemas.openxmlformats.org/officeDocument/2006/relationships/image" Target="../media/image39.png"/><Relationship Id="rId1" Type="http://schemas.openxmlformats.org/officeDocument/2006/relationships/hyperlink" Target="&#36164;&#26009;&#38142;&#25509;/&#35270;&#39057;/&#33258;.mp4" TargetMode="Externa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hyperlink" Target="&#36164;&#26009;&#38142;&#25509;/&#35270;&#39057;/&#24049;.mp4" TargetMode="Externa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image" Target="../media/image59.png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39.png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60.png"/><Relationship Id="rId1" Type="http://schemas.openxmlformats.org/officeDocument/2006/relationships/hyperlink" Target="&#36164;&#26009;&#38142;&#25509;/&#35270;&#39057;/&#38376;.mp4" TargetMode="Externa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1.png"/><Relationship Id="rId2" Type="http://schemas.microsoft.com/office/2007/relationships/hdphoto" Target="../media/image19.wdp"/><Relationship Id="rId1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67.png"/><Relationship Id="rId7" Type="http://schemas.openxmlformats.org/officeDocument/2006/relationships/image" Target="../media/image66.emf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microsoft.com/office/2007/relationships/hdphoto" Target="../media/image52.wdp"/><Relationship Id="rId3" Type="http://schemas.openxmlformats.org/officeDocument/2006/relationships/image" Target="../media/image51.png"/><Relationship Id="rId2" Type="http://schemas.microsoft.com/office/2007/relationships/hdphoto" Target="../media/image63.wdp"/><Relationship Id="rId1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9.png"/><Relationship Id="rId1" Type="http://schemas.openxmlformats.org/officeDocument/2006/relationships/image" Target="../media/image68.emf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48.png"/><Relationship Id="rId4" Type="http://schemas.openxmlformats.org/officeDocument/2006/relationships/image" Target="../media/image47.emf"/><Relationship Id="rId3" Type="http://schemas.openxmlformats.org/officeDocument/2006/relationships/image" Target="../media/image10.GIF"/><Relationship Id="rId2" Type="http://schemas.openxmlformats.org/officeDocument/2006/relationships/image" Target="../media/image70.png"/><Relationship Id="rId1" Type="http://schemas.openxmlformats.org/officeDocument/2006/relationships/hyperlink" Target="&#36164;&#26009;&#38142;&#25509;/&#35270;&#39057;/&#23383;&#35789;&#21548;&#20889;10&#22823;&#36824;&#26159;&#23567;.mp4" TargetMode="Externa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16.wdp"/><Relationship Id="rId3" Type="http://schemas.openxmlformats.org/officeDocument/2006/relationships/image" Target="../media/image15.png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0.png"/><Relationship Id="rId2" Type="http://schemas.microsoft.com/office/2007/relationships/hdphoto" Target="../media/image19.wdp"/><Relationship Id="rId1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25.emf"/><Relationship Id="rId4" Type="http://schemas.microsoft.com/office/2007/relationships/hdphoto" Target="../media/image24.wdp"/><Relationship Id="rId3" Type="http://schemas.openxmlformats.org/officeDocument/2006/relationships/image" Target="../media/image23.png"/><Relationship Id="rId2" Type="http://schemas.microsoft.com/office/2007/relationships/hdphoto" Target="../media/image22.wdp"/><Relationship Id="rId1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microsoft.com/office/2007/relationships/hdphoto" Target="../media/image12.wdp"/><Relationship Id="rId3" Type="http://schemas.openxmlformats.org/officeDocument/2006/relationships/image" Target="../media/image11.png"/><Relationship Id="rId2" Type="http://schemas.openxmlformats.org/officeDocument/2006/relationships/image" Target="../media/image27.png"/><Relationship Id="rId1" Type="http://schemas.openxmlformats.org/officeDocument/2006/relationships/image" Target="../media/image26.emf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microsoft.com/office/2007/relationships/hdphoto" Target="../media/image35.wdp"/><Relationship Id="rId7" Type="http://schemas.openxmlformats.org/officeDocument/2006/relationships/image" Target="../media/image34.png"/><Relationship Id="rId6" Type="http://schemas.microsoft.com/office/2007/relationships/hdphoto" Target="../media/image33.wdp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3" Type="http://schemas.microsoft.com/office/2007/relationships/hdphoto" Target="../media/image30.wdp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组合 9"/>
          <p:cNvGrpSpPr/>
          <p:nvPr/>
        </p:nvGrpSpPr>
        <p:grpSpPr>
          <a:xfrm>
            <a:off x="1907705" y="1131590"/>
            <a:ext cx="6408711" cy="1420911"/>
            <a:chOff x="2391195" y="1131590"/>
            <a:chExt cx="6357269" cy="1420911"/>
          </a:xfrm>
        </p:grpSpPr>
        <p:sp>
          <p:nvSpPr>
            <p:cNvPr id="11" name="矩形 10"/>
            <p:cNvSpPr/>
            <p:nvPr/>
          </p:nvSpPr>
          <p:spPr>
            <a:xfrm>
              <a:off x="2391195" y="1131590"/>
              <a:ext cx="6357269" cy="584775"/>
            </a:xfrm>
            <a:prstGeom prst="rect">
              <a:avLst/>
            </a:prstGeom>
            <a:solidFill>
              <a:schemeClr val="bg1">
                <a:alpha val="84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altLang="zh-CN" sz="2400" b="1" smtClean="0">
                  <a:ln>
                    <a:solidFill>
                      <a:schemeClr val="bg1"/>
                    </a:solidFill>
                  </a:ln>
                  <a:latin typeface="汉语拼音" panose="020B0604020202020204" pitchFamily="34" charset="0"/>
                  <a:cs typeface="汉语拼音" panose="020B0604020202020204" pitchFamily="34" charset="0"/>
                </a:rPr>
                <a:t>            </a:t>
              </a:r>
              <a:r>
                <a:rPr lang="en-US" altLang="zh-CN" sz="3200" b="1" smtClean="0">
                  <a:ln w="9525">
                    <a:noFill/>
                    <a:prstDash val="solid"/>
                  </a:ln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dà        hái      shì      xiǎo</a:t>
              </a:r>
              <a:endParaRPr lang="zh-CN" altLang="en-US" sz="3200" b="1" dirty="0">
                <a:ln w="9525">
                  <a:noFill/>
                  <a:prstDash val="solid"/>
                </a:ln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sp>
          <p:nvSpPr>
            <p:cNvPr id="12" name="文本框 1"/>
            <p:cNvSpPr txBox="1"/>
            <p:nvPr/>
          </p:nvSpPr>
          <p:spPr>
            <a:xfrm>
              <a:off x="2391195" y="1707654"/>
              <a:ext cx="6357269" cy="844847"/>
            </a:xfrm>
            <a:prstGeom prst="rect">
              <a:avLst/>
            </a:prstGeom>
            <a:solidFill>
              <a:schemeClr val="bg1">
                <a:alpha val="84000"/>
              </a:schemeClr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altLang="zh-CN" sz="6000" b="1" spc="-60">
                  <a:ln w="9525">
                    <a:solidFill>
                      <a:schemeClr val="bg1"/>
                    </a:solidFill>
                    <a:prstDash val="solid"/>
                  </a:ln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6000" b="1" spc="-60" smtClean="0">
                  <a:ln w="9525">
                    <a:solidFill>
                      <a:schemeClr val="bg1"/>
                    </a:solidFill>
                    <a:prstDash val="solid"/>
                  </a:ln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   </a:t>
              </a:r>
              <a:r>
                <a:rPr lang="zh-CN" altLang="en-US" sz="7200" b="1" spc="-60" smtClean="0">
                  <a:ln w="9525">
                    <a:noFill/>
                    <a:prstDash val="solid"/>
                  </a:ln>
                  <a:latin typeface="楷体" panose="02010609060101010101" pitchFamily="49" charset="-122"/>
                  <a:ea typeface="楷体" panose="02010609060101010101" pitchFamily="49" charset="-122"/>
                </a:rPr>
                <a:t>大 还 是 小</a:t>
              </a:r>
              <a:endParaRPr lang="zh-CN" altLang="en-US" sz="7200" b="1" spc="-60" dirty="0">
                <a:ln w="9525">
                  <a:noFill/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907703" y="1656544"/>
            <a:ext cx="807170" cy="807171"/>
            <a:chOff x="1683888" y="876657"/>
            <a:chExt cx="975013" cy="975013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3888" y="876657"/>
              <a:ext cx="975013" cy="975013"/>
            </a:xfrm>
            <a:prstGeom prst="rect">
              <a:avLst/>
            </a:prstGeom>
          </p:spPr>
        </p:pic>
        <p:sp>
          <p:nvSpPr>
            <p:cNvPr id="22" name="文本框 6"/>
            <p:cNvSpPr txBox="1"/>
            <p:nvPr/>
          </p:nvSpPr>
          <p:spPr>
            <a:xfrm>
              <a:off x="1770871" y="900678"/>
              <a:ext cx="846564" cy="855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zh-CN" sz="4000" b="1" kern="600" spc="-70" smtClean="0">
                  <a:solidFill>
                    <a:srgbClr val="FF6E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kumimoji="1" lang="zh-CN" altLang="en-US" sz="4800" b="1" kern="600" spc="-70" dirty="0">
                <a:solidFill>
                  <a:srgbClr val="FF6E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512" y="51470"/>
            <a:ext cx="915984" cy="36004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07504" y="157947"/>
            <a:ext cx="3071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语文 一年级 上册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483428" y="3467613"/>
            <a:ext cx="2816764" cy="646331"/>
            <a:chOff x="5499652" y="3435846"/>
            <a:chExt cx="2816764" cy="646330"/>
          </a:xfrm>
        </p:grpSpPr>
        <p:sp>
          <p:nvSpPr>
            <p:cNvPr id="28" name="文本框 15">
              <a:hlinkClick r:id="rId4" action="ppaction://hlinksldjump"/>
            </p:cNvPr>
            <p:cNvSpPr txBox="1"/>
            <p:nvPr/>
          </p:nvSpPr>
          <p:spPr>
            <a:xfrm>
              <a:off x="5634111" y="3435846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第一课时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9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30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grpSp>
        <p:nvGrpSpPr>
          <p:cNvPr id="31" name="组合 30"/>
          <p:cNvGrpSpPr/>
          <p:nvPr/>
        </p:nvGrpSpPr>
        <p:grpSpPr>
          <a:xfrm>
            <a:off x="3483428" y="4229676"/>
            <a:ext cx="2816764" cy="646331"/>
            <a:chOff x="5499652" y="4197909"/>
            <a:chExt cx="2816764" cy="646330"/>
          </a:xfrm>
        </p:grpSpPr>
        <p:sp>
          <p:nvSpPr>
            <p:cNvPr id="32" name="文本框 15">
              <a:hlinkClick r:id="rId4" action="ppaction://hlinksldjump"/>
            </p:cNvPr>
            <p:cNvSpPr txBox="1"/>
            <p:nvPr/>
          </p:nvSpPr>
          <p:spPr>
            <a:xfrm>
              <a:off x="5634111" y="4197909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第二课时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3" name="iconfont-1191-870150"/>
            <p:cNvSpPr>
              <a:spLocks noChangeAspect="1"/>
            </p:cNvSpPr>
            <p:nvPr/>
          </p:nvSpPr>
          <p:spPr bwMode="auto">
            <a:xfrm>
              <a:off x="8033446" y="4308847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34" name="iconfont-1191-870150"/>
            <p:cNvSpPr>
              <a:spLocks noChangeAspect="1"/>
            </p:cNvSpPr>
            <p:nvPr/>
          </p:nvSpPr>
          <p:spPr bwMode="auto">
            <a:xfrm rot="10800000">
              <a:off x="5499652" y="4308848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95"/>
          <p:cNvSpPr txBox="1">
            <a:spLocks noChangeArrowheads="1"/>
          </p:cNvSpPr>
          <p:nvPr/>
        </p:nvSpPr>
        <p:spPr bwMode="auto">
          <a:xfrm>
            <a:off x="2555776" y="1275606"/>
            <a:ext cx="5688632" cy="2415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读第</a:t>
            </a:r>
            <a:r>
              <a:rPr lang="en-US" altLang="zh-CN" sz="3600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600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自然段，结合图片想一想：“我”为什么觉得</a:t>
            </a:r>
            <a:r>
              <a:rPr lang="zh-CN" altLang="en-US" sz="36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自己很大？</a:t>
            </a:r>
            <a:endParaRPr lang="zh-CN" altLang="en-US" sz="3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93289">
                        <a14:foregroundMark x1="23490" y1="25592" x2="25727" y2="27515"/>
                        <a14:foregroundMark x1="51902" y1="25000" x2="51007" y2="295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46812"/>
            <a:ext cx="1802227" cy="2725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4669" y="539750"/>
            <a:ext cx="8737811" cy="4064000"/>
            <a:chOff x="154669" y="539750"/>
            <a:chExt cx="8737811" cy="4064000"/>
          </a:xfrm>
        </p:grpSpPr>
        <p:graphicFrame>
          <p:nvGraphicFramePr>
            <p:cNvPr id="2" name="图示 1"/>
            <p:cNvGraphicFramePr/>
            <p:nvPr/>
          </p:nvGraphicFramePr>
          <p:xfrm>
            <a:off x="179512" y="539750"/>
            <a:ext cx="8712968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" r:lo="rId2" r:qs="rId3" r:cs="rId4"/>
            </a:graphicData>
          </a:graphic>
        </p:graphicFrame>
        <p:pic>
          <p:nvPicPr>
            <p:cNvPr id="6" name="Picture 6" descr="C:\Users\Administrator\Downloads\图片3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669" y="2499742"/>
              <a:ext cx="1969059" cy="20145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4134" y="2709667"/>
              <a:ext cx="1000034" cy="1662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4211960" y="2770676"/>
            <a:ext cx="792088" cy="1529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 b="1" smtClean="0">
                <a:solidFill>
                  <a:srgbClr val="FF0000"/>
                </a:solidFill>
                <a:latin typeface="宋体" panose="02010600030101010101" pitchFamily="2" charset="-122"/>
              </a:rPr>
              <a:t>独</a:t>
            </a:r>
            <a:endParaRPr lang="en-US" altLang="zh-CN" sz="4800" b="1" smtClean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 b="1" smtClean="0">
                <a:solidFill>
                  <a:srgbClr val="FF0000"/>
                </a:solidFill>
                <a:latin typeface="宋体" panose="02010600030101010101" pitchFamily="2" charset="-122"/>
              </a:rPr>
              <a:t>立</a:t>
            </a:r>
            <a:endParaRPr lang="zh-CN" altLang="en-US" sz="4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5868144" y="613318"/>
            <a:ext cx="1728192" cy="60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b="1" smtClean="0">
                <a:solidFill>
                  <a:prstClr val="black"/>
                </a:solidFill>
                <a:latin typeface="宋体" panose="02010600030101010101" pitchFamily="2" charset="-122"/>
              </a:rPr>
              <a:t>(</a:t>
            </a:r>
            <a:r>
              <a:rPr lang="zh-CN" altLang="en-US" sz="3600" b="1" smtClean="0">
                <a:solidFill>
                  <a:prstClr val="black"/>
                </a:solidFill>
                <a:latin typeface="宋体" panose="02010600030101010101" pitchFamily="2" charset="-122"/>
              </a:rPr>
              <a:t>自豪</a:t>
            </a:r>
            <a:r>
              <a:rPr lang="en-US" altLang="zh-CN" sz="3600" b="1" smtClean="0">
                <a:solidFill>
                  <a:prstClr val="black"/>
                </a:solidFill>
                <a:latin typeface="宋体" panose="02010600030101010101" pitchFamily="2" charset="-122"/>
              </a:rPr>
              <a:t>)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5508104" y="550239"/>
            <a:ext cx="2880320" cy="3246959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 defTabSz="914400">
              <a:lnSpc>
                <a:spcPct val="95000"/>
              </a:lnSpc>
            </a:pPr>
            <a:r>
              <a:rPr lang="en-US" altLang="zh-CN" sz="60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yī</a:t>
            </a:r>
            <a:endParaRPr lang="en-US" altLang="zh-CN" sz="6000" b="1" smtClean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 algn="ctr" defTabSz="914400">
              <a:lnSpc>
                <a:spcPct val="95000"/>
              </a:lnSpc>
            </a:pPr>
            <a:r>
              <a:rPr lang="zh-CN" altLang="en-US" sz="138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衣</a:t>
            </a:r>
            <a:endParaRPr lang="zh-CN" altLang="en-US" sz="13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7749387" y="1222495"/>
            <a:ext cx="1224136" cy="7790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衣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领</a:t>
            </a:r>
            <a:endParaRPr lang="zh-CN" altLang="en-US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150"/>
          <a:stretch>
            <a:fillRect/>
          </a:stretch>
        </p:blipFill>
        <p:spPr bwMode="auto">
          <a:xfrm>
            <a:off x="7615" y="1702367"/>
            <a:ext cx="6076553" cy="2076450"/>
          </a:xfrm>
          <a:prstGeom prst="rect">
            <a:avLst/>
          </a:prstGeom>
          <a:noFill/>
          <a:ln>
            <a:noFill/>
          </a:ln>
          <a:effectLst>
            <a:glow rad="76200">
              <a:srgbClr val="D1F5B8">
                <a:alpha val="65000"/>
              </a:srgb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椭圆 1"/>
          <p:cNvSpPr/>
          <p:nvPr/>
        </p:nvSpPr>
        <p:spPr>
          <a:xfrm>
            <a:off x="6561255" y="1855006"/>
            <a:ext cx="432048" cy="360040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6"/>
          <p:cNvSpPr txBox="1"/>
          <p:nvPr/>
        </p:nvSpPr>
        <p:spPr>
          <a:xfrm>
            <a:off x="7749387" y="2299681"/>
            <a:ext cx="1224136" cy="7790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衣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袖</a:t>
            </a:r>
            <a:endParaRPr lang="zh-CN" altLang="en-US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6" name="椭圆 15"/>
          <p:cNvSpPr/>
          <p:nvPr/>
        </p:nvSpPr>
        <p:spPr>
          <a:xfrm rot="2480806">
            <a:off x="6280626" y="2197426"/>
            <a:ext cx="288032" cy="1139463"/>
          </a:xfrm>
          <a:prstGeom prst="ellipse">
            <a:avLst/>
          </a:prstGeom>
          <a:grpFill/>
          <a:ln>
            <a:solidFill>
              <a:srgbClr val="00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2480806">
            <a:off x="7073631" y="2261066"/>
            <a:ext cx="288032" cy="510641"/>
          </a:xfrm>
          <a:prstGeom prst="ellipse">
            <a:avLst/>
          </a:prstGeom>
          <a:grpFill/>
          <a:ln>
            <a:solidFill>
              <a:srgbClr val="00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rot="2480806">
            <a:off x="6484616" y="2539604"/>
            <a:ext cx="1278741" cy="1203232"/>
          </a:xfrm>
          <a:prstGeom prst="ellipse">
            <a:avLst/>
          </a:prstGeom>
          <a:grpFill/>
          <a:ln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6"/>
          <p:cNvSpPr txBox="1"/>
          <p:nvPr/>
        </p:nvSpPr>
        <p:spPr>
          <a:xfrm>
            <a:off x="7749387" y="3376867"/>
            <a:ext cx="1224136" cy="7790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衣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摆</a:t>
            </a:r>
            <a:endPara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3635896" y="789855"/>
            <a:ext cx="2016227" cy="623248"/>
          </a:xfrm>
          <a:prstGeom prst="rect">
            <a:avLst/>
          </a:prstGeom>
          <a:noFill/>
          <a:ln w="15875" cmpd="dbl">
            <a:solidFill>
              <a:srgbClr val="005C2A"/>
            </a:solidFill>
            <a:prstDash val="sysDot"/>
            <a:miter lim="800000"/>
          </a:ln>
          <a:effectLst>
            <a:glow rad="25400">
              <a:srgbClr val="00B050">
                <a:alpha val="29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>
            <a:defPPr>
              <a:defRPr lang="zh-CN"/>
            </a:defPPr>
            <a:lvl1pPr algn="ctr">
              <a:spcBef>
                <a:spcPct val="50000"/>
              </a:spcBef>
              <a:defRPr sz="3600" b="1">
                <a:latin typeface="+mn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字理识字</a:t>
            </a:r>
            <a:endParaRPr lang="en-US" altLang="zh-CN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21284" y="195486"/>
            <a:ext cx="2062484" cy="646331"/>
            <a:chOff x="421284" y="411510"/>
            <a:chExt cx="2062484" cy="646330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1284" y="499763"/>
              <a:ext cx="431626" cy="558077"/>
            </a:xfrm>
            <a:prstGeom prst="rect">
              <a:avLst/>
            </a:prstGeom>
          </p:spPr>
        </p:pic>
        <p:sp>
          <p:nvSpPr>
            <p:cNvPr id="21" name="文本框 15"/>
            <p:cNvSpPr txBox="1"/>
            <p:nvPr/>
          </p:nvSpPr>
          <p:spPr>
            <a:xfrm>
              <a:off x="827584" y="411510"/>
              <a:ext cx="1656184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学认字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 animBg="1"/>
      <p:bldP spid="15" grpId="0"/>
      <p:bldP spid="16" grpId="0" animBg="1"/>
      <p:bldP spid="17" grpId="0" animBg="1"/>
      <p:bldP spid="18" grpId="0" animBg="1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文本框 8"/>
          <p:cNvSpPr txBox="1"/>
          <p:nvPr/>
        </p:nvSpPr>
        <p:spPr>
          <a:xfrm>
            <a:off x="3707904" y="2067694"/>
            <a:ext cx="4968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）整个字的重心落在田字格的正中。撇捺舒展，呈三角形。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smtClean="0">
                <a:latin typeface="+mn-ea"/>
              </a:rPr>
              <a:t>       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）注意笔顺，最后一笔是长捺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。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4499992" y="1288635"/>
            <a:ext cx="446449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词：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衣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服 雨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衣</a:t>
            </a:r>
            <a:endParaRPr lang="zh-CN" altLang="en-US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22" name="Picture 2" descr="C:\Users\zhangye\Desktop\点击.png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301" y="2423167"/>
            <a:ext cx="584980" cy="58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文本框 8"/>
          <p:cNvSpPr txBox="1">
            <a:spLocks noChangeArrowheads="1"/>
          </p:cNvSpPr>
          <p:nvPr/>
        </p:nvSpPr>
        <p:spPr bwMode="auto">
          <a:xfrm>
            <a:off x="422957" y="794197"/>
            <a:ext cx="328494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400" dirty="0" err="1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yī</a:t>
            </a:r>
            <a:endParaRPr lang="zh-CN" altLang="en-US" sz="44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799397" y="1541225"/>
            <a:ext cx="2318547" cy="2326669"/>
            <a:chOff x="5534807" y="1672548"/>
            <a:chExt cx="2318547" cy="2326669"/>
          </a:xfrm>
        </p:grpSpPr>
        <p:sp>
          <p:nvSpPr>
            <p:cNvPr id="37" name="矩形 36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1076446" y="1828297"/>
            <a:ext cx="1764448" cy="1752525"/>
            <a:chOff x="4625975" y="4227513"/>
            <a:chExt cx="704850" cy="700087"/>
          </a:xfrm>
        </p:grpSpPr>
        <p:sp>
          <p:nvSpPr>
            <p:cNvPr id="41" name="Freeform 156"/>
            <p:cNvSpPr/>
            <p:nvPr/>
          </p:nvSpPr>
          <p:spPr bwMode="auto">
            <a:xfrm>
              <a:off x="4686300" y="4338638"/>
              <a:ext cx="455612" cy="114300"/>
            </a:xfrm>
            <a:custGeom>
              <a:avLst/>
              <a:gdLst>
                <a:gd name="T0" fmla="*/ 25 w 575"/>
                <a:gd name="T1" fmla="*/ 96 h 144"/>
                <a:gd name="T2" fmla="*/ 33 w 575"/>
                <a:gd name="T3" fmla="*/ 95 h 144"/>
                <a:gd name="T4" fmla="*/ 45 w 575"/>
                <a:gd name="T5" fmla="*/ 93 h 144"/>
                <a:gd name="T6" fmla="*/ 60 w 575"/>
                <a:gd name="T7" fmla="*/ 90 h 144"/>
                <a:gd name="T8" fmla="*/ 79 w 575"/>
                <a:gd name="T9" fmla="*/ 88 h 144"/>
                <a:gd name="T10" fmla="*/ 101 w 575"/>
                <a:gd name="T11" fmla="*/ 83 h 144"/>
                <a:gd name="T12" fmla="*/ 126 w 575"/>
                <a:gd name="T13" fmla="*/ 78 h 144"/>
                <a:gd name="T14" fmla="*/ 155 w 575"/>
                <a:gd name="T15" fmla="*/ 72 h 144"/>
                <a:gd name="T16" fmla="*/ 188 w 575"/>
                <a:gd name="T17" fmla="*/ 65 h 144"/>
                <a:gd name="T18" fmla="*/ 224 w 575"/>
                <a:gd name="T19" fmla="*/ 59 h 144"/>
                <a:gd name="T20" fmla="*/ 263 w 575"/>
                <a:gd name="T21" fmla="*/ 50 h 144"/>
                <a:gd name="T22" fmla="*/ 302 w 575"/>
                <a:gd name="T23" fmla="*/ 42 h 144"/>
                <a:gd name="T24" fmla="*/ 337 w 575"/>
                <a:gd name="T25" fmla="*/ 35 h 144"/>
                <a:gd name="T26" fmla="*/ 368 w 575"/>
                <a:gd name="T27" fmla="*/ 28 h 144"/>
                <a:gd name="T28" fmla="*/ 396 w 575"/>
                <a:gd name="T29" fmla="*/ 23 h 144"/>
                <a:gd name="T30" fmla="*/ 422 w 575"/>
                <a:gd name="T31" fmla="*/ 17 h 144"/>
                <a:gd name="T32" fmla="*/ 443 w 575"/>
                <a:gd name="T33" fmla="*/ 13 h 144"/>
                <a:gd name="T34" fmla="*/ 461 w 575"/>
                <a:gd name="T35" fmla="*/ 9 h 144"/>
                <a:gd name="T36" fmla="*/ 476 w 575"/>
                <a:gd name="T37" fmla="*/ 6 h 144"/>
                <a:gd name="T38" fmla="*/ 487 w 575"/>
                <a:gd name="T39" fmla="*/ 3 h 144"/>
                <a:gd name="T40" fmla="*/ 494 w 575"/>
                <a:gd name="T41" fmla="*/ 0 h 144"/>
                <a:gd name="T42" fmla="*/ 503 w 575"/>
                <a:gd name="T43" fmla="*/ 0 h 144"/>
                <a:gd name="T44" fmla="*/ 518 w 575"/>
                <a:gd name="T45" fmla="*/ 3 h 144"/>
                <a:gd name="T46" fmla="*/ 537 w 575"/>
                <a:gd name="T47" fmla="*/ 13 h 144"/>
                <a:gd name="T48" fmla="*/ 557 w 575"/>
                <a:gd name="T49" fmla="*/ 27 h 144"/>
                <a:gd name="T50" fmla="*/ 570 w 575"/>
                <a:gd name="T51" fmla="*/ 39 h 144"/>
                <a:gd name="T52" fmla="*/ 575 w 575"/>
                <a:gd name="T53" fmla="*/ 50 h 144"/>
                <a:gd name="T54" fmla="*/ 573 w 575"/>
                <a:gd name="T55" fmla="*/ 54 h 144"/>
                <a:gd name="T56" fmla="*/ 568 w 575"/>
                <a:gd name="T57" fmla="*/ 59 h 144"/>
                <a:gd name="T58" fmla="*/ 559 w 575"/>
                <a:gd name="T59" fmla="*/ 61 h 144"/>
                <a:gd name="T60" fmla="*/ 548 w 575"/>
                <a:gd name="T61" fmla="*/ 63 h 144"/>
                <a:gd name="T62" fmla="*/ 534 w 575"/>
                <a:gd name="T63" fmla="*/ 63 h 144"/>
                <a:gd name="T64" fmla="*/ 515 w 575"/>
                <a:gd name="T65" fmla="*/ 64 h 144"/>
                <a:gd name="T66" fmla="*/ 486 w 575"/>
                <a:gd name="T67" fmla="*/ 67 h 144"/>
                <a:gd name="T68" fmla="*/ 447 w 575"/>
                <a:gd name="T69" fmla="*/ 72 h 144"/>
                <a:gd name="T70" fmla="*/ 399 w 575"/>
                <a:gd name="T71" fmla="*/ 79 h 144"/>
                <a:gd name="T72" fmla="*/ 339 w 575"/>
                <a:gd name="T73" fmla="*/ 89 h 144"/>
                <a:gd name="T74" fmla="*/ 271 w 575"/>
                <a:gd name="T75" fmla="*/ 100 h 144"/>
                <a:gd name="T76" fmla="*/ 209 w 575"/>
                <a:gd name="T77" fmla="*/ 111 h 144"/>
                <a:gd name="T78" fmla="*/ 159 w 575"/>
                <a:gd name="T79" fmla="*/ 121 h 144"/>
                <a:gd name="T80" fmla="*/ 122 w 575"/>
                <a:gd name="T81" fmla="*/ 129 h 144"/>
                <a:gd name="T82" fmla="*/ 94 w 575"/>
                <a:gd name="T83" fmla="*/ 135 h 144"/>
                <a:gd name="T84" fmla="*/ 79 w 575"/>
                <a:gd name="T85" fmla="*/ 139 h 144"/>
                <a:gd name="T86" fmla="*/ 58 w 575"/>
                <a:gd name="T87" fmla="*/ 144 h 144"/>
                <a:gd name="T88" fmla="*/ 40 w 575"/>
                <a:gd name="T89" fmla="*/ 142 h 144"/>
                <a:gd name="T90" fmla="*/ 22 w 575"/>
                <a:gd name="T91" fmla="*/ 129 h 144"/>
                <a:gd name="T92" fmla="*/ 9 w 575"/>
                <a:gd name="T93" fmla="*/ 118 h 144"/>
                <a:gd name="T94" fmla="*/ 2 w 575"/>
                <a:gd name="T95" fmla="*/ 108 h 144"/>
                <a:gd name="T96" fmla="*/ 0 w 575"/>
                <a:gd name="T97" fmla="*/ 101 h 144"/>
                <a:gd name="T98" fmla="*/ 7 w 575"/>
                <a:gd name="T99" fmla="*/ 97 h 144"/>
                <a:gd name="T100" fmla="*/ 21 w 575"/>
                <a:gd name="T101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75" h="144">
                  <a:moveTo>
                    <a:pt x="21" y="96"/>
                  </a:moveTo>
                  <a:lnTo>
                    <a:pt x="22" y="96"/>
                  </a:lnTo>
                  <a:lnTo>
                    <a:pt x="25" y="96"/>
                  </a:lnTo>
                  <a:lnTo>
                    <a:pt x="27" y="96"/>
                  </a:lnTo>
                  <a:lnTo>
                    <a:pt x="29" y="96"/>
                  </a:lnTo>
                  <a:lnTo>
                    <a:pt x="33" y="95"/>
                  </a:lnTo>
                  <a:lnTo>
                    <a:pt x="36" y="95"/>
                  </a:lnTo>
                  <a:lnTo>
                    <a:pt x="40" y="95"/>
                  </a:lnTo>
                  <a:lnTo>
                    <a:pt x="45" y="93"/>
                  </a:lnTo>
                  <a:lnTo>
                    <a:pt x="50" y="93"/>
                  </a:lnTo>
                  <a:lnTo>
                    <a:pt x="54" y="92"/>
                  </a:lnTo>
                  <a:lnTo>
                    <a:pt x="60" y="90"/>
                  </a:lnTo>
                  <a:lnTo>
                    <a:pt x="65" y="89"/>
                  </a:lnTo>
                  <a:lnTo>
                    <a:pt x="72" y="89"/>
                  </a:lnTo>
                  <a:lnTo>
                    <a:pt x="79" y="88"/>
                  </a:lnTo>
                  <a:lnTo>
                    <a:pt x="86" y="86"/>
                  </a:lnTo>
                  <a:lnTo>
                    <a:pt x="93" y="85"/>
                  </a:lnTo>
                  <a:lnTo>
                    <a:pt x="101" y="83"/>
                  </a:lnTo>
                  <a:lnTo>
                    <a:pt x="110" y="82"/>
                  </a:lnTo>
                  <a:lnTo>
                    <a:pt x="118" y="79"/>
                  </a:lnTo>
                  <a:lnTo>
                    <a:pt x="126" y="78"/>
                  </a:lnTo>
                  <a:lnTo>
                    <a:pt x="136" y="77"/>
                  </a:lnTo>
                  <a:lnTo>
                    <a:pt x="146" y="74"/>
                  </a:lnTo>
                  <a:lnTo>
                    <a:pt x="155" y="72"/>
                  </a:lnTo>
                  <a:lnTo>
                    <a:pt x="166" y="70"/>
                  </a:lnTo>
                  <a:lnTo>
                    <a:pt x="177" y="68"/>
                  </a:lnTo>
                  <a:lnTo>
                    <a:pt x="188" y="65"/>
                  </a:lnTo>
                  <a:lnTo>
                    <a:pt x="200" y="63"/>
                  </a:lnTo>
                  <a:lnTo>
                    <a:pt x="212" y="61"/>
                  </a:lnTo>
                  <a:lnTo>
                    <a:pt x="224" y="59"/>
                  </a:lnTo>
                  <a:lnTo>
                    <a:pt x="237" y="56"/>
                  </a:lnTo>
                  <a:lnTo>
                    <a:pt x="249" y="53"/>
                  </a:lnTo>
                  <a:lnTo>
                    <a:pt x="263" y="50"/>
                  </a:lnTo>
                  <a:lnTo>
                    <a:pt x="277" y="47"/>
                  </a:lnTo>
                  <a:lnTo>
                    <a:pt x="289" y="45"/>
                  </a:lnTo>
                  <a:lnTo>
                    <a:pt x="302" y="42"/>
                  </a:lnTo>
                  <a:lnTo>
                    <a:pt x="313" y="39"/>
                  </a:lnTo>
                  <a:lnTo>
                    <a:pt x="325" y="38"/>
                  </a:lnTo>
                  <a:lnTo>
                    <a:pt x="337" y="35"/>
                  </a:lnTo>
                  <a:lnTo>
                    <a:pt x="348" y="32"/>
                  </a:lnTo>
                  <a:lnTo>
                    <a:pt x="359" y="31"/>
                  </a:lnTo>
                  <a:lnTo>
                    <a:pt x="368" y="28"/>
                  </a:lnTo>
                  <a:lnTo>
                    <a:pt x="378" y="27"/>
                  </a:lnTo>
                  <a:lnTo>
                    <a:pt x="388" y="24"/>
                  </a:lnTo>
                  <a:lnTo>
                    <a:pt x="396" y="23"/>
                  </a:lnTo>
                  <a:lnTo>
                    <a:pt x="406" y="21"/>
                  </a:lnTo>
                  <a:lnTo>
                    <a:pt x="414" y="18"/>
                  </a:lnTo>
                  <a:lnTo>
                    <a:pt x="422" y="17"/>
                  </a:lnTo>
                  <a:lnTo>
                    <a:pt x="429" y="16"/>
                  </a:lnTo>
                  <a:lnTo>
                    <a:pt x="436" y="14"/>
                  </a:lnTo>
                  <a:lnTo>
                    <a:pt x="443" y="13"/>
                  </a:lnTo>
                  <a:lnTo>
                    <a:pt x="450" y="11"/>
                  </a:lnTo>
                  <a:lnTo>
                    <a:pt x="456" y="10"/>
                  </a:lnTo>
                  <a:lnTo>
                    <a:pt x="461" y="9"/>
                  </a:lnTo>
                  <a:lnTo>
                    <a:pt x="467" y="7"/>
                  </a:lnTo>
                  <a:lnTo>
                    <a:pt x="472" y="7"/>
                  </a:lnTo>
                  <a:lnTo>
                    <a:pt x="476" y="6"/>
                  </a:lnTo>
                  <a:lnTo>
                    <a:pt x="480" y="5"/>
                  </a:lnTo>
                  <a:lnTo>
                    <a:pt x="485" y="3"/>
                  </a:lnTo>
                  <a:lnTo>
                    <a:pt x="487" y="3"/>
                  </a:lnTo>
                  <a:lnTo>
                    <a:pt x="490" y="2"/>
                  </a:lnTo>
                  <a:lnTo>
                    <a:pt x="493" y="2"/>
                  </a:lnTo>
                  <a:lnTo>
                    <a:pt x="494" y="0"/>
                  </a:lnTo>
                  <a:lnTo>
                    <a:pt x="497" y="0"/>
                  </a:lnTo>
                  <a:lnTo>
                    <a:pt x="498" y="0"/>
                  </a:lnTo>
                  <a:lnTo>
                    <a:pt x="503" y="0"/>
                  </a:lnTo>
                  <a:lnTo>
                    <a:pt x="507" y="0"/>
                  </a:lnTo>
                  <a:lnTo>
                    <a:pt x="512" y="2"/>
                  </a:lnTo>
                  <a:lnTo>
                    <a:pt x="518" y="3"/>
                  </a:lnTo>
                  <a:lnTo>
                    <a:pt x="523" y="6"/>
                  </a:lnTo>
                  <a:lnTo>
                    <a:pt x="530" y="9"/>
                  </a:lnTo>
                  <a:lnTo>
                    <a:pt x="537" y="13"/>
                  </a:lnTo>
                  <a:lnTo>
                    <a:pt x="544" y="17"/>
                  </a:lnTo>
                  <a:lnTo>
                    <a:pt x="551" y="21"/>
                  </a:lnTo>
                  <a:lnTo>
                    <a:pt x="557" y="27"/>
                  </a:lnTo>
                  <a:lnTo>
                    <a:pt x="562" y="31"/>
                  </a:lnTo>
                  <a:lnTo>
                    <a:pt x="566" y="35"/>
                  </a:lnTo>
                  <a:lnTo>
                    <a:pt x="570" y="39"/>
                  </a:lnTo>
                  <a:lnTo>
                    <a:pt x="572" y="43"/>
                  </a:lnTo>
                  <a:lnTo>
                    <a:pt x="575" y="47"/>
                  </a:lnTo>
                  <a:lnTo>
                    <a:pt x="575" y="50"/>
                  </a:lnTo>
                  <a:lnTo>
                    <a:pt x="575" y="52"/>
                  </a:lnTo>
                  <a:lnTo>
                    <a:pt x="573" y="53"/>
                  </a:lnTo>
                  <a:lnTo>
                    <a:pt x="573" y="54"/>
                  </a:lnTo>
                  <a:lnTo>
                    <a:pt x="572" y="56"/>
                  </a:lnTo>
                  <a:lnTo>
                    <a:pt x="570" y="57"/>
                  </a:lnTo>
                  <a:lnTo>
                    <a:pt x="568" y="59"/>
                  </a:lnTo>
                  <a:lnTo>
                    <a:pt x="566" y="59"/>
                  </a:lnTo>
                  <a:lnTo>
                    <a:pt x="563" y="60"/>
                  </a:lnTo>
                  <a:lnTo>
                    <a:pt x="559" y="61"/>
                  </a:lnTo>
                  <a:lnTo>
                    <a:pt x="557" y="61"/>
                  </a:lnTo>
                  <a:lnTo>
                    <a:pt x="552" y="61"/>
                  </a:lnTo>
                  <a:lnTo>
                    <a:pt x="548" y="63"/>
                  </a:lnTo>
                  <a:lnTo>
                    <a:pt x="544" y="63"/>
                  </a:lnTo>
                  <a:lnTo>
                    <a:pt x="539" y="63"/>
                  </a:lnTo>
                  <a:lnTo>
                    <a:pt x="534" y="63"/>
                  </a:lnTo>
                  <a:lnTo>
                    <a:pt x="529" y="63"/>
                  </a:lnTo>
                  <a:lnTo>
                    <a:pt x="522" y="63"/>
                  </a:lnTo>
                  <a:lnTo>
                    <a:pt x="515" y="64"/>
                  </a:lnTo>
                  <a:lnTo>
                    <a:pt x="507" y="64"/>
                  </a:lnTo>
                  <a:lnTo>
                    <a:pt x="497" y="65"/>
                  </a:lnTo>
                  <a:lnTo>
                    <a:pt x="486" y="67"/>
                  </a:lnTo>
                  <a:lnTo>
                    <a:pt x="474" y="68"/>
                  </a:lnTo>
                  <a:lnTo>
                    <a:pt x="461" y="70"/>
                  </a:lnTo>
                  <a:lnTo>
                    <a:pt x="447" y="72"/>
                  </a:lnTo>
                  <a:lnTo>
                    <a:pt x="432" y="74"/>
                  </a:lnTo>
                  <a:lnTo>
                    <a:pt x="415" y="77"/>
                  </a:lnTo>
                  <a:lnTo>
                    <a:pt x="399" y="79"/>
                  </a:lnTo>
                  <a:lnTo>
                    <a:pt x="379" y="82"/>
                  </a:lnTo>
                  <a:lnTo>
                    <a:pt x="360" y="85"/>
                  </a:lnTo>
                  <a:lnTo>
                    <a:pt x="339" y="89"/>
                  </a:lnTo>
                  <a:lnTo>
                    <a:pt x="317" y="92"/>
                  </a:lnTo>
                  <a:lnTo>
                    <a:pt x="294" y="96"/>
                  </a:lnTo>
                  <a:lnTo>
                    <a:pt x="271" y="100"/>
                  </a:lnTo>
                  <a:lnTo>
                    <a:pt x="249" y="104"/>
                  </a:lnTo>
                  <a:lnTo>
                    <a:pt x="229" y="108"/>
                  </a:lnTo>
                  <a:lnTo>
                    <a:pt x="209" y="111"/>
                  </a:lnTo>
                  <a:lnTo>
                    <a:pt x="191" y="115"/>
                  </a:lnTo>
                  <a:lnTo>
                    <a:pt x="175" y="118"/>
                  </a:lnTo>
                  <a:lnTo>
                    <a:pt x="159" y="121"/>
                  </a:lnTo>
                  <a:lnTo>
                    <a:pt x="146" y="124"/>
                  </a:lnTo>
                  <a:lnTo>
                    <a:pt x="133" y="126"/>
                  </a:lnTo>
                  <a:lnTo>
                    <a:pt x="122" y="129"/>
                  </a:lnTo>
                  <a:lnTo>
                    <a:pt x="111" y="130"/>
                  </a:lnTo>
                  <a:lnTo>
                    <a:pt x="103" y="133"/>
                  </a:lnTo>
                  <a:lnTo>
                    <a:pt x="94" y="135"/>
                  </a:lnTo>
                  <a:lnTo>
                    <a:pt x="87" y="136"/>
                  </a:lnTo>
                  <a:lnTo>
                    <a:pt x="83" y="137"/>
                  </a:lnTo>
                  <a:lnTo>
                    <a:pt x="79" y="139"/>
                  </a:lnTo>
                  <a:lnTo>
                    <a:pt x="71" y="142"/>
                  </a:lnTo>
                  <a:lnTo>
                    <a:pt x="65" y="143"/>
                  </a:lnTo>
                  <a:lnTo>
                    <a:pt x="58" y="144"/>
                  </a:lnTo>
                  <a:lnTo>
                    <a:pt x="51" y="144"/>
                  </a:lnTo>
                  <a:lnTo>
                    <a:pt x="46" y="143"/>
                  </a:lnTo>
                  <a:lnTo>
                    <a:pt x="40" y="142"/>
                  </a:lnTo>
                  <a:lnTo>
                    <a:pt x="35" y="139"/>
                  </a:lnTo>
                  <a:lnTo>
                    <a:pt x="29" y="135"/>
                  </a:lnTo>
                  <a:lnTo>
                    <a:pt x="22" y="129"/>
                  </a:lnTo>
                  <a:lnTo>
                    <a:pt x="17" y="125"/>
                  </a:lnTo>
                  <a:lnTo>
                    <a:pt x="11" y="121"/>
                  </a:lnTo>
                  <a:lnTo>
                    <a:pt x="9" y="118"/>
                  </a:lnTo>
                  <a:lnTo>
                    <a:pt x="6" y="114"/>
                  </a:lnTo>
                  <a:lnTo>
                    <a:pt x="3" y="111"/>
                  </a:lnTo>
                  <a:lnTo>
                    <a:pt x="2" y="108"/>
                  </a:lnTo>
                  <a:lnTo>
                    <a:pt x="2" y="104"/>
                  </a:lnTo>
                  <a:lnTo>
                    <a:pt x="0" y="103"/>
                  </a:lnTo>
                  <a:lnTo>
                    <a:pt x="0" y="101"/>
                  </a:lnTo>
                  <a:lnTo>
                    <a:pt x="2" y="100"/>
                  </a:lnTo>
                  <a:lnTo>
                    <a:pt x="4" y="99"/>
                  </a:lnTo>
                  <a:lnTo>
                    <a:pt x="7" y="97"/>
                  </a:lnTo>
                  <a:lnTo>
                    <a:pt x="11" y="97"/>
                  </a:lnTo>
                  <a:lnTo>
                    <a:pt x="15" y="96"/>
                  </a:lnTo>
                  <a:lnTo>
                    <a:pt x="21" y="96"/>
                  </a:lnTo>
                  <a:lnTo>
                    <a:pt x="21" y="96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57"/>
            <p:cNvSpPr/>
            <p:nvPr/>
          </p:nvSpPr>
          <p:spPr bwMode="auto">
            <a:xfrm>
              <a:off x="4867275" y="4227513"/>
              <a:ext cx="120650" cy="93663"/>
            </a:xfrm>
            <a:custGeom>
              <a:avLst/>
              <a:gdLst>
                <a:gd name="T0" fmla="*/ 0 w 150"/>
                <a:gd name="T1" fmla="*/ 10 h 118"/>
                <a:gd name="T2" fmla="*/ 4 w 150"/>
                <a:gd name="T3" fmla="*/ 6 h 118"/>
                <a:gd name="T4" fmla="*/ 12 w 150"/>
                <a:gd name="T5" fmla="*/ 3 h 118"/>
                <a:gd name="T6" fmla="*/ 23 w 150"/>
                <a:gd name="T7" fmla="*/ 0 h 118"/>
                <a:gd name="T8" fmla="*/ 38 w 150"/>
                <a:gd name="T9" fmla="*/ 1 h 118"/>
                <a:gd name="T10" fmla="*/ 55 w 150"/>
                <a:gd name="T11" fmla="*/ 4 h 118"/>
                <a:gd name="T12" fmla="*/ 74 w 150"/>
                <a:gd name="T13" fmla="*/ 10 h 118"/>
                <a:gd name="T14" fmla="*/ 96 w 150"/>
                <a:gd name="T15" fmla="*/ 19 h 118"/>
                <a:gd name="T16" fmla="*/ 113 w 150"/>
                <a:gd name="T17" fmla="*/ 29 h 118"/>
                <a:gd name="T18" fmla="*/ 123 w 150"/>
                <a:gd name="T19" fmla="*/ 37 h 118"/>
                <a:gd name="T20" fmla="*/ 131 w 150"/>
                <a:gd name="T21" fmla="*/ 44 h 118"/>
                <a:gd name="T22" fmla="*/ 138 w 150"/>
                <a:gd name="T23" fmla="*/ 51 h 118"/>
                <a:gd name="T24" fmla="*/ 144 w 150"/>
                <a:gd name="T25" fmla="*/ 58 h 118"/>
                <a:gd name="T26" fmla="*/ 148 w 150"/>
                <a:gd name="T27" fmla="*/ 65 h 118"/>
                <a:gd name="T28" fmla="*/ 149 w 150"/>
                <a:gd name="T29" fmla="*/ 73 h 118"/>
                <a:gd name="T30" fmla="*/ 150 w 150"/>
                <a:gd name="T31" fmla="*/ 80 h 118"/>
                <a:gd name="T32" fmla="*/ 148 w 150"/>
                <a:gd name="T33" fmla="*/ 91 h 118"/>
                <a:gd name="T34" fmla="*/ 144 w 150"/>
                <a:gd name="T35" fmla="*/ 104 h 118"/>
                <a:gd name="T36" fmla="*/ 138 w 150"/>
                <a:gd name="T37" fmla="*/ 112 h 118"/>
                <a:gd name="T38" fmla="*/ 131 w 150"/>
                <a:gd name="T39" fmla="*/ 116 h 118"/>
                <a:gd name="T40" fmla="*/ 124 w 150"/>
                <a:gd name="T41" fmla="*/ 118 h 118"/>
                <a:gd name="T42" fmla="*/ 119 w 150"/>
                <a:gd name="T43" fmla="*/ 116 h 118"/>
                <a:gd name="T44" fmla="*/ 112 w 150"/>
                <a:gd name="T45" fmla="*/ 112 h 118"/>
                <a:gd name="T46" fmla="*/ 105 w 150"/>
                <a:gd name="T47" fmla="*/ 108 h 118"/>
                <a:gd name="T48" fmla="*/ 95 w 150"/>
                <a:gd name="T49" fmla="*/ 101 h 118"/>
                <a:gd name="T50" fmla="*/ 85 w 150"/>
                <a:gd name="T51" fmla="*/ 94 h 118"/>
                <a:gd name="T52" fmla="*/ 76 w 150"/>
                <a:gd name="T53" fmla="*/ 84 h 118"/>
                <a:gd name="T54" fmla="*/ 63 w 150"/>
                <a:gd name="T55" fmla="*/ 73 h 118"/>
                <a:gd name="T56" fmla="*/ 51 w 150"/>
                <a:gd name="T57" fmla="*/ 62 h 118"/>
                <a:gd name="T58" fmla="*/ 37 w 150"/>
                <a:gd name="T59" fmla="*/ 51 h 118"/>
                <a:gd name="T60" fmla="*/ 27 w 150"/>
                <a:gd name="T61" fmla="*/ 43 h 118"/>
                <a:gd name="T62" fmla="*/ 18 w 150"/>
                <a:gd name="T63" fmla="*/ 35 h 118"/>
                <a:gd name="T64" fmla="*/ 11 w 150"/>
                <a:gd name="T65" fmla="*/ 28 h 118"/>
                <a:gd name="T66" fmla="*/ 5 w 150"/>
                <a:gd name="T67" fmla="*/ 21 h 118"/>
                <a:gd name="T68" fmla="*/ 1 w 150"/>
                <a:gd name="T69" fmla="*/ 17 h 118"/>
                <a:gd name="T70" fmla="*/ 0 w 150"/>
                <a:gd name="T71" fmla="*/ 14 h 118"/>
                <a:gd name="T72" fmla="*/ 0 w 150"/>
                <a:gd name="T73" fmla="*/ 1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0" h="118">
                  <a:moveTo>
                    <a:pt x="0" y="12"/>
                  </a:moveTo>
                  <a:lnTo>
                    <a:pt x="0" y="10"/>
                  </a:lnTo>
                  <a:lnTo>
                    <a:pt x="2" y="7"/>
                  </a:lnTo>
                  <a:lnTo>
                    <a:pt x="4" y="6"/>
                  </a:lnTo>
                  <a:lnTo>
                    <a:pt x="8" y="4"/>
                  </a:lnTo>
                  <a:lnTo>
                    <a:pt x="12" y="3"/>
                  </a:lnTo>
                  <a:lnTo>
                    <a:pt x="18" y="1"/>
                  </a:lnTo>
                  <a:lnTo>
                    <a:pt x="23" y="0"/>
                  </a:lnTo>
                  <a:lnTo>
                    <a:pt x="30" y="0"/>
                  </a:lnTo>
                  <a:lnTo>
                    <a:pt x="38" y="1"/>
                  </a:lnTo>
                  <a:lnTo>
                    <a:pt x="47" y="1"/>
                  </a:lnTo>
                  <a:lnTo>
                    <a:pt x="55" y="4"/>
                  </a:lnTo>
                  <a:lnTo>
                    <a:pt x="65" y="7"/>
                  </a:lnTo>
                  <a:lnTo>
                    <a:pt x="74" y="10"/>
                  </a:lnTo>
                  <a:lnTo>
                    <a:pt x="85" y="14"/>
                  </a:lnTo>
                  <a:lnTo>
                    <a:pt x="96" y="19"/>
                  </a:lnTo>
                  <a:lnTo>
                    <a:pt x="108" y="25"/>
                  </a:lnTo>
                  <a:lnTo>
                    <a:pt x="113" y="29"/>
                  </a:lnTo>
                  <a:lnTo>
                    <a:pt x="119" y="33"/>
                  </a:lnTo>
                  <a:lnTo>
                    <a:pt x="123" y="37"/>
                  </a:lnTo>
                  <a:lnTo>
                    <a:pt x="127" y="40"/>
                  </a:lnTo>
                  <a:lnTo>
                    <a:pt x="131" y="44"/>
                  </a:lnTo>
                  <a:lnTo>
                    <a:pt x="135" y="48"/>
                  </a:lnTo>
                  <a:lnTo>
                    <a:pt x="138" y="51"/>
                  </a:lnTo>
                  <a:lnTo>
                    <a:pt x="141" y="55"/>
                  </a:lnTo>
                  <a:lnTo>
                    <a:pt x="144" y="58"/>
                  </a:lnTo>
                  <a:lnTo>
                    <a:pt x="146" y="62"/>
                  </a:lnTo>
                  <a:lnTo>
                    <a:pt x="148" y="65"/>
                  </a:lnTo>
                  <a:lnTo>
                    <a:pt x="149" y="69"/>
                  </a:lnTo>
                  <a:lnTo>
                    <a:pt x="149" y="73"/>
                  </a:lnTo>
                  <a:lnTo>
                    <a:pt x="150" y="76"/>
                  </a:lnTo>
                  <a:lnTo>
                    <a:pt x="150" y="80"/>
                  </a:lnTo>
                  <a:lnTo>
                    <a:pt x="149" y="84"/>
                  </a:lnTo>
                  <a:lnTo>
                    <a:pt x="148" y="91"/>
                  </a:lnTo>
                  <a:lnTo>
                    <a:pt x="146" y="98"/>
                  </a:lnTo>
                  <a:lnTo>
                    <a:pt x="144" y="104"/>
                  </a:lnTo>
                  <a:lnTo>
                    <a:pt x="141" y="108"/>
                  </a:lnTo>
                  <a:lnTo>
                    <a:pt x="138" y="112"/>
                  </a:lnTo>
                  <a:lnTo>
                    <a:pt x="134" y="115"/>
                  </a:lnTo>
                  <a:lnTo>
                    <a:pt x="131" y="116"/>
                  </a:lnTo>
                  <a:lnTo>
                    <a:pt x="127" y="118"/>
                  </a:lnTo>
                  <a:lnTo>
                    <a:pt x="124" y="118"/>
                  </a:lnTo>
                  <a:lnTo>
                    <a:pt x="121" y="116"/>
                  </a:lnTo>
                  <a:lnTo>
                    <a:pt x="119" y="116"/>
                  </a:lnTo>
                  <a:lnTo>
                    <a:pt x="116" y="115"/>
                  </a:lnTo>
                  <a:lnTo>
                    <a:pt x="112" y="112"/>
                  </a:lnTo>
                  <a:lnTo>
                    <a:pt x="109" y="111"/>
                  </a:lnTo>
                  <a:lnTo>
                    <a:pt x="105" y="108"/>
                  </a:lnTo>
                  <a:lnTo>
                    <a:pt x="101" y="105"/>
                  </a:lnTo>
                  <a:lnTo>
                    <a:pt x="95" y="101"/>
                  </a:lnTo>
                  <a:lnTo>
                    <a:pt x="91" y="98"/>
                  </a:lnTo>
                  <a:lnTo>
                    <a:pt x="85" y="94"/>
                  </a:lnTo>
                  <a:lnTo>
                    <a:pt x="81" y="90"/>
                  </a:lnTo>
                  <a:lnTo>
                    <a:pt x="76" y="84"/>
                  </a:lnTo>
                  <a:lnTo>
                    <a:pt x="69" y="79"/>
                  </a:lnTo>
                  <a:lnTo>
                    <a:pt x="63" y="73"/>
                  </a:lnTo>
                  <a:lnTo>
                    <a:pt x="58" y="68"/>
                  </a:lnTo>
                  <a:lnTo>
                    <a:pt x="51" y="62"/>
                  </a:lnTo>
                  <a:lnTo>
                    <a:pt x="44" y="57"/>
                  </a:lnTo>
                  <a:lnTo>
                    <a:pt x="37" y="51"/>
                  </a:lnTo>
                  <a:lnTo>
                    <a:pt x="31" y="47"/>
                  </a:lnTo>
                  <a:lnTo>
                    <a:pt x="27" y="43"/>
                  </a:lnTo>
                  <a:lnTo>
                    <a:pt x="22" y="39"/>
                  </a:lnTo>
                  <a:lnTo>
                    <a:pt x="18" y="35"/>
                  </a:lnTo>
                  <a:lnTo>
                    <a:pt x="13" y="30"/>
                  </a:lnTo>
                  <a:lnTo>
                    <a:pt x="11" y="28"/>
                  </a:lnTo>
                  <a:lnTo>
                    <a:pt x="8" y="24"/>
                  </a:lnTo>
                  <a:lnTo>
                    <a:pt x="5" y="21"/>
                  </a:lnTo>
                  <a:lnTo>
                    <a:pt x="4" y="19"/>
                  </a:lnTo>
                  <a:lnTo>
                    <a:pt x="1" y="17"/>
                  </a:lnTo>
                  <a:lnTo>
                    <a:pt x="1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58"/>
            <p:cNvSpPr/>
            <p:nvPr/>
          </p:nvSpPr>
          <p:spPr bwMode="auto">
            <a:xfrm>
              <a:off x="4625975" y="4410075"/>
              <a:ext cx="306387" cy="360363"/>
            </a:xfrm>
            <a:custGeom>
              <a:avLst/>
              <a:gdLst>
                <a:gd name="T0" fmla="*/ 0 w 386"/>
                <a:gd name="T1" fmla="*/ 452 h 454"/>
                <a:gd name="T2" fmla="*/ 1 w 386"/>
                <a:gd name="T3" fmla="*/ 447 h 454"/>
                <a:gd name="T4" fmla="*/ 6 w 386"/>
                <a:gd name="T5" fmla="*/ 440 h 454"/>
                <a:gd name="T6" fmla="*/ 14 w 386"/>
                <a:gd name="T7" fmla="*/ 432 h 454"/>
                <a:gd name="T8" fmla="*/ 24 w 386"/>
                <a:gd name="T9" fmla="*/ 423 h 454"/>
                <a:gd name="T10" fmla="*/ 36 w 386"/>
                <a:gd name="T11" fmla="*/ 411 h 454"/>
                <a:gd name="T12" fmla="*/ 50 w 386"/>
                <a:gd name="T13" fmla="*/ 398 h 454"/>
                <a:gd name="T14" fmla="*/ 68 w 386"/>
                <a:gd name="T15" fmla="*/ 382 h 454"/>
                <a:gd name="T16" fmla="*/ 96 w 386"/>
                <a:gd name="T17" fmla="*/ 356 h 454"/>
                <a:gd name="T18" fmla="*/ 132 w 386"/>
                <a:gd name="T19" fmla="*/ 320 h 454"/>
                <a:gd name="T20" fmla="*/ 166 w 386"/>
                <a:gd name="T21" fmla="*/ 283 h 454"/>
                <a:gd name="T22" fmla="*/ 198 w 386"/>
                <a:gd name="T23" fmla="*/ 244 h 454"/>
                <a:gd name="T24" fmla="*/ 226 w 386"/>
                <a:gd name="T25" fmla="*/ 204 h 454"/>
                <a:gd name="T26" fmla="*/ 251 w 386"/>
                <a:gd name="T27" fmla="*/ 168 h 454"/>
                <a:gd name="T28" fmla="*/ 271 w 386"/>
                <a:gd name="T29" fmla="*/ 136 h 454"/>
                <a:gd name="T30" fmla="*/ 289 w 386"/>
                <a:gd name="T31" fmla="*/ 107 h 454"/>
                <a:gd name="T32" fmla="*/ 302 w 386"/>
                <a:gd name="T33" fmla="*/ 82 h 454"/>
                <a:gd name="T34" fmla="*/ 309 w 386"/>
                <a:gd name="T35" fmla="*/ 61 h 454"/>
                <a:gd name="T36" fmla="*/ 313 w 386"/>
                <a:gd name="T37" fmla="*/ 45 h 454"/>
                <a:gd name="T38" fmla="*/ 313 w 386"/>
                <a:gd name="T39" fmla="*/ 32 h 454"/>
                <a:gd name="T40" fmla="*/ 311 w 386"/>
                <a:gd name="T41" fmla="*/ 24 h 454"/>
                <a:gd name="T42" fmla="*/ 310 w 386"/>
                <a:gd name="T43" fmla="*/ 18 h 454"/>
                <a:gd name="T44" fmla="*/ 310 w 386"/>
                <a:gd name="T45" fmla="*/ 11 h 454"/>
                <a:gd name="T46" fmla="*/ 313 w 386"/>
                <a:gd name="T47" fmla="*/ 6 h 454"/>
                <a:gd name="T48" fmla="*/ 318 w 386"/>
                <a:gd name="T49" fmla="*/ 0 h 454"/>
                <a:gd name="T50" fmla="*/ 325 w 386"/>
                <a:gd name="T51" fmla="*/ 2 h 454"/>
                <a:gd name="T52" fmla="*/ 336 w 386"/>
                <a:gd name="T53" fmla="*/ 5 h 454"/>
                <a:gd name="T54" fmla="*/ 350 w 386"/>
                <a:gd name="T55" fmla="*/ 13 h 454"/>
                <a:gd name="T56" fmla="*/ 365 w 386"/>
                <a:gd name="T57" fmla="*/ 25 h 454"/>
                <a:gd name="T58" fmla="*/ 377 w 386"/>
                <a:gd name="T59" fmla="*/ 36 h 454"/>
                <a:gd name="T60" fmla="*/ 383 w 386"/>
                <a:gd name="T61" fmla="*/ 46 h 454"/>
                <a:gd name="T62" fmla="*/ 386 w 386"/>
                <a:gd name="T63" fmla="*/ 56 h 454"/>
                <a:gd name="T64" fmla="*/ 385 w 386"/>
                <a:gd name="T65" fmla="*/ 61 h 454"/>
                <a:gd name="T66" fmla="*/ 382 w 386"/>
                <a:gd name="T67" fmla="*/ 67 h 454"/>
                <a:gd name="T68" fmla="*/ 377 w 386"/>
                <a:gd name="T69" fmla="*/ 76 h 454"/>
                <a:gd name="T70" fmla="*/ 370 w 386"/>
                <a:gd name="T71" fmla="*/ 90 h 454"/>
                <a:gd name="T72" fmla="*/ 359 w 386"/>
                <a:gd name="T73" fmla="*/ 107 h 454"/>
                <a:gd name="T74" fmla="*/ 345 w 386"/>
                <a:gd name="T75" fmla="*/ 128 h 454"/>
                <a:gd name="T76" fmla="*/ 328 w 386"/>
                <a:gd name="T77" fmla="*/ 153 h 454"/>
                <a:gd name="T78" fmla="*/ 307 w 386"/>
                <a:gd name="T79" fmla="*/ 180 h 454"/>
                <a:gd name="T80" fmla="*/ 285 w 386"/>
                <a:gd name="T81" fmla="*/ 211 h 454"/>
                <a:gd name="T82" fmla="*/ 262 w 386"/>
                <a:gd name="T83" fmla="*/ 243 h 454"/>
                <a:gd name="T84" fmla="*/ 237 w 386"/>
                <a:gd name="T85" fmla="*/ 273 h 454"/>
                <a:gd name="T86" fmla="*/ 213 w 386"/>
                <a:gd name="T87" fmla="*/ 301 h 454"/>
                <a:gd name="T88" fmla="*/ 190 w 386"/>
                <a:gd name="T89" fmla="*/ 326 h 454"/>
                <a:gd name="T90" fmla="*/ 166 w 386"/>
                <a:gd name="T91" fmla="*/ 349 h 454"/>
                <a:gd name="T92" fmla="*/ 143 w 386"/>
                <a:gd name="T93" fmla="*/ 370 h 454"/>
                <a:gd name="T94" fmla="*/ 121 w 386"/>
                <a:gd name="T95" fmla="*/ 388 h 454"/>
                <a:gd name="T96" fmla="*/ 97 w 386"/>
                <a:gd name="T97" fmla="*/ 403 h 454"/>
                <a:gd name="T98" fmla="*/ 75 w 386"/>
                <a:gd name="T99" fmla="*/ 417 h 454"/>
                <a:gd name="T100" fmla="*/ 57 w 386"/>
                <a:gd name="T101" fmla="*/ 428 h 454"/>
                <a:gd name="T102" fmla="*/ 40 w 386"/>
                <a:gd name="T103" fmla="*/ 436 h 454"/>
                <a:gd name="T104" fmla="*/ 28 w 386"/>
                <a:gd name="T105" fmla="*/ 445 h 454"/>
                <a:gd name="T106" fmla="*/ 17 w 386"/>
                <a:gd name="T107" fmla="*/ 449 h 454"/>
                <a:gd name="T108" fmla="*/ 8 w 386"/>
                <a:gd name="T109" fmla="*/ 453 h 454"/>
                <a:gd name="T110" fmla="*/ 3 w 386"/>
                <a:gd name="T111" fmla="*/ 454 h 454"/>
                <a:gd name="T112" fmla="*/ 1 w 386"/>
                <a:gd name="T113" fmla="*/ 45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86" h="454">
                  <a:moveTo>
                    <a:pt x="1" y="453"/>
                  </a:moveTo>
                  <a:lnTo>
                    <a:pt x="0" y="452"/>
                  </a:lnTo>
                  <a:lnTo>
                    <a:pt x="1" y="449"/>
                  </a:lnTo>
                  <a:lnTo>
                    <a:pt x="1" y="447"/>
                  </a:lnTo>
                  <a:lnTo>
                    <a:pt x="4" y="445"/>
                  </a:lnTo>
                  <a:lnTo>
                    <a:pt x="6" y="440"/>
                  </a:lnTo>
                  <a:lnTo>
                    <a:pt x="10" y="436"/>
                  </a:lnTo>
                  <a:lnTo>
                    <a:pt x="14" y="432"/>
                  </a:lnTo>
                  <a:lnTo>
                    <a:pt x="18" y="428"/>
                  </a:lnTo>
                  <a:lnTo>
                    <a:pt x="24" y="423"/>
                  </a:lnTo>
                  <a:lnTo>
                    <a:pt x="29" y="417"/>
                  </a:lnTo>
                  <a:lnTo>
                    <a:pt x="36" y="411"/>
                  </a:lnTo>
                  <a:lnTo>
                    <a:pt x="43" y="405"/>
                  </a:lnTo>
                  <a:lnTo>
                    <a:pt x="50" y="398"/>
                  </a:lnTo>
                  <a:lnTo>
                    <a:pt x="58" y="391"/>
                  </a:lnTo>
                  <a:lnTo>
                    <a:pt x="68" y="382"/>
                  </a:lnTo>
                  <a:lnTo>
                    <a:pt x="78" y="374"/>
                  </a:lnTo>
                  <a:lnTo>
                    <a:pt x="96" y="356"/>
                  </a:lnTo>
                  <a:lnTo>
                    <a:pt x="114" y="338"/>
                  </a:lnTo>
                  <a:lnTo>
                    <a:pt x="132" y="320"/>
                  </a:lnTo>
                  <a:lnTo>
                    <a:pt x="150" y="302"/>
                  </a:lnTo>
                  <a:lnTo>
                    <a:pt x="166" y="283"/>
                  </a:lnTo>
                  <a:lnTo>
                    <a:pt x="183" y="263"/>
                  </a:lnTo>
                  <a:lnTo>
                    <a:pt x="198" y="244"/>
                  </a:lnTo>
                  <a:lnTo>
                    <a:pt x="212" y="223"/>
                  </a:lnTo>
                  <a:lnTo>
                    <a:pt x="226" y="204"/>
                  </a:lnTo>
                  <a:lnTo>
                    <a:pt x="240" y="184"/>
                  </a:lnTo>
                  <a:lnTo>
                    <a:pt x="251" y="168"/>
                  </a:lnTo>
                  <a:lnTo>
                    <a:pt x="262" y="151"/>
                  </a:lnTo>
                  <a:lnTo>
                    <a:pt x="271" y="136"/>
                  </a:lnTo>
                  <a:lnTo>
                    <a:pt x="281" y="121"/>
                  </a:lnTo>
                  <a:lnTo>
                    <a:pt x="289" y="107"/>
                  </a:lnTo>
                  <a:lnTo>
                    <a:pt x="298" y="94"/>
                  </a:lnTo>
                  <a:lnTo>
                    <a:pt x="302" y="82"/>
                  </a:lnTo>
                  <a:lnTo>
                    <a:pt x="306" y="71"/>
                  </a:lnTo>
                  <a:lnTo>
                    <a:pt x="309" y="61"/>
                  </a:lnTo>
                  <a:lnTo>
                    <a:pt x="311" y="53"/>
                  </a:lnTo>
                  <a:lnTo>
                    <a:pt x="313" y="45"/>
                  </a:lnTo>
                  <a:lnTo>
                    <a:pt x="313" y="38"/>
                  </a:lnTo>
                  <a:lnTo>
                    <a:pt x="313" y="32"/>
                  </a:lnTo>
                  <a:lnTo>
                    <a:pt x="313" y="27"/>
                  </a:lnTo>
                  <a:lnTo>
                    <a:pt x="311" y="24"/>
                  </a:lnTo>
                  <a:lnTo>
                    <a:pt x="310" y="21"/>
                  </a:lnTo>
                  <a:lnTo>
                    <a:pt x="310" y="18"/>
                  </a:lnTo>
                  <a:lnTo>
                    <a:pt x="310" y="14"/>
                  </a:lnTo>
                  <a:lnTo>
                    <a:pt x="310" y="11"/>
                  </a:lnTo>
                  <a:lnTo>
                    <a:pt x="311" y="9"/>
                  </a:lnTo>
                  <a:lnTo>
                    <a:pt x="313" y="6"/>
                  </a:lnTo>
                  <a:lnTo>
                    <a:pt x="316" y="2"/>
                  </a:lnTo>
                  <a:lnTo>
                    <a:pt x="318" y="0"/>
                  </a:lnTo>
                  <a:lnTo>
                    <a:pt x="321" y="0"/>
                  </a:lnTo>
                  <a:lnTo>
                    <a:pt x="325" y="2"/>
                  </a:lnTo>
                  <a:lnTo>
                    <a:pt x="329" y="3"/>
                  </a:lnTo>
                  <a:lnTo>
                    <a:pt x="336" y="5"/>
                  </a:lnTo>
                  <a:lnTo>
                    <a:pt x="342" y="9"/>
                  </a:lnTo>
                  <a:lnTo>
                    <a:pt x="350" y="13"/>
                  </a:lnTo>
                  <a:lnTo>
                    <a:pt x="359" y="18"/>
                  </a:lnTo>
                  <a:lnTo>
                    <a:pt x="365" y="25"/>
                  </a:lnTo>
                  <a:lnTo>
                    <a:pt x="371" y="31"/>
                  </a:lnTo>
                  <a:lnTo>
                    <a:pt x="377" y="36"/>
                  </a:lnTo>
                  <a:lnTo>
                    <a:pt x="381" y="42"/>
                  </a:lnTo>
                  <a:lnTo>
                    <a:pt x="383" y="46"/>
                  </a:lnTo>
                  <a:lnTo>
                    <a:pt x="385" y="52"/>
                  </a:lnTo>
                  <a:lnTo>
                    <a:pt x="386" y="56"/>
                  </a:lnTo>
                  <a:lnTo>
                    <a:pt x="386" y="58"/>
                  </a:lnTo>
                  <a:lnTo>
                    <a:pt x="385" y="61"/>
                  </a:lnTo>
                  <a:lnTo>
                    <a:pt x="385" y="64"/>
                  </a:lnTo>
                  <a:lnTo>
                    <a:pt x="382" y="67"/>
                  </a:lnTo>
                  <a:lnTo>
                    <a:pt x="381" y="71"/>
                  </a:lnTo>
                  <a:lnTo>
                    <a:pt x="377" y="76"/>
                  </a:lnTo>
                  <a:lnTo>
                    <a:pt x="374" y="83"/>
                  </a:lnTo>
                  <a:lnTo>
                    <a:pt x="370" y="90"/>
                  </a:lnTo>
                  <a:lnTo>
                    <a:pt x="364" y="99"/>
                  </a:lnTo>
                  <a:lnTo>
                    <a:pt x="359" y="107"/>
                  </a:lnTo>
                  <a:lnTo>
                    <a:pt x="352" y="117"/>
                  </a:lnTo>
                  <a:lnTo>
                    <a:pt x="345" y="128"/>
                  </a:lnTo>
                  <a:lnTo>
                    <a:pt x="336" y="140"/>
                  </a:lnTo>
                  <a:lnTo>
                    <a:pt x="328" y="153"/>
                  </a:lnTo>
                  <a:lnTo>
                    <a:pt x="318" y="165"/>
                  </a:lnTo>
                  <a:lnTo>
                    <a:pt x="307" y="180"/>
                  </a:lnTo>
                  <a:lnTo>
                    <a:pt x="298" y="196"/>
                  </a:lnTo>
                  <a:lnTo>
                    <a:pt x="285" y="211"/>
                  </a:lnTo>
                  <a:lnTo>
                    <a:pt x="273" y="227"/>
                  </a:lnTo>
                  <a:lnTo>
                    <a:pt x="262" y="243"/>
                  </a:lnTo>
                  <a:lnTo>
                    <a:pt x="249" y="258"/>
                  </a:lnTo>
                  <a:lnTo>
                    <a:pt x="237" y="273"/>
                  </a:lnTo>
                  <a:lnTo>
                    <a:pt x="226" y="287"/>
                  </a:lnTo>
                  <a:lnTo>
                    <a:pt x="213" y="301"/>
                  </a:lnTo>
                  <a:lnTo>
                    <a:pt x="202" y="313"/>
                  </a:lnTo>
                  <a:lnTo>
                    <a:pt x="190" y="326"/>
                  </a:lnTo>
                  <a:lnTo>
                    <a:pt x="179" y="338"/>
                  </a:lnTo>
                  <a:lnTo>
                    <a:pt x="166" y="349"/>
                  </a:lnTo>
                  <a:lnTo>
                    <a:pt x="155" y="359"/>
                  </a:lnTo>
                  <a:lnTo>
                    <a:pt x="143" y="370"/>
                  </a:lnTo>
                  <a:lnTo>
                    <a:pt x="132" y="378"/>
                  </a:lnTo>
                  <a:lnTo>
                    <a:pt x="121" y="388"/>
                  </a:lnTo>
                  <a:lnTo>
                    <a:pt x="108" y="396"/>
                  </a:lnTo>
                  <a:lnTo>
                    <a:pt x="97" y="403"/>
                  </a:lnTo>
                  <a:lnTo>
                    <a:pt x="86" y="410"/>
                  </a:lnTo>
                  <a:lnTo>
                    <a:pt x="75" y="417"/>
                  </a:lnTo>
                  <a:lnTo>
                    <a:pt x="65" y="423"/>
                  </a:lnTo>
                  <a:lnTo>
                    <a:pt x="57" y="428"/>
                  </a:lnTo>
                  <a:lnTo>
                    <a:pt x="49" y="432"/>
                  </a:lnTo>
                  <a:lnTo>
                    <a:pt x="40" y="436"/>
                  </a:lnTo>
                  <a:lnTo>
                    <a:pt x="33" y="440"/>
                  </a:lnTo>
                  <a:lnTo>
                    <a:pt x="28" y="445"/>
                  </a:lnTo>
                  <a:lnTo>
                    <a:pt x="22" y="447"/>
                  </a:lnTo>
                  <a:lnTo>
                    <a:pt x="17" y="449"/>
                  </a:lnTo>
                  <a:lnTo>
                    <a:pt x="13" y="452"/>
                  </a:lnTo>
                  <a:lnTo>
                    <a:pt x="8" y="453"/>
                  </a:lnTo>
                  <a:lnTo>
                    <a:pt x="6" y="453"/>
                  </a:lnTo>
                  <a:lnTo>
                    <a:pt x="3" y="454"/>
                  </a:lnTo>
                  <a:lnTo>
                    <a:pt x="1" y="454"/>
                  </a:lnTo>
                  <a:lnTo>
                    <a:pt x="1" y="453"/>
                  </a:lnTo>
                  <a:lnTo>
                    <a:pt x="1" y="453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59"/>
            <p:cNvSpPr/>
            <p:nvPr/>
          </p:nvSpPr>
          <p:spPr bwMode="auto">
            <a:xfrm>
              <a:off x="4811713" y="4546600"/>
              <a:ext cx="190500" cy="381000"/>
            </a:xfrm>
            <a:custGeom>
              <a:avLst/>
              <a:gdLst>
                <a:gd name="T0" fmla="*/ 35 w 241"/>
                <a:gd name="T1" fmla="*/ 479 h 481"/>
                <a:gd name="T2" fmla="*/ 25 w 241"/>
                <a:gd name="T3" fmla="*/ 471 h 481"/>
                <a:gd name="T4" fmla="*/ 12 w 241"/>
                <a:gd name="T5" fmla="*/ 456 h 481"/>
                <a:gd name="T6" fmla="*/ 3 w 241"/>
                <a:gd name="T7" fmla="*/ 436 h 481"/>
                <a:gd name="T8" fmla="*/ 0 w 241"/>
                <a:gd name="T9" fmla="*/ 421 h 481"/>
                <a:gd name="T10" fmla="*/ 1 w 241"/>
                <a:gd name="T11" fmla="*/ 410 h 481"/>
                <a:gd name="T12" fmla="*/ 4 w 241"/>
                <a:gd name="T13" fmla="*/ 399 h 481"/>
                <a:gd name="T14" fmla="*/ 12 w 241"/>
                <a:gd name="T15" fmla="*/ 382 h 481"/>
                <a:gd name="T16" fmla="*/ 21 w 241"/>
                <a:gd name="T17" fmla="*/ 369 h 481"/>
                <a:gd name="T18" fmla="*/ 26 w 241"/>
                <a:gd name="T19" fmla="*/ 355 h 481"/>
                <a:gd name="T20" fmla="*/ 32 w 241"/>
                <a:gd name="T21" fmla="*/ 335 h 481"/>
                <a:gd name="T22" fmla="*/ 37 w 241"/>
                <a:gd name="T23" fmla="*/ 312 h 481"/>
                <a:gd name="T24" fmla="*/ 43 w 241"/>
                <a:gd name="T25" fmla="*/ 284 h 481"/>
                <a:gd name="T26" fmla="*/ 48 w 241"/>
                <a:gd name="T27" fmla="*/ 254 h 481"/>
                <a:gd name="T28" fmla="*/ 53 w 241"/>
                <a:gd name="T29" fmla="*/ 216 h 481"/>
                <a:gd name="T30" fmla="*/ 55 w 241"/>
                <a:gd name="T31" fmla="*/ 173 h 481"/>
                <a:gd name="T32" fmla="*/ 57 w 241"/>
                <a:gd name="T33" fmla="*/ 122 h 481"/>
                <a:gd name="T34" fmla="*/ 57 w 241"/>
                <a:gd name="T35" fmla="*/ 65 h 481"/>
                <a:gd name="T36" fmla="*/ 55 w 241"/>
                <a:gd name="T37" fmla="*/ 0 h 481"/>
                <a:gd name="T38" fmla="*/ 83 w 241"/>
                <a:gd name="T39" fmla="*/ 28 h 481"/>
                <a:gd name="T40" fmla="*/ 100 w 241"/>
                <a:gd name="T41" fmla="*/ 45 h 481"/>
                <a:gd name="T42" fmla="*/ 105 w 241"/>
                <a:gd name="T43" fmla="*/ 52 h 481"/>
                <a:gd name="T44" fmla="*/ 105 w 241"/>
                <a:gd name="T45" fmla="*/ 61 h 481"/>
                <a:gd name="T46" fmla="*/ 104 w 241"/>
                <a:gd name="T47" fmla="*/ 76 h 481"/>
                <a:gd name="T48" fmla="*/ 101 w 241"/>
                <a:gd name="T49" fmla="*/ 100 h 481"/>
                <a:gd name="T50" fmla="*/ 100 w 241"/>
                <a:gd name="T51" fmla="*/ 130 h 481"/>
                <a:gd name="T52" fmla="*/ 98 w 241"/>
                <a:gd name="T53" fmla="*/ 168 h 481"/>
                <a:gd name="T54" fmla="*/ 95 w 241"/>
                <a:gd name="T55" fmla="*/ 207 h 481"/>
                <a:gd name="T56" fmla="*/ 93 w 241"/>
                <a:gd name="T57" fmla="*/ 240 h 481"/>
                <a:gd name="T58" fmla="*/ 91 w 241"/>
                <a:gd name="T59" fmla="*/ 266 h 481"/>
                <a:gd name="T60" fmla="*/ 90 w 241"/>
                <a:gd name="T61" fmla="*/ 285 h 481"/>
                <a:gd name="T62" fmla="*/ 90 w 241"/>
                <a:gd name="T63" fmla="*/ 299 h 481"/>
                <a:gd name="T64" fmla="*/ 90 w 241"/>
                <a:gd name="T65" fmla="*/ 310 h 481"/>
                <a:gd name="T66" fmla="*/ 93 w 241"/>
                <a:gd name="T67" fmla="*/ 320 h 481"/>
                <a:gd name="T68" fmla="*/ 98 w 241"/>
                <a:gd name="T69" fmla="*/ 327 h 481"/>
                <a:gd name="T70" fmla="*/ 101 w 241"/>
                <a:gd name="T71" fmla="*/ 327 h 481"/>
                <a:gd name="T72" fmla="*/ 111 w 241"/>
                <a:gd name="T73" fmla="*/ 326 h 481"/>
                <a:gd name="T74" fmla="*/ 123 w 241"/>
                <a:gd name="T75" fmla="*/ 320 h 481"/>
                <a:gd name="T76" fmla="*/ 140 w 241"/>
                <a:gd name="T77" fmla="*/ 312 h 481"/>
                <a:gd name="T78" fmla="*/ 162 w 241"/>
                <a:gd name="T79" fmla="*/ 298 h 481"/>
                <a:gd name="T80" fmla="*/ 185 w 241"/>
                <a:gd name="T81" fmla="*/ 283 h 481"/>
                <a:gd name="T82" fmla="*/ 205 w 241"/>
                <a:gd name="T83" fmla="*/ 272 h 481"/>
                <a:gd name="T84" fmla="*/ 220 w 241"/>
                <a:gd name="T85" fmla="*/ 263 h 481"/>
                <a:gd name="T86" fmla="*/ 231 w 241"/>
                <a:gd name="T87" fmla="*/ 259 h 481"/>
                <a:gd name="T88" fmla="*/ 238 w 241"/>
                <a:gd name="T89" fmla="*/ 258 h 481"/>
                <a:gd name="T90" fmla="*/ 241 w 241"/>
                <a:gd name="T91" fmla="*/ 261 h 481"/>
                <a:gd name="T92" fmla="*/ 237 w 241"/>
                <a:gd name="T93" fmla="*/ 267 h 481"/>
                <a:gd name="T94" fmla="*/ 227 w 241"/>
                <a:gd name="T95" fmla="*/ 279 h 481"/>
                <a:gd name="T96" fmla="*/ 210 w 241"/>
                <a:gd name="T97" fmla="*/ 297 h 481"/>
                <a:gd name="T98" fmla="*/ 188 w 241"/>
                <a:gd name="T99" fmla="*/ 319 h 481"/>
                <a:gd name="T100" fmla="*/ 159 w 241"/>
                <a:gd name="T101" fmla="*/ 348 h 481"/>
                <a:gd name="T102" fmla="*/ 129 w 241"/>
                <a:gd name="T103" fmla="*/ 375 h 481"/>
                <a:gd name="T104" fmla="*/ 104 w 241"/>
                <a:gd name="T105" fmla="*/ 400 h 481"/>
                <a:gd name="T106" fmla="*/ 84 w 241"/>
                <a:gd name="T107" fmla="*/ 420 h 481"/>
                <a:gd name="T108" fmla="*/ 72 w 241"/>
                <a:gd name="T109" fmla="*/ 436 h 481"/>
                <a:gd name="T110" fmla="*/ 64 w 241"/>
                <a:gd name="T111" fmla="*/ 449 h 481"/>
                <a:gd name="T112" fmla="*/ 60 w 241"/>
                <a:gd name="T113" fmla="*/ 463 h 481"/>
                <a:gd name="T114" fmla="*/ 51 w 241"/>
                <a:gd name="T115" fmla="*/ 474 h 481"/>
                <a:gd name="T116" fmla="*/ 40 w 241"/>
                <a:gd name="T117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1" h="481">
                  <a:moveTo>
                    <a:pt x="40" y="481"/>
                  </a:moveTo>
                  <a:lnTo>
                    <a:pt x="37" y="481"/>
                  </a:lnTo>
                  <a:lnTo>
                    <a:pt x="35" y="479"/>
                  </a:lnTo>
                  <a:lnTo>
                    <a:pt x="30" y="478"/>
                  </a:lnTo>
                  <a:lnTo>
                    <a:pt x="28" y="475"/>
                  </a:lnTo>
                  <a:lnTo>
                    <a:pt x="25" y="471"/>
                  </a:lnTo>
                  <a:lnTo>
                    <a:pt x="21" y="467"/>
                  </a:lnTo>
                  <a:lnTo>
                    <a:pt x="17" y="461"/>
                  </a:lnTo>
                  <a:lnTo>
                    <a:pt x="12" y="456"/>
                  </a:lnTo>
                  <a:lnTo>
                    <a:pt x="8" y="449"/>
                  </a:lnTo>
                  <a:lnTo>
                    <a:pt x="6" y="442"/>
                  </a:lnTo>
                  <a:lnTo>
                    <a:pt x="3" y="436"/>
                  </a:lnTo>
                  <a:lnTo>
                    <a:pt x="1" y="431"/>
                  </a:lnTo>
                  <a:lnTo>
                    <a:pt x="0" y="425"/>
                  </a:lnTo>
                  <a:lnTo>
                    <a:pt x="0" y="421"/>
                  </a:lnTo>
                  <a:lnTo>
                    <a:pt x="0" y="417"/>
                  </a:lnTo>
                  <a:lnTo>
                    <a:pt x="1" y="414"/>
                  </a:lnTo>
                  <a:lnTo>
                    <a:pt x="1" y="410"/>
                  </a:lnTo>
                  <a:lnTo>
                    <a:pt x="3" y="407"/>
                  </a:lnTo>
                  <a:lnTo>
                    <a:pt x="3" y="403"/>
                  </a:lnTo>
                  <a:lnTo>
                    <a:pt x="4" y="399"/>
                  </a:lnTo>
                  <a:lnTo>
                    <a:pt x="7" y="393"/>
                  </a:lnTo>
                  <a:lnTo>
                    <a:pt x="10" y="388"/>
                  </a:lnTo>
                  <a:lnTo>
                    <a:pt x="12" y="382"/>
                  </a:lnTo>
                  <a:lnTo>
                    <a:pt x="17" y="377"/>
                  </a:lnTo>
                  <a:lnTo>
                    <a:pt x="19" y="373"/>
                  </a:lnTo>
                  <a:lnTo>
                    <a:pt x="21" y="369"/>
                  </a:lnTo>
                  <a:lnTo>
                    <a:pt x="22" y="364"/>
                  </a:lnTo>
                  <a:lnTo>
                    <a:pt x="25" y="360"/>
                  </a:lnTo>
                  <a:lnTo>
                    <a:pt x="26" y="355"/>
                  </a:lnTo>
                  <a:lnTo>
                    <a:pt x="29" y="349"/>
                  </a:lnTo>
                  <a:lnTo>
                    <a:pt x="30" y="342"/>
                  </a:lnTo>
                  <a:lnTo>
                    <a:pt x="32" y="335"/>
                  </a:lnTo>
                  <a:lnTo>
                    <a:pt x="33" y="328"/>
                  </a:lnTo>
                  <a:lnTo>
                    <a:pt x="36" y="320"/>
                  </a:lnTo>
                  <a:lnTo>
                    <a:pt x="37" y="312"/>
                  </a:lnTo>
                  <a:lnTo>
                    <a:pt x="39" y="303"/>
                  </a:lnTo>
                  <a:lnTo>
                    <a:pt x="42" y="294"/>
                  </a:lnTo>
                  <a:lnTo>
                    <a:pt x="43" y="284"/>
                  </a:lnTo>
                  <a:lnTo>
                    <a:pt x="46" y="274"/>
                  </a:lnTo>
                  <a:lnTo>
                    <a:pt x="47" y="263"/>
                  </a:lnTo>
                  <a:lnTo>
                    <a:pt x="48" y="254"/>
                  </a:lnTo>
                  <a:lnTo>
                    <a:pt x="50" y="241"/>
                  </a:lnTo>
                  <a:lnTo>
                    <a:pt x="51" y="230"/>
                  </a:lnTo>
                  <a:lnTo>
                    <a:pt x="53" y="216"/>
                  </a:lnTo>
                  <a:lnTo>
                    <a:pt x="54" y="202"/>
                  </a:lnTo>
                  <a:lnTo>
                    <a:pt x="54" y="189"/>
                  </a:lnTo>
                  <a:lnTo>
                    <a:pt x="55" y="173"/>
                  </a:lnTo>
                  <a:lnTo>
                    <a:pt x="55" y="157"/>
                  </a:lnTo>
                  <a:lnTo>
                    <a:pt x="55" y="140"/>
                  </a:lnTo>
                  <a:lnTo>
                    <a:pt x="57" y="122"/>
                  </a:lnTo>
                  <a:lnTo>
                    <a:pt x="57" y="104"/>
                  </a:lnTo>
                  <a:lnTo>
                    <a:pt x="57" y="85"/>
                  </a:lnTo>
                  <a:lnTo>
                    <a:pt x="57" y="65"/>
                  </a:lnTo>
                  <a:lnTo>
                    <a:pt x="57" y="45"/>
                  </a:lnTo>
                  <a:lnTo>
                    <a:pt x="55" y="23"/>
                  </a:lnTo>
                  <a:lnTo>
                    <a:pt x="55" y="0"/>
                  </a:lnTo>
                  <a:lnTo>
                    <a:pt x="66" y="11"/>
                  </a:lnTo>
                  <a:lnTo>
                    <a:pt x="75" y="20"/>
                  </a:lnTo>
                  <a:lnTo>
                    <a:pt x="83" y="28"/>
                  </a:lnTo>
                  <a:lnTo>
                    <a:pt x="90" y="35"/>
                  </a:lnTo>
                  <a:lnTo>
                    <a:pt x="95" y="41"/>
                  </a:lnTo>
                  <a:lnTo>
                    <a:pt x="100" y="45"/>
                  </a:lnTo>
                  <a:lnTo>
                    <a:pt x="104" y="49"/>
                  </a:lnTo>
                  <a:lnTo>
                    <a:pt x="105" y="50"/>
                  </a:lnTo>
                  <a:lnTo>
                    <a:pt x="105" y="52"/>
                  </a:lnTo>
                  <a:lnTo>
                    <a:pt x="105" y="54"/>
                  </a:lnTo>
                  <a:lnTo>
                    <a:pt x="105" y="57"/>
                  </a:lnTo>
                  <a:lnTo>
                    <a:pt x="105" y="61"/>
                  </a:lnTo>
                  <a:lnTo>
                    <a:pt x="104" y="65"/>
                  </a:lnTo>
                  <a:lnTo>
                    <a:pt x="104" y="71"/>
                  </a:lnTo>
                  <a:lnTo>
                    <a:pt x="104" y="76"/>
                  </a:lnTo>
                  <a:lnTo>
                    <a:pt x="102" y="83"/>
                  </a:lnTo>
                  <a:lnTo>
                    <a:pt x="102" y="92"/>
                  </a:lnTo>
                  <a:lnTo>
                    <a:pt x="101" y="100"/>
                  </a:lnTo>
                  <a:lnTo>
                    <a:pt x="101" y="110"/>
                  </a:lnTo>
                  <a:lnTo>
                    <a:pt x="100" y="119"/>
                  </a:lnTo>
                  <a:lnTo>
                    <a:pt x="100" y="130"/>
                  </a:lnTo>
                  <a:lnTo>
                    <a:pt x="98" y="143"/>
                  </a:lnTo>
                  <a:lnTo>
                    <a:pt x="98" y="154"/>
                  </a:lnTo>
                  <a:lnTo>
                    <a:pt x="98" y="168"/>
                  </a:lnTo>
                  <a:lnTo>
                    <a:pt x="97" y="182"/>
                  </a:lnTo>
                  <a:lnTo>
                    <a:pt x="95" y="194"/>
                  </a:lnTo>
                  <a:lnTo>
                    <a:pt x="95" y="207"/>
                  </a:lnTo>
                  <a:lnTo>
                    <a:pt x="94" y="218"/>
                  </a:lnTo>
                  <a:lnTo>
                    <a:pt x="94" y="229"/>
                  </a:lnTo>
                  <a:lnTo>
                    <a:pt x="93" y="240"/>
                  </a:lnTo>
                  <a:lnTo>
                    <a:pt x="93" y="250"/>
                  </a:lnTo>
                  <a:lnTo>
                    <a:pt x="93" y="258"/>
                  </a:lnTo>
                  <a:lnTo>
                    <a:pt x="91" y="266"/>
                  </a:lnTo>
                  <a:lnTo>
                    <a:pt x="91" y="273"/>
                  </a:lnTo>
                  <a:lnTo>
                    <a:pt x="91" y="280"/>
                  </a:lnTo>
                  <a:lnTo>
                    <a:pt x="90" y="285"/>
                  </a:lnTo>
                  <a:lnTo>
                    <a:pt x="90" y="291"/>
                  </a:lnTo>
                  <a:lnTo>
                    <a:pt x="90" y="295"/>
                  </a:lnTo>
                  <a:lnTo>
                    <a:pt x="90" y="299"/>
                  </a:lnTo>
                  <a:lnTo>
                    <a:pt x="90" y="302"/>
                  </a:lnTo>
                  <a:lnTo>
                    <a:pt x="90" y="306"/>
                  </a:lnTo>
                  <a:lnTo>
                    <a:pt x="90" y="310"/>
                  </a:lnTo>
                  <a:lnTo>
                    <a:pt x="91" y="313"/>
                  </a:lnTo>
                  <a:lnTo>
                    <a:pt x="93" y="317"/>
                  </a:lnTo>
                  <a:lnTo>
                    <a:pt x="93" y="320"/>
                  </a:lnTo>
                  <a:lnTo>
                    <a:pt x="94" y="323"/>
                  </a:lnTo>
                  <a:lnTo>
                    <a:pt x="95" y="324"/>
                  </a:lnTo>
                  <a:lnTo>
                    <a:pt x="98" y="327"/>
                  </a:lnTo>
                  <a:lnTo>
                    <a:pt x="98" y="327"/>
                  </a:lnTo>
                  <a:lnTo>
                    <a:pt x="100" y="327"/>
                  </a:lnTo>
                  <a:lnTo>
                    <a:pt x="101" y="327"/>
                  </a:lnTo>
                  <a:lnTo>
                    <a:pt x="104" y="327"/>
                  </a:lnTo>
                  <a:lnTo>
                    <a:pt x="107" y="327"/>
                  </a:lnTo>
                  <a:lnTo>
                    <a:pt x="111" y="326"/>
                  </a:lnTo>
                  <a:lnTo>
                    <a:pt x="113" y="324"/>
                  </a:lnTo>
                  <a:lnTo>
                    <a:pt x="118" y="323"/>
                  </a:lnTo>
                  <a:lnTo>
                    <a:pt x="123" y="320"/>
                  </a:lnTo>
                  <a:lnTo>
                    <a:pt x="129" y="317"/>
                  </a:lnTo>
                  <a:lnTo>
                    <a:pt x="134" y="315"/>
                  </a:lnTo>
                  <a:lnTo>
                    <a:pt x="140" y="312"/>
                  </a:lnTo>
                  <a:lnTo>
                    <a:pt x="147" y="308"/>
                  </a:lnTo>
                  <a:lnTo>
                    <a:pt x="155" y="303"/>
                  </a:lnTo>
                  <a:lnTo>
                    <a:pt x="162" y="298"/>
                  </a:lnTo>
                  <a:lnTo>
                    <a:pt x="170" y="292"/>
                  </a:lnTo>
                  <a:lnTo>
                    <a:pt x="179" y="287"/>
                  </a:lnTo>
                  <a:lnTo>
                    <a:pt x="185" y="283"/>
                  </a:lnTo>
                  <a:lnTo>
                    <a:pt x="192" y="279"/>
                  </a:lnTo>
                  <a:lnTo>
                    <a:pt x="198" y="274"/>
                  </a:lnTo>
                  <a:lnTo>
                    <a:pt x="205" y="272"/>
                  </a:lnTo>
                  <a:lnTo>
                    <a:pt x="210" y="267"/>
                  </a:lnTo>
                  <a:lnTo>
                    <a:pt x="215" y="266"/>
                  </a:lnTo>
                  <a:lnTo>
                    <a:pt x="220" y="263"/>
                  </a:lnTo>
                  <a:lnTo>
                    <a:pt x="224" y="262"/>
                  </a:lnTo>
                  <a:lnTo>
                    <a:pt x="227" y="261"/>
                  </a:lnTo>
                  <a:lnTo>
                    <a:pt x="231" y="259"/>
                  </a:lnTo>
                  <a:lnTo>
                    <a:pt x="234" y="259"/>
                  </a:lnTo>
                  <a:lnTo>
                    <a:pt x="235" y="258"/>
                  </a:lnTo>
                  <a:lnTo>
                    <a:pt x="238" y="258"/>
                  </a:lnTo>
                  <a:lnTo>
                    <a:pt x="239" y="259"/>
                  </a:lnTo>
                  <a:lnTo>
                    <a:pt x="239" y="259"/>
                  </a:lnTo>
                  <a:lnTo>
                    <a:pt x="241" y="261"/>
                  </a:lnTo>
                  <a:lnTo>
                    <a:pt x="239" y="262"/>
                  </a:lnTo>
                  <a:lnTo>
                    <a:pt x="238" y="265"/>
                  </a:lnTo>
                  <a:lnTo>
                    <a:pt x="237" y="267"/>
                  </a:lnTo>
                  <a:lnTo>
                    <a:pt x="234" y="270"/>
                  </a:lnTo>
                  <a:lnTo>
                    <a:pt x="231" y="274"/>
                  </a:lnTo>
                  <a:lnTo>
                    <a:pt x="227" y="279"/>
                  </a:lnTo>
                  <a:lnTo>
                    <a:pt x="223" y="284"/>
                  </a:lnTo>
                  <a:lnTo>
                    <a:pt x="217" y="290"/>
                  </a:lnTo>
                  <a:lnTo>
                    <a:pt x="210" y="297"/>
                  </a:lnTo>
                  <a:lnTo>
                    <a:pt x="203" y="303"/>
                  </a:lnTo>
                  <a:lnTo>
                    <a:pt x="197" y="310"/>
                  </a:lnTo>
                  <a:lnTo>
                    <a:pt x="188" y="319"/>
                  </a:lnTo>
                  <a:lnTo>
                    <a:pt x="179" y="328"/>
                  </a:lnTo>
                  <a:lnTo>
                    <a:pt x="169" y="337"/>
                  </a:lnTo>
                  <a:lnTo>
                    <a:pt x="159" y="348"/>
                  </a:lnTo>
                  <a:lnTo>
                    <a:pt x="148" y="357"/>
                  </a:lnTo>
                  <a:lnTo>
                    <a:pt x="138" y="367"/>
                  </a:lnTo>
                  <a:lnTo>
                    <a:pt x="129" y="375"/>
                  </a:lnTo>
                  <a:lnTo>
                    <a:pt x="120" y="384"/>
                  </a:lnTo>
                  <a:lnTo>
                    <a:pt x="112" y="392"/>
                  </a:lnTo>
                  <a:lnTo>
                    <a:pt x="104" y="400"/>
                  </a:lnTo>
                  <a:lnTo>
                    <a:pt x="97" y="407"/>
                  </a:lnTo>
                  <a:lnTo>
                    <a:pt x="91" y="414"/>
                  </a:lnTo>
                  <a:lnTo>
                    <a:pt x="84" y="420"/>
                  </a:lnTo>
                  <a:lnTo>
                    <a:pt x="80" y="425"/>
                  </a:lnTo>
                  <a:lnTo>
                    <a:pt x="75" y="431"/>
                  </a:lnTo>
                  <a:lnTo>
                    <a:pt x="72" y="436"/>
                  </a:lnTo>
                  <a:lnTo>
                    <a:pt x="68" y="441"/>
                  </a:lnTo>
                  <a:lnTo>
                    <a:pt x="66" y="445"/>
                  </a:lnTo>
                  <a:lnTo>
                    <a:pt x="64" y="449"/>
                  </a:lnTo>
                  <a:lnTo>
                    <a:pt x="64" y="452"/>
                  </a:lnTo>
                  <a:lnTo>
                    <a:pt x="61" y="457"/>
                  </a:lnTo>
                  <a:lnTo>
                    <a:pt x="60" y="463"/>
                  </a:lnTo>
                  <a:lnTo>
                    <a:pt x="57" y="467"/>
                  </a:lnTo>
                  <a:lnTo>
                    <a:pt x="54" y="471"/>
                  </a:lnTo>
                  <a:lnTo>
                    <a:pt x="51" y="474"/>
                  </a:lnTo>
                  <a:lnTo>
                    <a:pt x="47" y="476"/>
                  </a:lnTo>
                  <a:lnTo>
                    <a:pt x="44" y="479"/>
                  </a:lnTo>
                  <a:lnTo>
                    <a:pt x="40" y="481"/>
                  </a:lnTo>
                  <a:lnTo>
                    <a:pt x="40" y="481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60"/>
            <p:cNvSpPr/>
            <p:nvPr/>
          </p:nvSpPr>
          <p:spPr bwMode="auto">
            <a:xfrm>
              <a:off x="4892675" y="4467225"/>
              <a:ext cx="438150" cy="334963"/>
            </a:xfrm>
            <a:custGeom>
              <a:avLst/>
              <a:gdLst>
                <a:gd name="T0" fmla="*/ 10 w 554"/>
                <a:gd name="T1" fmla="*/ 9 h 422"/>
                <a:gd name="T2" fmla="*/ 26 w 554"/>
                <a:gd name="T3" fmla="*/ 7 h 422"/>
                <a:gd name="T4" fmla="*/ 42 w 554"/>
                <a:gd name="T5" fmla="*/ 22 h 422"/>
                <a:gd name="T6" fmla="*/ 58 w 554"/>
                <a:gd name="T7" fmla="*/ 40 h 422"/>
                <a:gd name="T8" fmla="*/ 76 w 554"/>
                <a:gd name="T9" fmla="*/ 59 h 422"/>
                <a:gd name="T10" fmla="*/ 97 w 554"/>
                <a:gd name="T11" fmla="*/ 80 h 422"/>
                <a:gd name="T12" fmla="*/ 119 w 554"/>
                <a:gd name="T13" fmla="*/ 104 h 422"/>
                <a:gd name="T14" fmla="*/ 143 w 554"/>
                <a:gd name="T15" fmla="*/ 128 h 422"/>
                <a:gd name="T16" fmla="*/ 167 w 554"/>
                <a:gd name="T17" fmla="*/ 156 h 422"/>
                <a:gd name="T18" fmla="*/ 195 w 554"/>
                <a:gd name="T19" fmla="*/ 185 h 422"/>
                <a:gd name="T20" fmla="*/ 223 w 554"/>
                <a:gd name="T21" fmla="*/ 213 h 422"/>
                <a:gd name="T22" fmla="*/ 252 w 554"/>
                <a:gd name="T23" fmla="*/ 238 h 422"/>
                <a:gd name="T24" fmla="*/ 281 w 554"/>
                <a:gd name="T25" fmla="*/ 261 h 422"/>
                <a:gd name="T26" fmla="*/ 311 w 554"/>
                <a:gd name="T27" fmla="*/ 282 h 422"/>
                <a:gd name="T28" fmla="*/ 342 w 554"/>
                <a:gd name="T29" fmla="*/ 301 h 422"/>
                <a:gd name="T30" fmla="*/ 374 w 554"/>
                <a:gd name="T31" fmla="*/ 318 h 422"/>
                <a:gd name="T32" fmla="*/ 407 w 554"/>
                <a:gd name="T33" fmla="*/ 335 h 422"/>
                <a:gd name="T34" fmla="*/ 439 w 554"/>
                <a:gd name="T35" fmla="*/ 349 h 422"/>
                <a:gd name="T36" fmla="*/ 468 w 554"/>
                <a:gd name="T37" fmla="*/ 361 h 422"/>
                <a:gd name="T38" fmla="*/ 493 w 554"/>
                <a:gd name="T39" fmla="*/ 372 h 422"/>
                <a:gd name="T40" fmla="*/ 513 w 554"/>
                <a:gd name="T41" fmla="*/ 382 h 422"/>
                <a:gd name="T42" fmla="*/ 529 w 554"/>
                <a:gd name="T43" fmla="*/ 390 h 422"/>
                <a:gd name="T44" fmla="*/ 541 w 554"/>
                <a:gd name="T45" fmla="*/ 396 h 422"/>
                <a:gd name="T46" fmla="*/ 549 w 554"/>
                <a:gd name="T47" fmla="*/ 401 h 422"/>
                <a:gd name="T48" fmla="*/ 554 w 554"/>
                <a:gd name="T49" fmla="*/ 404 h 422"/>
                <a:gd name="T50" fmla="*/ 552 w 554"/>
                <a:gd name="T51" fmla="*/ 405 h 422"/>
                <a:gd name="T52" fmla="*/ 549 w 554"/>
                <a:gd name="T53" fmla="*/ 407 h 422"/>
                <a:gd name="T54" fmla="*/ 545 w 554"/>
                <a:gd name="T55" fmla="*/ 408 h 422"/>
                <a:gd name="T56" fmla="*/ 538 w 554"/>
                <a:gd name="T57" fmla="*/ 409 h 422"/>
                <a:gd name="T58" fmla="*/ 529 w 554"/>
                <a:gd name="T59" fmla="*/ 411 h 422"/>
                <a:gd name="T60" fmla="*/ 519 w 554"/>
                <a:gd name="T61" fmla="*/ 414 h 422"/>
                <a:gd name="T62" fmla="*/ 507 w 554"/>
                <a:gd name="T63" fmla="*/ 415 h 422"/>
                <a:gd name="T64" fmla="*/ 493 w 554"/>
                <a:gd name="T65" fmla="*/ 416 h 422"/>
                <a:gd name="T66" fmla="*/ 468 w 554"/>
                <a:gd name="T67" fmla="*/ 419 h 422"/>
                <a:gd name="T68" fmla="*/ 436 w 554"/>
                <a:gd name="T69" fmla="*/ 420 h 422"/>
                <a:gd name="T70" fmla="*/ 407 w 554"/>
                <a:gd name="T71" fmla="*/ 420 h 422"/>
                <a:gd name="T72" fmla="*/ 381 w 554"/>
                <a:gd name="T73" fmla="*/ 422 h 422"/>
                <a:gd name="T74" fmla="*/ 363 w 554"/>
                <a:gd name="T75" fmla="*/ 420 h 422"/>
                <a:gd name="T76" fmla="*/ 349 w 554"/>
                <a:gd name="T77" fmla="*/ 418 h 422"/>
                <a:gd name="T78" fmla="*/ 335 w 554"/>
                <a:gd name="T79" fmla="*/ 412 h 422"/>
                <a:gd name="T80" fmla="*/ 321 w 554"/>
                <a:gd name="T81" fmla="*/ 402 h 422"/>
                <a:gd name="T82" fmla="*/ 306 w 554"/>
                <a:gd name="T83" fmla="*/ 390 h 422"/>
                <a:gd name="T84" fmla="*/ 289 w 554"/>
                <a:gd name="T85" fmla="*/ 375 h 422"/>
                <a:gd name="T86" fmla="*/ 273 w 554"/>
                <a:gd name="T87" fmla="*/ 357 h 422"/>
                <a:gd name="T88" fmla="*/ 256 w 554"/>
                <a:gd name="T89" fmla="*/ 336 h 422"/>
                <a:gd name="T90" fmla="*/ 237 w 554"/>
                <a:gd name="T91" fmla="*/ 313 h 422"/>
                <a:gd name="T92" fmla="*/ 215 w 554"/>
                <a:gd name="T93" fmla="*/ 286 h 422"/>
                <a:gd name="T94" fmla="*/ 191 w 554"/>
                <a:gd name="T95" fmla="*/ 254 h 422"/>
                <a:gd name="T96" fmla="*/ 162 w 554"/>
                <a:gd name="T97" fmla="*/ 221 h 422"/>
                <a:gd name="T98" fmla="*/ 132 w 554"/>
                <a:gd name="T99" fmla="*/ 182 h 422"/>
                <a:gd name="T100" fmla="*/ 98 w 554"/>
                <a:gd name="T101" fmla="*/ 141 h 422"/>
                <a:gd name="T102" fmla="*/ 61 w 554"/>
                <a:gd name="T103" fmla="*/ 97 h 422"/>
                <a:gd name="T104" fmla="*/ 21 w 554"/>
                <a:gd name="T105" fmla="*/ 47 h 422"/>
                <a:gd name="T106" fmla="*/ 0 w 554"/>
                <a:gd name="T107" fmla="*/ 2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54" h="422">
                  <a:moveTo>
                    <a:pt x="0" y="20"/>
                  </a:moveTo>
                  <a:lnTo>
                    <a:pt x="10" y="9"/>
                  </a:lnTo>
                  <a:lnTo>
                    <a:pt x="19" y="0"/>
                  </a:lnTo>
                  <a:lnTo>
                    <a:pt x="26" y="7"/>
                  </a:lnTo>
                  <a:lnTo>
                    <a:pt x="33" y="14"/>
                  </a:lnTo>
                  <a:lnTo>
                    <a:pt x="42" y="22"/>
                  </a:lnTo>
                  <a:lnTo>
                    <a:pt x="48" y="30"/>
                  </a:lnTo>
                  <a:lnTo>
                    <a:pt x="58" y="40"/>
                  </a:lnTo>
                  <a:lnTo>
                    <a:pt x="66" y="50"/>
                  </a:lnTo>
                  <a:lnTo>
                    <a:pt x="76" y="59"/>
                  </a:lnTo>
                  <a:lnTo>
                    <a:pt x="86" y="69"/>
                  </a:lnTo>
                  <a:lnTo>
                    <a:pt x="97" y="80"/>
                  </a:lnTo>
                  <a:lnTo>
                    <a:pt x="107" y="91"/>
                  </a:lnTo>
                  <a:lnTo>
                    <a:pt x="119" y="104"/>
                  </a:lnTo>
                  <a:lnTo>
                    <a:pt x="130" y="115"/>
                  </a:lnTo>
                  <a:lnTo>
                    <a:pt x="143" y="128"/>
                  </a:lnTo>
                  <a:lnTo>
                    <a:pt x="155" y="142"/>
                  </a:lnTo>
                  <a:lnTo>
                    <a:pt x="167" y="156"/>
                  </a:lnTo>
                  <a:lnTo>
                    <a:pt x="181" y="170"/>
                  </a:lnTo>
                  <a:lnTo>
                    <a:pt x="195" y="185"/>
                  </a:lnTo>
                  <a:lnTo>
                    <a:pt x="209" y="199"/>
                  </a:lnTo>
                  <a:lnTo>
                    <a:pt x="223" y="213"/>
                  </a:lnTo>
                  <a:lnTo>
                    <a:pt x="237" y="225"/>
                  </a:lnTo>
                  <a:lnTo>
                    <a:pt x="252" y="238"/>
                  </a:lnTo>
                  <a:lnTo>
                    <a:pt x="266" y="250"/>
                  </a:lnTo>
                  <a:lnTo>
                    <a:pt x="281" y="261"/>
                  </a:lnTo>
                  <a:lnTo>
                    <a:pt x="296" y="272"/>
                  </a:lnTo>
                  <a:lnTo>
                    <a:pt x="311" y="282"/>
                  </a:lnTo>
                  <a:lnTo>
                    <a:pt x="327" y="292"/>
                  </a:lnTo>
                  <a:lnTo>
                    <a:pt x="342" y="301"/>
                  </a:lnTo>
                  <a:lnTo>
                    <a:pt x="358" y="310"/>
                  </a:lnTo>
                  <a:lnTo>
                    <a:pt x="374" y="318"/>
                  </a:lnTo>
                  <a:lnTo>
                    <a:pt x="390" y="326"/>
                  </a:lnTo>
                  <a:lnTo>
                    <a:pt x="407" y="335"/>
                  </a:lnTo>
                  <a:lnTo>
                    <a:pt x="424" y="342"/>
                  </a:lnTo>
                  <a:lnTo>
                    <a:pt x="439" y="349"/>
                  </a:lnTo>
                  <a:lnTo>
                    <a:pt x="454" y="355"/>
                  </a:lnTo>
                  <a:lnTo>
                    <a:pt x="468" y="361"/>
                  </a:lnTo>
                  <a:lnTo>
                    <a:pt x="480" y="366"/>
                  </a:lnTo>
                  <a:lnTo>
                    <a:pt x="493" y="372"/>
                  </a:lnTo>
                  <a:lnTo>
                    <a:pt x="504" y="378"/>
                  </a:lnTo>
                  <a:lnTo>
                    <a:pt x="513" y="382"/>
                  </a:lnTo>
                  <a:lnTo>
                    <a:pt x="522" y="386"/>
                  </a:lnTo>
                  <a:lnTo>
                    <a:pt x="529" y="390"/>
                  </a:lnTo>
                  <a:lnTo>
                    <a:pt x="536" y="393"/>
                  </a:lnTo>
                  <a:lnTo>
                    <a:pt x="541" y="396"/>
                  </a:lnTo>
                  <a:lnTo>
                    <a:pt x="545" y="398"/>
                  </a:lnTo>
                  <a:lnTo>
                    <a:pt x="549" y="401"/>
                  </a:lnTo>
                  <a:lnTo>
                    <a:pt x="552" y="402"/>
                  </a:lnTo>
                  <a:lnTo>
                    <a:pt x="554" y="404"/>
                  </a:lnTo>
                  <a:lnTo>
                    <a:pt x="554" y="405"/>
                  </a:lnTo>
                  <a:lnTo>
                    <a:pt x="552" y="405"/>
                  </a:lnTo>
                  <a:lnTo>
                    <a:pt x="551" y="407"/>
                  </a:lnTo>
                  <a:lnTo>
                    <a:pt x="549" y="407"/>
                  </a:lnTo>
                  <a:lnTo>
                    <a:pt x="547" y="408"/>
                  </a:lnTo>
                  <a:lnTo>
                    <a:pt x="545" y="408"/>
                  </a:lnTo>
                  <a:lnTo>
                    <a:pt x="541" y="409"/>
                  </a:lnTo>
                  <a:lnTo>
                    <a:pt x="538" y="409"/>
                  </a:lnTo>
                  <a:lnTo>
                    <a:pt x="534" y="411"/>
                  </a:lnTo>
                  <a:lnTo>
                    <a:pt x="529" y="411"/>
                  </a:lnTo>
                  <a:lnTo>
                    <a:pt x="525" y="412"/>
                  </a:lnTo>
                  <a:lnTo>
                    <a:pt x="519" y="414"/>
                  </a:lnTo>
                  <a:lnTo>
                    <a:pt x="512" y="414"/>
                  </a:lnTo>
                  <a:lnTo>
                    <a:pt x="507" y="415"/>
                  </a:lnTo>
                  <a:lnTo>
                    <a:pt x="500" y="415"/>
                  </a:lnTo>
                  <a:lnTo>
                    <a:pt x="493" y="416"/>
                  </a:lnTo>
                  <a:lnTo>
                    <a:pt x="484" y="418"/>
                  </a:lnTo>
                  <a:lnTo>
                    <a:pt x="468" y="419"/>
                  </a:lnTo>
                  <a:lnTo>
                    <a:pt x="451" y="419"/>
                  </a:lnTo>
                  <a:lnTo>
                    <a:pt x="436" y="420"/>
                  </a:lnTo>
                  <a:lnTo>
                    <a:pt x="421" y="420"/>
                  </a:lnTo>
                  <a:lnTo>
                    <a:pt x="407" y="420"/>
                  </a:lnTo>
                  <a:lnTo>
                    <a:pt x="393" y="420"/>
                  </a:lnTo>
                  <a:lnTo>
                    <a:pt x="381" y="422"/>
                  </a:lnTo>
                  <a:lnTo>
                    <a:pt x="370" y="422"/>
                  </a:lnTo>
                  <a:lnTo>
                    <a:pt x="363" y="420"/>
                  </a:lnTo>
                  <a:lnTo>
                    <a:pt x="356" y="419"/>
                  </a:lnTo>
                  <a:lnTo>
                    <a:pt x="349" y="418"/>
                  </a:lnTo>
                  <a:lnTo>
                    <a:pt x="342" y="415"/>
                  </a:lnTo>
                  <a:lnTo>
                    <a:pt x="335" y="412"/>
                  </a:lnTo>
                  <a:lnTo>
                    <a:pt x="328" y="408"/>
                  </a:lnTo>
                  <a:lnTo>
                    <a:pt x="321" y="402"/>
                  </a:lnTo>
                  <a:lnTo>
                    <a:pt x="313" y="397"/>
                  </a:lnTo>
                  <a:lnTo>
                    <a:pt x="306" y="390"/>
                  </a:lnTo>
                  <a:lnTo>
                    <a:pt x="298" y="383"/>
                  </a:lnTo>
                  <a:lnTo>
                    <a:pt x="289" y="375"/>
                  </a:lnTo>
                  <a:lnTo>
                    <a:pt x="281" y="366"/>
                  </a:lnTo>
                  <a:lnTo>
                    <a:pt x="273" y="357"/>
                  </a:lnTo>
                  <a:lnTo>
                    <a:pt x="264" y="347"/>
                  </a:lnTo>
                  <a:lnTo>
                    <a:pt x="256" y="336"/>
                  </a:lnTo>
                  <a:lnTo>
                    <a:pt x="246" y="325"/>
                  </a:lnTo>
                  <a:lnTo>
                    <a:pt x="237" y="313"/>
                  </a:lnTo>
                  <a:lnTo>
                    <a:pt x="226" y="300"/>
                  </a:lnTo>
                  <a:lnTo>
                    <a:pt x="215" y="286"/>
                  </a:lnTo>
                  <a:lnTo>
                    <a:pt x="203" y="271"/>
                  </a:lnTo>
                  <a:lnTo>
                    <a:pt x="191" y="254"/>
                  </a:lnTo>
                  <a:lnTo>
                    <a:pt x="177" y="238"/>
                  </a:lnTo>
                  <a:lnTo>
                    <a:pt x="162" y="221"/>
                  </a:lnTo>
                  <a:lnTo>
                    <a:pt x="148" y="202"/>
                  </a:lnTo>
                  <a:lnTo>
                    <a:pt x="132" y="182"/>
                  </a:lnTo>
                  <a:lnTo>
                    <a:pt x="115" y="163"/>
                  </a:lnTo>
                  <a:lnTo>
                    <a:pt x="98" y="141"/>
                  </a:lnTo>
                  <a:lnTo>
                    <a:pt x="80" y="119"/>
                  </a:lnTo>
                  <a:lnTo>
                    <a:pt x="61" y="97"/>
                  </a:lnTo>
                  <a:lnTo>
                    <a:pt x="42" y="72"/>
                  </a:lnTo>
                  <a:lnTo>
                    <a:pt x="21" y="47"/>
                  </a:lnTo>
                  <a:lnTo>
                    <a:pt x="0" y="20"/>
                  </a:lnTo>
                  <a:lnTo>
                    <a:pt x="0" y="20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61"/>
            <p:cNvSpPr/>
            <p:nvPr/>
          </p:nvSpPr>
          <p:spPr bwMode="auto">
            <a:xfrm>
              <a:off x="5008563" y="4452938"/>
              <a:ext cx="139700" cy="163513"/>
            </a:xfrm>
            <a:custGeom>
              <a:avLst/>
              <a:gdLst>
                <a:gd name="T0" fmla="*/ 138 w 177"/>
                <a:gd name="T1" fmla="*/ 116 h 206"/>
                <a:gd name="T2" fmla="*/ 128 w 177"/>
                <a:gd name="T3" fmla="*/ 124 h 206"/>
                <a:gd name="T4" fmla="*/ 117 w 177"/>
                <a:gd name="T5" fmla="*/ 133 h 206"/>
                <a:gd name="T6" fmla="*/ 104 w 177"/>
                <a:gd name="T7" fmla="*/ 142 h 206"/>
                <a:gd name="T8" fmla="*/ 87 w 177"/>
                <a:gd name="T9" fmla="*/ 153 h 206"/>
                <a:gd name="T10" fmla="*/ 69 w 177"/>
                <a:gd name="T11" fmla="*/ 167 h 206"/>
                <a:gd name="T12" fmla="*/ 50 w 177"/>
                <a:gd name="T13" fmla="*/ 181 h 206"/>
                <a:gd name="T14" fmla="*/ 26 w 177"/>
                <a:gd name="T15" fmla="*/ 196 h 206"/>
                <a:gd name="T16" fmla="*/ 7 w 177"/>
                <a:gd name="T17" fmla="*/ 199 h 206"/>
                <a:gd name="T18" fmla="*/ 9 w 177"/>
                <a:gd name="T19" fmla="*/ 180 h 206"/>
                <a:gd name="T20" fmla="*/ 27 w 177"/>
                <a:gd name="T21" fmla="*/ 158 h 206"/>
                <a:gd name="T22" fmla="*/ 43 w 177"/>
                <a:gd name="T23" fmla="*/ 137 h 206"/>
                <a:gd name="T24" fmla="*/ 56 w 177"/>
                <a:gd name="T25" fmla="*/ 119 h 206"/>
                <a:gd name="T26" fmla="*/ 69 w 177"/>
                <a:gd name="T27" fmla="*/ 102 h 206"/>
                <a:gd name="T28" fmla="*/ 79 w 177"/>
                <a:gd name="T29" fmla="*/ 88 h 206"/>
                <a:gd name="T30" fmla="*/ 87 w 177"/>
                <a:gd name="T31" fmla="*/ 77 h 206"/>
                <a:gd name="T32" fmla="*/ 92 w 177"/>
                <a:gd name="T33" fmla="*/ 68 h 206"/>
                <a:gd name="T34" fmla="*/ 99 w 177"/>
                <a:gd name="T35" fmla="*/ 55 h 206"/>
                <a:gd name="T36" fmla="*/ 104 w 177"/>
                <a:gd name="T37" fmla="*/ 43 h 206"/>
                <a:gd name="T38" fmla="*/ 105 w 177"/>
                <a:gd name="T39" fmla="*/ 33 h 206"/>
                <a:gd name="T40" fmla="*/ 105 w 177"/>
                <a:gd name="T41" fmla="*/ 25 h 206"/>
                <a:gd name="T42" fmla="*/ 102 w 177"/>
                <a:gd name="T43" fmla="*/ 18 h 206"/>
                <a:gd name="T44" fmla="*/ 101 w 177"/>
                <a:gd name="T45" fmla="*/ 12 h 206"/>
                <a:gd name="T46" fmla="*/ 102 w 177"/>
                <a:gd name="T47" fmla="*/ 7 h 206"/>
                <a:gd name="T48" fmla="*/ 108 w 177"/>
                <a:gd name="T49" fmla="*/ 2 h 206"/>
                <a:gd name="T50" fmla="*/ 115 w 177"/>
                <a:gd name="T51" fmla="*/ 0 h 206"/>
                <a:gd name="T52" fmla="*/ 124 w 177"/>
                <a:gd name="T53" fmla="*/ 1 h 206"/>
                <a:gd name="T54" fmla="*/ 134 w 177"/>
                <a:gd name="T55" fmla="*/ 7 h 206"/>
                <a:gd name="T56" fmla="*/ 146 w 177"/>
                <a:gd name="T57" fmla="*/ 15 h 206"/>
                <a:gd name="T58" fmla="*/ 160 w 177"/>
                <a:gd name="T59" fmla="*/ 29 h 206"/>
                <a:gd name="T60" fmla="*/ 170 w 177"/>
                <a:gd name="T61" fmla="*/ 41 h 206"/>
                <a:gd name="T62" fmla="*/ 175 w 177"/>
                <a:gd name="T63" fmla="*/ 52 h 206"/>
                <a:gd name="T64" fmla="*/ 177 w 177"/>
                <a:gd name="T65" fmla="*/ 62 h 206"/>
                <a:gd name="T66" fmla="*/ 174 w 177"/>
                <a:gd name="T67" fmla="*/ 72 h 206"/>
                <a:gd name="T68" fmla="*/ 169 w 177"/>
                <a:gd name="T69" fmla="*/ 81 h 206"/>
                <a:gd name="T70" fmla="*/ 160 w 177"/>
                <a:gd name="T71" fmla="*/ 92 h 206"/>
                <a:gd name="T72" fmla="*/ 148 w 177"/>
                <a:gd name="T73" fmla="*/ 106 h 206"/>
                <a:gd name="T74" fmla="*/ 142 w 177"/>
                <a:gd name="T75" fmla="*/ 113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7" h="206">
                  <a:moveTo>
                    <a:pt x="142" y="113"/>
                  </a:moveTo>
                  <a:lnTo>
                    <a:pt x="138" y="116"/>
                  </a:lnTo>
                  <a:lnTo>
                    <a:pt x="134" y="120"/>
                  </a:lnTo>
                  <a:lnTo>
                    <a:pt x="128" y="124"/>
                  </a:lnTo>
                  <a:lnTo>
                    <a:pt x="123" y="128"/>
                  </a:lnTo>
                  <a:lnTo>
                    <a:pt x="117" y="133"/>
                  </a:lnTo>
                  <a:lnTo>
                    <a:pt x="110" y="138"/>
                  </a:lnTo>
                  <a:lnTo>
                    <a:pt x="104" y="142"/>
                  </a:lnTo>
                  <a:lnTo>
                    <a:pt x="95" y="148"/>
                  </a:lnTo>
                  <a:lnTo>
                    <a:pt x="87" y="153"/>
                  </a:lnTo>
                  <a:lnTo>
                    <a:pt x="79" y="160"/>
                  </a:lnTo>
                  <a:lnTo>
                    <a:pt x="69" y="167"/>
                  </a:lnTo>
                  <a:lnTo>
                    <a:pt x="59" y="174"/>
                  </a:lnTo>
                  <a:lnTo>
                    <a:pt x="50" y="181"/>
                  </a:lnTo>
                  <a:lnTo>
                    <a:pt x="38" y="188"/>
                  </a:lnTo>
                  <a:lnTo>
                    <a:pt x="26" y="196"/>
                  </a:lnTo>
                  <a:lnTo>
                    <a:pt x="15" y="206"/>
                  </a:lnTo>
                  <a:lnTo>
                    <a:pt x="7" y="199"/>
                  </a:lnTo>
                  <a:lnTo>
                    <a:pt x="0" y="192"/>
                  </a:lnTo>
                  <a:lnTo>
                    <a:pt x="9" y="180"/>
                  </a:lnTo>
                  <a:lnTo>
                    <a:pt x="18" y="169"/>
                  </a:lnTo>
                  <a:lnTo>
                    <a:pt x="27" y="158"/>
                  </a:lnTo>
                  <a:lnTo>
                    <a:pt x="36" y="146"/>
                  </a:lnTo>
                  <a:lnTo>
                    <a:pt x="43" y="137"/>
                  </a:lnTo>
                  <a:lnTo>
                    <a:pt x="50" y="127"/>
                  </a:lnTo>
                  <a:lnTo>
                    <a:pt x="56" y="119"/>
                  </a:lnTo>
                  <a:lnTo>
                    <a:pt x="63" y="110"/>
                  </a:lnTo>
                  <a:lnTo>
                    <a:pt x="69" y="102"/>
                  </a:lnTo>
                  <a:lnTo>
                    <a:pt x="74" y="95"/>
                  </a:lnTo>
                  <a:lnTo>
                    <a:pt x="79" y="88"/>
                  </a:lnTo>
                  <a:lnTo>
                    <a:pt x="83" y="83"/>
                  </a:lnTo>
                  <a:lnTo>
                    <a:pt x="87" y="77"/>
                  </a:lnTo>
                  <a:lnTo>
                    <a:pt x="90" y="72"/>
                  </a:lnTo>
                  <a:lnTo>
                    <a:pt x="92" y="68"/>
                  </a:lnTo>
                  <a:lnTo>
                    <a:pt x="95" y="63"/>
                  </a:lnTo>
                  <a:lnTo>
                    <a:pt x="99" y="55"/>
                  </a:lnTo>
                  <a:lnTo>
                    <a:pt x="102" y="50"/>
                  </a:lnTo>
                  <a:lnTo>
                    <a:pt x="104" y="43"/>
                  </a:lnTo>
                  <a:lnTo>
                    <a:pt x="105" y="37"/>
                  </a:lnTo>
                  <a:lnTo>
                    <a:pt x="105" y="33"/>
                  </a:lnTo>
                  <a:lnTo>
                    <a:pt x="105" y="29"/>
                  </a:lnTo>
                  <a:lnTo>
                    <a:pt x="105" y="25"/>
                  </a:lnTo>
                  <a:lnTo>
                    <a:pt x="104" y="22"/>
                  </a:lnTo>
                  <a:lnTo>
                    <a:pt x="102" y="18"/>
                  </a:lnTo>
                  <a:lnTo>
                    <a:pt x="101" y="15"/>
                  </a:lnTo>
                  <a:lnTo>
                    <a:pt x="101" y="12"/>
                  </a:lnTo>
                  <a:lnTo>
                    <a:pt x="101" y="9"/>
                  </a:lnTo>
                  <a:lnTo>
                    <a:pt x="102" y="7"/>
                  </a:lnTo>
                  <a:lnTo>
                    <a:pt x="105" y="4"/>
                  </a:lnTo>
                  <a:lnTo>
                    <a:pt x="108" y="2"/>
                  </a:lnTo>
                  <a:lnTo>
                    <a:pt x="110" y="1"/>
                  </a:lnTo>
                  <a:lnTo>
                    <a:pt x="115" y="0"/>
                  </a:lnTo>
                  <a:lnTo>
                    <a:pt x="120" y="0"/>
                  </a:lnTo>
                  <a:lnTo>
                    <a:pt x="124" y="1"/>
                  </a:lnTo>
                  <a:lnTo>
                    <a:pt x="128" y="2"/>
                  </a:lnTo>
                  <a:lnTo>
                    <a:pt x="134" y="7"/>
                  </a:lnTo>
                  <a:lnTo>
                    <a:pt x="140" y="11"/>
                  </a:lnTo>
                  <a:lnTo>
                    <a:pt x="146" y="15"/>
                  </a:lnTo>
                  <a:lnTo>
                    <a:pt x="153" y="22"/>
                  </a:lnTo>
                  <a:lnTo>
                    <a:pt x="160" y="29"/>
                  </a:lnTo>
                  <a:lnTo>
                    <a:pt x="166" y="36"/>
                  </a:lnTo>
                  <a:lnTo>
                    <a:pt x="170" y="41"/>
                  </a:lnTo>
                  <a:lnTo>
                    <a:pt x="173" y="47"/>
                  </a:lnTo>
                  <a:lnTo>
                    <a:pt x="175" y="52"/>
                  </a:lnTo>
                  <a:lnTo>
                    <a:pt x="177" y="58"/>
                  </a:lnTo>
                  <a:lnTo>
                    <a:pt x="177" y="62"/>
                  </a:lnTo>
                  <a:lnTo>
                    <a:pt x="177" y="68"/>
                  </a:lnTo>
                  <a:lnTo>
                    <a:pt x="174" y="72"/>
                  </a:lnTo>
                  <a:lnTo>
                    <a:pt x="171" y="77"/>
                  </a:lnTo>
                  <a:lnTo>
                    <a:pt x="169" y="81"/>
                  </a:lnTo>
                  <a:lnTo>
                    <a:pt x="164" y="87"/>
                  </a:lnTo>
                  <a:lnTo>
                    <a:pt x="160" y="92"/>
                  </a:lnTo>
                  <a:lnTo>
                    <a:pt x="155" y="99"/>
                  </a:lnTo>
                  <a:lnTo>
                    <a:pt x="148" y="106"/>
                  </a:lnTo>
                  <a:lnTo>
                    <a:pt x="142" y="113"/>
                  </a:lnTo>
                  <a:lnTo>
                    <a:pt x="142" y="113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7" name="任意多边形 46"/>
          <p:cNvSpPr/>
          <p:nvPr/>
        </p:nvSpPr>
        <p:spPr>
          <a:xfrm>
            <a:off x="1764516" y="3138644"/>
            <a:ext cx="253765" cy="264208"/>
          </a:xfrm>
          <a:custGeom>
            <a:avLst/>
            <a:gdLst>
              <a:gd name="connsiteX0" fmla="*/ 241893 w 253765"/>
              <a:gd name="connsiteY0" fmla="*/ 0 h 264208"/>
              <a:gd name="connsiteX1" fmla="*/ 247829 w 253765"/>
              <a:gd name="connsiteY1" fmla="*/ 0 h 264208"/>
              <a:gd name="connsiteX2" fmla="*/ 249808 w 253765"/>
              <a:gd name="connsiteY2" fmla="*/ 1983 h 264208"/>
              <a:gd name="connsiteX3" fmla="*/ 253765 w 253765"/>
              <a:gd name="connsiteY3" fmla="*/ 5949 h 264208"/>
              <a:gd name="connsiteX4" fmla="*/ 249808 w 253765"/>
              <a:gd name="connsiteY4" fmla="*/ 7932 h 264208"/>
              <a:gd name="connsiteX5" fmla="*/ 247829 w 253765"/>
              <a:gd name="connsiteY5" fmla="*/ 13880 h 264208"/>
              <a:gd name="connsiteX6" fmla="*/ 245850 w 253765"/>
              <a:gd name="connsiteY6" fmla="*/ 17846 h 264208"/>
              <a:gd name="connsiteX7" fmla="*/ 239914 w 253765"/>
              <a:gd name="connsiteY7" fmla="*/ 23795 h 264208"/>
              <a:gd name="connsiteX8" fmla="*/ 233978 w 253765"/>
              <a:gd name="connsiteY8" fmla="*/ 31726 h 264208"/>
              <a:gd name="connsiteX9" fmla="*/ 226063 w 253765"/>
              <a:gd name="connsiteY9" fmla="*/ 41640 h 264208"/>
              <a:gd name="connsiteX10" fmla="*/ 218148 w 253765"/>
              <a:gd name="connsiteY10" fmla="*/ 51555 h 264208"/>
              <a:gd name="connsiteX11" fmla="*/ 206275 w 253765"/>
              <a:gd name="connsiteY11" fmla="*/ 63452 h 264208"/>
              <a:gd name="connsiteX12" fmla="*/ 192424 w 253765"/>
              <a:gd name="connsiteY12" fmla="*/ 77332 h 264208"/>
              <a:gd name="connsiteX13" fmla="*/ 178573 w 253765"/>
              <a:gd name="connsiteY13" fmla="*/ 89229 h 264208"/>
              <a:gd name="connsiteX14" fmla="*/ 166700 w 253765"/>
              <a:gd name="connsiteY14" fmla="*/ 103109 h 264208"/>
              <a:gd name="connsiteX15" fmla="*/ 148892 w 253765"/>
              <a:gd name="connsiteY15" fmla="*/ 120955 h 264208"/>
              <a:gd name="connsiteX16" fmla="*/ 131083 w 253765"/>
              <a:gd name="connsiteY16" fmla="*/ 138800 h 264208"/>
              <a:gd name="connsiteX17" fmla="*/ 111295 w 253765"/>
              <a:gd name="connsiteY17" fmla="*/ 156646 h 264208"/>
              <a:gd name="connsiteX18" fmla="*/ 91508 w 253765"/>
              <a:gd name="connsiteY18" fmla="*/ 178458 h 264208"/>
              <a:gd name="connsiteX19" fmla="*/ 69742 w 253765"/>
              <a:gd name="connsiteY19" fmla="*/ 196303 h 264208"/>
              <a:gd name="connsiteX20" fmla="*/ 49954 w 253765"/>
              <a:gd name="connsiteY20" fmla="*/ 216132 h 264208"/>
              <a:gd name="connsiteX21" fmla="*/ 32145 w 253765"/>
              <a:gd name="connsiteY21" fmla="*/ 231995 h 264208"/>
              <a:gd name="connsiteX22" fmla="*/ 14337 w 253765"/>
              <a:gd name="connsiteY22" fmla="*/ 249841 h 264208"/>
              <a:gd name="connsiteX23" fmla="*/ 0 w 253765"/>
              <a:gd name="connsiteY23" fmla="*/ 264208 h 264208"/>
              <a:gd name="connsiteX24" fmla="*/ 0 w 253765"/>
              <a:gd name="connsiteY24" fmla="*/ 131355 h 264208"/>
              <a:gd name="connsiteX25" fmla="*/ 485 w 253765"/>
              <a:gd name="connsiteY25" fmla="*/ 130869 h 264208"/>
              <a:gd name="connsiteX26" fmla="*/ 10379 w 253765"/>
              <a:gd name="connsiteY26" fmla="*/ 128886 h 264208"/>
              <a:gd name="connsiteX27" fmla="*/ 20273 w 253765"/>
              <a:gd name="connsiteY27" fmla="*/ 122938 h 264208"/>
              <a:gd name="connsiteX28" fmla="*/ 32145 w 253765"/>
              <a:gd name="connsiteY28" fmla="*/ 116989 h 264208"/>
              <a:gd name="connsiteX29" fmla="*/ 42039 w 253765"/>
              <a:gd name="connsiteY29" fmla="*/ 113023 h 264208"/>
              <a:gd name="connsiteX30" fmla="*/ 53912 w 253765"/>
              <a:gd name="connsiteY30" fmla="*/ 107075 h 264208"/>
              <a:gd name="connsiteX31" fmla="*/ 67763 w 253765"/>
              <a:gd name="connsiteY31" fmla="*/ 99143 h 264208"/>
              <a:gd name="connsiteX32" fmla="*/ 83593 w 253765"/>
              <a:gd name="connsiteY32" fmla="*/ 89229 h 264208"/>
              <a:gd name="connsiteX33" fmla="*/ 97444 w 253765"/>
              <a:gd name="connsiteY33" fmla="*/ 79315 h 264208"/>
              <a:gd name="connsiteX34" fmla="*/ 113274 w 253765"/>
              <a:gd name="connsiteY34" fmla="*/ 67417 h 264208"/>
              <a:gd name="connsiteX35" fmla="*/ 131083 w 253765"/>
              <a:gd name="connsiteY35" fmla="*/ 57503 h 264208"/>
              <a:gd name="connsiteX36" fmla="*/ 142955 w 253765"/>
              <a:gd name="connsiteY36" fmla="*/ 49572 h 264208"/>
              <a:gd name="connsiteX37" fmla="*/ 156807 w 253765"/>
              <a:gd name="connsiteY37" fmla="*/ 41640 h 264208"/>
              <a:gd name="connsiteX38" fmla="*/ 168679 w 253765"/>
              <a:gd name="connsiteY38" fmla="*/ 31726 h 264208"/>
              <a:gd name="connsiteX39" fmla="*/ 182530 w 253765"/>
              <a:gd name="connsiteY39" fmla="*/ 27760 h 264208"/>
              <a:gd name="connsiteX40" fmla="*/ 192424 w 253765"/>
              <a:gd name="connsiteY40" fmla="*/ 17846 h 264208"/>
              <a:gd name="connsiteX41" fmla="*/ 202318 w 253765"/>
              <a:gd name="connsiteY41" fmla="*/ 15863 h 264208"/>
              <a:gd name="connsiteX42" fmla="*/ 212211 w 253765"/>
              <a:gd name="connsiteY42" fmla="*/ 9915 h 264208"/>
              <a:gd name="connsiteX43" fmla="*/ 220126 w 253765"/>
              <a:gd name="connsiteY43" fmla="*/ 7932 h 264208"/>
              <a:gd name="connsiteX44" fmla="*/ 226063 w 253765"/>
              <a:gd name="connsiteY44" fmla="*/ 5949 h 264208"/>
              <a:gd name="connsiteX45" fmla="*/ 233978 w 253765"/>
              <a:gd name="connsiteY45" fmla="*/ 1983 h 264208"/>
              <a:gd name="connsiteX46" fmla="*/ 239914 w 253765"/>
              <a:gd name="connsiteY46" fmla="*/ 1983 h 264208"/>
              <a:gd name="connsiteX47" fmla="*/ 241893 w 253765"/>
              <a:gd name="connsiteY47" fmla="*/ 0 h 264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53765" h="264208">
                <a:moveTo>
                  <a:pt x="241893" y="0"/>
                </a:moveTo>
                <a:lnTo>
                  <a:pt x="247829" y="0"/>
                </a:lnTo>
                <a:lnTo>
                  <a:pt x="249808" y="1983"/>
                </a:lnTo>
                <a:lnTo>
                  <a:pt x="253765" y="5949"/>
                </a:lnTo>
                <a:lnTo>
                  <a:pt x="249808" y="7932"/>
                </a:lnTo>
                <a:lnTo>
                  <a:pt x="247829" y="13880"/>
                </a:lnTo>
                <a:lnTo>
                  <a:pt x="245850" y="17846"/>
                </a:lnTo>
                <a:lnTo>
                  <a:pt x="239914" y="23795"/>
                </a:lnTo>
                <a:lnTo>
                  <a:pt x="233978" y="31726"/>
                </a:lnTo>
                <a:lnTo>
                  <a:pt x="226063" y="41640"/>
                </a:lnTo>
                <a:lnTo>
                  <a:pt x="218148" y="51555"/>
                </a:lnTo>
                <a:lnTo>
                  <a:pt x="206275" y="63452"/>
                </a:lnTo>
                <a:lnTo>
                  <a:pt x="192424" y="77332"/>
                </a:lnTo>
                <a:lnTo>
                  <a:pt x="178573" y="89229"/>
                </a:lnTo>
                <a:lnTo>
                  <a:pt x="166700" y="103109"/>
                </a:lnTo>
                <a:lnTo>
                  <a:pt x="148892" y="120955"/>
                </a:lnTo>
                <a:lnTo>
                  <a:pt x="131083" y="138800"/>
                </a:lnTo>
                <a:lnTo>
                  <a:pt x="111295" y="156646"/>
                </a:lnTo>
                <a:lnTo>
                  <a:pt x="91508" y="178458"/>
                </a:lnTo>
                <a:lnTo>
                  <a:pt x="69742" y="196303"/>
                </a:lnTo>
                <a:lnTo>
                  <a:pt x="49954" y="216132"/>
                </a:lnTo>
                <a:lnTo>
                  <a:pt x="32145" y="231995"/>
                </a:lnTo>
                <a:lnTo>
                  <a:pt x="14337" y="249841"/>
                </a:lnTo>
                <a:lnTo>
                  <a:pt x="0" y="264208"/>
                </a:lnTo>
                <a:lnTo>
                  <a:pt x="0" y="131355"/>
                </a:lnTo>
                <a:lnTo>
                  <a:pt x="485" y="130869"/>
                </a:lnTo>
                <a:lnTo>
                  <a:pt x="10379" y="128886"/>
                </a:lnTo>
                <a:lnTo>
                  <a:pt x="20273" y="122938"/>
                </a:lnTo>
                <a:lnTo>
                  <a:pt x="32145" y="116989"/>
                </a:lnTo>
                <a:lnTo>
                  <a:pt x="42039" y="113023"/>
                </a:lnTo>
                <a:lnTo>
                  <a:pt x="53912" y="107075"/>
                </a:lnTo>
                <a:lnTo>
                  <a:pt x="67763" y="99143"/>
                </a:lnTo>
                <a:lnTo>
                  <a:pt x="83593" y="89229"/>
                </a:lnTo>
                <a:lnTo>
                  <a:pt x="97444" y="79315"/>
                </a:lnTo>
                <a:lnTo>
                  <a:pt x="113274" y="67417"/>
                </a:lnTo>
                <a:lnTo>
                  <a:pt x="131083" y="57503"/>
                </a:lnTo>
                <a:lnTo>
                  <a:pt x="142955" y="49572"/>
                </a:lnTo>
                <a:lnTo>
                  <a:pt x="156807" y="41640"/>
                </a:lnTo>
                <a:lnTo>
                  <a:pt x="168679" y="31726"/>
                </a:lnTo>
                <a:lnTo>
                  <a:pt x="182530" y="27760"/>
                </a:lnTo>
                <a:lnTo>
                  <a:pt x="192424" y="17846"/>
                </a:lnTo>
                <a:lnTo>
                  <a:pt x="202318" y="15863"/>
                </a:lnTo>
                <a:lnTo>
                  <a:pt x="212211" y="9915"/>
                </a:lnTo>
                <a:lnTo>
                  <a:pt x="220126" y="7932"/>
                </a:lnTo>
                <a:lnTo>
                  <a:pt x="226063" y="5949"/>
                </a:lnTo>
                <a:lnTo>
                  <a:pt x="233978" y="1983"/>
                </a:lnTo>
                <a:lnTo>
                  <a:pt x="239914" y="1983"/>
                </a:lnTo>
                <a:lnTo>
                  <a:pt x="241893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>
            <a:off x="1541403" y="2627066"/>
            <a:ext cx="223113" cy="953756"/>
          </a:xfrm>
          <a:custGeom>
            <a:avLst/>
            <a:gdLst>
              <a:gd name="connsiteX0" fmla="*/ 108831 w 223113"/>
              <a:gd name="connsiteY0" fmla="*/ 0 h 953756"/>
              <a:gd name="connsiteX1" fmla="*/ 130597 w 223113"/>
              <a:gd name="connsiteY1" fmla="*/ 21812 h 953756"/>
              <a:gd name="connsiteX2" fmla="*/ 148406 w 223113"/>
              <a:gd name="connsiteY2" fmla="*/ 39657 h 953756"/>
              <a:gd name="connsiteX3" fmla="*/ 164236 w 223113"/>
              <a:gd name="connsiteY3" fmla="*/ 55520 h 953756"/>
              <a:gd name="connsiteX4" fmla="*/ 178087 w 223113"/>
              <a:gd name="connsiteY4" fmla="*/ 69400 h 953756"/>
              <a:gd name="connsiteX5" fmla="*/ 187981 w 223113"/>
              <a:gd name="connsiteY5" fmla="*/ 81297 h 953756"/>
              <a:gd name="connsiteX6" fmla="*/ 197875 w 223113"/>
              <a:gd name="connsiteY6" fmla="*/ 89229 h 953756"/>
              <a:gd name="connsiteX7" fmla="*/ 205790 w 223113"/>
              <a:gd name="connsiteY7" fmla="*/ 97160 h 953756"/>
              <a:gd name="connsiteX8" fmla="*/ 207768 w 223113"/>
              <a:gd name="connsiteY8" fmla="*/ 99143 h 953756"/>
              <a:gd name="connsiteX9" fmla="*/ 207768 w 223113"/>
              <a:gd name="connsiteY9" fmla="*/ 103109 h 953756"/>
              <a:gd name="connsiteX10" fmla="*/ 207768 w 223113"/>
              <a:gd name="connsiteY10" fmla="*/ 107075 h 953756"/>
              <a:gd name="connsiteX11" fmla="*/ 207768 w 223113"/>
              <a:gd name="connsiteY11" fmla="*/ 113023 h 953756"/>
              <a:gd name="connsiteX12" fmla="*/ 207768 w 223113"/>
              <a:gd name="connsiteY12" fmla="*/ 120955 h 953756"/>
              <a:gd name="connsiteX13" fmla="*/ 205790 w 223113"/>
              <a:gd name="connsiteY13" fmla="*/ 128886 h 953756"/>
              <a:gd name="connsiteX14" fmla="*/ 205790 w 223113"/>
              <a:gd name="connsiteY14" fmla="*/ 140783 h 953756"/>
              <a:gd name="connsiteX15" fmla="*/ 205790 w 223113"/>
              <a:gd name="connsiteY15" fmla="*/ 150698 h 953756"/>
              <a:gd name="connsiteX16" fmla="*/ 201832 w 223113"/>
              <a:gd name="connsiteY16" fmla="*/ 164578 h 953756"/>
              <a:gd name="connsiteX17" fmla="*/ 201832 w 223113"/>
              <a:gd name="connsiteY17" fmla="*/ 182423 h 953756"/>
              <a:gd name="connsiteX18" fmla="*/ 199854 w 223113"/>
              <a:gd name="connsiteY18" fmla="*/ 198286 h 953756"/>
              <a:gd name="connsiteX19" fmla="*/ 199854 w 223113"/>
              <a:gd name="connsiteY19" fmla="*/ 218115 h 953756"/>
              <a:gd name="connsiteX20" fmla="*/ 197875 w 223113"/>
              <a:gd name="connsiteY20" fmla="*/ 235961 h 953756"/>
              <a:gd name="connsiteX21" fmla="*/ 197875 w 223113"/>
              <a:gd name="connsiteY21" fmla="*/ 257772 h 953756"/>
              <a:gd name="connsiteX22" fmla="*/ 193917 w 223113"/>
              <a:gd name="connsiteY22" fmla="*/ 283549 h 953756"/>
              <a:gd name="connsiteX23" fmla="*/ 193917 w 223113"/>
              <a:gd name="connsiteY23" fmla="*/ 305361 h 953756"/>
              <a:gd name="connsiteX24" fmla="*/ 193917 w 223113"/>
              <a:gd name="connsiteY24" fmla="*/ 333121 h 953756"/>
              <a:gd name="connsiteX25" fmla="*/ 191939 w 223113"/>
              <a:gd name="connsiteY25" fmla="*/ 360881 h 953756"/>
              <a:gd name="connsiteX26" fmla="*/ 187981 w 223113"/>
              <a:gd name="connsiteY26" fmla="*/ 384675 h 953756"/>
              <a:gd name="connsiteX27" fmla="*/ 187981 w 223113"/>
              <a:gd name="connsiteY27" fmla="*/ 410452 h 953756"/>
              <a:gd name="connsiteX28" fmla="*/ 186002 w 223113"/>
              <a:gd name="connsiteY28" fmla="*/ 432264 h 953756"/>
              <a:gd name="connsiteX29" fmla="*/ 186002 w 223113"/>
              <a:gd name="connsiteY29" fmla="*/ 454075 h 953756"/>
              <a:gd name="connsiteX30" fmla="*/ 184024 w 223113"/>
              <a:gd name="connsiteY30" fmla="*/ 475887 h 953756"/>
              <a:gd name="connsiteX31" fmla="*/ 184024 w 223113"/>
              <a:gd name="connsiteY31" fmla="*/ 495715 h 953756"/>
              <a:gd name="connsiteX32" fmla="*/ 184024 w 223113"/>
              <a:gd name="connsiteY32" fmla="*/ 511578 h 953756"/>
              <a:gd name="connsiteX33" fmla="*/ 180066 w 223113"/>
              <a:gd name="connsiteY33" fmla="*/ 527441 h 953756"/>
              <a:gd name="connsiteX34" fmla="*/ 180066 w 223113"/>
              <a:gd name="connsiteY34" fmla="*/ 541321 h 953756"/>
              <a:gd name="connsiteX35" fmla="*/ 180066 w 223113"/>
              <a:gd name="connsiteY35" fmla="*/ 555201 h 953756"/>
              <a:gd name="connsiteX36" fmla="*/ 178087 w 223113"/>
              <a:gd name="connsiteY36" fmla="*/ 565115 h 953756"/>
              <a:gd name="connsiteX37" fmla="*/ 178087 w 223113"/>
              <a:gd name="connsiteY37" fmla="*/ 577013 h 953756"/>
              <a:gd name="connsiteX38" fmla="*/ 178087 w 223113"/>
              <a:gd name="connsiteY38" fmla="*/ 584944 h 953756"/>
              <a:gd name="connsiteX39" fmla="*/ 178087 w 223113"/>
              <a:gd name="connsiteY39" fmla="*/ 592876 h 953756"/>
              <a:gd name="connsiteX40" fmla="*/ 178087 w 223113"/>
              <a:gd name="connsiteY40" fmla="*/ 598824 h 953756"/>
              <a:gd name="connsiteX41" fmla="*/ 178087 w 223113"/>
              <a:gd name="connsiteY41" fmla="*/ 606756 h 953756"/>
              <a:gd name="connsiteX42" fmla="*/ 178087 w 223113"/>
              <a:gd name="connsiteY42" fmla="*/ 614687 h 953756"/>
              <a:gd name="connsiteX43" fmla="*/ 180066 w 223113"/>
              <a:gd name="connsiteY43" fmla="*/ 620636 h 953756"/>
              <a:gd name="connsiteX44" fmla="*/ 184024 w 223113"/>
              <a:gd name="connsiteY44" fmla="*/ 628567 h 953756"/>
              <a:gd name="connsiteX45" fmla="*/ 184024 w 223113"/>
              <a:gd name="connsiteY45" fmla="*/ 634516 h 953756"/>
              <a:gd name="connsiteX46" fmla="*/ 186002 w 223113"/>
              <a:gd name="connsiteY46" fmla="*/ 640464 h 953756"/>
              <a:gd name="connsiteX47" fmla="*/ 187981 w 223113"/>
              <a:gd name="connsiteY47" fmla="*/ 642447 h 953756"/>
              <a:gd name="connsiteX48" fmla="*/ 193917 w 223113"/>
              <a:gd name="connsiteY48" fmla="*/ 648396 h 953756"/>
              <a:gd name="connsiteX49" fmla="*/ 197875 w 223113"/>
              <a:gd name="connsiteY49" fmla="*/ 648396 h 953756"/>
              <a:gd name="connsiteX50" fmla="*/ 199854 w 223113"/>
              <a:gd name="connsiteY50" fmla="*/ 648396 h 953756"/>
              <a:gd name="connsiteX51" fmla="*/ 205790 w 223113"/>
              <a:gd name="connsiteY51" fmla="*/ 648396 h 953756"/>
              <a:gd name="connsiteX52" fmla="*/ 211726 w 223113"/>
              <a:gd name="connsiteY52" fmla="*/ 648396 h 953756"/>
              <a:gd name="connsiteX53" fmla="*/ 219641 w 223113"/>
              <a:gd name="connsiteY53" fmla="*/ 646413 h 953756"/>
              <a:gd name="connsiteX54" fmla="*/ 223113 w 223113"/>
              <a:gd name="connsiteY54" fmla="*/ 642933 h 953756"/>
              <a:gd name="connsiteX55" fmla="*/ 223113 w 223113"/>
              <a:gd name="connsiteY55" fmla="*/ 775786 h 953756"/>
              <a:gd name="connsiteX56" fmla="*/ 221620 w 223113"/>
              <a:gd name="connsiteY56" fmla="*/ 777282 h 953756"/>
              <a:gd name="connsiteX57" fmla="*/ 205790 w 223113"/>
              <a:gd name="connsiteY57" fmla="*/ 793144 h 953756"/>
              <a:gd name="connsiteX58" fmla="*/ 191939 w 223113"/>
              <a:gd name="connsiteY58" fmla="*/ 807024 h 953756"/>
              <a:gd name="connsiteX59" fmla="*/ 180066 w 223113"/>
              <a:gd name="connsiteY59" fmla="*/ 820904 h 953756"/>
              <a:gd name="connsiteX60" fmla="*/ 166215 w 223113"/>
              <a:gd name="connsiteY60" fmla="*/ 832802 h 953756"/>
              <a:gd name="connsiteX61" fmla="*/ 158300 w 223113"/>
              <a:gd name="connsiteY61" fmla="*/ 842716 h 953756"/>
              <a:gd name="connsiteX62" fmla="*/ 148406 w 223113"/>
              <a:gd name="connsiteY62" fmla="*/ 854613 h 953756"/>
              <a:gd name="connsiteX63" fmla="*/ 142470 w 223113"/>
              <a:gd name="connsiteY63" fmla="*/ 864527 h 953756"/>
              <a:gd name="connsiteX64" fmla="*/ 134555 w 223113"/>
              <a:gd name="connsiteY64" fmla="*/ 874442 h 953756"/>
              <a:gd name="connsiteX65" fmla="*/ 130597 w 223113"/>
              <a:gd name="connsiteY65" fmla="*/ 882373 h 953756"/>
              <a:gd name="connsiteX66" fmla="*/ 126640 w 223113"/>
              <a:gd name="connsiteY66" fmla="*/ 890305 h 953756"/>
              <a:gd name="connsiteX67" fmla="*/ 126640 w 223113"/>
              <a:gd name="connsiteY67" fmla="*/ 896253 h 953756"/>
              <a:gd name="connsiteX68" fmla="*/ 120704 w 223113"/>
              <a:gd name="connsiteY68" fmla="*/ 906167 h 953756"/>
              <a:gd name="connsiteX69" fmla="*/ 118725 w 223113"/>
              <a:gd name="connsiteY69" fmla="*/ 918065 h 953756"/>
              <a:gd name="connsiteX70" fmla="*/ 112789 w 223113"/>
              <a:gd name="connsiteY70" fmla="*/ 925996 h 953756"/>
              <a:gd name="connsiteX71" fmla="*/ 106852 w 223113"/>
              <a:gd name="connsiteY71" fmla="*/ 933928 h 953756"/>
              <a:gd name="connsiteX72" fmla="*/ 100916 w 223113"/>
              <a:gd name="connsiteY72" fmla="*/ 939876 h 953756"/>
              <a:gd name="connsiteX73" fmla="*/ 93001 w 223113"/>
              <a:gd name="connsiteY73" fmla="*/ 943842 h 953756"/>
              <a:gd name="connsiteX74" fmla="*/ 87065 w 223113"/>
              <a:gd name="connsiteY74" fmla="*/ 949790 h 953756"/>
              <a:gd name="connsiteX75" fmla="*/ 79150 w 223113"/>
              <a:gd name="connsiteY75" fmla="*/ 953756 h 953756"/>
              <a:gd name="connsiteX76" fmla="*/ 73214 w 223113"/>
              <a:gd name="connsiteY76" fmla="*/ 953756 h 953756"/>
              <a:gd name="connsiteX77" fmla="*/ 69256 w 223113"/>
              <a:gd name="connsiteY77" fmla="*/ 949790 h 953756"/>
              <a:gd name="connsiteX78" fmla="*/ 59362 w 223113"/>
              <a:gd name="connsiteY78" fmla="*/ 947808 h 953756"/>
              <a:gd name="connsiteX79" fmla="*/ 55405 w 223113"/>
              <a:gd name="connsiteY79" fmla="*/ 941859 h 953756"/>
              <a:gd name="connsiteX80" fmla="*/ 49469 w 223113"/>
              <a:gd name="connsiteY80" fmla="*/ 933928 h 953756"/>
              <a:gd name="connsiteX81" fmla="*/ 41554 w 223113"/>
              <a:gd name="connsiteY81" fmla="*/ 925996 h 953756"/>
              <a:gd name="connsiteX82" fmla="*/ 33639 w 223113"/>
              <a:gd name="connsiteY82" fmla="*/ 914099 h 953756"/>
              <a:gd name="connsiteX83" fmla="*/ 23745 w 223113"/>
              <a:gd name="connsiteY83" fmla="*/ 904185 h 953756"/>
              <a:gd name="connsiteX84" fmla="*/ 15830 w 223113"/>
              <a:gd name="connsiteY84" fmla="*/ 890305 h 953756"/>
              <a:gd name="connsiteX85" fmla="*/ 11873 w 223113"/>
              <a:gd name="connsiteY85" fmla="*/ 876425 h 953756"/>
              <a:gd name="connsiteX86" fmla="*/ 5936 w 223113"/>
              <a:gd name="connsiteY86" fmla="*/ 864527 h 953756"/>
              <a:gd name="connsiteX87" fmla="*/ 1979 w 223113"/>
              <a:gd name="connsiteY87" fmla="*/ 854613 h 953756"/>
              <a:gd name="connsiteX88" fmla="*/ 0 w 223113"/>
              <a:gd name="connsiteY88" fmla="*/ 842716 h 953756"/>
              <a:gd name="connsiteX89" fmla="*/ 0 w 223113"/>
              <a:gd name="connsiteY89" fmla="*/ 834785 h 953756"/>
              <a:gd name="connsiteX90" fmla="*/ 0 w 223113"/>
              <a:gd name="connsiteY90" fmla="*/ 826853 h 953756"/>
              <a:gd name="connsiteX91" fmla="*/ 1979 w 223113"/>
              <a:gd name="connsiteY91" fmla="*/ 820904 h 953756"/>
              <a:gd name="connsiteX92" fmla="*/ 1979 w 223113"/>
              <a:gd name="connsiteY92" fmla="*/ 812973 h 953756"/>
              <a:gd name="connsiteX93" fmla="*/ 5936 w 223113"/>
              <a:gd name="connsiteY93" fmla="*/ 807024 h 953756"/>
              <a:gd name="connsiteX94" fmla="*/ 5936 w 223113"/>
              <a:gd name="connsiteY94" fmla="*/ 799093 h 953756"/>
              <a:gd name="connsiteX95" fmla="*/ 7915 w 223113"/>
              <a:gd name="connsiteY95" fmla="*/ 791162 h 953756"/>
              <a:gd name="connsiteX96" fmla="*/ 13851 w 223113"/>
              <a:gd name="connsiteY96" fmla="*/ 779264 h 953756"/>
              <a:gd name="connsiteX97" fmla="*/ 19788 w 223113"/>
              <a:gd name="connsiteY97" fmla="*/ 769350 h 953756"/>
              <a:gd name="connsiteX98" fmla="*/ 23745 w 223113"/>
              <a:gd name="connsiteY98" fmla="*/ 757453 h 953756"/>
              <a:gd name="connsiteX99" fmla="*/ 33639 w 223113"/>
              <a:gd name="connsiteY99" fmla="*/ 747539 h 953756"/>
              <a:gd name="connsiteX100" fmla="*/ 37596 w 223113"/>
              <a:gd name="connsiteY100" fmla="*/ 739607 h 953756"/>
              <a:gd name="connsiteX101" fmla="*/ 41554 w 223113"/>
              <a:gd name="connsiteY101" fmla="*/ 731676 h 953756"/>
              <a:gd name="connsiteX102" fmla="*/ 43532 w 223113"/>
              <a:gd name="connsiteY102" fmla="*/ 721761 h 953756"/>
              <a:gd name="connsiteX103" fmla="*/ 49469 w 223113"/>
              <a:gd name="connsiteY103" fmla="*/ 713830 h 953756"/>
              <a:gd name="connsiteX104" fmla="*/ 51447 w 223113"/>
              <a:gd name="connsiteY104" fmla="*/ 703916 h 953756"/>
              <a:gd name="connsiteX105" fmla="*/ 57384 w 223113"/>
              <a:gd name="connsiteY105" fmla="*/ 692019 h 953756"/>
              <a:gd name="connsiteX106" fmla="*/ 59362 w 223113"/>
              <a:gd name="connsiteY106" fmla="*/ 678139 h 953756"/>
              <a:gd name="connsiteX107" fmla="*/ 63320 w 223113"/>
              <a:gd name="connsiteY107" fmla="*/ 664258 h 953756"/>
              <a:gd name="connsiteX108" fmla="*/ 65299 w 223113"/>
              <a:gd name="connsiteY108" fmla="*/ 650378 h 953756"/>
              <a:gd name="connsiteX109" fmla="*/ 71235 w 223113"/>
              <a:gd name="connsiteY109" fmla="*/ 634516 h 953756"/>
              <a:gd name="connsiteX110" fmla="*/ 73214 w 223113"/>
              <a:gd name="connsiteY110" fmla="*/ 618653 h 953756"/>
              <a:gd name="connsiteX111" fmla="*/ 77171 w 223113"/>
              <a:gd name="connsiteY111" fmla="*/ 600807 h 953756"/>
              <a:gd name="connsiteX112" fmla="*/ 83107 w 223113"/>
              <a:gd name="connsiteY112" fmla="*/ 582961 h 953756"/>
              <a:gd name="connsiteX113" fmla="*/ 85086 w 223113"/>
              <a:gd name="connsiteY113" fmla="*/ 563133 h 953756"/>
              <a:gd name="connsiteX114" fmla="*/ 91022 w 223113"/>
              <a:gd name="connsiteY114" fmla="*/ 543304 h 953756"/>
              <a:gd name="connsiteX115" fmla="*/ 93001 w 223113"/>
              <a:gd name="connsiteY115" fmla="*/ 521493 h 953756"/>
              <a:gd name="connsiteX116" fmla="*/ 94980 w 223113"/>
              <a:gd name="connsiteY116" fmla="*/ 503647 h 953756"/>
              <a:gd name="connsiteX117" fmla="*/ 98937 w 223113"/>
              <a:gd name="connsiteY117" fmla="*/ 477870 h 953756"/>
              <a:gd name="connsiteX118" fmla="*/ 100916 w 223113"/>
              <a:gd name="connsiteY118" fmla="*/ 456058 h 953756"/>
              <a:gd name="connsiteX119" fmla="*/ 104874 w 223113"/>
              <a:gd name="connsiteY119" fmla="*/ 428298 h 953756"/>
              <a:gd name="connsiteX120" fmla="*/ 106852 w 223113"/>
              <a:gd name="connsiteY120" fmla="*/ 400538 h 953756"/>
              <a:gd name="connsiteX121" fmla="*/ 106852 w 223113"/>
              <a:gd name="connsiteY121" fmla="*/ 374761 h 953756"/>
              <a:gd name="connsiteX122" fmla="*/ 108831 w 223113"/>
              <a:gd name="connsiteY122" fmla="*/ 343035 h 953756"/>
              <a:gd name="connsiteX123" fmla="*/ 108831 w 223113"/>
              <a:gd name="connsiteY123" fmla="*/ 311309 h 953756"/>
              <a:gd name="connsiteX124" fmla="*/ 108831 w 223113"/>
              <a:gd name="connsiteY124" fmla="*/ 277601 h 953756"/>
              <a:gd name="connsiteX125" fmla="*/ 112789 w 223113"/>
              <a:gd name="connsiteY125" fmla="*/ 241909 h 953756"/>
              <a:gd name="connsiteX126" fmla="*/ 112789 w 223113"/>
              <a:gd name="connsiteY126" fmla="*/ 206218 h 953756"/>
              <a:gd name="connsiteX127" fmla="*/ 112789 w 223113"/>
              <a:gd name="connsiteY127" fmla="*/ 168543 h 953756"/>
              <a:gd name="connsiteX128" fmla="*/ 112789 w 223113"/>
              <a:gd name="connsiteY128" fmla="*/ 128886 h 953756"/>
              <a:gd name="connsiteX129" fmla="*/ 112789 w 223113"/>
              <a:gd name="connsiteY129" fmla="*/ 89229 h 953756"/>
              <a:gd name="connsiteX130" fmla="*/ 108831 w 223113"/>
              <a:gd name="connsiteY130" fmla="*/ 45606 h 953756"/>
              <a:gd name="connsiteX131" fmla="*/ 108831 w 223113"/>
              <a:gd name="connsiteY131" fmla="*/ 0 h 953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223113" h="953756">
                <a:moveTo>
                  <a:pt x="108831" y="0"/>
                </a:moveTo>
                <a:lnTo>
                  <a:pt x="130597" y="21812"/>
                </a:lnTo>
                <a:lnTo>
                  <a:pt x="148406" y="39657"/>
                </a:lnTo>
                <a:lnTo>
                  <a:pt x="164236" y="55520"/>
                </a:lnTo>
                <a:lnTo>
                  <a:pt x="178087" y="69400"/>
                </a:lnTo>
                <a:lnTo>
                  <a:pt x="187981" y="81297"/>
                </a:lnTo>
                <a:lnTo>
                  <a:pt x="197875" y="89229"/>
                </a:lnTo>
                <a:lnTo>
                  <a:pt x="205790" y="97160"/>
                </a:lnTo>
                <a:lnTo>
                  <a:pt x="207768" y="99143"/>
                </a:lnTo>
                <a:lnTo>
                  <a:pt x="207768" y="103109"/>
                </a:lnTo>
                <a:lnTo>
                  <a:pt x="207768" y="107075"/>
                </a:lnTo>
                <a:lnTo>
                  <a:pt x="207768" y="113023"/>
                </a:lnTo>
                <a:lnTo>
                  <a:pt x="207768" y="120955"/>
                </a:lnTo>
                <a:lnTo>
                  <a:pt x="205790" y="128886"/>
                </a:lnTo>
                <a:lnTo>
                  <a:pt x="205790" y="140783"/>
                </a:lnTo>
                <a:lnTo>
                  <a:pt x="205790" y="150698"/>
                </a:lnTo>
                <a:lnTo>
                  <a:pt x="201832" y="164578"/>
                </a:lnTo>
                <a:lnTo>
                  <a:pt x="201832" y="182423"/>
                </a:lnTo>
                <a:lnTo>
                  <a:pt x="199854" y="198286"/>
                </a:lnTo>
                <a:lnTo>
                  <a:pt x="199854" y="218115"/>
                </a:lnTo>
                <a:lnTo>
                  <a:pt x="197875" y="235961"/>
                </a:lnTo>
                <a:lnTo>
                  <a:pt x="197875" y="257772"/>
                </a:lnTo>
                <a:lnTo>
                  <a:pt x="193917" y="283549"/>
                </a:lnTo>
                <a:lnTo>
                  <a:pt x="193917" y="305361"/>
                </a:lnTo>
                <a:lnTo>
                  <a:pt x="193917" y="333121"/>
                </a:lnTo>
                <a:lnTo>
                  <a:pt x="191939" y="360881"/>
                </a:lnTo>
                <a:lnTo>
                  <a:pt x="187981" y="384675"/>
                </a:lnTo>
                <a:lnTo>
                  <a:pt x="187981" y="410452"/>
                </a:lnTo>
                <a:lnTo>
                  <a:pt x="186002" y="432264"/>
                </a:lnTo>
                <a:lnTo>
                  <a:pt x="186002" y="454075"/>
                </a:lnTo>
                <a:lnTo>
                  <a:pt x="184024" y="475887"/>
                </a:lnTo>
                <a:lnTo>
                  <a:pt x="184024" y="495715"/>
                </a:lnTo>
                <a:lnTo>
                  <a:pt x="184024" y="511578"/>
                </a:lnTo>
                <a:lnTo>
                  <a:pt x="180066" y="527441"/>
                </a:lnTo>
                <a:lnTo>
                  <a:pt x="180066" y="541321"/>
                </a:lnTo>
                <a:lnTo>
                  <a:pt x="180066" y="555201"/>
                </a:lnTo>
                <a:lnTo>
                  <a:pt x="178087" y="565115"/>
                </a:lnTo>
                <a:lnTo>
                  <a:pt x="178087" y="577013"/>
                </a:lnTo>
                <a:lnTo>
                  <a:pt x="178087" y="584944"/>
                </a:lnTo>
                <a:lnTo>
                  <a:pt x="178087" y="592876"/>
                </a:lnTo>
                <a:lnTo>
                  <a:pt x="178087" y="598824"/>
                </a:lnTo>
                <a:lnTo>
                  <a:pt x="178087" y="606756"/>
                </a:lnTo>
                <a:lnTo>
                  <a:pt x="178087" y="614687"/>
                </a:lnTo>
                <a:lnTo>
                  <a:pt x="180066" y="620636"/>
                </a:lnTo>
                <a:lnTo>
                  <a:pt x="184024" y="628567"/>
                </a:lnTo>
                <a:lnTo>
                  <a:pt x="184024" y="634516"/>
                </a:lnTo>
                <a:lnTo>
                  <a:pt x="186002" y="640464"/>
                </a:lnTo>
                <a:lnTo>
                  <a:pt x="187981" y="642447"/>
                </a:lnTo>
                <a:lnTo>
                  <a:pt x="193917" y="648396"/>
                </a:lnTo>
                <a:lnTo>
                  <a:pt x="197875" y="648396"/>
                </a:lnTo>
                <a:lnTo>
                  <a:pt x="199854" y="648396"/>
                </a:lnTo>
                <a:lnTo>
                  <a:pt x="205790" y="648396"/>
                </a:lnTo>
                <a:lnTo>
                  <a:pt x="211726" y="648396"/>
                </a:lnTo>
                <a:lnTo>
                  <a:pt x="219641" y="646413"/>
                </a:lnTo>
                <a:lnTo>
                  <a:pt x="223113" y="642933"/>
                </a:lnTo>
                <a:lnTo>
                  <a:pt x="223113" y="775786"/>
                </a:lnTo>
                <a:lnTo>
                  <a:pt x="221620" y="777282"/>
                </a:lnTo>
                <a:lnTo>
                  <a:pt x="205790" y="793144"/>
                </a:lnTo>
                <a:lnTo>
                  <a:pt x="191939" y="807024"/>
                </a:lnTo>
                <a:lnTo>
                  <a:pt x="180066" y="820904"/>
                </a:lnTo>
                <a:lnTo>
                  <a:pt x="166215" y="832802"/>
                </a:lnTo>
                <a:lnTo>
                  <a:pt x="158300" y="842716"/>
                </a:lnTo>
                <a:lnTo>
                  <a:pt x="148406" y="854613"/>
                </a:lnTo>
                <a:lnTo>
                  <a:pt x="142470" y="864527"/>
                </a:lnTo>
                <a:lnTo>
                  <a:pt x="134555" y="874442"/>
                </a:lnTo>
                <a:lnTo>
                  <a:pt x="130597" y="882373"/>
                </a:lnTo>
                <a:lnTo>
                  <a:pt x="126640" y="890305"/>
                </a:lnTo>
                <a:lnTo>
                  <a:pt x="126640" y="896253"/>
                </a:lnTo>
                <a:lnTo>
                  <a:pt x="120704" y="906167"/>
                </a:lnTo>
                <a:lnTo>
                  <a:pt x="118725" y="918065"/>
                </a:lnTo>
                <a:lnTo>
                  <a:pt x="112789" y="925996"/>
                </a:lnTo>
                <a:lnTo>
                  <a:pt x="106852" y="933928"/>
                </a:lnTo>
                <a:lnTo>
                  <a:pt x="100916" y="939876"/>
                </a:lnTo>
                <a:lnTo>
                  <a:pt x="93001" y="943842"/>
                </a:lnTo>
                <a:lnTo>
                  <a:pt x="87065" y="949790"/>
                </a:lnTo>
                <a:lnTo>
                  <a:pt x="79150" y="953756"/>
                </a:lnTo>
                <a:lnTo>
                  <a:pt x="73214" y="953756"/>
                </a:lnTo>
                <a:lnTo>
                  <a:pt x="69256" y="949790"/>
                </a:lnTo>
                <a:lnTo>
                  <a:pt x="59362" y="947808"/>
                </a:lnTo>
                <a:lnTo>
                  <a:pt x="55405" y="941859"/>
                </a:lnTo>
                <a:lnTo>
                  <a:pt x="49469" y="933928"/>
                </a:lnTo>
                <a:lnTo>
                  <a:pt x="41554" y="925996"/>
                </a:lnTo>
                <a:lnTo>
                  <a:pt x="33639" y="914099"/>
                </a:lnTo>
                <a:lnTo>
                  <a:pt x="23745" y="904185"/>
                </a:lnTo>
                <a:lnTo>
                  <a:pt x="15830" y="890305"/>
                </a:lnTo>
                <a:lnTo>
                  <a:pt x="11873" y="876425"/>
                </a:lnTo>
                <a:lnTo>
                  <a:pt x="5936" y="864527"/>
                </a:lnTo>
                <a:lnTo>
                  <a:pt x="1979" y="854613"/>
                </a:lnTo>
                <a:lnTo>
                  <a:pt x="0" y="842716"/>
                </a:lnTo>
                <a:lnTo>
                  <a:pt x="0" y="834785"/>
                </a:lnTo>
                <a:lnTo>
                  <a:pt x="0" y="826853"/>
                </a:lnTo>
                <a:lnTo>
                  <a:pt x="1979" y="820904"/>
                </a:lnTo>
                <a:lnTo>
                  <a:pt x="1979" y="812973"/>
                </a:lnTo>
                <a:lnTo>
                  <a:pt x="5936" y="807024"/>
                </a:lnTo>
                <a:lnTo>
                  <a:pt x="5936" y="799093"/>
                </a:lnTo>
                <a:lnTo>
                  <a:pt x="7915" y="791162"/>
                </a:lnTo>
                <a:lnTo>
                  <a:pt x="13851" y="779264"/>
                </a:lnTo>
                <a:lnTo>
                  <a:pt x="19788" y="769350"/>
                </a:lnTo>
                <a:lnTo>
                  <a:pt x="23745" y="757453"/>
                </a:lnTo>
                <a:lnTo>
                  <a:pt x="33639" y="747539"/>
                </a:lnTo>
                <a:lnTo>
                  <a:pt x="37596" y="739607"/>
                </a:lnTo>
                <a:lnTo>
                  <a:pt x="41554" y="731676"/>
                </a:lnTo>
                <a:lnTo>
                  <a:pt x="43532" y="721761"/>
                </a:lnTo>
                <a:lnTo>
                  <a:pt x="49469" y="713830"/>
                </a:lnTo>
                <a:lnTo>
                  <a:pt x="51447" y="703916"/>
                </a:lnTo>
                <a:lnTo>
                  <a:pt x="57384" y="692019"/>
                </a:lnTo>
                <a:lnTo>
                  <a:pt x="59362" y="678139"/>
                </a:lnTo>
                <a:lnTo>
                  <a:pt x="63320" y="664258"/>
                </a:lnTo>
                <a:lnTo>
                  <a:pt x="65299" y="650378"/>
                </a:lnTo>
                <a:lnTo>
                  <a:pt x="71235" y="634516"/>
                </a:lnTo>
                <a:lnTo>
                  <a:pt x="73214" y="618653"/>
                </a:lnTo>
                <a:lnTo>
                  <a:pt x="77171" y="600807"/>
                </a:lnTo>
                <a:lnTo>
                  <a:pt x="83107" y="582961"/>
                </a:lnTo>
                <a:lnTo>
                  <a:pt x="85086" y="563133"/>
                </a:lnTo>
                <a:lnTo>
                  <a:pt x="91022" y="543304"/>
                </a:lnTo>
                <a:lnTo>
                  <a:pt x="93001" y="521493"/>
                </a:lnTo>
                <a:lnTo>
                  <a:pt x="94980" y="503647"/>
                </a:lnTo>
                <a:lnTo>
                  <a:pt x="98937" y="477870"/>
                </a:lnTo>
                <a:lnTo>
                  <a:pt x="100916" y="456058"/>
                </a:lnTo>
                <a:lnTo>
                  <a:pt x="104874" y="428298"/>
                </a:lnTo>
                <a:lnTo>
                  <a:pt x="106852" y="400538"/>
                </a:lnTo>
                <a:lnTo>
                  <a:pt x="106852" y="374761"/>
                </a:lnTo>
                <a:lnTo>
                  <a:pt x="108831" y="343035"/>
                </a:lnTo>
                <a:lnTo>
                  <a:pt x="108831" y="311309"/>
                </a:lnTo>
                <a:lnTo>
                  <a:pt x="108831" y="277601"/>
                </a:lnTo>
                <a:lnTo>
                  <a:pt x="112789" y="241909"/>
                </a:lnTo>
                <a:lnTo>
                  <a:pt x="112789" y="206218"/>
                </a:lnTo>
                <a:lnTo>
                  <a:pt x="112789" y="168543"/>
                </a:lnTo>
                <a:lnTo>
                  <a:pt x="112789" y="128886"/>
                </a:lnTo>
                <a:lnTo>
                  <a:pt x="112789" y="89229"/>
                </a:lnTo>
                <a:lnTo>
                  <a:pt x="108831" y="45606"/>
                </a:lnTo>
                <a:lnTo>
                  <a:pt x="108831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Freeform 156"/>
          <p:cNvSpPr/>
          <p:nvPr/>
        </p:nvSpPr>
        <p:spPr bwMode="auto">
          <a:xfrm>
            <a:off x="1227457" y="2106476"/>
            <a:ext cx="1140532" cy="286127"/>
          </a:xfrm>
          <a:custGeom>
            <a:avLst/>
            <a:gdLst>
              <a:gd name="T0" fmla="*/ 25 w 575"/>
              <a:gd name="T1" fmla="*/ 96 h 144"/>
              <a:gd name="T2" fmla="*/ 33 w 575"/>
              <a:gd name="T3" fmla="*/ 95 h 144"/>
              <a:gd name="T4" fmla="*/ 45 w 575"/>
              <a:gd name="T5" fmla="*/ 93 h 144"/>
              <a:gd name="T6" fmla="*/ 60 w 575"/>
              <a:gd name="T7" fmla="*/ 90 h 144"/>
              <a:gd name="T8" fmla="*/ 79 w 575"/>
              <a:gd name="T9" fmla="*/ 88 h 144"/>
              <a:gd name="T10" fmla="*/ 101 w 575"/>
              <a:gd name="T11" fmla="*/ 83 h 144"/>
              <a:gd name="T12" fmla="*/ 126 w 575"/>
              <a:gd name="T13" fmla="*/ 78 h 144"/>
              <a:gd name="T14" fmla="*/ 155 w 575"/>
              <a:gd name="T15" fmla="*/ 72 h 144"/>
              <a:gd name="T16" fmla="*/ 188 w 575"/>
              <a:gd name="T17" fmla="*/ 65 h 144"/>
              <a:gd name="T18" fmla="*/ 224 w 575"/>
              <a:gd name="T19" fmla="*/ 59 h 144"/>
              <a:gd name="T20" fmla="*/ 263 w 575"/>
              <a:gd name="T21" fmla="*/ 50 h 144"/>
              <a:gd name="T22" fmla="*/ 302 w 575"/>
              <a:gd name="T23" fmla="*/ 42 h 144"/>
              <a:gd name="T24" fmla="*/ 337 w 575"/>
              <a:gd name="T25" fmla="*/ 35 h 144"/>
              <a:gd name="T26" fmla="*/ 368 w 575"/>
              <a:gd name="T27" fmla="*/ 28 h 144"/>
              <a:gd name="T28" fmla="*/ 396 w 575"/>
              <a:gd name="T29" fmla="*/ 23 h 144"/>
              <a:gd name="T30" fmla="*/ 422 w 575"/>
              <a:gd name="T31" fmla="*/ 17 h 144"/>
              <a:gd name="T32" fmla="*/ 443 w 575"/>
              <a:gd name="T33" fmla="*/ 13 h 144"/>
              <a:gd name="T34" fmla="*/ 461 w 575"/>
              <a:gd name="T35" fmla="*/ 9 h 144"/>
              <a:gd name="T36" fmla="*/ 476 w 575"/>
              <a:gd name="T37" fmla="*/ 6 h 144"/>
              <a:gd name="T38" fmla="*/ 487 w 575"/>
              <a:gd name="T39" fmla="*/ 3 h 144"/>
              <a:gd name="T40" fmla="*/ 494 w 575"/>
              <a:gd name="T41" fmla="*/ 0 h 144"/>
              <a:gd name="T42" fmla="*/ 503 w 575"/>
              <a:gd name="T43" fmla="*/ 0 h 144"/>
              <a:gd name="T44" fmla="*/ 518 w 575"/>
              <a:gd name="T45" fmla="*/ 3 h 144"/>
              <a:gd name="T46" fmla="*/ 537 w 575"/>
              <a:gd name="T47" fmla="*/ 13 h 144"/>
              <a:gd name="T48" fmla="*/ 557 w 575"/>
              <a:gd name="T49" fmla="*/ 27 h 144"/>
              <a:gd name="T50" fmla="*/ 570 w 575"/>
              <a:gd name="T51" fmla="*/ 39 h 144"/>
              <a:gd name="T52" fmla="*/ 575 w 575"/>
              <a:gd name="T53" fmla="*/ 50 h 144"/>
              <a:gd name="T54" fmla="*/ 573 w 575"/>
              <a:gd name="T55" fmla="*/ 54 h 144"/>
              <a:gd name="T56" fmla="*/ 568 w 575"/>
              <a:gd name="T57" fmla="*/ 59 h 144"/>
              <a:gd name="T58" fmla="*/ 559 w 575"/>
              <a:gd name="T59" fmla="*/ 61 h 144"/>
              <a:gd name="T60" fmla="*/ 548 w 575"/>
              <a:gd name="T61" fmla="*/ 63 h 144"/>
              <a:gd name="T62" fmla="*/ 534 w 575"/>
              <a:gd name="T63" fmla="*/ 63 h 144"/>
              <a:gd name="T64" fmla="*/ 515 w 575"/>
              <a:gd name="T65" fmla="*/ 64 h 144"/>
              <a:gd name="T66" fmla="*/ 486 w 575"/>
              <a:gd name="T67" fmla="*/ 67 h 144"/>
              <a:gd name="T68" fmla="*/ 447 w 575"/>
              <a:gd name="T69" fmla="*/ 72 h 144"/>
              <a:gd name="T70" fmla="*/ 399 w 575"/>
              <a:gd name="T71" fmla="*/ 79 h 144"/>
              <a:gd name="T72" fmla="*/ 339 w 575"/>
              <a:gd name="T73" fmla="*/ 89 h 144"/>
              <a:gd name="T74" fmla="*/ 271 w 575"/>
              <a:gd name="T75" fmla="*/ 100 h 144"/>
              <a:gd name="T76" fmla="*/ 209 w 575"/>
              <a:gd name="T77" fmla="*/ 111 h 144"/>
              <a:gd name="T78" fmla="*/ 159 w 575"/>
              <a:gd name="T79" fmla="*/ 121 h 144"/>
              <a:gd name="T80" fmla="*/ 122 w 575"/>
              <a:gd name="T81" fmla="*/ 129 h 144"/>
              <a:gd name="T82" fmla="*/ 94 w 575"/>
              <a:gd name="T83" fmla="*/ 135 h 144"/>
              <a:gd name="T84" fmla="*/ 79 w 575"/>
              <a:gd name="T85" fmla="*/ 139 h 144"/>
              <a:gd name="T86" fmla="*/ 58 w 575"/>
              <a:gd name="T87" fmla="*/ 144 h 144"/>
              <a:gd name="T88" fmla="*/ 40 w 575"/>
              <a:gd name="T89" fmla="*/ 142 h 144"/>
              <a:gd name="T90" fmla="*/ 22 w 575"/>
              <a:gd name="T91" fmla="*/ 129 h 144"/>
              <a:gd name="T92" fmla="*/ 9 w 575"/>
              <a:gd name="T93" fmla="*/ 118 h 144"/>
              <a:gd name="T94" fmla="*/ 2 w 575"/>
              <a:gd name="T95" fmla="*/ 108 h 144"/>
              <a:gd name="T96" fmla="*/ 0 w 575"/>
              <a:gd name="T97" fmla="*/ 101 h 144"/>
              <a:gd name="T98" fmla="*/ 7 w 575"/>
              <a:gd name="T99" fmla="*/ 97 h 144"/>
              <a:gd name="T100" fmla="*/ 21 w 575"/>
              <a:gd name="T101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75" h="144">
                <a:moveTo>
                  <a:pt x="21" y="96"/>
                </a:moveTo>
                <a:lnTo>
                  <a:pt x="22" y="96"/>
                </a:lnTo>
                <a:lnTo>
                  <a:pt x="25" y="96"/>
                </a:lnTo>
                <a:lnTo>
                  <a:pt x="27" y="96"/>
                </a:lnTo>
                <a:lnTo>
                  <a:pt x="29" y="96"/>
                </a:lnTo>
                <a:lnTo>
                  <a:pt x="33" y="95"/>
                </a:lnTo>
                <a:lnTo>
                  <a:pt x="36" y="95"/>
                </a:lnTo>
                <a:lnTo>
                  <a:pt x="40" y="95"/>
                </a:lnTo>
                <a:lnTo>
                  <a:pt x="45" y="93"/>
                </a:lnTo>
                <a:lnTo>
                  <a:pt x="50" y="93"/>
                </a:lnTo>
                <a:lnTo>
                  <a:pt x="54" y="92"/>
                </a:lnTo>
                <a:lnTo>
                  <a:pt x="60" y="90"/>
                </a:lnTo>
                <a:lnTo>
                  <a:pt x="65" y="89"/>
                </a:lnTo>
                <a:lnTo>
                  <a:pt x="72" y="89"/>
                </a:lnTo>
                <a:lnTo>
                  <a:pt x="79" y="88"/>
                </a:lnTo>
                <a:lnTo>
                  <a:pt x="86" y="86"/>
                </a:lnTo>
                <a:lnTo>
                  <a:pt x="93" y="85"/>
                </a:lnTo>
                <a:lnTo>
                  <a:pt x="101" y="83"/>
                </a:lnTo>
                <a:lnTo>
                  <a:pt x="110" y="82"/>
                </a:lnTo>
                <a:lnTo>
                  <a:pt x="118" y="79"/>
                </a:lnTo>
                <a:lnTo>
                  <a:pt x="126" y="78"/>
                </a:lnTo>
                <a:lnTo>
                  <a:pt x="136" y="77"/>
                </a:lnTo>
                <a:lnTo>
                  <a:pt x="146" y="74"/>
                </a:lnTo>
                <a:lnTo>
                  <a:pt x="155" y="72"/>
                </a:lnTo>
                <a:lnTo>
                  <a:pt x="166" y="70"/>
                </a:lnTo>
                <a:lnTo>
                  <a:pt x="177" y="68"/>
                </a:lnTo>
                <a:lnTo>
                  <a:pt x="188" y="65"/>
                </a:lnTo>
                <a:lnTo>
                  <a:pt x="200" y="63"/>
                </a:lnTo>
                <a:lnTo>
                  <a:pt x="212" y="61"/>
                </a:lnTo>
                <a:lnTo>
                  <a:pt x="224" y="59"/>
                </a:lnTo>
                <a:lnTo>
                  <a:pt x="237" y="56"/>
                </a:lnTo>
                <a:lnTo>
                  <a:pt x="249" y="53"/>
                </a:lnTo>
                <a:lnTo>
                  <a:pt x="263" y="50"/>
                </a:lnTo>
                <a:lnTo>
                  <a:pt x="277" y="47"/>
                </a:lnTo>
                <a:lnTo>
                  <a:pt x="289" y="45"/>
                </a:lnTo>
                <a:lnTo>
                  <a:pt x="302" y="42"/>
                </a:lnTo>
                <a:lnTo>
                  <a:pt x="313" y="39"/>
                </a:lnTo>
                <a:lnTo>
                  <a:pt x="325" y="38"/>
                </a:lnTo>
                <a:lnTo>
                  <a:pt x="337" y="35"/>
                </a:lnTo>
                <a:lnTo>
                  <a:pt x="348" y="32"/>
                </a:lnTo>
                <a:lnTo>
                  <a:pt x="359" y="31"/>
                </a:lnTo>
                <a:lnTo>
                  <a:pt x="368" y="28"/>
                </a:lnTo>
                <a:lnTo>
                  <a:pt x="378" y="27"/>
                </a:lnTo>
                <a:lnTo>
                  <a:pt x="388" y="24"/>
                </a:lnTo>
                <a:lnTo>
                  <a:pt x="396" y="23"/>
                </a:lnTo>
                <a:lnTo>
                  <a:pt x="406" y="21"/>
                </a:lnTo>
                <a:lnTo>
                  <a:pt x="414" y="18"/>
                </a:lnTo>
                <a:lnTo>
                  <a:pt x="422" y="17"/>
                </a:lnTo>
                <a:lnTo>
                  <a:pt x="429" y="16"/>
                </a:lnTo>
                <a:lnTo>
                  <a:pt x="436" y="14"/>
                </a:lnTo>
                <a:lnTo>
                  <a:pt x="443" y="13"/>
                </a:lnTo>
                <a:lnTo>
                  <a:pt x="450" y="11"/>
                </a:lnTo>
                <a:lnTo>
                  <a:pt x="456" y="10"/>
                </a:lnTo>
                <a:lnTo>
                  <a:pt x="461" y="9"/>
                </a:lnTo>
                <a:lnTo>
                  <a:pt x="467" y="7"/>
                </a:lnTo>
                <a:lnTo>
                  <a:pt x="472" y="7"/>
                </a:lnTo>
                <a:lnTo>
                  <a:pt x="476" y="6"/>
                </a:lnTo>
                <a:lnTo>
                  <a:pt x="480" y="5"/>
                </a:lnTo>
                <a:lnTo>
                  <a:pt x="485" y="3"/>
                </a:lnTo>
                <a:lnTo>
                  <a:pt x="487" y="3"/>
                </a:lnTo>
                <a:lnTo>
                  <a:pt x="490" y="2"/>
                </a:lnTo>
                <a:lnTo>
                  <a:pt x="493" y="2"/>
                </a:lnTo>
                <a:lnTo>
                  <a:pt x="494" y="0"/>
                </a:lnTo>
                <a:lnTo>
                  <a:pt x="497" y="0"/>
                </a:lnTo>
                <a:lnTo>
                  <a:pt x="498" y="0"/>
                </a:lnTo>
                <a:lnTo>
                  <a:pt x="503" y="0"/>
                </a:lnTo>
                <a:lnTo>
                  <a:pt x="507" y="0"/>
                </a:lnTo>
                <a:lnTo>
                  <a:pt x="512" y="2"/>
                </a:lnTo>
                <a:lnTo>
                  <a:pt x="518" y="3"/>
                </a:lnTo>
                <a:lnTo>
                  <a:pt x="523" y="6"/>
                </a:lnTo>
                <a:lnTo>
                  <a:pt x="530" y="9"/>
                </a:lnTo>
                <a:lnTo>
                  <a:pt x="537" y="13"/>
                </a:lnTo>
                <a:lnTo>
                  <a:pt x="544" y="17"/>
                </a:lnTo>
                <a:lnTo>
                  <a:pt x="551" y="21"/>
                </a:lnTo>
                <a:lnTo>
                  <a:pt x="557" y="27"/>
                </a:lnTo>
                <a:lnTo>
                  <a:pt x="562" y="31"/>
                </a:lnTo>
                <a:lnTo>
                  <a:pt x="566" y="35"/>
                </a:lnTo>
                <a:lnTo>
                  <a:pt x="570" y="39"/>
                </a:lnTo>
                <a:lnTo>
                  <a:pt x="572" y="43"/>
                </a:lnTo>
                <a:lnTo>
                  <a:pt x="575" y="47"/>
                </a:lnTo>
                <a:lnTo>
                  <a:pt x="575" y="50"/>
                </a:lnTo>
                <a:lnTo>
                  <a:pt x="575" y="52"/>
                </a:lnTo>
                <a:lnTo>
                  <a:pt x="573" y="53"/>
                </a:lnTo>
                <a:lnTo>
                  <a:pt x="573" y="54"/>
                </a:lnTo>
                <a:lnTo>
                  <a:pt x="572" y="56"/>
                </a:lnTo>
                <a:lnTo>
                  <a:pt x="570" y="57"/>
                </a:lnTo>
                <a:lnTo>
                  <a:pt x="568" y="59"/>
                </a:lnTo>
                <a:lnTo>
                  <a:pt x="566" y="59"/>
                </a:lnTo>
                <a:lnTo>
                  <a:pt x="563" y="60"/>
                </a:lnTo>
                <a:lnTo>
                  <a:pt x="559" y="61"/>
                </a:lnTo>
                <a:lnTo>
                  <a:pt x="557" y="61"/>
                </a:lnTo>
                <a:lnTo>
                  <a:pt x="552" y="61"/>
                </a:lnTo>
                <a:lnTo>
                  <a:pt x="548" y="63"/>
                </a:lnTo>
                <a:lnTo>
                  <a:pt x="544" y="63"/>
                </a:lnTo>
                <a:lnTo>
                  <a:pt x="539" y="63"/>
                </a:lnTo>
                <a:lnTo>
                  <a:pt x="534" y="63"/>
                </a:lnTo>
                <a:lnTo>
                  <a:pt x="529" y="63"/>
                </a:lnTo>
                <a:lnTo>
                  <a:pt x="522" y="63"/>
                </a:lnTo>
                <a:lnTo>
                  <a:pt x="515" y="64"/>
                </a:lnTo>
                <a:lnTo>
                  <a:pt x="507" y="64"/>
                </a:lnTo>
                <a:lnTo>
                  <a:pt x="497" y="65"/>
                </a:lnTo>
                <a:lnTo>
                  <a:pt x="486" y="67"/>
                </a:lnTo>
                <a:lnTo>
                  <a:pt x="474" y="68"/>
                </a:lnTo>
                <a:lnTo>
                  <a:pt x="461" y="70"/>
                </a:lnTo>
                <a:lnTo>
                  <a:pt x="447" y="72"/>
                </a:lnTo>
                <a:lnTo>
                  <a:pt x="432" y="74"/>
                </a:lnTo>
                <a:lnTo>
                  <a:pt x="415" y="77"/>
                </a:lnTo>
                <a:lnTo>
                  <a:pt x="399" y="79"/>
                </a:lnTo>
                <a:lnTo>
                  <a:pt x="379" y="82"/>
                </a:lnTo>
                <a:lnTo>
                  <a:pt x="360" y="85"/>
                </a:lnTo>
                <a:lnTo>
                  <a:pt x="339" y="89"/>
                </a:lnTo>
                <a:lnTo>
                  <a:pt x="317" y="92"/>
                </a:lnTo>
                <a:lnTo>
                  <a:pt x="294" y="96"/>
                </a:lnTo>
                <a:lnTo>
                  <a:pt x="271" y="100"/>
                </a:lnTo>
                <a:lnTo>
                  <a:pt x="249" y="104"/>
                </a:lnTo>
                <a:lnTo>
                  <a:pt x="229" y="108"/>
                </a:lnTo>
                <a:lnTo>
                  <a:pt x="209" y="111"/>
                </a:lnTo>
                <a:lnTo>
                  <a:pt x="191" y="115"/>
                </a:lnTo>
                <a:lnTo>
                  <a:pt x="175" y="118"/>
                </a:lnTo>
                <a:lnTo>
                  <a:pt x="159" y="121"/>
                </a:lnTo>
                <a:lnTo>
                  <a:pt x="146" y="124"/>
                </a:lnTo>
                <a:lnTo>
                  <a:pt x="133" y="126"/>
                </a:lnTo>
                <a:lnTo>
                  <a:pt x="122" y="129"/>
                </a:lnTo>
                <a:lnTo>
                  <a:pt x="111" y="130"/>
                </a:lnTo>
                <a:lnTo>
                  <a:pt x="103" y="133"/>
                </a:lnTo>
                <a:lnTo>
                  <a:pt x="94" y="135"/>
                </a:lnTo>
                <a:lnTo>
                  <a:pt x="87" y="136"/>
                </a:lnTo>
                <a:lnTo>
                  <a:pt x="83" y="137"/>
                </a:lnTo>
                <a:lnTo>
                  <a:pt x="79" y="139"/>
                </a:lnTo>
                <a:lnTo>
                  <a:pt x="71" y="142"/>
                </a:lnTo>
                <a:lnTo>
                  <a:pt x="65" y="143"/>
                </a:lnTo>
                <a:lnTo>
                  <a:pt x="58" y="144"/>
                </a:lnTo>
                <a:lnTo>
                  <a:pt x="51" y="144"/>
                </a:lnTo>
                <a:lnTo>
                  <a:pt x="46" y="143"/>
                </a:lnTo>
                <a:lnTo>
                  <a:pt x="40" y="142"/>
                </a:lnTo>
                <a:lnTo>
                  <a:pt x="35" y="139"/>
                </a:lnTo>
                <a:lnTo>
                  <a:pt x="29" y="135"/>
                </a:lnTo>
                <a:lnTo>
                  <a:pt x="22" y="129"/>
                </a:lnTo>
                <a:lnTo>
                  <a:pt x="17" y="125"/>
                </a:lnTo>
                <a:lnTo>
                  <a:pt x="11" y="121"/>
                </a:lnTo>
                <a:lnTo>
                  <a:pt x="9" y="118"/>
                </a:lnTo>
                <a:lnTo>
                  <a:pt x="6" y="114"/>
                </a:lnTo>
                <a:lnTo>
                  <a:pt x="3" y="111"/>
                </a:lnTo>
                <a:lnTo>
                  <a:pt x="2" y="108"/>
                </a:lnTo>
                <a:lnTo>
                  <a:pt x="2" y="104"/>
                </a:lnTo>
                <a:lnTo>
                  <a:pt x="0" y="103"/>
                </a:lnTo>
                <a:lnTo>
                  <a:pt x="0" y="101"/>
                </a:lnTo>
                <a:lnTo>
                  <a:pt x="2" y="100"/>
                </a:lnTo>
                <a:lnTo>
                  <a:pt x="4" y="99"/>
                </a:lnTo>
                <a:lnTo>
                  <a:pt x="7" y="97"/>
                </a:lnTo>
                <a:lnTo>
                  <a:pt x="11" y="97"/>
                </a:lnTo>
                <a:lnTo>
                  <a:pt x="15" y="96"/>
                </a:lnTo>
                <a:lnTo>
                  <a:pt x="21" y="96"/>
                </a:lnTo>
                <a:lnTo>
                  <a:pt x="21" y="96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reeform 157"/>
          <p:cNvSpPr/>
          <p:nvPr/>
        </p:nvSpPr>
        <p:spPr bwMode="auto">
          <a:xfrm>
            <a:off x="1680491" y="1828297"/>
            <a:ext cx="302023" cy="234466"/>
          </a:xfrm>
          <a:custGeom>
            <a:avLst/>
            <a:gdLst>
              <a:gd name="T0" fmla="*/ 0 w 150"/>
              <a:gd name="T1" fmla="*/ 10 h 118"/>
              <a:gd name="T2" fmla="*/ 4 w 150"/>
              <a:gd name="T3" fmla="*/ 6 h 118"/>
              <a:gd name="T4" fmla="*/ 12 w 150"/>
              <a:gd name="T5" fmla="*/ 3 h 118"/>
              <a:gd name="T6" fmla="*/ 23 w 150"/>
              <a:gd name="T7" fmla="*/ 0 h 118"/>
              <a:gd name="T8" fmla="*/ 38 w 150"/>
              <a:gd name="T9" fmla="*/ 1 h 118"/>
              <a:gd name="T10" fmla="*/ 55 w 150"/>
              <a:gd name="T11" fmla="*/ 4 h 118"/>
              <a:gd name="T12" fmla="*/ 74 w 150"/>
              <a:gd name="T13" fmla="*/ 10 h 118"/>
              <a:gd name="T14" fmla="*/ 96 w 150"/>
              <a:gd name="T15" fmla="*/ 19 h 118"/>
              <a:gd name="T16" fmla="*/ 113 w 150"/>
              <a:gd name="T17" fmla="*/ 29 h 118"/>
              <a:gd name="T18" fmla="*/ 123 w 150"/>
              <a:gd name="T19" fmla="*/ 37 h 118"/>
              <a:gd name="T20" fmla="*/ 131 w 150"/>
              <a:gd name="T21" fmla="*/ 44 h 118"/>
              <a:gd name="T22" fmla="*/ 138 w 150"/>
              <a:gd name="T23" fmla="*/ 51 h 118"/>
              <a:gd name="T24" fmla="*/ 144 w 150"/>
              <a:gd name="T25" fmla="*/ 58 h 118"/>
              <a:gd name="T26" fmla="*/ 148 w 150"/>
              <a:gd name="T27" fmla="*/ 65 h 118"/>
              <a:gd name="T28" fmla="*/ 149 w 150"/>
              <a:gd name="T29" fmla="*/ 73 h 118"/>
              <a:gd name="T30" fmla="*/ 150 w 150"/>
              <a:gd name="T31" fmla="*/ 80 h 118"/>
              <a:gd name="T32" fmla="*/ 148 w 150"/>
              <a:gd name="T33" fmla="*/ 91 h 118"/>
              <a:gd name="T34" fmla="*/ 144 w 150"/>
              <a:gd name="T35" fmla="*/ 104 h 118"/>
              <a:gd name="T36" fmla="*/ 138 w 150"/>
              <a:gd name="T37" fmla="*/ 112 h 118"/>
              <a:gd name="T38" fmla="*/ 131 w 150"/>
              <a:gd name="T39" fmla="*/ 116 h 118"/>
              <a:gd name="T40" fmla="*/ 124 w 150"/>
              <a:gd name="T41" fmla="*/ 118 h 118"/>
              <a:gd name="T42" fmla="*/ 119 w 150"/>
              <a:gd name="T43" fmla="*/ 116 h 118"/>
              <a:gd name="T44" fmla="*/ 112 w 150"/>
              <a:gd name="T45" fmla="*/ 112 h 118"/>
              <a:gd name="T46" fmla="*/ 105 w 150"/>
              <a:gd name="T47" fmla="*/ 108 h 118"/>
              <a:gd name="T48" fmla="*/ 95 w 150"/>
              <a:gd name="T49" fmla="*/ 101 h 118"/>
              <a:gd name="T50" fmla="*/ 85 w 150"/>
              <a:gd name="T51" fmla="*/ 94 h 118"/>
              <a:gd name="T52" fmla="*/ 76 w 150"/>
              <a:gd name="T53" fmla="*/ 84 h 118"/>
              <a:gd name="T54" fmla="*/ 63 w 150"/>
              <a:gd name="T55" fmla="*/ 73 h 118"/>
              <a:gd name="T56" fmla="*/ 51 w 150"/>
              <a:gd name="T57" fmla="*/ 62 h 118"/>
              <a:gd name="T58" fmla="*/ 37 w 150"/>
              <a:gd name="T59" fmla="*/ 51 h 118"/>
              <a:gd name="T60" fmla="*/ 27 w 150"/>
              <a:gd name="T61" fmla="*/ 43 h 118"/>
              <a:gd name="T62" fmla="*/ 18 w 150"/>
              <a:gd name="T63" fmla="*/ 35 h 118"/>
              <a:gd name="T64" fmla="*/ 11 w 150"/>
              <a:gd name="T65" fmla="*/ 28 h 118"/>
              <a:gd name="T66" fmla="*/ 5 w 150"/>
              <a:gd name="T67" fmla="*/ 21 h 118"/>
              <a:gd name="T68" fmla="*/ 1 w 150"/>
              <a:gd name="T69" fmla="*/ 17 h 118"/>
              <a:gd name="T70" fmla="*/ 0 w 150"/>
              <a:gd name="T71" fmla="*/ 14 h 118"/>
              <a:gd name="T72" fmla="*/ 0 w 150"/>
              <a:gd name="T73" fmla="*/ 12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0" h="118">
                <a:moveTo>
                  <a:pt x="0" y="12"/>
                </a:moveTo>
                <a:lnTo>
                  <a:pt x="0" y="10"/>
                </a:lnTo>
                <a:lnTo>
                  <a:pt x="2" y="7"/>
                </a:lnTo>
                <a:lnTo>
                  <a:pt x="4" y="6"/>
                </a:lnTo>
                <a:lnTo>
                  <a:pt x="8" y="4"/>
                </a:lnTo>
                <a:lnTo>
                  <a:pt x="12" y="3"/>
                </a:lnTo>
                <a:lnTo>
                  <a:pt x="18" y="1"/>
                </a:lnTo>
                <a:lnTo>
                  <a:pt x="23" y="0"/>
                </a:lnTo>
                <a:lnTo>
                  <a:pt x="30" y="0"/>
                </a:lnTo>
                <a:lnTo>
                  <a:pt x="38" y="1"/>
                </a:lnTo>
                <a:lnTo>
                  <a:pt x="47" y="1"/>
                </a:lnTo>
                <a:lnTo>
                  <a:pt x="55" y="4"/>
                </a:lnTo>
                <a:lnTo>
                  <a:pt x="65" y="7"/>
                </a:lnTo>
                <a:lnTo>
                  <a:pt x="74" y="10"/>
                </a:lnTo>
                <a:lnTo>
                  <a:pt x="85" y="14"/>
                </a:lnTo>
                <a:lnTo>
                  <a:pt x="96" y="19"/>
                </a:lnTo>
                <a:lnTo>
                  <a:pt x="108" y="25"/>
                </a:lnTo>
                <a:lnTo>
                  <a:pt x="113" y="29"/>
                </a:lnTo>
                <a:lnTo>
                  <a:pt x="119" y="33"/>
                </a:lnTo>
                <a:lnTo>
                  <a:pt x="123" y="37"/>
                </a:lnTo>
                <a:lnTo>
                  <a:pt x="127" y="40"/>
                </a:lnTo>
                <a:lnTo>
                  <a:pt x="131" y="44"/>
                </a:lnTo>
                <a:lnTo>
                  <a:pt x="135" y="48"/>
                </a:lnTo>
                <a:lnTo>
                  <a:pt x="138" y="51"/>
                </a:lnTo>
                <a:lnTo>
                  <a:pt x="141" y="55"/>
                </a:lnTo>
                <a:lnTo>
                  <a:pt x="144" y="58"/>
                </a:lnTo>
                <a:lnTo>
                  <a:pt x="146" y="62"/>
                </a:lnTo>
                <a:lnTo>
                  <a:pt x="148" y="65"/>
                </a:lnTo>
                <a:lnTo>
                  <a:pt x="149" y="69"/>
                </a:lnTo>
                <a:lnTo>
                  <a:pt x="149" y="73"/>
                </a:lnTo>
                <a:lnTo>
                  <a:pt x="150" y="76"/>
                </a:lnTo>
                <a:lnTo>
                  <a:pt x="150" y="80"/>
                </a:lnTo>
                <a:lnTo>
                  <a:pt x="149" y="84"/>
                </a:lnTo>
                <a:lnTo>
                  <a:pt x="148" y="91"/>
                </a:lnTo>
                <a:lnTo>
                  <a:pt x="146" y="98"/>
                </a:lnTo>
                <a:lnTo>
                  <a:pt x="144" y="104"/>
                </a:lnTo>
                <a:lnTo>
                  <a:pt x="141" y="108"/>
                </a:lnTo>
                <a:lnTo>
                  <a:pt x="138" y="112"/>
                </a:lnTo>
                <a:lnTo>
                  <a:pt x="134" y="115"/>
                </a:lnTo>
                <a:lnTo>
                  <a:pt x="131" y="116"/>
                </a:lnTo>
                <a:lnTo>
                  <a:pt x="127" y="118"/>
                </a:lnTo>
                <a:lnTo>
                  <a:pt x="124" y="118"/>
                </a:lnTo>
                <a:lnTo>
                  <a:pt x="121" y="116"/>
                </a:lnTo>
                <a:lnTo>
                  <a:pt x="119" y="116"/>
                </a:lnTo>
                <a:lnTo>
                  <a:pt x="116" y="115"/>
                </a:lnTo>
                <a:lnTo>
                  <a:pt x="112" y="112"/>
                </a:lnTo>
                <a:lnTo>
                  <a:pt x="109" y="111"/>
                </a:lnTo>
                <a:lnTo>
                  <a:pt x="105" y="108"/>
                </a:lnTo>
                <a:lnTo>
                  <a:pt x="101" y="105"/>
                </a:lnTo>
                <a:lnTo>
                  <a:pt x="95" y="101"/>
                </a:lnTo>
                <a:lnTo>
                  <a:pt x="91" y="98"/>
                </a:lnTo>
                <a:lnTo>
                  <a:pt x="85" y="94"/>
                </a:lnTo>
                <a:lnTo>
                  <a:pt x="81" y="90"/>
                </a:lnTo>
                <a:lnTo>
                  <a:pt x="76" y="84"/>
                </a:lnTo>
                <a:lnTo>
                  <a:pt x="69" y="79"/>
                </a:lnTo>
                <a:lnTo>
                  <a:pt x="63" y="73"/>
                </a:lnTo>
                <a:lnTo>
                  <a:pt x="58" y="68"/>
                </a:lnTo>
                <a:lnTo>
                  <a:pt x="51" y="62"/>
                </a:lnTo>
                <a:lnTo>
                  <a:pt x="44" y="57"/>
                </a:lnTo>
                <a:lnTo>
                  <a:pt x="37" y="51"/>
                </a:lnTo>
                <a:lnTo>
                  <a:pt x="31" y="47"/>
                </a:lnTo>
                <a:lnTo>
                  <a:pt x="27" y="43"/>
                </a:lnTo>
                <a:lnTo>
                  <a:pt x="22" y="39"/>
                </a:lnTo>
                <a:lnTo>
                  <a:pt x="18" y="35"/>
                </a:lnTo>
                <a:lnTo>
                  <a:pt x="13" y="30"/>
                </a:lnTo>
                <a:lnTo>
                  <a:pt x="11" y="28"/>
                </a:lnTo>
                <a:lnTo>
                  <a:pt x="8" y="24"/>
                </a:lnTo>
                <a:lnTo>
                  <a:pt x="5" y="21"/>
                </a:lnTo>
                <a:lnTo>
                  <a:pt x="4" y="19"/>
                </a:lnTo>
                <a:lnTo>
                  <a:pt x="1" y="17"/>
                </a:lnTo>
                <a:lnTo>
                  <a:pt x="1" y="15"/>
                </a:lnTo>
                <a:lnTo>
                  <a:pt x="0" y="14"/>
                </a:lnTo>
                <a:lnTo>
                  <a:pt x="0" y="12"/>
                </a:lnTo>
                <a:lnTo>
                  <a:pt x="0" y="12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158"/>
          <p:cNvSpPr/>
          <p:nvPr/>
        </p:nvSpPr>
        <p:spPr bwMode="auto">
          <a:xfrm>
            <a:off x="1076446" y="2285304"/>
            <a:ext cx="766977" cy="902095"/>
          </a:xfrm>
          <a:custGeom>
            <a:avLst/>
            <a:gdLst>
              <a:gd name="T0" fmla="*/ 0 w 386"/>
              <a:gd name="T1" fmla="*/ 452 h 454"/>
              <a:gd name="T2" fmla="*/ 1 w 386"/>
              <a:gd name="T3" fmla="*/ 447 h 454"/>
              <a:gd name="T4" fmla="*/ 6 w 386"/>
              <a:gd name="T5" fmla="*/ 440 h 454"/>
              <a:gd name="T6" fmla="*/ 14 w 386"/>
              <a:gd name="T7" fmla="*/ 432 h 454"/>
              <a:gd name="T8" fmla="*/ 24 w 386"/>
              <a:gd name="T9" fmla="*/ 423 h 454"/>
              <a:gd name="T10" fmla="*/ 36 w 386"/>
              <a:gd name="T11" fmla="*/ 411 h 454"/>
              <a:gd name="T12" fmla="*/ 50 w 386"/>
              <a:gd name="T13" fmla="*/ 398 h 454"/>
              <a:gd name="T14" fmla="*/ 68 w 386"/>
              <a:gd name="T15" fmla="*/ 382 h 454"/>
              <a:gd name="T16" fmla="*/ 96 w 386"/>
              <a:gd name="T17" fmla="*/ 356 h 454"/>
              <a:gd name="T18" fmla="*/ 132 w 386"/>
              <a:gd name="T19" fmla="*/ 320 h 454"/>
              <a:gd name="T20" fmla="*/ 166 w 386"/>
              <a:gd name="T21" fmla="*/ 283 h 454"/>
              <a:gd name="T22" fmla="*/ 198 w 386"/>
              <a:gd name="T23" fmla="*/ 244 h 454"/>
              <a:gd name="T24" fmla="*/ 226 w 386"/>
              <a:gd name="T25" fmla="*/ 204 h 454"/>
              <a:gd name="T26" fmla="*/ 251 w 386"/>
              <a:gd name="T27" fmla="*/ 168 h 454"/>
              <a:gd name="T28" fmla="*/ 271 w 386"/>
              <a:gd name="T29" fmla="*/ 136 h 454"/>
              <a:gd name="T30" fmla="*/ 289 w 386"/>
              <a:gd name="T31" fmla="*/ 107 h 454"/>
              <a:gd name="T32" fmla="*/ 302 w 386"/>
              <a:gd name="T33" fmla="*/ 82 h 454"/>
              <a:gd name="T34" fmla="*/ 309 w 386"/>
              <a:gd name="T35" fmla="*/ 61 h 454"/>
              <a:gd name="T36" fmla="*/ 313 w 386"/>
              <a:gd name="T37" fmla="*/ 45 h 454"/>
              <a:gd name="T38" fmla="*/ 313 w 386"/>
              <a:gd name="T39" fmla="*/ 32 h 454"/>
              <a:gd name="T40" fmla="*/ 311 w 386"/>
              <a:gd name="T41" fmla="*/ 24 h 454"/>
              <a:gd name="T42" fmla="*/ 310 w 386"/>
              <a:gd name="T43" fmla="*/ 18 h 454"/>
              <a:gd name="T44" fmla="*/ 310 w 386"/>
              <a:gd name="T45" fmla="*/ 11 h 454"/>
              <a:gd name="T46" fmla="*/ 313 w 386"/>
              <a:gd name="T47" fmla="*/ 6 h 454"/>
              <a:gd name="T48" fmla="*/ 318 w 386"/>
              <a:gd name="T49" fmla="*/ 0 h 454"/>
              <a:gd name="T50" fmla="*/ 325 w 386"/>
              <a:gd name="T51" fmla="*/ 2 h 454"/>
              <a:gd name="T52" fmla="*/ 336 w 386"/>
              <a:gd name="T53" fmla="*/ 5 h 454"/>
              <a:gd name="T54" fmla="*/ 350 w 386"/>
              <a:gd name="T55" fmla="*/ 13 h 454"/>
              <a:gd name="T56" fmla="*/ 365 w 386"/>
              <a:gd name="T57" fmla="*/ 25 h 454"/>
              <a:gd name="T58" fmla="*/ 377 w 386"/>
              <a:gd name="T59" fmla="*/ 36 h 454"/>
              <a:gd name="T60" fmla="*/ 383 w 386"/>
              <a:gd name="T61" fmla="*/ 46 h 454"/>
              <a:gd name="T62" fmla="*/ 386 w 386"/>
              <a:gd name="T63" fmla="*/ 56 h 454"/>
              <a:gd name="T64" fmla="*/ 385 w 386"/>
              <a:gd name="T65" fmla="*/ 61 h 454"/>
              <a:gd name="T66" fmla="*/ 382 w 386"/>
              <a:gd name="T67" fmla="*/ 67 h 454"/>
              <a:gd name="T68" fmla="*/ 377 w 386"/>
              <a:gd name="T69" fmla="*/ 76 h 454"/>
              <a:gd name="T70" fmla="*/ 370 w 386"/>
              <a:gd name="T71" fmla="*/ 90 h 454"/>
              <a:gd name="T72" fmla="*/ 359 w 386"/>
              <a:gd name="T73" fmla="*/ 107 h 454"/>
              <a:gd name="T74" fmla="*/ 345 w 386"/>
              <a:gd name="T75" fmla="*/ 128 h 454"/>
              <a:gd name="T76" fmla="*/ 328 w 386"/>
              <a:gd name="T77" fmla="*/ 153 h 454"/>
              <a:gd name="T78" fmla="*/ 307 w 386"/>
              <a:gd name="T79" fmla="*/ 180 h 454"/>
              <a:gd name="T80" fmla="*/ 285 w 386"/>
              <a:gd name="T81" fmla="*/ 211 h 454"/>
              <a:gd name="T82" fmla="*/ 262 w 386"/>
              <a:gd name="T83" fmla="*/ 243 h 454"/>
              <a:gd name="T84" fmla="*/ 237 w 386"/>
              <a:gd name="T85" fmla="*/ 273 h 454"/>
              <a:gd name="T86" fmla="*/ 213 w 386"/>
              <a:gd name="T87" fmla="*/ 301 h 454"/>
              <a:gd name="T88" fmla="*/ 190 w 386"/>
              <a:gd name="T89" fmla="*/ 326 h 454"/>
              <a:gd name="T90" fmla="*/ 166 w 386"/>
              <a:gd name="T91" fmla="*/ 349 h 454"/>
              <a:gd name="T92" fmla="*/ 143 w 386"/>
              <a:gd name="T93" fmla="*/ 370 h 454"/>
              <a:gd name="T94" fmla="*/ 121 w 386"/>
              <a:gd name="T95" fmla="*/ 388 h 454"/>
              <a:gd name="T96" fmla="*/ 97 w 386"/>
              <a:gd name="T97" fmla="*/ 403 h 454"/>
              <a:gd name="T98" fmla="*/ 75 w 386"/>
              <a:gd name="T99" fmla="*/ 417 h 454"/>
              <a:gd name="T100" fmla="*/ 57 w 386"/>
              <a:gd name="T101" fmla="*/ 428 h 454"/>
              <a:gd name="T102" fmla="*/ 40 w 386"/>
              <a:gd name="T103" fmla="*/ 436 h 454"/>
              <a:gd name="T104" fmla="*/ 28 w 386"/>
              <a:gd name="T105" fmla="*/ 445 h 454"/>
              <a:gd name="T106" fmla="*/ 17 w 386"/>
              <a:gd name="T107" fmla="*/ 449 h 454"/>
              <a:gd name="T108" fmla="*/ 8 w 386"/>
              <a:gd name="T109" fmla="*/ 453 h 454"/>
              <a:gd name="T110" fmla="*/ 3 w 386"/>
              <a:gd name="T111" fmla="*/ 454 h 454"/>
              <a:gd name="T112" fmla="*/ 1 w 386"/>
              <a:gd name="T113" fmla="*/ 453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6" h="454">
                <a:moveTo>
                  <a:pt x="1" y="453"/>
                </a:moveTo>
                <a:lnTo>
                  <a:pt x="0" y="452"/>
                </a:lnTo>
                <a:lnTo>
                  <a:pt x="1" y="449"/>
                </a:lnTo>
                <a:lnTo>
                  <a:pt x="1" y="447"/>
                </a:lnTo>
                <a:lnTo>
                  <a:pt x="4" y="445"/>
                </a:lnTo>
                <a:lnTo>
                  <a:pt x="6" y="440"/>
                </a:lnTo>
                <a:lnTo>
                  <a:pt x="10" y="436"/>
                </a:lnTo>
                <a:lnTo>
                  <a:pt x="14" y="432"/>
                </a:lnTo>
                <a:lnTo>
                  <a:pt x="18" y="428"/>
                </a:lnTo>
                <a:lnTo>
                  <a:pt x="24" y="423"/>
                </a:lnTo>
                <a:lnTo>
                  <a:pt x="29" y="417"/>
                </a:lnTo>
                <a:lnTo>
                  <a:pt x="36" y="411"/>
                </a:lnTo>
                <a:lnTo>
                  <a:pt x="43" y="405"/>
                </a:lnTo>
                <a:lnTo>
                  <a:pt x="50" y="398"/>
                </a:lnTo>
                <a:lnTo>
                  <a:pt x="58" y="391"/>
                </a:lnTo>
                <a:lnTo>
                  <a:pt x="68" y="382"/>
                </a:lnTo>
                <a:lnTo>
                  <a:pt x="78" y="374"/>
                </a:lnTo>
                <a:lnTo>
                  <a:pt x="96" y="356"/>
                </a:lnTo>
                <a:lnTo>
                  <a:pt x="114" y="338"/>
                </a:lnTo>
                <a:lnTo>
                  <a:pt x="132" y="320"/>
                </a:lnTo>
                <a:lnTo>
                  <a:pt x="150" y="302"/>
                </a:lnTo>
                <a:lnTo>
                  <a:pt x="166" y="283"/>
                </a:lnTo>
                <a:lnTo>
                  <a:pt x="183" y="263"/>
                </a:lnTo>
                <a:lnTo>
                  <a:pt x="198" y="244"/>
                </a:lnTo>
                <a:lnTo>
                  <a:pt x="212" y="223"/>
                </a:lnTo>
                <a:lnTo>
                  <a:pt x="226" y="204"/>
                </a:lnTo>
                <a:lnTo>
                  <a:pt x="240" y="184"/>
                </a:lnTo>
                <a:lnTo>
                  <a:pt x="251" y="168"/>
                </a:lnTo>
                <a:lnTo>
                  <a:pt x="262" y="151"/>
                </a:lnTo>
                <a:lnTo>
                  <a:pt x="271" y="136"/>
                </a:lnTo>
                <a:lnTo>
                  <a:pt x="281" y="121"/>
                </a:lnTo>
                <a:lnTo>
                  <a:pt x="289" y="107"/>
                </a:lnTo>
                <a:lnTo>
                  <a:pt x="298" y="94"/>
                </a:lnTo>
                <a:lnTo>
                  <a:pt x="302" y="82"/>
                </a:lnTo>
                <a:lnTo>
                  <a:pt x="306" y="71"/>
                </a:lnTo>
                <a:lnTo>
                  <a:pt x="309" y="61"/>
                </a:lnTo>
                <a:lnTo>
                  <a:pt x="311" y="53"/>
                </a:lnTo>
                <a:lnTo>
                  <a:pt x="313" y="45"/>
                </a:lnTo>
                <a:lnTo>
                  <a:pt x="313" y="38"/>
                </a:lnTo>
                <a:lnTo>
                  <a:pt x="313" y="32"/>
                </a:lnTo>
                <a:lnTo>
                  <a:pt x="313" y="27"/>
                </a:lnTo>
                <a:lnTo>
                  <a:pt x="311" y="24"/>
                </a:lnTo>
                <a:lnTo>
                  <a:pt x="310" y="21"/>
                </a:lnTo>
                <a:lnTo>
                  <a:pt x="310" y="18"/>
                </a:lnTo>
                <a:lnTo>
                  <a:pt x="310" y="14"/>
                </a:lnTo>
                <a:lnTo>
                  <a:pt x="310" y="11"/>
                </a:lnTo>
                <a:lnTo>
                  <a:pt x="311" y="9"/>
                </a:lnTo>
                <a:lnTo>
                  <a:pt x="313" y="6"/>
                </a:lnTo>
                <a:lnTo>
                  <a:pt x="316" y="2"/>
                </a:lnTo>
                <a:lnTo>
                  <a:pt x="318" y="0"/>
                </a:lnTo>
                <a:lnTo>
                  <a:pt x="321" y="0"/>
                </a:lnTo>
                <a:lnTo>
                  <a:pt x="325" y="2"/>
                </a:lnTo>
                <a:lnTo>
                  <a:pt x="329" y="3"/>
                </a:lnTo>
                <a:lnTo>
                  <a:pt x="336" y="5"/>
                </a:lnTo>
                <a:lnTo>
                  <a:pt x="342" y="9"/>
                </a:lnTo>
                <a:lnTo>
                  <a:pt x="350" y="13"/>
                </a:lnTo>
                <a:lnTo>
                  <a:pt x="359" y="18"/>
                </a:lnTo>
                <a:lnTo>
                  <a:pt x="365" y="25"/>
                </a:lnTo>
                <a:lnTo>
                  <a:pt x="371" y="31"/>
                </a:lnTo>
                <a:lnTo>
                  <a:pt x="377" y="36"/>
                </a:lnTo>
                <a:lnTo>
                  <a:pt x="381" y="42"/>
                </a:lnTo>
                <a:lnTo>
                  <a:pt x="383" y="46"/>
                </a:lnTo>
                <a:lnTo>
                  <a:pt x="385" y="52"/>
                </a:lnTo>
                <a:lnTo>
                  <a:pt x="386" y="56"/>
                </a:lnTo>
                <a:lnTo>
                  <a:pt x="386" y="58"/>
                </a:lnTo>
                <a:lnTo>
                  <a:pt x="385" y="61"/>
                </a:lnTo>
                <a:lnTo>
                  <a:pt x="385" y="64"/>
                </a:lnTo>
                <a:lnTo>
                  <a:pt x="382" y="67"/>
                </a:lnTo>
                <a:lnTo>
                  <a:pt x="381" y="71"/>
                </a:lnTo>
                <a:lnTo>
                  <a:pt x="377" y="76"/>
                </a:lnTo>
                <a:lnTo>
                  <a:pt x="374" y="83"/>
                </a:lnTo>
                <a:lnTo>
                  <a:pt x="370" y="90"/>
                </a:lnTo>
                <a:lnTo>
                  <a:pt x="364" y="99"/>
                </a:lnTo>
                <a:lnTo>
                  <a:pt x="359" y="107"/>
                </a:lnTo>
                <a:lnTo>
                  <a:pt x="352" y="117"/>
                </a:lnTo>
                <a:lnTo>
                  <a:pt x="345" y="128"/>
                </a:lnTo>
                <a:lnTo>
                  <a:pt x="336" y="140"/>
                </a:lnTo>
                <a:lnTo>
                  <a:pt x="328" y="153"/>
                </a:lnTo>
                <a:lnTo>
                  <a:pt x="318" y="165"/>
                </a:lnTo>
                <a:lnTo>
                  <a:pt x="307" y="180"/>
                </a:lnTo>
                <a:lnTo>
                  <a:pt x="298" y="196"/>
                </a:lnTo>
                <a:lnTo>
                  <a:pt x="285" y="211"/>
                </a:lnTo>
                <a:lnTo>
                  <a:pt x="273" y="227"/>
                </a:lnTo>
                <a:lnTo>
                  <a:pt x="262" y="243"/>
                </a:lnTo>
                <a:lnTo>
                  <a:pt x="249" y="258"/>
                </a:lnTo>
                <a:lnTo>
                  <a:pt x="237" y="273"/>
                </a:lnTo>
                <a:lnTo>
                  <a:pt x="226" y="287"/>
                </a:lnTo>
                <a:lnTo>
                  <a:pt x="213" y="301"/>
                </a:lnTo>
                <a:lnTo>
                  <a:pt x="202" y="313"/>
                </a:lnTo>
                <a:lnTo>
                  <a:pt x="190" y="326"/>
                </a:lnTo>
                <a:lnTo>
                  <a:pt x="179" y="338"/>
                </a:lnTo>
                <a:lnTo>
                  <a:pt x="166" y="349"/>
                </a:lnTo>
                <a:lnTo>
                  <a:pt x="155" y="359"/>
                </a:lnTo>
                <a:lnTo>
                  <a:pt x="143" y="370"/>
                </a:lnTo>
                <a:lnTo>
                  <a:pt x="132" y="378"/>
                </a:lnTo>
                <a:lnTo>
                  <a:pt x="121" y="388"/>
                </a:lnTo>
                <a:lnTo>
                  <a:pt x="108" y="396"/>
                </a:lnTo>
                <a:lnTo>
                  <a:pt x="97" y="403"/>
                </a:lnTo>
                <a:lnTo>
                  <a:pt x="86" y="410"/>
                </a:lnTo>
                <a:lnTo>
                  <a:pt x="75" y="417"/>
                </a:lnTo>
                <a:lnTo>
                  <a:pt x="65" y="423"/>
                </a:lnTo>
                <a:lnTo>
                  <a:pt x="57" y="428"/>
                </a:lnTo>
                <a:lnTo>
                  <a:pt x="49" y="432"/>
                </a:lnTo>
                <a:lnTo>
                  <a:pt x="40" y="436"/>
                </a:lnTo>
                <a:lnTo>
                  <a:pt x="33" y="440"/>
                </a:lnTo>
                <a:lnTo>
                  <a:pt x="28" y="445"/>
                </a:lnTo>
                <a:lnTo>
                  <a:pt x="22" y="447"/>
                </a:lnTo>
                <a:lnTo>
                  <a:pt x="17" y="449"/>
                </a:lnTo>
                <a:lnTo>
                  <a:pt x="13" y="452"/>
                </a:lnTo>
                <a:lnTo>
                  <a:pt x="8" y="453"/>
                </a:lnTo>
                <a:lnTo>
                  <a:pt x="6" y="453"/>
                </a:lnTo>
                <a:lnTo>
                  <a:pt x="3" y="454"/>
                </a:lnTo>
                <a:lnTo>
                  <a:pt x="1" y="454"/>
                </a:lnTo>
                <a:lnTo>
                  <a:pt x="1" y="453"/>
                </a:lnTo>
                <a:lnTo>
                  <a:pt x="1" y="453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160"/>
          <p:cNvSpPr/>
          <p:nvPr/>
        </p:nvSpPr>
        <p:spPr bwMode="auto">
          <a:xfrm>
            <a:off x="1744075" y="2428367"/>
            <a:ext cx="1096819" cy="838512"/>
          </a:xfrm>
          <a:custGeom>
            <a:avLst/>
            <a:gdLst>
              <a:gd name="T0" fmla="*/ 10 w 554"/>
              <a:gd name="T1" fmla="*/ 9 h 422"/>
              <a:gd name="T2" fmla="*/ 26 w 554"/>
              <a:gd name="T3" fmla="*/ 7 h 422"/>
              <a:gd name="T4" fmla="*/ 42 w 554"/>
              <a:gd name="T5" fmla="*/ 22 h 422"/>
              <a:gd name="T6" fmla="*/ 58 w 554"/>
              <a:gd name="T7" fmla="*/ 40 h 422"/>
              <a:gd name="T8" fmla="*/ 76 w 554"/>
              <a:gd name="T9" fmla="*/ 59 h 422"/>
              <a:gd name="T10" fmla="*/ 97 w 554"/>
              <a:gd name="T11" fmla="*/ 80 h 422"/>
              <a:gd name="T12" fmla="*/ 119 w 554"/>
              <a:gd name="T13" fmla="*/ 104 h 422"/>
              <a:gd name="T14" fmla="*/ 143 w 554"/>
              <a:gd name="T15" fmla="*/ 128 h 422"/>
              <a:gd name="T16" fmla="*/ 167 w 554"/>
              <a:gd name="T17" fmla="*/ 156 h 422"/>
              <a:gd name="T18" fmla="*/ 195 w 554"/>
              <a:gd name="T19" fmla="*/ 185 h 422"/>
              <a:gd name="T20" fmla="*/ 223 w 554"/>
              <a:gd name="T21" fmla="*/ 213 h 422"/>
              <a:gd name="T22" fmla="*/ 252 w 554"/>
              <a:gd name="T23" fmla="*/ 238 h 422"/>
              <a:gd name="T24" fmla="*/ 281 w 554"/>
              <a:gd name="T25" fmla="*/ 261 h 422"/>
              <a:gd name="T26" fmla="*/ 311 w 554"/>
              <a:gd name="T27" fmla="*/ 282 h 422"/>
              <a:gd name="T28" fmla="*/ 342 w 554"/>
              <a:gd name="T29" fmla="*/ 301 h 422"/>
              <a:gd name="T30" fmla="*/ 374 w 554"/>
              <a:gd name="T31" fmla="*/ 318 h 422"/>
              <a:gd name="T32" fmla="*/ 407 w 554"/>
              <a:gd name="T33" fmla="*/ 335 h 422"/>
              <a:gd name="T34" fmla="*/ 439 w 554"/>
              <a:gd name="T35" fmla="*/ 349 h 422"/>
              <a:gd name="T36" fmla="*/ 468 w 554"/>
              <a:gd name="T37" fmla="*/ 361 h 422"/>
              <a:gd name="T38" fmla="*/ 493 w 554"/>
              <a:gd name="T39" fmla="*/ 372 h 422"/>
              <a:gd name="T40" fmla="*/ 513 w 554"/>
              <a:gd name="T41" fmla="*/ 382 h 422"/>
              <a:gd name="T42" fmla="*/ 529 w 554"/>
              <a:gd name="T43" fmla="*/ 390 h 422"/>
              <a:gd name="T44" fmla="*/ 541 w 554"/>
              <a:gd name="T45" fmla="*/ 396 h 422"/>
              <a:gd name="T46" fmla="*/ 549 w 554"/>
              <a:gd name="T47" fmla="*/ 401 h 422"/>
              <a:gd name="T48" fmla="*/ 554 w 554"/>
              <a:gd name="T49" fmla="*/ 404 h 422"/>
              <a:gd name="T50" fmla="*/ 552 w 554"/>
              <a:gd name="T51" fmla="*/ 405 h 422"/>
              <a:gd name="T52" fmla="*/ 549 w 554"/>
              <a:gd name="T53" fmla="*/ 407 h 422"/>
              <a:gd name="T54" fmla="*/ 545 w 554"/>
              <a:gd name="T55" fmla="*/ 408 h 422"/>
              <a:gd name="T56" fmla="*/ 538 w 554"/>
              <a:gd name="T57" fmla="*/ 409 h 422"/>
              <a:gd name="T58" fmla="*/ 529 w 554"/>
              <a:gd name="T59" fmla="*/ 411 h 422"/>
              <a:gd name="T60" fmla="*/ 519 w 554"/>
              <a:gd name="T61" fmla="*/ 414 h 422"/>
              <a:gd name="T62" fmla="*/ 507 w 554"/>
              <a:gd name="T63" fmla="*/ 415 h 422"/>
              <a:gd name="T64" fmla="*/ 493 w 554"/>
              <a:gd name="T65" fmla="*/ 416 h 422"/>
              <a:gd name="T66" fmla="*/ 468 w 554"/>
              <a:gd name="T67" fmla="*/ 419 h 422"/>
              <a:gd name="T68" fmla="*/ 436 w 554"/>
              <a:gd name="T69" fmla="*/ 420 h 422"/>
              <a:gd name="T70" fmla="*/ 407 w 554"/>
              <a:gd name="T71" fmla="*/ 420 h 422"/>
              <a:gd name="T72" fmla="*/ 381 w 554"/>
              <a:gd name="T73" fmla="*/ 422 h 422"/>
              <a:gd name="T74" fmla="*/ 363 w 554"/>
              <a:gd name="T75" fmla="*/ 420 h 422"/>
              <a:gd name="T76" fmla="*/ 349 w 554"/>
              <a:gd name="T77" fmla="*/ 418 h 422"/>
              <a:gd name="T78" fmla="*/ 335 w 554"/>
              <a:gd name="T79" fmla="*/ 412 h 422"/>
              <a:gd name="T80" fmla="*/ 321 w 554"/>
              <a:gd name="T81" fmla="*/ 402 h 422"/>
              <a:gd name="T82" fmla="*/ 306 w 554"/>
              <a:gd name="T83" fmla="*/ 390 h 422"/>
              <a:gd name="T84" fmla="*/ 289 w 554"/>
              <a:gd name="T85" fmla="*/ 375 h 422"/>
              <a:gd name="T86" fmla="*/ 273 w 554"/>
              <a:gd name="T87" fmla="*/ 357 h 422"/>
              <a:gd name="T88" fmla="*/ 256 w 554"/>
              <a:gd name="T89" fmla="*/ 336 h 422"/>
              <a:gd name="T90" fmla="*/ 237 w 554"/>
              <a:gd name="T91" fmla="*/ 313 h 422"/>
              <a:gd name="T92" fmla="*/ 215 w 554"/>
              <a:gd name="T93" fmla="*/ 286 h 422"/>
              <a:gd name="T94" fmla="*/ 191 w 554"/>
              <a:gd name="T95" fmla="*/ 254 h 422"/>
              <a:gd name="T96" fmla="*/ 162 w 554"/>
              <a:gd name="T97" fmla="*/ 221 h 422"/>
              <a:gd name="T98" fmla="*/ 132 w 554"/>
              <a:gd name="T99" fmla="*/ 182 h 422"/>
              <a:gd name="T100" fmla="*/ 98 w 554"/>
              <a:gd name="T101" fmla="*/ 141 h 422"/>
              <a:gd name="T102" fmla="*/ 61 w 554"/>
              <a:gd name="T103" fmla="*/ 97 h 422"/>
              <a:gd name="T104" fmla="*/ 21 w 554"/>
              <a:gd name="T105" fmla="*/ 47 h 422"/>
              <a:gd name="T106" fmla="*/ 0 w 554"/>
              <a:gd name="T107" fmla="*/ 20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" h="422">
                <a:moveTo>
                  <a:pt x="0" y="20"/>
                </a:moveTo>
                <a:lnTo>
                  <a:pt x="10" y="9"/>
                </a:lnTo>
                <a:lnTo>
                  <a:pt x="19" y="0"/>
                </a:lnTo>
                <a:lnTo>
                  <a:pt x="26" y="7"/>
                </a:lnTo>
                <a:lnTo>
                  <a:pt x="33" y="14"/>
                </a:lnTo>
                <a:lnTo>
                  <a:pt x="42" y="22"/>
                </a:lnTo>
                <a:lnTo>
                  <a:pt x="48" y="30"/>
                </a:lnTo>
                <a:lnTo>
                  <a:pt x="58" y="40"/>
                </a:lnTo>
                <a:lnTo>
                  <a:pt x="66" y="50"/>
                </a:lnTo>
                <a:lnTo>
                  <a:pt x="76" y="59"/>
                </a:lnTo>
                <a:lnTo>
                  <a:pt x="86" y="69"/>
                </a:lnTo>
                <a:lnTo>
                  <a:pt x="97" y="80"/>
                </a:lnTo>
                <a:lnTo>
                  <a:pt x="107" y="91"/>
                </a:lnTo>
                <a:lnTo>
                  <a:pt x="119" y="104"/>
                </a:lnTo>
                <a:lnTo>
                  <a:pt x="130" y="115"/>
                </a:lnTo>
                <a:lnTo>
                  <a:pt x="143" y="128"/>
                </a:lnTo>
                <a:lnTo>
                  <a:pt x="155" y="142"/>
                </a:lnTo>
                <a:lnTo>
                  <a:pt x="167" y="156"/>
                </a:lnTo>
                <a:lnTo>
                  <a:pt x="181" y="170"/>
                </a:lnTo>
                <a:lnTo>
                  <a:pt x="195" y="185"/>
                </a:lnTo>
                <a:lnTo>
                  <a:pt x="209" y="199"/>
                </a:lnTo>
                <a:lnTo>
                  <a:pt x="223" y="213"/>
                </a:lnTo>
                <a:lnTo>
                  <a:pt x="237" y="225"/>
                </a:lnTo>
                <a:lnTo>
                  <a:pt x="252" y="238"/>
                </a:lnTo>
                <a:lnTo>
                  <a:pt x="266" y="250"/>
                </a:lnTo>
                <a:lnTo>
                  <a:pt x="281" y="261"/>
                </a:lnTo>
                <a:lnTo>
                  <a:pt x="296" y="272"/>
                </a:lnTo>
                <a:lnTo>
                  <a:pt x="311" y="282"/>
                </a:lnTo>
                <a:lnTo>
                  <a:pt x="327" y="292"/>
                </a:lnTo>
                <a:lnTo>
                  <a:pt x="342" y="301"/>
                </a:lnTo>
                <a:lnTo>
                  <a:pt x="358" y="310"/>
                </a:lnTo>
                <a:lnTo>
                  <a:pt x="374" y="318"/>
                </a:lnTo>
                <a:lnTo>
                  <a:pt x="390" y="326"/>
                </a:lnTo>
                <a:lnTo>
                  <a:pt x="407" y="335"/>
                </a:lnTo>
                <a:lnTo>
                  <a:pt x="424" y="342"/>
                </a:lnTo>
                <a:lnTo>
                  <a:pt x="439" y="349"/>
                </a:lnTo>
                <a:lnTo>
                  <a:pt x="454" y="355"/>
                </a:lnTo>
                <a:lnTo>
                  <a:pt x="468" y="361"/>
                </a:lnTo>
                <a:lnTo>
                  <a:pt x="480" y="366"/>
                </a:lnTo>
                <a:lnTo>
                  <a:pt x="493" y="372"/>
                </a:lnTo>
                <a:lnTo>
                  <a:pt x="504" y="378"/>
                </a:lnTo>
                <a:lnTo>
                  <a:pt x="513" y="382"/>
                </a:lnTo>
                <a:lnTo>
                  <a:pt x="522" y="386"/>
                </a:lnTo>
                <a:lnTo>
                  <a:pt x="529" y="390"/>
                </a:lnTo>
                <a:lnTo>
                  <a:pt x="536" y="393"/>
                </a:lnTo>
                <a:lnTo>
                  <a:pt x="541" y="396"/>
                </a:lnTo>
                <a:lnTo>
                  <a:pt x="545" y="398"/>
                </a:lnTo>
                <a:lnTo>
                  <a:pt x="549" y="401"/>
                </a:lnTo>
                <a:lnTo>
                  <a:pt x="552" y="402"/>
                </a:lnTo>
                <a:lnTo>
                  <a:pt x="554" y="404"/>
                </a:lnTo>
                <a:lnTo>
                  <a:pt x="554" y="405"/>
                </a:lnTo>
                <a:lnTo>
                  <a:pt x="552" y="405"/>
                </a:lnTo>
                <a:lnTo>
                  <a:pt x="551" y="407"/>
                </a:lnTo>
                <a:lnTo>
                  <a:pt x="549" y="407"/>
                </a:lnTo>
                <a:lnTo>
                  <a:pt x="547" y="408"/>
                </a:lnTo>
                <a:lnTo>
                  <a:pt x="545" y="408"/>
                </a:lnTo>
                <a:lnTo>
                  <a:pt x="541" y="409"/>
                </a:lnTo>
                <a:lnTo>
                  <a:pt x="538" y="409"/>
                </a:lnTo>
                <a:lnTo>
                  <a:pt x="534" y="411"/>
                </a:lnTo>
                <a:lnTo>
                  <a:pt x="529" y="411"/>
                </a:lnTo>
                <a:lnTo>
                  <a:pt x="525" y="412"/>
                </a:lnTo>
                <a:lnTo>
                  <a:pt x="519" y="414"/>
                </a:lnTo>
                <a:lnTo>
                  <a:pt x="512" y="414"/>
                </a:lnTo>
                <a:lnTo>
                  <a:pt x="507" y="415"/>
                </a:lnTo>
                <a:lnTo>
                  <a:pt x="500" y="415"/>
                </a:lnTo>
                <a:lnTo>
                  <a:pt x="493" y="416"/>
                </a:lnTo>
                <a:lnTo>
                  <a:pt x="484" y="418"/>
                </a:lnTo>
                <a:lnTo>
                  <a:pt x="468" y="419"/>
                </a:lnTo>
                <a:lnTo>
                  <a:pt x="451" y="419"/>
                </a:lnTo>
                <a:lnTo>
                  <a:pt x="436" y="420"/>
                </a:lnTo>
                <a:lnTo>
                  <a:pt x="421" y="420"/>
                </a:lnTo>
                <a:lnTo>
                  <a:pt x="407" y="420"/>
                </a:lnTo>
                <a:lnTo>
                  <a:pt x="393" y="420"/>
                </a:lnTo>
                <a:lnTo>
                  <a:pt x="381" y="422"/>
                </a:lnTo>
                <a:lnTo>
                  <a:pt x="370" y="422"/>
                </a:lnTo>
                <a:lnTo>
                  <a:pt x="363" y="420"/>
                </a:lnTo>
                <a:lnTo>
                  <a:pt x="356" y="419"/>
                </a:lnTo>
                <a:lnTo>
                  <a:pt x="349" y="418"/>
                </a:lnTo>
                <a:lnTo>
                  <a:pt x="342" y="415"/>
                </a:lnTo>
                <a:lnTo>
                  <a:pt x="335" y="412"/>
                </a:lnTo>
                <a:lnTo>
                  <a:pt x="328" y="408"/>
                </a:lnTo>
                <a:lnTo>
                  <a:pt x="321" y="402"/>
                </a:lnTo>
                <a:lnTo>
                  <a:pt x="313" y="397"/>
                </a:lnTo>
                <a:lnTo>
                  <a:pt x="306" y="390"/>
                </a:lnTo>
                <a:lnTo>
                  <a:pt x="298" y="383"/>
                </a:lnTo>
                <a:lnTo>
                  <a:pt x="289" y="375"/>
                </a:lnTo>
                <a:lnTo>
                  <a:pt x="281" y="366"/>
                </a:lnTo>
                <a:lnTo>
                  <a:pt x="273" y="357"/>
                </a:lnTo>
                <a:lnTo>
                  <a:pt x="264" y="347"/>
                </a:lnTo>
                <a:lnTo>
                  <a:pt x="256" y="336"/>
                </a:lnTo>
                <a:lnTo>
                  <a:pt x="246" y="325"/>
                </a:lnTo>
                <a:lnTo>
                  <a:pt x="237" y="313"/>
                </a:lnTo>
                <a:lnTo>
                  <a:pt x="226" y="300"/>
                </a:lnTo>
                <a:lnTo>
                  <a:pt x="215" y="286"/>
                </a:lnTo>
                <a:lnTo>
                  <a:pt x="203" y="271"/>
                </a:lnTo>
                <a:lnTo>
                  <a:pt x="191" y="254"/>
                </a:lnTo>
                <a:lnTo>
                  <a:pt x="177" y="238"/>
                </a:lnTo>
                <a:lnTo>
                  <a:pt x="162" y="221"/>
                </a:lnTo>
                <a:lnTo>
                  <a:pt x="148" y="202"/>
                </a:lnTo>
                <a:lnTo>
                  <a:pt x="132" y="182"/>
                </a:lnTo>
                <a:lnTo>
                  <a:pt x="115" y="163"/>
                </a:lnTo>
                <a:lnTo>
                  <a:pt x="98" y="141"/>
                </a:lnTo>
                <a:lnTo>
                  <a:pt x="80" y="119"/>
                </a:lnTo>
                <a:lnTo>
                  <a:pt x="61" y="97"/>
                </a:lnTo>
                <a:lnTo>
                  <a:pt x="42" y="72"/>
                </a:lnTo>
                <a:lnTo>
                  <a:pt x="21" y="47"/>
                </a:lnTo>
                <a:lnTo>
                  <a:pt x="0" y="20"/>
                </a:lnTo>
                <a:lnTo>
                  <a:pt x="0" y="20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reeform 161"/>
          <p:cNvSpPr/>
          <p:nvPr/>
        </p:nvSpPr>
        <p:spPr bwMode="auto">
          <a:xfrm>
            <a:off x="2034177" y="2392603"/>
            <a:ext cx="349710" cy="409321"/>
          </a:xfrm>
          <a:custGeom>
            <a:avLst/>
            <a:gdLst>
              <a:gd name="T0" fmla="*/ 138 w 177"/>
              <a:gd name="T1" fmla="*/ 116 h 206"/>
              <a:gd name="T2" fmla="*/ 128 w 177"/>
              <a:gd name="T3" fmla="*/ 124 h 206"/>
              <a:gd name="T4" fmla="*/ 117 w 177"/>
              <a:gd name="T5" fmla="*/ 133 h 206"/>
              <a:gd name="T6" fmla="*/ 104 w 177"/>
              <a:gd name="T7" fmla="*/ 142 h 206"/>
              <a:gd name="T8" fmla="*/ 87 w 177"/>
              <a:gd name="T9" fmla="*/ 153 h 206"/>
              <a:gd name="T10" fmla="*/ 69 w 177"/>
              <a:gd name="T11" fmla="*/ 167 h 206"/>
              <a:gd name="T12" fmla="*/ 50 w 177"/>
              <a:gd name="T13" fmla="*/ 181 h 206"/>
              <a:gd name="T14" fmla="*/ 26 w 177"/>
              <a:gd name="T15" fmla="*/ 196 h 206"/>
              <a:gd name="T16" fmla="*/ 7 w 177"/>
              <a:gd name="T17" fmla="*/ 199 h 206"/>
              <a:gd name="T18" fmla="*/ 9 w 177"/>
              <a:gd name="T19" fmla="*/ 180 h 206"/>
              <a:gd name="T20" fmla="*/ 27 w 177"/>
              <a:gd name="T21" fmla="*/ 158 h 206"/>
              <a:gd name="T22" fmla="*/ 43 w 177"/>
              <a:gd name="T23" fmla="*/ 137 h 206"/>
              <a:gd name="T24" fmla="*/ 56 w 177"/>
              <a:gd name="T25" fmla="*/ 119 h 206"/>
              <a:gd name="T26" fmla="*/ 69 w 177"/>
              <a:gd name="T27" fmla="*/ 102 h 206"/>
              <a:gd name="T28" fmla="*/ 79 w 177"/>
              <a:gd name="T29" fmla="*/ 88 h 206"/>
              <a:gd name="T30" fmla="*/ 87 w 177"/>
              <a:gd name="T31" fmla="*/ 77 h 206"/>
              <a:gd name="T32" fmla="*/ 92 w 177"/>
              <a:gd name="T33" fmla="*/ 68 h 206"/>
              <a:gd name="T34" fmla="*/ 99 w 177"/>
              <a:gd name="T35" fmla="*/ 55 h 206"/>
              <a:gd name="T36" fmla="*/ 104 w 177"/>
              <a:gd name="T37" fmla="*/ 43 h 206"/>
              <a:gd name="T38" fmla="*/ 105 w 177"/>
              <a:gd name="T39" fmla="*/ 33 h 206"/>
              <a:gd name="T40" fmla="*/ 105 w 177"/>
              <a:gd name="T41" fmla="*/ 25 h 206"/>
              <a:gd name="T42" fmla="*/ 102 w 177"/>
              <a:gd name="T43" fmla="*/ 18 h 206"/>
              <a:gd name="T44" fmla="*/ 101 w 177"/>
              <a:gd name="T45" fmla="*/ 12 h 206"/>
              <a:gd name="T46" fmla="*/ 102 w 177"/>
              <a:gd name="T47" fmla="*/ 7 h 206"/>
              <a:gd name="T48" fmla="*/ 108 w 177"/>
              <a:gd name="T49" fmla="*/ 2 h 206"/>
              <a:gd name="T50" fmla="*/ 115 w 177"/>
              <a:gd name="T51" fmla="*/ 0 h 206"/>
              <a:gd name="T52" fmla="*/ 124 w 177"/>
              <a:gd name="T53" fmla="*/ 1 h 206"/>
              <a:gd name="T54" fmla="*/ 134 w 177"/>
              <a:gd name="T55" fmla="*/ 7 h 206"/>
              <a:gd name="T56" fmla="*/ 146 w 177"/>
              <a:gd name="T57" fmla="*/ 15 h 206"/>
              <a:gd name="T58" fmla="*/ 160 w 177"/>
              <a:gd name="T59" fmla="*/ 29 h 206"/>
              <a:gd name="T60" fmla="*/ 170 w 177"/>
              <a:gd name="T61" fmla="*/ 41 h 206"/>
              <a:gd name="T62" fmla="*/ 175 w 177"/>
              <a:gd name="T63" fmla="*/ 52 h 206"/>
              <a:gd name="T64" fmla="*/ 177 w 177"/>
              <a:gd name="T65" fmla="*/ 62 h 206"/>
              <a:gd name="T66" fmla="*/ 174 w 177"/>
              <a:gd name="T67" fmla="*/ 72 h 206"/>
              <a:gd name="T68" fmla="*/ 169 w 177"/>
              <a:gd name="T69" fmla="*/ 81 h 206"/>
              <a:gd name="T70" fmla="*/ 160 w 177"/>
              <a:gd name="T71" fmla="*/ 92 h 206"/>
              <a:gd name="T72" fmla="*/ 148 w 177"/>
              <a:gd name="T73" fmla="*/ 106 h 206"/>
              <a:gd name="T74" fmla="*/ 142 w 177"/>
              <a:gd name="T75" fmla="*/ 113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7" h="206">
                <a:moveTo>
                  <a:pt x="142" y="113"/>
                </a:moveTo>
                <a:lnTo>
                  <a:pt x="138" y="116"/>
                </a:lnTo>
                <a:lnTo>
                  <a:pt x="134" y="120"/>
                </a:lnTo>
                <a:lnTo>
                  <a:pt x="128" y="124"/>
                </a:lnTo>
                <a:lnTo>
                  <a:pt x="123" y="128"/>
                </a:lnTo>
                <a:lnTo>
                  <a:pt x="117" y="133"/>
                </a:lnTo>
                <a:lnTo>
                  <a:pt x="110" y="138"/>
                </a:lnTo>
                <a:lnTo>
                  <a:pt x="104" y="142"/>
                </a:lnTo>
                <a:lnTo>
                  <a:pt x="95" y="148"/>
                </a:lnTo>
                <a:lnTo>
                  <a:pt x="87" y="153"/>
                </a:lnTo>
                <a:lnTo>
                  <a:pt x="79" y="160"/>
                </a:lnTo>
                <a:lnTo>
                  <a:pt x="69" y="167"/>
                </a:lnTo>
                <a:lnTo>
                  <a:pt x="59" y="174"/>
                </a:lnTo>
                <a:lnTo>
                  <a:pt x="50" y="181"/>
                </a:lnTo>
                <a:lnTo>
                  <a:pt x="38" y="188"/>
                </a:lnTo>
                <a:lnTo>
                  <a:pt x="26" y="196"/>
                </a:lnTo>
                <a:lnTo>
                  <a:pt x="15" y="206"/>
                </a:lnTo>
                <a:lnTo>
                  <a:pt x="7" y="199"/>
                </a:lnTo>
                <a:lnTo>
                  <a:pt x="0" y="192"/>
                </a:lnTo>
                <a:lnTo>
                  <a:pt x="9" y="180"/>
                </a:lnTo>
                <a:lnTo>
                  <a:pt x="18" y="169"/>
                </a:lnTo>
                <a:lnTo>
                  <a:pt x="27" y="158"/>
                </a:lnTo>
                <a:lnTo>
                  <a:pt x="36" y="146"/>
                </a:lnTo>
                <a:lnTo>
                  <a:pt x="43" y="137"/>
                </a:lnTo>
                <a:lnTo>
                  <a:pt x="50" y="127"/>
                </a:lnTo>
                <a:lnTo>
                  <a:pt x="56" y="119"/>
                </a:lnTo>
                <a:lnTo>
                  <a:pt x="63" y="110"/>
                </a:lnTo>
                <a:lnTo>
                  <a:pt x="69" y="102"/>
                </a:lnTo>
                <a:lnTo>
                  <a:pt x="74" y="95"/>
                </a:lnTo>
                <a:lnTo>
                  <a:pt x="79" y="88"/>
                </a:lnTo>
                <a:lnTo>
                  <a:pt x="83" y="83"/>
                </a:lnTo>
                <a:lnTo>
                  <a:pt x="87" y="77"/>
                </a:lnTo>
                <a:lnTo>
                  <a:pt x="90" y="72"/>
                </a:lnTo>
                <a:lnTo>
                  <a:pt x="92" y="68"/>
                </a:lnTo>
                <a:lnTo>
                  <a:pt x="95" y="63"/>
                </a:lnTo>
                <a:lnTo>
                  <a:pt x="99" y="55"/>
                </a:lnTo>
                <a:lnTo>
                  <a:pt x="102" y="50"/>
                </a:lnTo>
                <a:lnTo>
                  <a:pt x="104" y="43"/>
                </a:lnTo>
                <a:lnTo>
                  <a:pt x="105" y="37"/>
                </a:lnTo>
                <a:lnTo>
                  <a:pt x="105" y="33"/>
                </a:lnTo>
                <a:lnTo>
                  <a:pt x="105" y="29"/>
                </a:lnTo>
                <a:lnTo>
                  <a:pt x="105" y="25"/>
                </a:lnTo>
                <a:lnTo>
                  <a:pt x="104" y="22"/>
                </a:lnTo>
                <a:lnTo>
                  <a:pt x="102" y="18"/>
                </a:lnTo>
                <a:lnTo>
                  <a:pt x="101" y="15"/>
                </a:lnTo>
                <a:lnTo>
                  <a:pt x="101" y="12"/>
                </a:lnTo>
                <a:lnTo>
                  <a:pt x="101" y="9"/>
                </a:lnTo>
                <a:lnTo>
                  <a:pt x="102" y="7"/>
                </a:lnTo>
                <a:lnTo>
                  <a:pt x="105" y="4"/>
                </a:lnTo>
                <a:lnTo>
                  <a:pt x="108" y="2"/>
                </a:lnTo>
                <a:lnTo>
                  <a:pt x="110" y="1"/>
                </a:lnTo>
                <a:lnTo>
                  <a:pt x="115" y="0"/>
                </a:lnTo>
                <a:lnTo>
                  <a:pt x="120" y="0"/>
                </a:lnTo>
                <a:lnTo>
                  <a:pt x="124" y="1"/>
                </a:lnTo>
                <a:lnTo>
                  <a:pt x="128" y="2"/>
                </a:lnTo>
                <a:lnTo>
                  <a:pt x="134" y="7"/>
                </a:lnTo>
                <a:lnTo>
                  <a:pt x="140" y="11"/>
                </a:lnTo>
                <a:lnTo>
                  <a:pt x="146" y="15"/>
                </a:lnTo>
                <a:lnTo>
                  <a:pt x="153" y="22"/>
                </a:lnTo>
                <a:lnTo>
                  <a:pt x="160" y="29"/>
                </a:lnTo>
                <a:lnTo>
                  <a:pt x="166" y="36"/>
                </a:lnTo>
                <a:lnTo>
                  <a:pt x="170" y="41"/>
                </a:lnTo>
                <a:lnTo>
                  <a:pt x="173" y="47"/>
                </a:lnTo>
                <a:lnTo>
                  <a:pt x="175" y="52"/>
                </a:lnTo>
                <a:lnTo>
                  <a:pt x="177" y="58"/>
                </a:lnTo>
                <a:lnTo>
                  <a:pt x="177" y="62"/>
                </a:lnTo>
                <a:lnTo>
                  <a:pt x="177" y="68"/>
                </a:lnTo>
                <a:lnTo>
                  <a:pt x="174" y="72"/>
                </a:lnTo>
                <a:lnTo>
                  <a:pt x="171" y="77"/>
                </a:lnTo>
                <a:lnTo>
                  <a:pt x="169" y="81"/>
                </a:lnTo>
                <a:lnTo>
                  <a:pt x="164" y="87"/>
                </a:lnTo>
                <a:lnTo>
                  <a:pt x="160" y="92"/>
                </a:lnTo>
                <a:lnTo>
                  <a:pt x="155" y="99"/>
                </a:lnTo>
                <a:lnTo>
                  <a:pt x="148" y="106"/>
                </a:lnTo>
                <a:lnTo>
                  <a:pt x="142" y="113"/>
                </a:lnTo>
                <a:lnTo>
                  <a:pt x="142" y="113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4" name="组合 53"/>
          <p:cNvGrpSpPr/>
          <p:nvPr/>
        </p:nvGrpSpPr>
        <p:grpSpPr>
          <a:xfrm>
            <a:off x="429106" y="4011910"/>
            <a:ext cx="5295022" cy="864096"/>
            <a:chOff x="3158938" y="4133050"/>
            <a:chExt cx="2776288" cy="453063"/>
          </a:xfrm>
        </p:grpSpPr>
        <p:grpSp>
          <p:nvGrpSpPr>
            <p:cNvPr id="55" name="组合 54"/>
            <p:cNvGrpSpPr/>
            <p:nvPr/>
          </p:nvGrpSpPr>
          <p:grpSpPr>
            <a:xfrm>
              <a:off x="5484419" y="4133050"/>
              <a:ext cx="450807" cy="453063"/>
              <a:chOff x="2393402" y="3470497"/>
              <a:chExt cx="450807" cy="453063"/>
            </a:xfrm>
          </p:grpSpPr>
          <p:pic>
            <p:nvPicPr>
              <p:cNvPr id="86" name="图片 8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93402" y="3470497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87" name="组合 86"/>
              <p:cNvGrpSpPr/>
              <p:nvPr/>
            </p:nvGrpSpPr>
            <p:grpSpPr>
              <a:xfrm>
                <a:off x="2460361" y="3539654"/>
                <a:ext cx="316889" cy="314748"/>
                <a:chOff x="4625975" y="4227513"/>
                <a:chExt cx="704850" cy="700087"/>
              </a:xfrm>
              <a:solidFill>
                <a:srgbClr val="FF0000"/>
              </a:solidFill>
            </p:grpSpPr>
            <p:sp>
              <p:nvSpPr>
                <p:cNvPr id="88" name="Freeform 156"/>
                <p:cNvSpPr/>
                <p:nvPr/>
              </p:nvSpPr>
              <p:spPr bwMode="auto">
                <a:xfrm>
                  <a:off x="4686300" y="4338638"/>
                  <a:ext cx="455612" cy="114300"/>
                </a:xfrm>
                <a:custGeom>
                  <a:avLst/>
                  <a:gdLst>
                    <a:gd name="T0" fmla="*/ 25 w 575"/>
                    <a:gd name="T1" fmla="*/ 96 h 144"/>
                    <a:gd name="T2" fmla="*/ 33 w 575"/>
                    <a:gd name="T3" fmla="*/ 95 h 144"/>
                    <a:gd name="T4" fmla="*/ 45 w 575"/>
                    <a:gd name="T5" fmla="*/ 93 h 144"/>
                    <a:gd name="T6" fmla="*/ 60 w 575"/>
                    <a:gd name="T7" fmla="*/ 90 h 144"/>
                    <a:gd name="T8" fmla="*/ 79 w 575"/>
                    <a:gd name="T9" fmla="*/ 88 h 144"/>
                    <a:gd name="T10" fmla="*/ 101 w 575"/>
                    <a:gd name="T11" fmla="*/ 83 h 144"/>
                    <a:gd name="T12" fmla="*/ 126 w 575"/>
                    <a:gd name="T13" fmla="*/ 78 h 144"/>
                    <a:gd name="T14" fmla="*/ 155 w 575"/>
                    <a:gd name="T15" fmla="*/ 72 h 144"/>
                    <a:gd name="T16" fmla="*/ 188 w 575"/>
                    <a:gd name="T17" fmla="*/ 65 h 144"/>
                    <a:gd name="T18" fmla="*/ 224 w 575"/>
                    <a:gd name="T19" fmla="*/ 59 h 144"/>
                    <a:gd name="T20" fmla="*/ 263 w 575"/>
                    <a:gd name="T21" fmla="*/ 50 h 144"/>
                    <a:gd name="T22" fmla="*/ 302 w 575"/>
                    <a:gd name="T23" fmla="*/ 42 h 144"/>
                    <a:gd name="T24" fmla="*/ 337 w 575"/>
                    <a:gd name="T25" fmla="*/ 35 h 144"/>
                    <a:gd name="T26" fmla="*/ 368 w 575"/>
                    <a:gd name="T27" fmla="*/ 28 h 144"/>
                    <a:gd name="T28" fmla="*/ 396 w 575"/>
                    <a:gd name="T29" fmla="*/ 23 h 144"/>
                    <a:gd name="T30" fmla="*/ 422 w 575"/>
                    <a:gd name="T31" fmla="*/ 17 h 144"/>
                    <a:gd name="T32" fmla="*/ 443 w 575"/>
                    <a:gd name="T33" fmla="*/ 13 h 144"/>
                    <a:gd name="T34" fmla="*/ 461 w 575"/>
                    <a:gd name="T35" fmla="*/ 9 h 144"/>
                    <a:gd name="T36" fmla="*/ 476 w 575"/>
                    <a:gd name="T37" fmla="*/ 6 h 144"/>
                    <a:gd name="T38" fmla="*/ 487 w 575"/>
                    <a:gd name="T39" fmla="*/ 3 h 144"/>
                    <a:gd name="T40" fmla="*/ 494 w 575"/>
                    <a:gd name="T41" fmla="*/ 0 h 144"/>
                    <a:gd name="T42" fmla="*/ 503 w 575"/>
                    <a:gd name="T43" fmla="*/ 0 h 144"/>
                    <a:gd name="T44" fmla="*/ 518 w 575"/>
                    <a:gd name="T45" fmla="*/ 3 h 144"/>
                    <a:gd name="T46" fmla="*/ 537 w 575"/>
                    <a:gd name="T47" fmla="*/ 13 h 144"/>
                    <a:gd name="T48" fmla="*/ 557 w 575"/>
                    <a:gd name="T49" fmla="*/ 27 h 144"/>
                    <a:gd name="T50" fmla="*/ 570 w 575"/>
                    <a:gd name="T51" fmla="*/ 39 h 144"/>
                    <a:gd name="T52" fmla="*/ 575 w 575"/>
                    <a:gd name="T53" fmla="*/ 50 h 144"/>
                    <a:gd name="T54" fmla="*/ 573 w 575"/>
                    <a:gd name="T55" fmla="*/ 54 h 144"/>
                    <a:gd name="T56" fmla="*/ 568 w 575"/>
                    <a:gd name="T57" fmla="*/ 59 h 144"/>
                    <a:gd name="T58" fmla="*/ 559 w 575"/>
                    <a:gd name="T59" fmla="*/ 61 h 144"/>
                    <a:gd name="T60" fmla="*/ 548 w 575"/>
                    <a:gd name="T61" fmla="*/ 63 h 144"/>
                    <a:gd name="T62" fmla="*/ 534 w 575"/>
                    <a:gd name="T63" fmla="*/ 63 h 144"/>
                    <a:gd name="T64" fmla="*/ 515 w 575"/>
                    <a:gd name="T65" fmla="*/ 64 h 144"/>
                    <a:gd name="T66" fmla="*/ 486 w 575"/>
                    <a:gd name="T67" fmla="*/ 67 h 144"/>
                    <a:gd name="T68" fmla="*/ 447 w 575"/>
                    <a:gd name="T69" fmla="*/ 72 h 144"/>
                    <a:gd name="T70" fmla="*/ 399 w 575"/>
                    <a:gd name="T71" fmla="*/ 79 h 144"/>
                    <a:gd name="T72" fmla="*/ 339 w 575"/>
                    <a:gd name="T73" fmla="*/ 89 h 144"/>
                    <a:gd name="T74" fmla="*/ 271 w 575"/>
                    <a:gd name="T75" fmla="*/ 100 h 144"/>
                    <a:gd name="T76" fmla="*/ 209 w 575"/>
                    <a:gd name="T77" fmla="*/ 111 h 144"/>
                    <a:gd name="T78" fmla="*/ 159 w 575"/>
                    <a:gd name="T79" fmla="*/ 121 h 144"/>
                    <a:gd name="T80" fmla="*/ 122 w 575"/>
                    <a:gd name="T81" fmla="*/ 129 h 144"/>
                    <a:gd name="T82" fmla="*/ 94 w 575"/>
                    <a:gd name="T83" fmla="*/ 135 h 144"/>
                    <a:gd name="T84" fmla="*/ 79 w 575"/>
                    <a:gd name="T85" fmla="*/ 139 h 144"/>
                    <a:gd name="T86" fmla="*/ 58 w 575"/>
                    <a:gd name="T87" fmla="*/ 144 h 144"/>
                    <a:gd name="T88" fmla="*/ 40 w 575"/>
                    <a:gd name="T89" fmla="*/ 142 h 144"/>
                    <a:gd name="T90" fmla="*/ 22 w 575"/>
                    <a:gd name="T91" fmla="*/ 129 h 144"/>
                    <a:gd name="T92" fmla="*/ 9 w 575"/>
                    <a:gd name="T93" fmla="*/ 118 h 144"/>
                    <a:gd name="T94" fmla="*/ 2 w 575"/>
                    <a:gd name="T95" fmla="*/ 108 h 144"/>
                    <a:gd name="T96" fmla="*/ 0 w 575"/>
                    <a:gd name="T97" fmla="*/ 101 h 144"/>
                    <a:gd name="T98" fmla="*/ 7 w 575"/>
                    <a:gd name="T99" fmla="*/ 97 h 144"/>
                    <a:gd name="T100" fmla="*/ 21 w 575"/>
                    <a:gd name="T101" fmla="*/ 96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5" h="144">
                      <a:moveTo>
                        <a:pt x="21" y="96"/>
                      </a:moveTo>
                      <a:lnTo>
                        <a:pt x="22" y="96"/>
                      </a:lnTo>
                      <a:lnTo>
                        <a:pt x="25" y="96"/>
                      </a:lnTo>
                      <a:lnTo>
                        <a:pt x="27" y="96"/>
                      </a:lnTo>
                      <a:lnTo>
                        <a:pt x="29" y="96"/>
                      </a:lnTo>
                      <a:lnTo>
                        <a:pt x="33" y="95"/>
                      </a:lnTo>
                      <a:lnTo>
                        <a:pt x="36" y="95"/>
                      </a:lnTo>
                      <a:lnTo>
                        <a:pt x="40" y="95"/>
                      </a:lnTo>
                      <a:lnTo>
                        <a:pt x="45" y="93"/>
                      </a:lnTo>
                      <a:lnTo>
                        <a:pt x="50" y="93"/>
                      </a:lnTo>
                      <a:lnTo>
                        <a:pt x="54" y="92"/>
                      </a:lnTo>
                      <a:lnTo>
                        <a:pt x="60" y="90"/>
                      </a:lnTo>
                      <a:lnTo>
                        <a:pt x="65" y="89"/>
                      </a:lnTo>
                      <a:lnTo>
                        <a:pt x="72" y="89"/>
                      </a:lnTo>
                      <a:lnTo>
                        <a:pt x="79" y="88"/>
                      </a:lnTo>
                      <a:lnTo>
                        <a:pt x="86" y="86"/>
                      </a:lnTo>
                      <a:lnTo>
                        <a:pt x="93" y="85"/>
                      </a:lnTo>
                      <a:lnTo>
                        <a:pt x="101" y="83"/>
                      </a:lnTo>
                      <a:lnTo>
                        <a:pt x="110" y="82"/>
                      </a:lnTo>
                      <a:lnTo>
                        <a:pt x="118" y="79"/>
                      </a:lnTo>
                      <a:lnTo>
                        <a:pt x="126" y="78"/>
                      </a:lnTo>
                      <a:lnTo>
                        <a:pt x="136" y="77"/>
                      </a:lnTo>
                      <a:lnTo>
                        <a:pt x="146" y="74"/>
                      </a:lnTo>
                      <a:lnTo>
                        <a:pt x="155" y="72"/>
                      </a:lnTo>
                      <a:lnTo>
                        <a:pt x="166" y="70"/>
                      </a:lnTo>
                      <a:lnTo>
                        <a:pt x="177" y="68"/>
                      </a:lnTo>
                      <a:lnTo>
                        <a:pt x="188" y="65"/>
                      </a:lnTo>
                      <a:lnTo>
                        <a:pt x="200" y="63"/>
                      </a:lnTo>
                      <a:lnTo>
                        <a:pt x="212" y="61"/>
                      </a:lnTo>
                      <a:lnTo>
                        <a:pt x="224" y="59"/>
                      </a:lnTo>
                      <a:lnTo>
                        <a:pt x="237" y="56"/>
                      </a:lnTo>
                      <a:lnTo>
                        <a:pt x="249" y="53"/>
                      </a:lnTo>
                      <a:lnTo>
                        <a:pt x="263" y="50"/>
                      </a:lnTo>
                      <a:lnTo>
                        <a:pt x="277" y="47"/>
                      </a:lnTo>
                      <a:lnTo>
                        <a:pt x="289" y="45"/>
                      </a:lnTo>
                      <a:lnTo>
                        <a:pt x="302" y="42"/>
                      </a:lnTo>
                      <a:lnTo>
                        <a:pt x="313" y="39"/>
                      </a:lnTo>
                      <a:lnTo>
                        <a:pt x="325" y="38"/>
                      </a:lnTo>
                      <a:lnTo>
                        <a:pt x="337" y="35"/>
                      </a:lnTo>
                      <a:lnTo>
                        <a:pt x="348" y="32"/>
                      </a:lnTo>
                      <a:lnTo>
                        <a:pt x="359" y="31"/>
                      </a:lnTo>
                      <a:lnTo>
                        <a:pt x="368" y="28"/>
                      </a:lnTo>
                      <a:lnTo>
                        <a:pt x="378" y="27"/>
                      </a:lnTo>
                      <a:lnTo>
                        <a:pt x="388" y="24"/>
                      </a:lnTo>
                      <a:lnTo>
                        <a:pt x="396" y="23"/>
                      </a:lnTo>
                      <a:lnTo>
                        <a:pt x="406" y="21"/>
                      </a:lnTo>
                      <a:lnTo>
                        <a:pt x="414" y="18"/>
                      </a:lnTo>
                      <a:lnTo>
                        <a:pt x="422" y="17"/>
                      </a:lnTo>
                      <a:lnTo>
                        <a:pt x="429" y="16"/>
                      </a:lnTo>
                      <a:lnTo>
                        <a:pt x="436" y="14"/>
                      </a:lnTo>
                      <a:lnTo>
                        <a:pt x="443" y="13"/>
                      </a:lnTo>
                      <a:lnTo>
                        <a:pt x="450" y="11"/>
                      </a:lnTo>
                      <a:lnTo>
                        <a:pt x="456" y="10"/>
                      </a:lnTo>
                      <a:lnTo>
                        <a:pt x="461" y="9"/>
                      </a:lnTo>
                      <a:lnTo>
                        <a:pt x="467" y="7"/>
                      </a:lnTo>
                      <a:lnTo>
                        <a:pt x="472" y="7"/>
                      </a:lnTo>
                      <a:lnTo>
                        <a:pt x="476" y="6"/>
                      </a:lnTo>
                      <a:lnTo>
                        <a:pt x="480" y="5"/>
                      </a:lnTo>
                      <a:lnTo>
                        <a:pt x="485" y="3"/>
                      </a:lnTo>
                      <a:lnTo>
                        <a:pt x="487" y="3"/>
                      </a:lnTo>
                      <a:lnTo>
                        <a:pt x="490" y="2"/>
                      </a:lnTo>
                      <a:lnTo>
                        <a:pt x="493" y="2"/>
                      </a:lnTo>
                      <a:lnTo>
                        <a:pt x="494" y="0"/>
                      </a:lnTo>
                      <a:lnTo>
                        <a:pt x="497" y="0"/>
                      </a:lnTo>
                      <a:lnTo>
                        <a:pt x="498" y="0"/>
                      </a:lnTo>
                      <a:lnTo>
                        <a:pt x="503" y="0"/>
                      </a:lnTo>
                      <a:lnTo>
                        <a:pt x="507" y="0"/>
                      </a:lnTo>
                      <a:lnTo>
                        <a:pt x="512" y="2"/>
                      </a:lnTo>
                      <a:lnTo>
                        <a:pt x="518" y="3"/>
                      </a:lnTo>
                      <a:lnTo>
                        <a:pt x="523" y="6"/>
                      </a:lnTo>
                      <a:lnTo>
                        <a:pt x="530" y="9"/>
                      </a:lnTo>
                      <a:lnTo>
                        <a:pt x="537" y="13"/>
                      </a:lnTo>
                      <a:lnTo>
                        <a:pt x="544" y="17"/>
                      </a:lnTo>
                      <a:lnTo>
                        <a:pt x="551" y="21"/>
                      </a:lnTo>
                      <a:lnTo>
                        <a:pt x="557" y="27"/>
                      </a:lnTo>
                      <a:lnTo>
                        <a:pt x="562" y="31"/>
                      </a:lnTo>
                      <a:lnTo>
                        <a:pt x="566" y="35"/>
                      </a:lnTo>
                      <a:lnTo>
                        <a:pt x="570" y="39"/>
                      </a:lnTo>
                      <a:lnTo>
                        <a:pt x="572" y="43"/>
                      </a:lnTo>
                      <a:lnTo>
                        <a:pt x="575" y="47"/>
                      </a:lnTo>
                      <a:lnTo>
                        <a:pt x="575" y="50"/>
                      </a:lnTo>
                      <a:lnTo>
                        <a:pt x="575" y="52"/>
                      </a:lnTo>
                      <a:lnTo>
                        <a:pt x="573" y="53"/>
                      </a:lnTo>
                      <a:lnTo>
                        <a:pt x="573" y="54"/>
                      </a:lnTo>
                      <a:lnTo>
                        <a:pt x="572" y="56"/>
                      </a:lnTo>
                      <a:lnTo>
                        <a:pt x="570" y="57"/>
                      </a:lnTo>
                      <a:lnTo>
                        <a:pt x="568" y="59"/>
                      </a:lnTo>
                      <a:lnTo>
                        <a:pt x="566" y="59"/>
                      </a:lnTo>
                      <a:lnTo>
                        <a:pt x="563" y="60"/>
                      </a:lnTo>
                      <a:lnTo>
                        <a:pt x="559" y="61"/>
                      </a:lnTo>
                      <a:lnTo>
                        <a:pt x="557" y="61"/>
                      </a:lnTo>
                      <a:lnTo>
                        <a:pt x="552" y="61"/>
                      </a:lnTo>
                      <a:lnTo>
                        <a:pt x="548" y="63"/>
                      </a:lnTo>
                      <a:lnTo>
                        <a:pt x="544" y="63"/>
                      </a:lnTo>
                      <a:lnTo>
                        <a:pt x="539" y="63"/>
                      </a:lnTo>
                      <a:lnTo>
                        <a:pt x="534" y="63"/>
                      </a:lnTo>
                      <a:lnTo>
                        <a:pt x="529" y="63"/>
                      </a:lnTo>
                      <a:lnTo>
                        <a:pt x="522" y="63"/>
                      </a:lnTo>
                      <a:lnTo>
                        <a:pt x="515" y="64"/>
                      </a:lnTo>
                      <a:lnTo>
                        <a:pt x="507" y="64"/>
                      </a:lnTo>
                      <a:lnTo>
                        <a:pt x="497" y="65"/>
                      </a:lnTo>
                      <a:lnTo>
                        <a:pt x="486" y="67"/>
                      </a:lnTo>
                      <a:lnTo>
                        <a:pt x="474" y="68"/>
                      </a:lnTo>
                      <a:lnTo>
                        <a:pt x="461" y="70"/>
                      </a:lnTo>
                      <a:lnTo>
                        <a:pt x="447" y="72"/>
                      </a:lnTo>
                      <a:lnTo>
                        <a:pt x="432" y="74"/>
                      </a:lnTo>
                      <a:lnTo>
                        <a:pt x="415" y="77"/>
                      </a:lnTo>
                      <a:lnTo>
                        <a:pt x="399" y="79"/>
                      </a:lnTo>
                      <a:lnTo>
                        <a:pt x="379" y="82"/>
                      </a:lnTo>
                      <a:lnTo>
                        <a:pt x="360" y="85"/>
                      </a:lnTo>
                      <a:lnTo>
                        <a:pt x="339" y="89"/>
                      </a:lnTo>
                      <a:lnTo>
                        <a:pt x="317" y="92"/>
                      </a:lnTo>
                      <a:lnTo>
                        <a:pt x="294" y="96"/>
                      </a:lnTo>
                      <a:lnTo>
                        <a:pt x="271" y="100"/>
                      </a:lnTo>
                      <a:lnTo>
                        <a:pt x="249" y="104"/>
                      </a:lnTo>
                      <a:lnTo>
                        <a:pt x="229" y="108"/>
                      </a:lnTo>
                      <a:lnTo>
                        <a:pt x="209" y="111"/>
                      </a:lnTo>
                      <a:lnTo>
                        <a:pt x="191" y="115"/>
                      </a:lnTo>
                      <a:lnTo>
                        <a:pt x="175" y="118"/>
                      </a:lnTo>
                      <a:lnTo>
                        <a:pt x="159" y="121"/>
                      </a:lnTo>
                      <a:lnTo>
                        <a:pt x="146" y="124"/>
                      </a:lnTo>
                      <a:lnTo>
                        <a:pt x="133" y="126"/>
                      </a:lnTo>
                      <a:lnTo>
                        <a:pt x="122" y="129"/>
                      </a:lnTo>
                      <a:lnTo>
                        <a:pt x="111" y="130"/>
                      </a:lnTo>
                      <a:lnTo>
                        <a:pt x="103" y="133"/>
                      </a:lnTo>
                      <a:lnTo>
                        <a:pt x="94" y="135"/>
                      </a:lnTo>
                      <a:lnTo>
                        <a:pt x="87" y="136"/>
                      </a:lnTo>
                      <a:lnTo>
                        <a:pt x="83" y="137"/>
                      </a:lnTo>
                      <a:lnTo>
                        <a:pt x="79" y="139"/>
                      </a:lnTo>
                      <a:lnTo>
                        <a:pt x="71" y="142"/>
                      </a:lnTo>
                      <a:lnTo>
                        <a:pt x="65" y="143"/>
                      </a:lnTo>
                      <a:lnTo>
                        <a:pt x="58" y="144"/>
                      </a:lnTo>
                      <a:lnTo>
                        <a:pt x="51" y="144"/>
                      </a:lnTo>
                      <a:lnTo>
                        <a:pt x="46" y="143"/>
                      </a:lnTo>
                      <a:lnTo>
                        <a:pt x="40" y="142"/>
                      </a:lnTo>
                      <a:lnTo>
                        <a:pt x="35" y="139"/>
                      </a:lnTo>
                      <a:lnTo>
                        <a:pt x="29" y="135"/>
                      </a:lnTo>
                      <a:lnTo>
                        <a:pt x="22" y="129"/>
                      </a:lnTo>
                      <a:lnTo>
                        <a:pt x="17" y="125"/>
                      </a:lnTo>
                      <a:lnTo>
                        <a:pt x="11" y="121"/>
                      </a:lnTo>
                      <a:lnTo>
                        <a:pt x="9" y="118"/>
                      </a:lnTo>
                      <a:lnTo>
                        <a:pt x="6" y="114"/>
                      </a:lnTo>
                      <a:lnTo>
                        <a:pt x="3" y="111"/>
                      </a:lnTo>
                      <a:lnTo>
                        <a:pt x="2" y="108"/>
                      </a:lnTo>
                      <a:lnTo>
                        <a:pt x="2" y="104"/>
                      </a:lnTo>
                      <a:lnTo>
                        <a:pt x="0" y="103"/>
                      </a:lnTo>
                      <a:lnTo>
                        <a:pt x="0" y="101"/>
                      </a:lnTo>
                      <a:lnTo>
                        <a:pt x="2" y="100"/>
                      </a:lnTo>
                      <a:lnTo>
                        <a:pt x="4" y="99"/>
                      </a:lnTo>
                      <a:lnTo>
                        <a:pt x="7" y="97"/>
                      </a:lnTo>
                      <a:lnTo>
                        <a:pt x="11" y="97"/>
                      </a:lnTo>
                      <a:lnTo>
                        <a:pt x="15" y="96"/>
                      </a:lnTo>
                      <a:lnTo>
                        <a:pt x="21" y="96"/>
                      </a:lnTo>
                      <a:lnTo>
                        <a:pt x="21" y="9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" name="Freeform 157"/>
                <p:cNvSpPr/>
                <p:nvPr/>
              </p:nvSpPr>
              <p:spPr bwMode="auto">
                <a:xfrm>
                  <a:off x="4867275" y="4227513"/>
                  <a:ext cx="120650" cy="93663"/>
                </a:xfrm>
                <a:custGeom>
                  <a:avLst/>
                  <a:gdLst>
                    <a:gd name="T0" fmla="*/ 0 w 150"/>
                    <a:gd name="T1" fmla="*/ 10 h 118"/>
                    <a:gd name="T2" fmla="*/ 4 w 150"/>
                    <a:gd name="T3" fmla="*/ 6 h 118"/>
                    <a:gd name="T4" fmla="*/ 12 w 150"/>
                    <a:gd name="T5" fmla="*/ 3 h 118"/>
                    <a:gd name="T6" fmla="*/ 23 w 150"/>
                    <a:gd name="T7" fmla="*/ 0 h 118"/>
                    <a:gd name="T8" fmla="*/ 38 w 150"/>
                    <a:gd name="T9" fmla="*/ 1 h 118"/>
                    <a:gd name="T10" fmla="*/ 55 w 150"/>
                    <a:gd name="T11" fmla="*/ 4 h 118"/>
                    <a:gd name="T12" fmla="*/ 74 w 150"/>
                    <a:gd name="T13" fmla="*/ 10 h 118"/>
                    <a:gd name="T14" fmla="*/ 96 w 150"/>
                    <a:gd name="T15" fmla="*/ 19 h 118"/>
                    <a:gd name="T16" fmla="*/ 113 w 150"/>
                    <a:gd name="T17" fmla="*/ 29 h 118"/>
                    <a:gd name="T18" fmla="*/ 123 w 150"/>
                    <a:gd name="T19" fmla="*/ 37 h 118"/>
                    <a:gd name="T20" fmla="*/ 131 w 150"/>
                    <a:gd name="T21" fmla="*/ 44 h 118"/>
                    <a:gd name="T22" fmla="*/ 138 w 150"/>
                    <a:gd name="T23" fmla="*/ 51 h 118"/>
                    <a:gd name="T24" fmla="*/ 144 w 150"/>
                    <a:gd name="T25" fmla="*/ 58 h 118"/>
                    <a:gd name="T26" fmla="*/ 148 w 150"/>
                    <a:gd name="T27" fmla="*/ 65 h 118"/>
                    <a:gd name="T28" fmla="*/ 149 w 150"/>
                    <a:gd name="T29" fmla="*/ 73 h 118"/>
                    <a:gd name="T30" fmla="*/ 150 w 150"/>
                    <a:gd name="T31" fmla="*/ 80 h 118"/>
                    <a:gd name="T32" fmla="*/ 148 w 150"/>
                    <a:gd name="T33" fmla="*/ 91 h 118"/>
                    <a:gd name="T34" fmla="*/ 144 w 150"/>
                    <a:gd name="T35" fmla="*/ 104 h 118"/>
                    <a:gd name="T36" fmla="*/ 138 w 150"/>
                    <a:gd name="T37" fmla="*/ 112 h 118"/>
                    <a:gd name="T38" fmla="*/ 131 w 150"/>
                    <a:gd name="T39" fmla="*/ 116 h 118"/>
                    <a:gd name="T40" fmla="*/ 124 w 150"/>
                    <a:gd name="T41" fmla="*/ 118 h 118"/>
                    <a:gd name="T42" fmla="*/ 119 w 150"/>
                    <a:gd name="T43" fmla="*/ 116 h 118"/>
                    <a:gd name="T44" fmla="*/ 112 w 150"/>
                    <a:gd name="T45" fmla="*/ 112 h 118"/>
                    <a:gd name="T46" fmla="*/ 105 w 150"/>
                    <a:gd name="T47" fmla="*/ 108 h 118"/>
                    <a:gd name="T48" fmla="*/ 95 w 150"/>
                    <a:gd name="T49" fmla="*/ 101 h 118"/>
                    <a:gd name="T50" fmla="*/ 85 w 150"/>
                    <a:gd name="T51" fmla="*/ 94 h 118"/>
                    <a:gd name="T52" fmla="*/ 76 w 150"/>
                    <a:gd name="T53" fmla="*/ 84 h 118"/>
                    <a:gd name="T54" fmla="*/ 63 w 150"/>
                    <a:gd name="T55" fmla="*/ 73 h 118"/>
                    <a:gd name="T56" fmla="*/ 51 w 150"/>
                    <a:gd name="T57" fmla="*/ 62 h 118"/>
                    <a:gd name="T58" fmla="*/ 37 w 150"/>
                    <a:gd name="T59" fmla="*/ 51 h 118"/>
                    <a:gd name="T60" fmla="*/ 27 w 150"/>
                    <a:gd name="T61" fmla="*/ 43 h 118"/>
                    <a:gd name="T62" fmla="*/ 18 w 150"/>
                    <a:gd name="T63" fmla="*/ 35 h 118"/>
                    <a:gd name="T64" fmla="*/ 11 w 150"/>
                    <a:gd name="T65" fmla="*/ 28 h 118"/>
                    <a:gd name="T66" fmla="*/ 5 w 150"/>
                    <a:gd name="T67" fmla="*/ 21 h 118"/>
                    <a:gd name="T68" fmla="*/ 1 w 150"/>
                    <a:gd name="T69" fmla="*/ 17 h 118"/>
                    <a:gd name="T70" fmla="*/ 0 w 150"/>
                    <a:gd name="T71" fmla="*/ 14 h 118"/>
                    <a:gd name="T72" fmla="*/ 0 w 150"/>
                    <a:gd name="T73" fmla="*/ 12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50" h="118">
                      <a:moveTo>
                        <a:pt x="0" y="12"/>
                      </a:moveTo>
                      <a:lnTo>
                        <a:pt x="0" y="10"/>
                      </a:lnTo>
                      <a:lnTo>
                        <a:pt x="2" y="7"/>
                      </a:lnTo>
                      <a:lnTo>
                        <a:pt x="4" y="6"/>
                      </a:lnTo>
                      <a:lnTo>
                        <a:pt x="8" y="4"/>
                      </a:lnTo>
                      <a:lnTo>
                        <a:pt x="12" y="3"/>
                      </a:lnTo>
                      <a:lnTo>
                        <a:pt x="18" y="1"/>
                      </a:lnTo>
                      <a:lnTo>
                        <a:pt x="23" y="0"/>
                      </a:lnTo>
                      <a:lnTo>
                        <a:pt x="30" y="0"/>
                      </a:lnTo>
                      <a:lnTo>
                        <a:pt x="38" y="1"/>
                      </a:lnTo>
                      <a:lnTo>
                        <a:pt x="47" y="1"/>
                      </a:lnTo>
                      <a:lnTo>
                        <a:pt x="55" y="4"/>
                      </a:lnTo>
                      <a:lnTo>
                        <a:pt x="65" y="7"/>
                      </a:lnTo>
                      <a:lnTo>
                        <a:pt x="74" y="10"/>
                      </a:lnTo>
                      <a:lnTo>
                        <a:pt x="85" y="14"/>
                      </a:lnTo>
                      <a:lnTo>
                        <a:pt x="96" y="19"/>
                      </a:lnTo>
                      <a:lnTo>
                        <a:pt x="108" y="25"/>
                      </a:lnTo>
                      <a:lnTo>
                        <a:pt x="113" y="29"/>
                      </a:lnTo>
                      <a:lnTo>
                        <a:pt x="119" y="33"/>
                      </a:lnTo>
                      <a:lnTo>
                        <a:pt x="123" y="37"/>
                      </a:lnTo>
                      <a:lnTo>
                        <a:pt x="127" y="40"/>
                      </a:lnTo>
                      <a:lnTo>
                        <a:pt x="131" y="44"/>
                      </a:lnTo>
                      <a:lnTo>
                        <a:pt x="135" y="48"/>
                      </a:lnTo>
                      <a:lnTo>
                        <a:pt x="138" y="51"/>
                      </a:lnTo>
                      <a:lnTo>
                        <a:pt x="141" y="55"/>
                      </a:lnTo>
                      <a:lnTo>
                        <a:pt x="144" y="58"/>
                      </a:lnTo>
                      <a:lnTo>
                        <a:pt x="146" y="62"/>
                      </a:lnTo>
                      <a:lnTo>
                        <a:pt x="148" y="65"/>
                      </a:lnTo>
                      <a:lnTo>
                        <a:pt x="149" y="69"/>
                      </a:lnTo>
                      <a:lnTo>
                        <a:pt x="149" y="73"/>
                      </a:lnTo>
                      <a:lnTo>
                        <a:pt x="150" y="76"/>
                      </a:lnTo>
                      <a:lnTo>
                        <a:pt x="150" y="80"/>
                      </a:lnTo>
                      <a:lnTo>
                        <a:pt x="149" y="84"/>
                      </a:lnTo>
                      <a:lnTo>
                        <a:pt x="148" y="91"/>
                      </a:lnTo>
                      <a:lnTo>
                        <a:pt x="146" y="98"/>
                      </a:lnTo>
                      <a:lnTo>
                        <a:pt x="144" y="104"/>
                      </a:lnTo>
                      <a:lnTo>
                        <a:pt x="141" y="108"/>
                      </a:lnTo>
                      <a:lnTo>
                        <a:pt x="138" y="112"/>
                      </a:lnTo>
                      <a:lnTo>
                        <a:pt x="134" y="115"/>
                      </a:lnTo>
                      <a:lnTo>
                        <a:pt x="131" y="116"/>
                      </a:lnTo>
                      <a:lnTo>
                        <a:pt x="127" y="118"/>
                      </a:lnTo>
                      <a:lnTo>
                        <a:pt x="124" y="118"/>
                      </a:lnTo>
                      <a:lnTo>
                        <a:pt x="121" y="116"/>
                      </a:lnTo>
                      <a:lnTo>
                        <a:pt x="119" y="116"/>
                      </a:lnTo>
                      <a:lnTo>
                        <a:pt x="116" y="115"/>
                      </a:lnTo>
                      <a:lnTo>
                        <a:pt x="112" y="112"/>
                      </a:lnTo>
                      <a:lnTo>
                        <a:pt x="109" y="111"/>
                      </a:lnTo>
                      <a:lnTo>
                        <a:pt x="105" y="108"/>
                      </a:lnTo>
                      <a:lnTo>
                        <a:pt x="101" y="105"/>
                      </a:lnTo>
                      <a:lnTo>
                        <a:pt x="95" y="101"/>
                      </a:lnTo>
                      <a:lnTo>
                        <a:pt x="91" y="98"/>
                      </a:lnTo>
                      <a:lnTo>
                        <a:pt x="85" y="94"/>
                      </a:lnTo>
                      <a:lnTo>
                        <a:pt x="81" y="90"/>
                      </a:lnTo>
                      <a:lnTo>
                        <a:pt x="76" y="84"/>
                      </a:lnTo>
                      <a:lnTo>
                        <a:pt x="69" y="79"/>
                      </a:lnTo>
                      <a:lnTo>
                        <a:pt x="63" y="73"/>
                      </a:lnTo>
                      <a:lnTo>
                        <a:pt x="58" y="68"/>
                      </a:lnTo>
                      <a:lnTo>
                        <a:pt x="51" y="62"/>
                      </a:lnTo>
                      <a:lnTo>
                        <a:pt x="44" y="57"/>
                      </a:lnTo>
                      <a:lnTo>
                        <a:pt x="37" y="51"/>
                      </a:lnTo>
                      <a:lnTo>
                        <a:pt x="31" y="47"/>
                      </a:lnTo>
                      <a:lnTo>
                        <a:pt x="27" y="43"/>
                      </a:lnTo>
                      <a:lnTo>
                        <a:pt x="22" y="39"/>
                      </a:lnTo>
                      <a:lnTo>
                        <a:pt x="18" y="35"/>
                      </a:lnTo>
                      <a:lnTo>
                        <a:pt x="13" y="30"/>
                      </a:lnTo>
                      <a:lnTo>
                        <a:pt x="11" y="28"/>
                      </a:lnTo>
                      <a:lnTo>
                        <a:pt x="8" y="24"/>
                      </a:lnTo>
                      <a:lnTo>
                        <a:pt x="5" y="21"/>
                      </a:lnTo>
                      <a:lnTo>
                        <a:pt x="4" y="19"/>
                      </a:lnTo>
                      <a:lnTo>
                        <a:pt x="1" y="17"/>
                      </a:lnTo>
                      <a:lnTo>
                        <a:pt x="1" y="15"/>
                      </a:lnTo>
                      <a:lnTo>
                        <a:pt x="0" y="14"/>
                      </a:lnTo>
                      <a:lnTo>
                        <a:pt x="0" y="12"/>
                      </a:lnTo>
                      <a:lnTo>
                        <a:pt x="0" y="12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" name="Freeform 158"/>
                <p:cNvSpPr/>
                <p:nvPr/>
              </p:nvSpPr>
              <p:spPr bwMode="auto">
                <a:xfrm>
                  <a:off x="4625975" y="4410075"/>
                  <a:ext cx="306387" cy="360363"/>
                </a:xfrm>
                <a:custGeom>
                  <a:avLst/>
                  <a:gdLst>
                    <a:gd name="T0" fmla="*/ 0 w 386"/>
                    <a:gd name="T1" fmla="*/ 452 h 454"/>
                    <a:gd name="T2" fmla="*/ 1 w 386"/>
                    <a:gd name="T3" fmla="*/ 447 h 454"/>
                    <a:gd name="T4" fmla="*/ 6 w 386"/>
                    <a:gd name="T5" fmla="*/ 440 h 454"/>
                    <a:gd name="T6" fmla="*/ 14 w 386"/>
                    <a:gd name="T7" fmla="*/ 432 h 454"/>
                    <a:gd name="T8" fmla="*/ 24 w 386"/>
                    <a:gd name="T9" fmla="*/ 423 h 454"/>
                    <a:gd name="T10" fmla="*/ 36 w 386"/>
                    <a:gd name="T11" fmla="*/ 411 h 454"/>
                    <a:gd name="T12" fmla="*/ 50 w 386"/>
                    <a:gd name="T13" fmla="*/ 398 h 454"/>
                    <a:gd name="T14" fmla="*/ 68 w 386"/>
                    <a:gd name="T15" fmla="*/ 382 h 454"/>
                    <a:gd name="T16" fmla="*/ 96 w 386"/>
                    <a:gd name="T17" fmla="*/ 356 h 454"/>
                    <a:gd name="T18" fmla="*/ 132 w 386"/>
                    <a:gd name="T19" fmla="*/ 320 h 454"/>
                    <a:gd name="T20" fmla="*/ 166 w 386"/>
                    <a:gd name="T21" fmla="*/ 283 h 454"/>
                    <a:gd name="T22" fmla="*/ 198 w 386"/>
                    <a:gd name="T23" fmla="*/ 244 h 454"/>
                    <a:gd name="T24" fmla="*/ 226 w 386"/>
                    <a:gd name="T25" fmla="*/ 204 h 454"/>
                    <a:gd name="T26" fmla="*/ 251 w 386"/>
                    <a:gd name="T27" fmla="*/ 168 h 454"/>
                    <a:gd name="T28" fmla="*/ 271 w 386"/>
                    <a:gd name="T29" fmla="*/ 136 h 454"/>
                    <a:gd name="T30" fmla="*/ 289 w 386"/>
                    <a:gd name="T31" fmla="*/ 107 h 454"/>
                    <a:gd name="T32" fmla="*/ 302 w 386"/>
                    <a:gd name="T33" fmla="*/ 82 h 454"/>
                    <a:gd name="T34" fmla="*/ 309 w 386"/>
                    <a:gd name="T35" fmla="*/ 61 h 454"/>
                    <a:gd name="T36" fmla="*/ 313 w 386"/>
                    <a:gd name="T37" fmla="*/ 45 h 454"/>
                    <a:gd name="T38" fmla="*/ 313 w 386"/>
                    <a:gd name="T39" fmla="*/ 32 h 454"/>
                    <a:gd name="T40" fmla="*/ 311 w 386"/>
                    <a:gd name="T41" fmla="*/ 24 h 454"/>
                    <a:gd name="T42" fmla="*/ 310 w 386"/>
                    <a:gd name="T43" fmla="*/ 18 h 454"/>
                    <a:gd name="T44" fmla="*/ 310 w 386"/>
                    <a:gd name="T45" fmla="*/ 11 h 454"/>
                    <a:gd name="T46" fmla="*/ 313 w 386"/>
                    <a:gd name="T47" fmla="*/ 6 h 454"/>
                    <a:gd name="T48" fmla="*/ 318 w 386"/>
                    <a:gd name="T49" fmla="*/ 0 h 454"/>
                    <a:gd name="T50" fmla="*/ 325 w 386"/>
                    <a:gd name="T51" fmla="*/ 2 h 454"/>
                    <a:gd name="T52" fmla="*/ 336 w 386"/>
                    <a:gd name="T53" fmla="*/ 5 h 454"/>
                    <a:gd name="T54" fmla="*/ 350 w 386"/>
                    <a:gd name="T55" fmla="*/ 13 h 454"/>
                    <a:gd name="T56" fmla="*/ 365 w 386"/>
                    <a:gd name="T57" fmla="*/ 25 h 454"/>
                    <a:gd name="T58" fmla="*/ 377 w 386"/>
                    <a:gd name="T59" fmla="*/ 36 h 454"/>
                    <a:gd name="T60" fmla="*/ 383 w 386"/>
                    <a:gd name="T61" fmla="*/ 46 h 454"/>
                    <a:gd name="T62" fmla="*/ 386 w 386"/>
                    <a:gd name="T63" fmla="*/ 56 h 454"/>
                    <a:gd name="T64" fmla="*/ 385 w 386"/>
                    <a:gd name="T65" fmla="*/ 61 h 454"/>
                    <a:gd name="T66" fmla="*/ 382 w 386"/>
                    <a:gd name="T67" fmla="*/ 67 h 454"/>
                    <a:gd name="T68" fmla="*/ 377 w 386"/>
                    <a:gd name="T69" fmla="*/ 76 h 454"/>
                    <a:gd name="T70" fmla="*/ 370 w 386"/>
                    <a:gd name="T71" fmla="*/ 90 h 454"/>
                    <a:gd name="T72" fmla="*/ 359 w 386"/>
                    <a:gd name="T73" fmla="*/ 107 h 454"/>
                    <a:gd name="T74" fmla="*/ 345 w 386"/>
                    <a:gd name="T75" fmla="*/ 128 h 454"/>
                    <a:gd name="T76" fmla="*/ 328 w 386"/>
                    <a:gd name="T77" fmla="*/ 153 h 454"/>
                    <a:gd name="T78" fmla="*/ 307 w 386"/>
                    <a:gd name="T79" fmla="*/ 180 h 454"/>
                    <a:gd name="T80" fmla="*/ 285 w 386"/>
                    <a:gd name="T81" fmla="*/ 211 h 454"/>
                    <a:gd name="T82" fmla="*/ 262 w 386"/>
                    <a:gd name="T83" fmla="*/ 243 h 454"/>
                    <a:gd name="T84" fmla="*/ 237 w 386"/>
                    <a:gd name="T85" fmla="*/ 273 h 454"/>
                    <a:gd name="T86" fmla="*/ 213 w 386"/>
                    <a:gd name="T87" fmla="*/ 301 h 454"/>
                    <a:gd name="T88" fmla="*/ 190 w 386"/>
                    <a:gd name="T89" fmla="*/ 326 h 454"/>
                    <a:gd name="T90" fmla="*/ 166 w 386"/>
                    <a:gd name="T91" fmla="*/ 349 h 454"/>
                    <a:gd name="T92" fmla="*/ 143 w 386"/>
                    <a:gd name="T93" fmla="*/ 370 h 454"/>
                    <a:gd name="T94" fmla="*/ 121 w 386"/>
                    <a:gd name="T95" fmla="*/ 388 h 454"/>
                    <a:gd name="T96" fmla="*/ 97 w 386"/>
                    <a:gd name="T97" fmla="*/ 403 h 454"/>
                    <a:gd name="T98" fmla="*/ 75 w 386"/>
                    <a:gd name="T99" fmla="*/ 417 h 454"/>
                    <a:gd name="T100" fmla="*/ 57 w 386"/>
                    <a:gd name="T101" fmla="*/ 428 h 454"/>
                    <a:gd name="T102" fmla="*/ 40 w 386"/>
                    <a:gd name="T103" fmla="*/ 436 h 454"/>
                    <a:gd name="T104" fmla="*/ 28 w 386"/>
                    <a:gd name="T105" fmla="*/ 445 h 454"/>
                    <a:gd name="T106" fmla="*/ 17 w 386"/>
                    <a:gd name="T107" fmla="*/ 449 h 454"/>
                    <a:gd name="T108" fmla="*/ 8 w 386"/>
                    <a:gd name="T109" fmla="*/ 453 h 454"/>
                    <a:gd name="T110" fmla="*/ 3 w 386"/>
                    <a:gd name="T111" fmla="*/ 454 h 454"/>
                    <a:gd name="T112" fmla="*/ 1 w 386"/>
                    <a:gd name="T113" fmla="*/ 453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86" h="454">
                      <a:moveTo>
                        <a:pt x="1" y="453"/>
                      </a:moveTo>
                      <a:lnTo>
                        <a:pt x="0" y="452"/>
                      </a:lnTo>
                      <a:lnTo>
                        <a:pt x="1" y="449"/>
                      </a:lnTo>
                      <a:lnTo>
                        <a:pt x="1" y="447"/>
                      </a:lnTo>
                      <a:lnTo>
                        <a:pt x="4" y="445"/>
                      </a:lnTo>
                      <a:lnTo>
                        <a:pt x="6" y="440"/>
                      </a:lnTo>
                      <a:lnTo>
                        <a:pt x="10" y="436"/>
                      </a:lnTo>
                      <a:lnTo>
                        <a:pt x="14" y="432"/>
                      </a:lnTo>
                      <a:lnTo>
                        <a:pt x="18" y="428"/>
                      </a:lnTo>
                      <a:lnTo>
                        <a:pt x="24" y="423"/>
                      </a:lnTo>
                      <a:lnTo>
                        <a:pt x="29" y="417"/>
                      </a:lnTo>
                      <a:lnTo>
                        <a:pt x="36" y="411"/>
                      </a:lnTo>
                      <a:lnTo>
                        <a:pt x="43" y="405"/>
                      </a:lnTo>
                      <a:lnTo>
                        <a:pt x="50" y="398"/>
                      </a:lnTo>
                      <a:lnTo>
                        <a:pt x="58" y="391"/>
                      </a:lnTo>
                      <a:lnTo>
                        <a:pt x="68" y="382"/>
                      </a:lnTo>
                      <a:lnTo>
                        <a:pt x="78" y="374"/>
                      </a:lnTo>
                      <a:lnTo>
                        <a:pt x="96" y="356"/>
                      </a:lnTo>
                      <a:lnTo>
                        <a:pt x="114" y="338"/>
                      </a:lnTo>
                      <a:lnTo>
                        <a:pt x="132" y="320"/>
                      </a:lnTo>
                      <a:lnTo>
                        <a:pt x="150" y="302"/>
                      </a:lnTo>
                      <a:lnTo>
                        <a:pt x="166" y="283"/>
                      </a:lnTo>
                      <a:lnTo>
                        <a:pt x="183" y="263"/>
                      </a:lnTo>
                      <a:lnTo>
                        <a:pt x="198" y="244"/>
                      </a:lnTo>
                      <a:lnTo>
                        <a:pt x="212" y="223"/>
                      </a:lnTo>
                      <a:lnTo>
                        <a:pt x="226" y="204"/>
                      </a:lnTo>
                      <a:lnTo>
                        <a:pt x="240" y="184"/>
                      </a:lnTo>
                      <a:lnTo>
                        <a:pt x="251" y="168"/>
                      </a:lnTo>
                      <a:lnTo>
                        <a:pt x="262" y="151"/>
                      </a:lnTo>
                      <a:lnTo>
                        <a:pt x="271" y="136"/>
                      </a:lnTo>
                      <a:lnTo>
                        <a:pt x="281" y="121"/>
                      </a:lnTo>
                      <a:lnTo>
                        <a:pt x="289" y="107"/>
                      </a:lnTo>
                      <a:lnTo>
                        <a:pt x="298" y="94"/>
                      </a:lnTo>
                      <a:lnTo>
                        <a:pt x="302" y="82"/>
                      </a:lnTo>
                      <a:lnTo>
                        <a:pt x="306" y="71"/>
                      </a:lnTo>
                      <a:lnTo>
                        <a:pt x="309" y="61"/>
                      </a:lnTo>
                      <a:lnTo>
                        <a:pt x="311" y="53"/>
                      </a:lnTo>
                      <a:lnTo>
                        <a:pt x="313" y="45"/>
                      </a:lnTo>
                      <a:lnTo>
                        <a:pt x="313" y="38"/>
                      </a:lnTo>
                      <a:lnTo>
                        <a:pt x="313" y="32"/>
                      </a:lnTo>
                      <a:lnTo>
                        <a:pt x="313" y="27"/>
                      </a:lnTo>
                      <a:lnTo>
                        <a:pt x="311" y="24"/>
                      </a:lnTo>
                      <a:lnTo>
                        <a:pt x="310" y="21"/>
                      </a:lnTo>
                      <a:lnTo>
                        <a:pt x="310" y="18"/>
                      </a:lnTo>
                      <a:lnTo>
                        <a:pt x="310" y="14"/>
                      </a:lnTo>
                      <a:lnTo>
                        <a:pt x="310" y="11"/>
                      </a:lnTo>
                      <a:lnTo>
                        <a:pt x="311" y="9"/>
                      </a:lnTo>
                      <a:lnTo>
                        <a:pt x="313" y="6"/>
                      </a:lnTo>
                      <a:lnTo>
                        <a:pt x="316" y="2"/>
                      </a:lnTo>
                      <a:lnTo>
                        <a:pt x="318" y="0"/>
                      </a:lnTo>
                      <a:lnTo>
                        <a:pt x="321" y="0"/>
                      </a:lnTo>
                      <a:lnTo>
                        <a:pt x="325" y="2"/>
                      </a:lnTo>
                      <a:lnTo>
                        <a:pt x="329" y="3"/>
                      </a:lnTo>
                      <a:lnTo>
                        <a:pt x="336" y="5"/>
                      </a:lnTo>
                      <a:lnTo>
                        <a:pt x="342" y="9"/>
                      </a:lnTo>
                      <a:lnTo>
                        <a:pt x="350" y="13"/>
                      </a:lnTo>
                      <a:lnTo>
                        <a:pt x="359" y="18"/>
                      </a:lnTo>
                      <a:lnTo>
                        <a:pt x="365" y="25"/>
                      </a:lnTo>
                      <a:lnTo>
                        <a:pt x="371" y="31"/>
                      </a:lnTo>
                      <a:lnTo>
                        <a:pt x="377" y="36"/>
                      </a:lnTo>
                      <a:lnTo>
                        <a:pt x="381" y="42"/>
                      </a:lnTo>
                      <a:lnTo>
                        <a:pt x="383" y="46"/>
                      </a:lnTo>
                      <a:lnTo>
                        <a:pt x="385" y="52"/>
                      </a:lnTo>
                      <a:lnTo>
                        <a:pt x="386" y="56"/>
                      </a:lnTo>
                      <a:lnTo>
                        <a:pt x="386" y="58"/>
                      </a:lnTo>
                      <a:lnTo>
                        <a:pt x="385" y="61"/>
                      </a:lnTo>
                      <a:lnTo>
                        <a:pt x="385" y="64"/>
                      </a:lnTo>
                      <a:lnTo>
                        <a:pt x="382" y="67"/>
                      </a:lnTo>
                      <a:lnTo>
                        <a:pt x="381" y="71"/>
                      </a:lnTo>
                      <a:lnTo>
                        <a:pt x="377" y="76"/>
                      </a:lnTo>
                      <a:lnTo>
                        <a:pt x="374" y="83"/>
                      </a:lnTo>
                      <a:lnTo>
                        <a:pt x="370" y="90"/>
                      </a:lnTo>
                      <a:lnTo>
                        <a:pt x="364" y="99"/>
                      </a:lnTo>
                      <a:lnTo>
                        <a:pt x="359" y="107"/>
                      </a:lnTo>
                      <a:lnTo>
                        <a:pt x="352" y="117"/>
                      </a:lnTo>
                      <a:lnTo>
                        <a:pt x="345" y="128"/>
                      </a:lnTo>
                      <a:lnTo>
                        <a:pt x="336" y="140"/>
                      </a:lnTo>
                      <a:lnTo>
                        <a:pt x="328" y="153"/>
                      </a:lnTo>
                      <a:lnTo>
                        <a:pt x="318" y="165"/>
                      </a:lnTo>
                      <a:lnTo>
                        <a:pt x="307" y="180"/>
                      </a:lnTo>
                      <a:lnTo>
                        <a:pt x="298" y="196"/>
                      </a:lnTo>
                      <a:lnTo>
                        <a:pt x="285" y="211"/>
                      </a:lnTo>
                      <a:lnTo>
                        <a:pt x="273" y="227"/>
                      </a:lnTo>
                      <a:lnTo>
                        <a:pt x="262" y="243"/>
                      </a:lnTo>
                      <a:lnTo>
                        <a:pt x="249" y="258"/>
                      </a:lnTo>
                      <a:lnTo>
                        <a:pt x="237" y="273"/>
                      </a:lnTo>
                      <a:lnTo>
                        <a:pt x="226" y="287"/>
                      </a:lnTo>
                      <a:lnTo>
                        <a:pt x="213" y="301"/>
                      </a:lnTo>
                      <a:lnTo>
                        <a:pt x="202" y="313"/>
                      </a:lnTo>
                      <a:lnTo>
                        <a:pt x="190" y="326"/>
                      </a:lnTo>
                      <a:lnTo>
                        <a:pt x="179" y="338"/>
                      </a:lnTo>
                      <a:lnTo>
                        <a:pt x="166" y="349"/>
                      </a:lnTo>
                      <a:lnTo>
                        <a:pt x="155" y="359"/>
                      </a:lnTo>
                      <a:lnTo>
                        <a:pt x="143" y="370"/>
                      </a:lnTo>
                      <a:lnTo>
                        <a:pt x="132" y="378"/>
                      </a:lnTo>
                      <a:lnTo>
                        <a:pt x="121" y="388"/>
                      </a:lnTo>
                      <a:lnTo>
                        <a:pt x="108" y="396"/>
                      </a:lnTo>
                      <a:lnTo>
                        <a:pt x="97" y="403"/>
                      </a:lnTo>
                      <a:lnTo>
                        <a:pt x="86" y="410"/>
                      </a:lnTo>
                      <a:lnTo>
                        <a:pt x="75" y="417"/>
                      </a:lnTo>
                      <a:lnTo>
                        <a:pt x="65" y="423"/>
                      </a:lnTo>
                      <a:lnTo>
                        <a:pt x="57" y="428"/>
                      </a:lnTo>
                      <a:lnTo>
                        <a:pt x="49" y="432"/>
                      </a:lnTo>
                      <a:lnTo>
                        <a:pt x="40" y="436"/>
                      </a:lnTo>
                      <a:lnTo>
                        <a:pt x="33" y="440"/>
                      </a:lnTo>
                      <a:lnTo>
                        <a:pt x="28" y="445"/>
                      </a:lnTo>
                      <a:lnTo>
                        <a:pt x="22" y="447"/>
                      </a:lnTo>
                      <a:lnTo>
                        <a:pt x="17" y="449"/>
                      </a:lnTo>
                      <a:lnTo>
                        <a:pt x="13" y="452"/>
                      </a:lnTo>
                      <a:lnTo>
                        <a:pt x="8" y="453"/>
                      </a:lnTo>
                      <a:lnTo>
                        <a:pt x="6" y="453"/>
                      </a:lnTo>
                      <a:lnTo>
                        <a:pt x="3" y="454"/>
                      </a:lnTo>
                      <a:lnTo>
                        <a:pt x="1" y="454"/>
                      </a:lnTo>
                      <a:lnTo>
                        <a:pt x="1" y="453"/>
                      </a:lnTo>
                      <a:lnTo>
                        <a:pt x="1" y="453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" name="Freeform 159"/>
                <p:cNvSpPr/>
                <p:nvPr/>
              </p:nvSpPr>
              <p:spPr bwMode="auto">
                <a:xfrm>
                  <a:off x="4811713" y="4546600"/>
                  <a:ext cx="190500" cy="381000"/>
                </a:xfrm>
                <a:custGeom>
                  <a:avLst/>
                  <a:gdLst>
                    <a:gd name="T0" fmla="*/ 35 w 241"/>
                    <a:gd name="T1" fmla="*/ 479 h 481"/>
                    <a:gd name="T2" fmla="*/ 25 w 241"/>
                    <a:gd name="T3" fmla="*/ 471 h 481"/>
                    <a:gd name="T4" fmla="*/ 12 w 241"/>
                    <a:gd name="T5" fmla="*/ 456 h 481"/>
                    <a:gd name="T6" fmla="*/ 3 w 241"/>
                    <a:gd name="T7" fmla="*/ 436 h 481"/>
                    <a:gd name="T8" fmla="*/ 0 w 241"/>
                    <a:gd name="T9" fmla="*/ 421 h 481"/>
                    <a:gd name="T10" fmla="*/ 1 w 241"/>
                    <a:gd name="T11" fmla="*/ 410 h 481"/>
                    <a:gd name="T12" fmla="*/ 4 w 241"/>
                    <a:gd name="T13" fmla="*/ 399 h 481"/>
                    <a:gd name="T14" fmla="*/ 12 w 241"/>
                    <a:gd name="T15" fmla="*/ 382 h 481"/>
                    <a:gd name="T16" fmla="*/ 21 w 241"/>
                    <a:gd name="T17" fmla="*/ 369 h 481"/>
                    <a:gd name="T18" fmla="*/ 26 w 241"/>
                    <a:gd name="T19" fmla="*/ 355 h 481"/>
                    <a:gd name="T20" fmla="*/ 32 w 241"/>
                    <a:gd name="T21" fmla="*/ 335 h 481"/>
                    <a:gd name="T22" fmla="*/ 37 w 241"/>
                    <a:gd name="T23" fmla="*/ 312 h 481"/>
                    <a:gd name="T24" fmla="*/ 43 w 241"/>
                    <a:gd name="T25" fmla="*/ 284 h 481"/>
                    <a:gd name="T26" fmla="*/ 48 w 241"/>
                    <a:gd name="T27" fmla="*/ 254 h 481"/>
                    <a:gd name="T28" fmla="*/ 53 w 241"/>
                    <a:gd name="T29" fmla="*/ 216 h 481"/>
                    <a:gd name="T30" fmla="*/ 55 w 241"/>
                    <a:gd name="T31" fmla="*/ 173 h 481"/>
                    <a:gd name="T32" fmla="*/ 57 w 241"/>
                    <a:gd name="T33" fmla="*/ 122 h 481"/>
                    <a:gd name="T34" fmla="*/ 57 w 241"/>
                    <a:gd name="T35" fmla="*/ 65 h 481"/>
                    <a:gd name="T36" fmla="*/ 55 w 241"/>
                    <a:gd name="T37" fmla="*/ 0 h 481"/>
                    <a:gd name="T38" fmla="*/ 83 w 241"/>
                    <a:gd name="T39" fmla="*/ 28 h 481"/>
                    <a:gd name="T40" fmla="*/ 100 w 241"/>
                    <a:gd name="T41" fmla="*/ 45 h 481"/>
                    <a:gd name="T42" fmla="*/ 105 w 241"/>
                    <a:gd name="T43" fmla="*/ 52 h 481"/>
                    <a:gd name="T44" fmla="*/ 105 w 241"/>
                    <a:gd name="T45" fmla="*/ 61 h 481"/>
                    <a:gd name="T46" fmla="*/ 104 w 241"/>
                    <a:gd name="T47" fmla="*/ 76 h 481"/>
                    <a:gd name="T48" fmla="*/ 101 w 241"/>
                    <a:gd name="T49" fmla="*/ 100 h 481"/>
                    <a:gd name="T50" fmla="*/ 100 w 241"/>
                    <a:gd name="T51" fmla="*/ 130 h 481"/>
                    <a:gd name="T52" fmla="*/ 98 w 241"/>
                    <a:gd name="T53" fmla="*/ 168 h 481"/>
                    <a:gd name="T54" fmla="*/ 95 w 241"/>
                    <a:gd name="T55" fmla="*/ 207 h 481"/>
                    <a:gd name="T56" fmla="*/ 93 w 241"/>
                    <a:gd name="T57" fmla="*/ 240 h 481"/>
                    <a:gd name="T58" fmla="*/ 91 w 241"/>
                    <a:gd name="T59" fmla="*/ 266 h 481"/>
                    <a:gd name="T60" fmla="*/ 90 w 241"/>
                    <a:gd name="T61" fmla="*/ 285 h 481"/>
                    <a:gd name="T62" fmla="*/ 90 w 241"/>
                    <a:gd name="T63" fmla="*/ 299 h 481"/>
                    <a:gd name="T64" fmla="*/ 90 w 241"/>
                    <a:gd name="T65" fmla="*/ 310 h 481"/>
                    <a:gd name="T66" fmla="*/ 93 w 241"/>
                    <a:gd name="T67" fmla="*/ 320 h 481"/>
                    <a:gd name="T68" fmla="*/ 98 w 241"/>
                    <a:gd name="T69" fmla="*/ 327 h 481"/>
                    <a:gd name="T70" fmla="*/ 101 w 241"/>
                    <a:gd name="T71" fmla="*/ 327 h 481"/>
                    <a:gd name="T72" fmla="*/ 111 w 241"/>
                    <a:gd name="T73" fmla="*/ 326 h 481"/>
                    <a:gd name="T74" fmla="*/ 123 w 241"/>
                    <a:gd name="T75" fmla="*/ 320 h 481"/>
                    <a:gd name="T76" fmla="*/ 140 w 241"/>
                    <a:gd name="T77" fmla="*/ 312 h 481"/>
                    <a:gd name="T78" fmla="*/ 162 w 241"/>
                    <a:gd name="T79" fmla="*/ 298 h 481"/>
                    <a:gd name="T80" fmla="*/ 185 w 241"/>
                    <a:gd name="T81" fmla="*/ 283 h 481"/>
                    <a:gd name="T82" fmla="*/ 205 w 241"/>
                    <a:gd name="T83" fmla="*/ 272 h 481"/>
                    <a:gd name="T84" fmla="*/ 220 w 241"/>
                    <a:gd name="T85" fmla="*/ 263 h 481"/>
                    <a:gd name="T86" fmla="*/ 231 w 241"/>
                    <a:gd name="T87" fmla="*/ 259 h 481"/>
                    <a:gd name="T88" fmla="*/ 238 w 241"/>
                    <a:gd name="T89" fmla="*/ 258 h 481"/>
                    <a:gd name="T90" fmla="*/ 241 w 241"/>
                    <a:gd name="T91" fmla="*/ 261 h 481"/>
                    <a:gd name="T92" fmla="*/ 237 w 241"/>
                    <a:gd name="T93" fmla="*/ 267 h 481"/>
                    <a:gd name="T94" fmla="*/ 227 w 241"/>
                    <a:gd name="T95" fmla="*/ 279 h 481"/>
                    <a:gd name="T96" fmla="*/ 210 w 241"/>
                    <a:gd name="T97" fmla="*/ 297 h 481"/>
                    <a:gd name="T98" fmla="*/ 188 w 241"/>
                    <a:gd name="T99" fmla="*/ 319 h 481"/>
                    <a:gd name="T100" fmla="*/ 159 w 241"/>
                    <a:gd name="T101" fmla="*/ 348 h 481"/>
                    <a:gd name="T102" fmla="*/ 129 w 241"/>
                    <a:gd name="T103" fmla="*/ 375 h 481"/>
                    <a:gd name="T104" fmla="*/ 104 w 241"/>
                    <a:gd name="T105" fmla="*/ 400 h 481"/>
                    <a:gd name="T106" fmla="*/ 84 w 241"/>
                    <a:gd name="T107" fmla="*/ 420 h 481"/>
                    <a:gd name="T108" fmla="*/ 72 w 241"/>
                    <a:gd name="T109" fmla="*/ 436 h 481"/>
                    <a:gd name="T110" fmla="*/ 64 w 241"/>
                    <a:gd name="T111" fmla="*/ 449 h 481"/>
                    <a:gd name="T112" fmla="*/ 60 w 241"/>
                    <a:gd name="T113" fmla="*/ 463 h 481"/>
                    <a:gd name="T114" fmla="*/ 51 w 241"/>
                    <a:gd name="T115" fmla="*/ 474 h 481"/>
                    <a:gd name="T116" fmla="*/ 40 w 241"/>
                    <a:gd name="T117" fmla="*/ 481 h 4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41" h="481">
                      <a:moveTo>
                        <a:pt x="40" y="481"/>
                      </a:moveTo>
                      <a:lnTo>
                        <a:pt x="37" y="481"/>
                      </a:lnTo>
                      <a:lnTo>
                        <a:pt x="35" y="479"/>
                      </a:lnTo>
                      <a:lnTo>
                        <a:pt x="30" y="478"/>
                      </a:lnTo>
                      <a:lnTo>
                        <a:pt x="28" y="475"/>
                      </a:lnTo>
                      <a:lnTo>
                        <a:pt x="25" y="471"/>
                      </a:lnTo>
                      <a:lnTo>
                        <a:pt x="21" y="467"/>
                      </a:lnTo>
                      <a:lnTo>
                        <a:pt x="17" y="461"/>
                      </a:lnTo>
                      <a:lnTo>
                        <a:pt x="12" y="456"/>
                      </a:lnTo>
                      <a:lnTo>
                        <a:pt x="8" y="449"/>
                      </a:lnTo>
                      <a:lnTo>
                        <a:pt x="6" y="442"/>
                      </a:lnTo>
                      <a:lnTo>
                        <a:pt x="3" y="436"/>
                      </a:lnTo>
                      <a:lnTo>
                        <a:pt x="1" y="431"/>
                      </a:lnTo>
                      <a:lnTo>
                        <a:pt x="0" y="425"/>
                      </a:lnTo>
                      <a:lnTo>
                        <a:pt x="0" y="421"/>
                      </a:lnTo>
                      <a:lnTo>
                        <a:pt x="0" y="417"/>
                      </a:lnTo>
                      <a:lnTo>
                        <a:pt x="1" y="414"/>
                      </a:lnTo>
                      <a:lnTo>
                        <a:pt x="1" y="410"/>
                      </a:lnTo>
                      <a:lnTo>
                        <a:pt x="3" y="407"/>
                      </a:lnTo>
                      <a:lnTo>
                        <a:pt x="3" y="403"/>
                      </a:lnTo>
                      <a:lnTo>
                        <a:pt x="4" y="399"/>
                      </a:lnTo>
                      <a:lnTo>
                        <a:pt x="7" y="393"/>
                      </a:lnTo>
                      <a:lnTo>
                        <a:pt x="10" y="388"/>
                      </a:lnTo>
                      <a:lnTo>
                        <a:pt x="12" y="382"/>
                      </a:lnTo>
                      <a:lnTo>
                        <a:pt x="17" y="377"/>
                      </a:lnTo>
                      <a:lnTo>
                        <a:pt x="19" y="373"/>
                      </a:lnTo>
                      <a:lnTo>
                        <a:pt x="21" y="369"/>
                      </a:lnTo>
                      <a:lnTo>
                        <a:pt x="22" y="364"/>
                      </a:lnTo>
                      <a:lnTo>
                        <a:pt x="25" y="360"/>
                      </a:lnTo>
                      <a:lnTo>
                        <a:pt x="26" y="355"/>
                      </a:lnTo>
                      <a:lnTo>
                        <a:pt x="29" y="349"/>
                      </a:lnTo>
                      <a:lnTo>
                        <a:pt x="30" y="342"/>
                      </a:lnTo>
                      <a:lnTo>
                        <a:pt x="32" y="335"/>
                      </a:lnTo>
                      <a:lnTo>
                        <a:pt x="33" y="328"/>
                      </a:lnTo>
                      <a:lnTo>
                        <a:pt x="36" y="320"/>
                      </a:lnTo>
                      <a:lnTo>
                        <a:pt x="37" y="312"/>
                      </a:lnTo>
                      <a:lnTo>
                        <a:pt x="39" y="303"/>
                      </a:lnTo>
                      <a:lnTo>
                        <a:pt x="42" y="294"/>
                      </a:lnTo>
                      <a:lnTo>
                        <a:pt x="43" y="284"/>
                      </a:lnTo>
                      <a:lnTo>
                        <a:pt x="46" y="274"/>
                      </a:lnTo>
                      <a:lnTo>
                        <a:pt x="47" y="263"/>
                      </a:lnTo>
                      <a:lnTo>
                        <a:pt x="48" y="254"/>
                      </a:lnTo>
                      <a:lnTo>
                        <a:pt x="50" y="241"/>
                      </a:lnTo>
                      <a:lnTo>
                        <a:pt x="51" y="230"/>
                      </a:lnTo>
                      <a:lnTo>
                        <a:pt x="53" y="216"/>
                      </a:lnTo>
                      <a:lnTo>
                        <a:pt x="54" y="202"/>
                      </a:lnTo>
                      <a:lnTo>
                        <a:pt x="54" y="189"/>
                      </a:lnTo>
                      <a:lnTo>
                        <a:pt x="55" y="173"/>
                      </a:lnTo>
                      <a:lnTo>
                        <a:pt x="55" y="157"/>
                      </a:lnTo>
                      <a:lnTo>
                        <a:pt x="55" y="140"/>
                      </a:lnTo>
                      <a:lnTo>
                        <a:pt x="57" y="122"/>
                      </a:lnTo>
                      <a:lnTo>
                        <a:pt x="57" y="104"/>
                      </a:lnTo>
                      <a:lnTo>
                        <a:pt x="57" y="85"/>
                      </a:lnTo>
                      <a:lnTo>
                        <a:pt x="57" y="65"/>
                      </a:lnTo>
                      <a:lnTo>
                        <a:pt x="57" y="45"/>
                      </a:lnTo>
                      <a:lnTo>
                        <a:pt x="55" y="23"/>
                      </a:lnTo>
                      <a:lnTo>
                        <a:pt x="55" y="0"/>
                      </a:lnTo>
                      <a:lnTo>
                        <a:pt x="66" y="11"/>
                      </a:lnTo>
                      <a:lnTo>
                        <a:pt x="75" y="20"/>
                      </a:lnTo>
                      <a:lnTo>
                        <a:pt x="83" y="28"/>
                      </a:lnTo>
                      <a:lnTo>
                        <a:pt x="90" y="35"/>
                      </a:lnTo>
                      <a:lnTo>
                        <a:pt x="95" y="41"/>
                      </a:lnTo>
                      <a:lnTo>
                        <a:pt x="100" y="45"/>
                      </a:lnTo>
                      <a:lnTo>
                        <a:pt x="104" y="49"/>
                      </a:lnTo>
                      <a:lnTo>
                        <a:pt x="105" y="50"/>
                      </a:lnTo>
                      <a:lnTo>
                        <a:pt x="105" y="52"/>
                      </a:lnTo>
                      <a:lnTo>
                        <a:pt x="105" y="54"/>
                      </a:lnTo>
                      <a:lnTo>
                        <a:pt x="105" y="57"/>
                      </a:lnTo>
                      <a:lnTo>
                        <a:pt x="105" y="61"/>
                      </a:lnTo>
                      <a:lnTo>
                        <a:pt x="104" y="65"/>
                      </a:lnTo>
                      <a:lnTo>
                        <a:pt x="104" y="71"/>
                      </a:lnTo>
                      <a:lnTo>
                        <a:pt x="104" y="76"/>
                      </a:lnTo>
                      <a:lnTo>
                        <a:pt x="102" y="83"/>
                      </a:lnTo>
                      <a:lnTo>
                        <a:pt x="102" y="92"/>
                      </a:lnTo>
                      <a:lnTo>
                        <a:pt x="101" y="100"/>
                      </a:lnTo>
                      <a:lnTo>
                        <a:pt x="101" y="110"/>
                      </a:lnTo>
                      <a:lnTo>
                        <a:pt x="100" y="119"/>
                      </a:lnTo>
                      <a:lnTo>
                        <a:pt x="100" y="130"/>
                      </a:lnTo>
                      <a:lnTo>
                        <a:pt x="98" y="143"/>
                      </a:lnTo>
                      <a:lnTo>
                        <a:pt x="98" y="154"/>
                      </a:lnTo>
                      <a:lnTo>
                        <a:pt x="98" y="168"/>
                      </a:lnTo>
                      <a:lnTo>
                        <a:pt x="97" y="182"/>
                      </a:lnTo>
                      <a:lnTo>
                        <a:pt x="95" y="194"/>
                      </a:lnTo>
                      <a:lnTo>
                        <a:pt x="95" y="207"/>
                      </a:lnTo>
                      <a:lnTo>
                        <a:pt x="94" y="218"/>
                      </a:lnTo>
                      <a:lnTo>
                        <a:pt x="94" y="229"/>
                      </a:lnTo>
                      <a:lnTo>
                        <a:pt x="93" y="240"/>
                      </a:lnTo>
                      <a:lnTo>
                        <a:pt x="93" y="250"/>
                      </a:lnTo>
                      <a:lnTo>
                        <a:pt x="93" y="258"/>
                      </a:lnTo>
                      <a:lnTo>
                        <a:pt x="91" y="266"/>
                      </a:lnTo>
                      <a:lnTo>
                        <a:pt x="91" y="273"/>
                      </a:lnTo>
                      <a:lnTo>
                        <a:pt x="91" y="280"/>
                      </a:lnTo>
                      <a:lnTo>
                        <a:pt x="90" y="285"/>
                      </a:lnTo>
                      <a:lnTo>
                        <a:pt x="90" y="291"/>
                      </a:lnTo>
                      <a:lnTo>
                        <a:pt x="90" y="295"/>
                      </a:lnTo>
                      <a:lnTo>
                        <a:pt x="90" y="299"/>
                      </a:lnTo>
                      <a:lnTo>
                        <a:pt x="90" y="302"/>
                      </a:lnTo>
                      <a:lnTo>
                        <a:pt x="90" y="306"/>
                      </a:lnTo>
                      <a:lnTo>
                        <a:pt x="90" y="310"/>
                      </a:lnTo>
                      <a:lnTo>
                        <a:pt x="91" y="313"/>
                      </a:lnTo>
                      <a:lnTo>
                        <a:pt x="93" y="317"/>
                      </a:lnTo>
                      <a:lnTo>
                        <a:pt x="93" y="320"/>
                      </a:lnTo>
                      <a:lnTo>
                        <a:pt x="94" y="323"/>
                      </a:lnTo>
                      <a:lnTo>
                        <a:pt x="95" y="324"/>
                      </a:lnTo>
                      <a:lnTo>
                        <a:pt x="98" y="327"/>
                      </a:lnTo>
                      <a:lnTo>
                        <a:pt x="98" y="327"/>
                      </a:lnTo>
                      <a:lnTo>
                        <a:pt x="100" y="327"/>
                      </a:lnTo>
                      <a:lnTo>
                        <a:pt x="101" y="327"/>
                      </a:lnTo>
                      <a:lnTo>
                        <a:pt x="104" y="327"/>
                      </a:lnTo>
                      <a:lnTo>
                        <a:pt x="107" y="327"/>
                      </a:lnTo>
                      <a:lnTo>
                        <a:pt x="111" y="326"/>
                      </a:lnTo>
                      <a:lnTo>
                        <a:pt x="113" y="324"/>
                      </a:lnTo>
                      <a:lnTo>
                        <a:pt x="118" y="323"/>
                      </a:lnTo>
                      <a:lnTo>
                        <a:pt x="123" y="320"/>
                      </a:lnTo>
                      <a:lnTo>
                        <a:pt x="129" y="317"/>
                      </a:lnTo>
                      <a:lnTo>
                        <a:pt x="134" y="315"/>
                      </a:lnTo>
                      <a:lnTo>
                        <a:pt x="140" y="312"/>
                      </a:lnTo>
                      <a:lnTo>
                        <a:pt x="147" y="308"/>
                      </a:lnTo>
                      <a:lnTo>
                        <a:pt x="155" y="303"/>
                      </a:lnTo>
                      <a:lnTo>
                        <a:pt x="162" y="298"/>
                      </a:lnTo>
                      <a:lnTo>
                        <a:pt x="170" y="292"/>
                      </a:lnTo>
                      <a:lnTo>
                        <a:pt x="179" y="287"/>
                      </a:lnTo>
                      <a:lnTo>
                        <a:pt x="185" y="283"/>
                      </a:lnTo>
                      <a:lnTo>
                        <a:pt x="192" y="279"/>
                      </a:lnTo>
                      <a:lnTo>
                        <a:pt x="198" y="274"/>
                      </a:lnTo>
                      <a:lnTo>
                        <a:pt x="205" y="272"/>
                      </a:lnTo>
                      <a:lnTo>
                        <a:pt x="210" y="267"/>
                      </a:lnTo>
                      <a:lnTo>
                        <a:pt x="215" y="266"/>
                      </a:lnTo>
                      <a:lnTo>
                        <a:pt x="220" y="263"/>
                      </a:lnTo>
                      <a:lnTo>
                        <a:pt x="224" y="262"/>
                      </a:lnTo>
                      <a:lnTo>
                        <a:pt x="227" y="261"/>
                      </a:lnTo>
                      <a:lnTo>
                        <a:pt x="231" y="259"/>
                      </a:lnTo>
                      <a:lnTo>
                        <a:pt x="234" y="259"/>
                      </a:lnTo>
                      <a:lnTo>
                        <a:pt x="235" y="258"/>
                      </a:lnTo>
                      <a:lnTo>
                        <a:pt x="238" y="258"/>
                      </a:lnTo>
                      <a:lnTo>
                        <a:pt x="239" y="259"/>
                      </a:lnTo>
                      <a:lnTo>
                        <a:pt x="239" y="259"/>
                      </a:lnTo>
                      <a:lnTo>
                        <a:pt x="241" y="261"/>
                      </a:lnTo>
                      <a:lnTo>
                        <a:pt x="239" y="262"/>
                      </a:lnTo>
                      <a:lnTo>
                        <a:pt x="238" y="265"/>
                      </a:lnTo>
                      <a:lnTo>
                        <a:pt x="237" y="267"/>
                      </a:lnTo>
                      <a:lnTo>
                        <a:pt x="234" y="270"/>
                      </a:lnTo>
                      <a:lnTo>
                        <a:pt x="231" y="274"/>
                      </a:lnTo>
                      <a:lnTo>
                        <a:pt x="227" y="279"/>
                      </a:lnTo>
                      <a:lnTo>
                        <a:pt x="223" y="284"/>
                      </a:lnTo>
                      <a:lnTo>
                        <a:pt x="217" y="290"/>
                      </a:lnTo>
                      <a:lnTo>
                        <a:pt x="210" y="297"/>
                      </a:lnTo>
                      <a:lnTo>
                        <a:pt x="203" y="303"/>
                      </a:lnTo>
                      <a:lnTo>
                        <a:pt x="197" y="310"/>
                      </a:lnTo>
                      <a:lnTo>
                        <a:pt x="188" y="319"/>
                      </a:lnTo>
                      <a:lnTo>
                        <a:pt x="179" y="328"/>
                      </a:lnTo>
                      <a:lnTo>
                        <a:pt x="169" y="337"/>
                      </a:lnTo>
                      <a:lnTo>
                        <a:pt x="159" y="348"/>
                      </a:lnTo>
                      <a:lnTo>
                        <a:pt x="148" y="357"/>
                      </a:lnTo>
                      <a:lnTo>
                        <a:pt x="138" y="367"/>
                      </a:lnTo>
                      <a:lnTo>
                        <a:pt x="129" y="375"/>
                      </a:lnTo>
                      <a:lnTo>
                        <a:pt x="120" y="384"/>
                      </a:lnTo>
                      <a:lnTo>
                        <a:pt x="112" y="392"/>
                      </a:lnTo>
                      <a:lnTo>
                        <a:pt x="104" y="400"/>
                      </a:lnTo>
                      <a:lnTo>
                        <a:pt x="97" y="407"/>
                      </a:lnTo>
                      <a:lnTo>
                        <a:pt x="91" y="414"/>
                      </a:lnTo>
                      <a:lnTo>
                        <a:pt x="84" y="420"/>
                      </a:lnTo>
                      <a:lnTo>
                        <a:pt x="80" y="425"/>
                      </a:lnTo>
                      <a:lnTo>
                        <a:pt x="75" y="431"/>
                      </a:lnTo>
                      <a:lnTo>
                        <a:pt x="72" y="436"/>
                      </a:lnTo>
                      <a:lnTo>
                        <a:pt x="68" y="441"/>
                      </a:lnTo>
                      <a:lnTo>
                        <a:pt x="66" y="445"/>
                      </a:lnTo>
                      <a:lnTo>
                        <a:pt x="64" y="449"/>
                      </a:lnTo>
                      <a:lnTo>
                        <a:pt x="64" y="452"/>
                      </a:lnTo>
                      <a:lnTo>
                        <a:pt x="61" y="457"/>
                      </a:lnTo>
                      <a:lnTo>
                        <a:pt x="60" y="463"/>
                      </a:lnTo>
                      <a:lnTo>
                        <a:pt x="57" y="467"/>
                      </a:lnTo>
                      <a:lnTo>
                        <a:pt x="54" y="471"/>
                      </a:lnTo>
                      <a:lnTo>
                        <a:pt x="51" y="474"/>
                      </a:lnTo>
                      <a:lnTo>
                        <a:pt x="47" y="476"/>
                      </a:lnTo>
                      <a:lnTo>
                        <a:pt x="44" y="479"/>
                      </a:lnTo>
                      <a:lnTo>
                        <a:pt x="40" y="481"/>
                      </a:lnTo>
                      <a:lnTo>
                        <a:pt x="40" y="481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" name="Freeform 160"/>
                <p:cNvSpPr/>
                <p:nvPr/>
              </p:nvSpPr>
              <p:spPr bwMode="auto">
                <a:xfrm>
                  <a:off x="4892675" y="4467225"/>
                  <a:ext cx="438150" cy="334963"/>
                </a:xfrm>
                <a:custGeom>
                  <a:avLst/>
                  <a:gdLst>
                    <a:gd name="T0" fmla="*/ 10 w 554"/>
                    <a:gd name="T1" fmla="*/ 9 h 422"/>
                    <a:gd name="T2" fmla="*/ 26 w 554"/>
                    <a:gd name="T3" fmla="*/ 7 h 422"/>
                    <a:gd name="T4" fmla="*/ 42 w 554"/>
                    <a:gd name="T5" fmla="*/ 22 h 422"/>
                    <a:gd name="T6" fmla="*/ 58 w 554"/>
                    <a:gd name="T7" fmla="*/ 40 h 422"/>
                    <a:gd name="T8" fmla="*/ 76 w 554"/>
                    <a:gd name="T9" fmla="*/ 59 h 422"/>
                    <a:gd name="T10" fmla="*/ 97 w 554"/>
                    <a:gd name="T11" fmla="*/ 80 h 422"/>
                    <a:gd name="T12" fmla="*/ 119 w 554"/>
                    <a:gd name="T13" fmla="*/ 104 h 422"/>
                    <a:gd name="T14" fmla="*/ 143 w 554"/>
                    <a:gd name="T15" fmla="*/ 128 h 422"/>
                    <a:gd name="T16" fmla="*/ 167 w 554"/>
                    <a:gd name="T17" fmla="*/ 156 h 422"/>
                    <a:gd name="T18" fmla="*/ 195 w 554"/>
                    <a:gd name="T19" fmla="*/ 185 h 422"/>
                    <a:gd name="T20" fmla="*/ 223 w 554"/>
                    <a:gd name="T21" fmla="*/ 213 h 422"/>
                    <a:gd name="T22" fmla="*/ 252 w 554"/>
                    <a:gd name="T23" fmla="*/ 238 h 422"/>
                    <a:gd name="T24" fmla="*/ 281 w 554"/>
                    <a:gd name="T25" fmla="*/ 261 h 422"/>
                    <a:gd name="T26" fmla="*/ 311 w 554"/>
                    <a:gd name="T27" fmla="*/ 282 h 422"/>
                    <a:gd name="T28" fmla="*/ 342 w 554"/>
                    <a:gd name="T29" fmla="*/ 301 h 422"/>
                    <a:gd name="T30" fmla="*/ 374 w 554"/>
                    <a:gd name="T31" fmla="*/ 318 h 422"/>
                    <a:gd name="T32" fmla="*/ 407 w 554"/>
                    <a:gd name="T33" fmla="*/ 335 h 422"/>
                    <a:gd name="T34" fmla="*/ 439 w 554"/>
                    <a:gd name="T35" fmla="*/ 349 h 422"/>
                    <a:gd name="T36" fmla="*/ 468 w 554"/>
                    <a:gd name="T37" fmla="*/ 361 h 422"/>
                    <a:gd name="T38" fmla="*/ 493 w 554"/>
                    <a:gd name="T39" fmla="*/ 372 h 422"/>
                    <a:gd name="T40" fmla="*/ 513 w 554"/>
                    <a:gd name="T41" fmla="*/ 382 h 422"/>
                    <a:gd name="T42" fmla="*/ 529 w 554"/>
                    <a:gd name="T43" fmla="*/ 390 h 422"/>
                    <a:gd name="T44" fmla="*/ 541 w 554"/>
                    <a:gd name="T45" fmla="*/ 396 h 422"/>
                    <a:gd name="T46" fmla="*/ 549 w 554"/>
                    <a:gd name="T47" fmla="*/ 401 h 422"/>
                    <a:gd name="T48" fmla="*/ 554 w 554"/>
                    <a:gd name="T49" fmla="*/ 404 h 422"/>
                    <a:gd name="T50" fmla="*/ 552 w 554"/>
                    <a:gd name="T51" fmla="*/ 405 h 422"/>
                    <a:gd name="T52" fmla="*/ 549 w 554"/>
                    <a:gd name="T53" fmla="*/ 407 h 422"/>
                    <a:gd name="T54" fmla="*/ 545 w 554"/>
                    <a:gd name="T55" fmla="*/ 408 h 422"/>
                    <a:gd name="T56" fmla="*/ 538 w 554"/>
                    <a:gd name="T57" fmla="*/ 409 h 422"/>
                    <a:gd name="T58" fmla="*/ 529 w 554"/>
                    <a:gd name="T59" fmla="*/ 411 h 422"/>
                    <a:gd name="T60" fmla="*/ 519 w 554"/>
                    <a:gd name="T61" fmla="*/ 414 h 422"/>
                    <a:gd name="T62" fmla="*/ 507 w 554"/>
                    <a:gd name="T63" fmla="*/ 415 h 422"/>
                    <a:gd name="T64" fmla="*/ 493 w 554"/>
                    <a:gd name="T65" fmla="*/ 416 h 422"/>
                    <a:gd name="T66" fmla="*/ 468 w 554"/>
                    <a:gd name="T67" fmla="*/ 419 h 422"/>
                    <a:gd name="T68" fmla="*/ 436 w 554"/>
                    <a:gd name="T69" fmla="*/ 420 h 422"/>
                    <a:gd name="T70" fmla="*/ 407 w 554"/>
                    <a:gd name="T71" fmla="*/ 420 h 422"/>
                    <a:gd name="T72" fmla="*/ 381 w 554"/>
                    <a:gd name="T73" fmla="*/ 422 h 422"/>
                    <a:gd name="T74" fmla="*/ 363 w 554"/>
                    <a:gd name="T75" fmla="*/ 420 h 422"/>
                    <a:gd name="T76" fmla="*/ 349 w 554"/>
                    <a:gd name="T77" fmla="*/ 418 h 422"/>
                    <a:gd name="T78" fmla="*/ 335 w 554"/>
                    <a:gd name="T79" fmla="*/ 412 h 422"/>
                    <a:gd name="T80" fmla="*/ 321 w 554"/>
                    <a:gd name="T81" fmla="*/ 402 h 422"/>
                    <a:gd name="T82" fmla="*/ 306 w 554"/>
                    <a:gd name="T83" fmla="*/ 390 h 422"/>
                    <a:gd name="T84" fmla="*/ 289 w 554"/>
                    <a:gd name="T85" fmla="*/ 375 h 422"/>
                    <a:gd name="T86" fmla="*/ 273 w 554"/>
                    <a:gd name="T87" fmla="*/ 357 h 422"/>
                    <a:gd name="T88" fmla="*/ 256 w 554"/>
                    <a:gd name="T89" fmla="*/ 336 h 422"/>
                    <a:gd name="T90" fmla="*/ 237 w 554"/>
                    <a:gd name="T91" fmla="*/ 313 h 422"/>
                    <a:gd name="T92" fmla="*/ 215 w 554"/>
                    <a:gd name="T93" fmla="*/ 286 h 422"/>
                    <a:gd name="T94" fmla="*/ 191 w 554"/>
                    <a:gd name="T95" fmla="*/ 254 h 422"/>
                    <a:gd name="T96" fmla="*/ 162 w 554"/>
                    <a:gd name="T97" fmla="*/ 221 h 422"/>
                    <a:gd name="T98" fmla="*/ 132 w 554"/>
                    <a:gd name="T99" fmla="*/ 182 h 422"/>
                    <a:gd name="T100" fmla="*/ 98 w 554"/>
                    <a:gd name="T101" fmla="*/ 141 h 422"/>
                    <a:gd name="T102" fmla="*/ 61 w 554"/>
                    <a:gd name="T103" fmla="*/ 97 h 422"/>
                    <a:gd name="T104" fmla="*/ 21 w 554"/>
                    <a:gd name="T105" fmla="*/ 47 h 422"/>
                    <a:gd name="T106" fmla="*/ 0 w 554"/>
                    <a:gd name="T107" fmla="*/ 20 h 4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54" h="422">
                      <a:moveTo>
                        <a:pt x="0" y="20"/>
                      </a:moveTo>
                      <a:lnTo>
                        <a:pt x="10" y="9"/>
                      </a:lnTo>
                      <a:lnTo>
                        <a:pt x="19" y="0"/>
                      </a:lnTo>
                      <a:lnTo>
                        <a:pt x="26" y="7"/>
                      </a:lnTo>
                      <a:lnTo>
                        <a:pt x="33" y="14"/>
                      </a:lnTo>
                      <a:lnTo>
                        <a:pt x="42" y="22"/>
                      </a:lnTo>
                      <a:lnTo>
                        <a:pt x="48" y="30"/>
                      </a:lnTo>
                      <a:lnTo>
                        <a:pt x="58" y="40"/>
                      </a:lnTo>
                      <a:lnTo>
                        <a:pt x="66" y="50"/>
                      </a:lnTo>
                      <a:lnTo>
                        <a:pt x="76" y="59"/>
                      </a:lnTo>
                      <a:lnTo>
                        <a:pt x="86" y="69"/>
                      </a:lnTo>
                      <a:lnTo>
                        <a:pt x="97" y="80"/>
                      </a:lnTo>
                      <a:lnTo>
                        <a:pt x="107" y="91"/>
                      </a:lnTo>
                      <a:lnTo>
                        <a:pt x="119" y="104"/>
                      </a:lnTo>
                      <a:lnTo>
                        <a:pt x="130" y="115"/>
                      </a:lnTo>
                      <a:lnTo>
                        <a:pt x="143" y="128"/>
                      </a:lnTo>
                      <a:lnTo>
                        <a:pt x="155" y="142"/>
                      </a:lnTo>
                      <a:lnTo>
                        <a:pt x="167" y="156"/>
                      </a:lnTo>
                      <a:lnTo>
                        <a:pt x="181" y="170"/>
                      </a:lnTo>
                      <a:lnTo>
                        <a:pt x="195" y="185"/>
                      </a:lnTo>
                      <a:lnTo>
                        <a:pt x="209" y="199"/>
                      </a:lnTo>
                      <a:lnTo>
                        <a:pt x="223" y="213"/>
                      </a:lnTo>
                      <a:lnTo>
                        <a:pt x="237" y="225"/>
                      </a:lnTo>
                      <a:lnTo>
                        <a:pt x="252" y="238"/>
                      </a:lnTo>
                      <a:lnTo>
                        <a:pt x="266" y="250"/>
                      </a:lnTo>
                      <a:lnTo>
                        <a:pt x="281" y="261"/>
                      </a:lnTo>
                      <a:lnTo>
                        <a:pt x="296" y="272"/>
                      </a:lnTo>
                      <a:lnTo>
                        <a:pt x="311" y="282"/>
                      </a:lnTo>
                      <a:lnTo>
                        <a:pt x="327" y="292"/>
                      </a:lnTo>
                      <a:lnTo>
                        <a:pt x="342" y="301"/>
                      </a:lnTo>
                      <a:lnTo>
                        <a:pt x="358" y="310"/>
                      </a:lnTo>
                      <a:lnTo>
                        <a:pt x="374" y="318"/>
                      </a:lnTo>
                      <a:lnTo>
                        <a:pt x="390" y="326"/>
                      </a:lnTo>
                      <a:lnTo>
                        <a:pt x="407" y="335"/>
                      </a:lnTo>
                      <a:lnTo>
                        <a:pt x="424" y="342"/>
                      </a:lnTo>
                      <a:lnTo>
                        <a:pt x="439" y="349"/>
                      </a:lnTo>
                      <a:lnTo>
                        <a:pt x="454" y="355"/>
                      </a:lnTo>
                      <a:lnTo>
                        <a:pt x="468" y="361"/>
                      </a:lnTo>
                      <a:lnTo>
                        <a:pt x="480" y="366"/>
                      </a:lnTo>
                      <a:lnTo>
                        <a:pt x="493" y="372"/>
                      </a:lnTo>
                      <a:lnTo>
                        <a:pt x="504" y="378"/>
                      </a:lnTo>
                      <a:lnTo>
                        <a:pt x="513" y="382"/>
                      </a:lnTo>
                      <a:lnTo>
                        <a:pt x="522" y="386"/>
                      </a:lnTo>
                      <a:lnTo>
                        <a:pt x="529" y="390"/>
                      </a:lnTo>
                      <a:lnTo>
                        <a:pt x="536" y="393"/>
                      </a:lnTo>
                      <a:lnTo>
                        <a:pt x="541" y="396"/>
                      </a:lnTo>
                      <a:lnTo>
                        <a:pt x="545" y="398"/>
                      </a:lnTo>
                      <a:lnTo>
                        <a:pt x="549" y="401"/>
                      </a:lnTo>
                      <a:lnTo>
                        <a:pt x="552" y="402"/>
                      </a:lnTo>
                      <a:lnTo>
                        <a:pt x="554" y="404"/>
                      </a:lnTo>
                      <a:lnTo>
                        <a:pt x="554" y="405"/>
                      </a:lnTo>
                      <a:lnTo>
                        <a:pt x="552" y="405"/>
                      </a:lnTo>
                      <a:lnTo>
                        <a:pt x="551" y="407"/>
                      </a:lnTo>
                      <a:lnTo>
                        <a:pt x="549" y="407"/>
                      </a:lnTo>
                      <a:lnTo>
                        <a:pt x="547" y="408"/>
                      </a:lnTo>
                      <a:lnTo>
                        <a:pt x="545" y="408"/>
                      </a:lnTo>
                      <a:lnTo>
                        <a:pt x="541" y="409"/>
                      </a:lnTo>
                      <a:lnTo>
                        <a:pt x="538" y="409"/>
                      </a:lnTo>
                      <a:lnTo>
                        <a:pt x="534" y="411"/>
                      </a:lnTo>
                      <a:lnTo>
                        <a:pt x="529" y="411"/>
                      </a:lnTo>
                      <a:lnTo>
                        <a:pt x="525" y="412"/>
                      </a:lnTo>
                      <a:lnTo>
                        <a:pt x="519" y="414"/>
                      </a:lnTo>
                      <a:lnTo>
                        <a:pt x="512" y="414"/>
                      </a:lnTo>
                      <a:lnTo>
                        <a:pt x="507" y="415"/>
                      </a:lnTo>
                      <a:lnTo>
                        <a:pt x="500" y="415"/>
                      </a:lnTo>
                      <a:lnTo>
                        <a:pt x="493" y="416"/>
                      </a:lnTo>
                      <a:lnTo>
                        <a:pt x="484" y="418"/>
                      </a:lnTo>
                      <a:lnTo>
                        <a:pt x="468" y="419"/>
                      </a:lnTo>
                      <a:lnTo>
                        <a:pt x="451" y="419"/>
                      </a:lnTo>
                      <a:lnTo>
                        <a:pt x="436" y="420"/>
                      </a:lnTo>
                      <a:lnTo>
                        <a:pt x="421" y="420"/>
                      </a:lnTo>
                      <a:lnTo>
                        <a:pt x="407" y="420"/>
                      </a:lnTo>
                      <a:lnTo>
                        <a:pt x="393" y="420"/>
                      </a:lnTo>
                      <a:lnTo>
                        <a:pt x="381" y="422"/>
                      </a:lnTo>
                      <a:lnTo>
                        <a:pt x="370" y="422"/>
                      </a:lnTo>
                      <a:lnTo>
                        <a:pt x="363" y="420"/>
                      </a:lnTo>
                      <a:lnTo>
                        <a:pt x="356" y="419"/>
                      </a:lnTo>
                      <a:lnTo>
                        <a:pt x="349" y="418"/>
                      </a:lnTo>
                      <a:lnTo>
                        <a:pt x="342" y="415"/>
                      </a:lnTo>
                      <a:lnTo>
                        <a:pt x="335" y="412"/>
                      </a:lnTo>
                      <a:lnTo>
                        <a:pt x="328" y="408"/>
                      </a:lnTo>
                      <a:lnTo>
                        <a:pt x="321" y="402"/>
                      </a:lnTo>
                      <a:lnTo>
                        <a:pt x="313" y="397"/>
                      </a:lnTo>
                      <a:lnTo>
                        <a:pt x="306" y="390"/>
                      </a:lnTo>
                      <a:lnTo>
                        <a:pt x="298" y="383"/>
                      </a:lnTo>
                      <a:lnTo>
                        <a:pt x="289" y="375"/>
                      </a:lnTo>
                      <a:lnTo>
                        <a:pt x="281" y="366"/>
                      </a:lnTo>
                      <a:lnTo>
                        <a:pt x="273" y="357"/>
                      </a:lnTo>
                      <a:lnTo>
                        <a:pt x="264" y="347"/>
                      </a:lnTo>
                      <a:lnTo>
                        <a:pt x="256" y="336"/>
                      </a:lnTo>
                      <a:lnTo>
                        <a:pt x="246" y="325"/>
                      </a:lnTo>
                      <a:lnTo>
                        <a:pt x="237" y="313"/>
                      </a:lnTo>
                      <a:lnTo>
                        <a:pt x="226" y="300"/>
                      </a:lnTo>
                      <a:lnTo>
                        <a:pt x="215" y="286"/>
                      </a:lnTo>
                      <a:lnTo>
                        <a:pt x="203" y="271"/>
                      </a:lnTo>
                      <a:lnTo>
                        <a:pt x="191" y="254"/>
                      </a:lnTo>
                      <a:lnTo>
                        <a:pt x="177" y="238"/>
                      </a:lnTo>
                      <a:lnTo>
                        <a:pt x="162" y="221"/>
                      </a:lnTo>
                      <a:lnTo>
                        <a:pt x="148" y="202"/>
                      </a:lnTo>
                      <a:lnTo>
                        <a:pt x="132" y="182"/>
                      </a:lnTo>
                      <a:lnTo>
                        <a:pt x="115" y="163"/>
                      </a:lnTo>
                      <a:lnTo>
                        <a:pt x="98" y="141"/>
                      </a:lnTo>
                      <a:lnTo>
                        <a:pt x="80" y="119"/>
                      </a:lnTo>
                      <a:lnTo>
                        <a:pt x="61" y="97"/>
                      </a:lnTo>
                      <a:lnTo>
                        <a:pt x="42" y="72"/>
                      </a:lnTo>
                      <a:lnTo>
                        <a:pt x="21" y="47"/>
                      </a:lnTo>
                      <a:lnTo>
                        <a:pt x="0" y="20"/>
                      </a:lnTo>
                      <a:lnTo>
                        <a:pt x="0" y="20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3" name="Freeform 161"/>
                <p:cNvSpPr/>
                <p:nvPr/>
              </p:nvSpPr>
              <p:spPr bwMode="auto">
                <a:xfrm>
                  <a:off x="5008563" y="4452938"/>
                  <a:ext cx="139700" cy="163513"/>
                </a:xfrm>
                <a:custGeom>
                  <a:avLst/>
                  <a:gdLst>
                    <a:gd name="T0" fmla="*/ 138 w 177"/>
                    <a:gd name="T1" fmla="*/ 116 h 206"/>
                    <a:gd name="T2" fmla="*/ 128 w 177"/>
                    <a:gd name="T3" fmla="*/ 124 h 206"/>
                    <a:gd name="T4" fmla="*/ 117 w 177"/>
                    <a:gd name="T5" fmla="*/ 133 h 206"/>
                    <a:gd name="T6" fmla="*/ 104 w 177"/>
                    <a:gd name="T7" fmla="*/ 142 h 206"/>
                    <a:gd name="T8" fmla="*/ 87 w 177"/>
                    <a:gd name="T9" fmla="*/ 153 h 206"/>
                    <a:gd name="T10" fmla="*/ 69 w 177"/>
                    <a:gd name="T11" fmla="*/ 167 h 206"/>
                    <a:gd name="T12" fmla="*/ 50 w 177"/>
                    <a:gd name="T13" fmla="*/ 181 h 206"/>
                    <a:gd name="T14" fmla="*/ 26 w 177"/>
                    <a:gd name="T15" fmla="*/ 196 h 206"/>
                    <a:gd name="T16" fmla="*/ 7 w 177"/>
                    <a:gd name="T17" fmla="*/ 199 h 206"/>
                    <a:gd name="T18" fmla="*/ 9 w 177"/>
                    <a:gd name="T19" fmla="*/ 180 h 206"/>
                    <a:gd name="T20" fmla="*/ 27 w 177"/>
                    <a:gd name="T21" fmla="*/ 158 h 206"/>
                    <a:gd name="T22" fmla="*/ 43 w 177"/>
                    <a:gd name="T23" fmla="*/ 137 h 206"/>
                    <a:gd name="T24" fmla="*/ 56 w 177"/>
                    <a:gd name="T25" fmla="*/ 119 h 206"/>
                    <a:gd name="T26" fmla="*/ 69 w 177"/>
                    <a:gd name="T27" fmla="*/ 102 h 206"/>
                    <a:gd name="T28" fmla="*/ 79 w 177"/>
                    <a:gd name="T29" fmla="*/ 88 h 206"/>
                    <a:gd name="T30" fmla="*/ 87 w 177"/>
                    <a:gd name="T31" fmla="*/ 77 h 206"/>
                    <a:gd name="T32" fmla="*/ 92 w 177"/>
                    <a:gd name="T33" fmla="*/ 68 h 206"/>
                    <a:gd name="T34" fmla="*/ 99 w 177"/>
                    <a:gd name="T35" fmla="*/ 55 h 206"/>
                    <a:gd name="T36" fmla="*/ 104 w 177"/>
                    <a:gd name="T37" fmla="*/ 43 h 206"/>
                    <a:gd name="T38" fmla="*/ 105 w 177"/>
                    <a:gd name="T39" fmla="*/ 33 h 206"/>
                    <a:gd name="T40" fmla="*/ 105 w 177"/>
                    <a:gd name="T41" fmla="*/ 25 h 206"/>
                    <a:gd name="T42" fmla="*/ 102 w 177"/>
                    <a:gd name="T43" fmla="*/ 18 h 206"/>
                    <a:gd name="T44" fmla="*/ 101 w 177"/>
                    <a:gd name="T45" fmla="*/ 12 h 206"/>
                    <a:gd name="T46" fmla="*/ 102 w 177"/>
                    <a:gd name="T47" fmla="*/ 7 h 206"/>
                    <a:gd name="T48" fmla="*/ 108 w 177"/>
                    <a:gd name="T49" fmla="*/ 2 h 206"/>
                    <a:gd name="T50" fmla="*/ 115 w 177"/>
                    <a:gd name="T51" fmla="*/ 0 h 206"/>
                    <a:gd name="T52" fmla="*/ 124 w 177"/>
                    <a:gd name="T53" fmla="*/ 1 h 206"/>
                    <a:gd name="T54" fmla="*/ 134 w 177"/>
                    <a:gd name="T55" fmla="*/ 7 h 206"/>
                    <a:gd name="T56" fmla="*/ 146 w 177"/>
                    <a:gd name="T57" fmla="*/ 15 h 206"/>
                    <a:gd name="T58" fmla="*/ 160 w 177"/>
                    <a:gd name="T59" fmla="*/ 29 h 206"/>
                    <a:gd name="T60" fmla="*/ 170 w 177"/>
                    <a:gd name="T61" fmla="*/ 41 h 206"/>
                    <a:gd name="T62" fmla="*/ 175 w 177"/>
                    <a:gd name="T63" fmla="*/ 52 h 206"/>
                    <a:gd name="T64" fmla="*/ 177 w 177"/>
                    <a:gd name="T65" fmla="*/ 62 h 206"/>
                    <a:gd name="T66" fmla="*/ 174 w 177"/>
                    <a:gd name="T67" fmla="*/ 72 h 206"/>
                    <a:gd name="T68" fmla="*/ 169 w 177"/>
                    <a:gd name="T69" fmla="*/ 81 h 206"/>
                    <a:gd name="T70" fmla="*/ 160 w 177"/>
                    <a:gd name="T71" fmla="*/ 92 h 206"/>
                    <a:gd name="T72" fmla="*/ 148 w 177"/>
                    <a:gd name="T73" fmla="*/ 106 h 206"/>
                    <a:gd name="T74" fmla="*/ 142 w 177"/>
                    <a:gd name="T75" fmla="*/ 113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77" h="206">
                      <a:moveTo>
                        <a:pt x="142" y="113"/>
                      </a:moveTo>
                      <a:lnTo>
                        <a:pt x="138" y="116"/>
                      </a:lnTo>
                      <a:lnTo>
                        <a:pt x="134" y="120"/>
                      </a:lnTo>
                      <a:lnTo>
                        <a:pt x="128" y="124"/>
                      </a:lnTo>
                      <a:lnTo>
                        <a:pt x="123" y="128"/>
                      </a:lnTo>
                      <a:lnTo>
                        <a:pt x="117" y="133"/>
                      </a:lnTo>
                      <a:lnTo>
                        <a:pt x="110" y="138"/>
                      </a:lnTo>
                      <a:lnTo>
                        <a:pt x="104" y="142"/>
                      </a:lnTo>
                      <a:lnTo>
                        <a:pt x="95" y="148"/>
                      </a:lnTo>
                      <a:lnTo>
                        <a:pt x="87" y="153"/>
                      </a:lnTo>
                      <a:lnTo>
                        <a:pt x="79" y="160"/>
                      </a:lnTo>
                      <a:lnTo>
                        <a:pt x="69" y="167"/>
                      </a:lnTo>
                      <a:lnTo>
                        <a:pt x="59" y="174"/>
                      </a:lnTo>
                      <a:lnTo>
                        <a:pt x="50" y="181"/>
                      </a:lnTo>
                      <a:lnTo>
                        <a:pt x="38" y="188"/>
                      </a:lnTo>
                      <a:lnTo>
                        <a:pt x="26" y="196"/>
                      </a:lnTo>
                      <a:lnTo>
                        <a:pt x="15" y="206"/>
                      </a:lnTo>
                      <a:lnTo>
                        <a:pt x="7" y="199"/>
                      </a:lnTo>
                      <a:lnTo>
                        <a:pt x="0" y="192"/>
                      </a:lnTo>
                      <a:lnTo>
                        <a:pt x="9" y="180"/>
                      </a:lnTo>
                      <a:lnTo>
                        <a:pt x="18" y="169"/>
                      </a:lnTo>
                      <a:lnTo>
                        <a:pt x="27" y="158"/>
                      </a:lnTo>
                      <a:lnTo>
                        <a:pt x="36" y="146"/>
                      </a:lnTo>
                      <a:lnTo>
                        <a:pt x="43" y="137"/>
                      </a:lnTo>
                      <a:lnTo>
                        <a:pt x="50" y="127"/>
                      </a:lnTo>
                      <a:lnTo>
                        <a:pt x="56" y="119"/>
                      </a:lnTo>
                      <a:lnTo>
                        <a:pt x="63" y="110"/>
                      </a:lnTo>
                      <a:lnTo>
                        <a:pt x="69" y="102"/>
                      </a:lnTo>
                      <a:lnTo>
                        <a:pt x="74" y="95"/>
                      </a:lnTo>
                      <a:lnTo>
                        <a:pt x="79" y="88"/>
                      </a:lnTo>
                      <a:lnTo>
                        <a:pt x="83" y="83"/>
                      </a:lnTo>
                      <a:lnTo>
                        <a:pt x="87" y="77"/>
                      </a:lnTo>
                      <a:lnTo>
                        <a:pt x="90" y="72"/>
                      </a:lnTo>
                      <a:lnTo>
                        <a:pt x="92" y="68"/>
                      </a:lnTo>
                      <a:lnTo>
                        <a:pt x="95" y="63"/>
                      </a:lnTo>
                      <a:lnTo>
                        <a:pt x="99" y="55"/>
                      </a:lnTo>
                      <a:lnTo>
                        <a:pt x="102" y="50"/>
                      </a:lnTo>
                      <a:lnTo>
                        <a:pt x="104" y="43"/>
                      </a:lnTo>
                      <a:lnTo>
                        <a:pt x="105" y="37"/>
                      </a:lnTo>
                      <a:lnTo>
                        <a:pt x="105" y="33"/>
                      </a:lnTo>
                      <a:lnTo>
                        <a:pt x="105" y="29"/>
                      </a:lnTo>
                      <a:lnTo>
                        <a:pt x="105" y="25"/>
                      </a:lnTo>
                      <a:lnTo>
                        <a:pt x="104" y="22"/>
                      </a:lnTo>
                      <a:lnTo>
                        <a:pt x="102" y="18"/>
                      </a:lnTo>
                      <a:lnTo>
                        <a:pt x="101" y="15"/>
                      </a:lnTo>
                      <a:lnTo>
                        <a:pt x="101" y="12"/>
                      </a:lnTo>
                      <a:lnTo>
                        <a:pt x="101" y="9"/>
                      </a:lnTo>
                      <a:lnTo>
                        <a:pt x="102" y="7"/>
                      </a:lnTo>
                      <a:lnTo>
                        <a:pt x="105" y="4"/>
                      </a:lnTo>
                      <a:lnTo>
                        <a:pt x="108" y="2"/>
                      </a:lnTo>
                      <a:lnTo>
                        <a:pt x="110" y="1"/>
                      </a:lnTo>
                      <a:lnTo>
                        <a:pt x="115" y="0"/>
                      </a:lnTo>
                      <a:lnTo>
                        <a:pt x="120" y="0"/>
                      </a:lnTo>
                      <a:lnTo>
                        <a:pt x="124" y="1"/>
                      </a:lnTo>
                      <a:lnTo>
                        <a:pt x="128" y="2"/>
                      </a:lnTo>
                      <a:lnTo>
                        <a:pt x="134" y="7"/>
                      </a:lnTo>
                      <a:lnTo>
                        <a:pt x="140" y="11"/>
                      </a:lnTo>
                      <a:lnTo>
                        <a:pt x="146" y="15"/>
                      </a:lnTo>
                      <a:lnTo>
                        <a:pt x="153" y="22"/>
                      </a:lnTo>
                      <a:lnTo>
                        <a:pt x="160" y="29"/>
                      </a:lnTo>
                      <a:lnTo>
                        <a:pt x="166" y="36"/>
                      </a:lnTo>
                      <a:lnTo>
                        <a:pt x="170" y="41"/>
                      </a:lnTo>
                      <a:lnTo>
                        <a:pt x="173" y="47"/>
                      </a:lnTo>
                      <a:lnTo>
                        <a:pt x="175" y="52"/>
                      </a:lnTo>
                      <a:lnTo>
                        <a:pt x="177" y="58"/>
                      </a:lnTo>
                      <a:lnTo>
                        <a:pt x="177" y="62"/>
                      </a:lnTo>
                      <a:lnTo>
                        <a:pt x="177" y="68"/>
                      </a:lnTo>
                      <a:lnTo>
                        <a:pt x="174" y="72"/>
                      </a:lnTo>
                      <a:lnTo>
                        <a:pt x="171" y="77"/>
                      </a:lnTo>
                      <a:lnTo>
                        <a:pt x="169" y="81"/>
                      </a:lnTo>
                      <a:lnTo>
                        <a:pt x="164" y="87"/>
                      </a:lnTo>
                      <a:lnTo>
                        <a:pt x="160" y="92"/>
                      </a:lnTo>
                      <a:lnTo>
                        <a:pt x="155" y="99"/>
                      </a:lnTo>
                      <a:lnTo>
                        <a:pt x="148" y="106"/>
                      </a:lnTo>
                      <a:lnTo>
                        <a:pt x="142" y="113"/>
                      </a:lnTo>
                      <a:lnTo>
                        <a:pt x="142" y="113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6" name="组合 55"/>
            <p:cNvGrpSpPr/>
            <p:nvPr/>
          </p:nvGrpSpPr>
          <p:grpSpPr>
            <a:xfrm>
              <a:off x="5019322" y="4133050"/>
              <a:ext cx="450807" cy="453063"/>
              <a:chOff x="2393402" y="3470497"/>
              <a:chExt cx="450807" cy="453063"/>
            </a:xfrm>
          </p:grpSpPr>
          <p:pic>
            <p:nvPicPr>
              <p:cNvPr id="78" name="图片 77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93402" y="3470497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80" name="组合 79"/>
              <p:cNvGrpSpPr/>
              <p:nvPr/>
            </p:nvGrpSpPr>
            <p:grpSpPr>
              <a:xfrm>
                <a:off x="2460360" y="3539654"/>
                <a:ext cx="234812" cy="314748"/>
                <a:chOff x="4625975" y="4227513"/>
                <a:chExt cx="522288" cy="700087"/>
              </a:xfrm>
              <a:solidFill>
                <a:srgbClr val="FF0000"/>
              </a:solidFill>
            </p:grpSpPr>
            <p:sp>
              <p:nvSpPr>
                <p:cNvPr id="81" name="Freeform 156"/>
                <p:cNvSpPr/>
                <p:nvPr/>
              </p:nvSpPr>
              <p:spPr bwMode="auto">
                <a:xfrm>
                  <a:off x="4686300" y="4338638"/>
                  <a:ext cx="455612" cy="114300"/>
                </a:xfrm>
                <a:custGeom>
                  <a:avLst/>
                  <a:gdLst>
                    <a:gd name="T0" fmla="*/ 25 w 575"/>
                    <a:gd name="T1" fmla="*/ 96 h 144"/>
                    <a:gd name="T2" fmla="*/ 33 w 575"/>
                    <a:gd name="T3" fmla="*/ 95 h 144"/>
                    <a:gd name="T4" fmla="*/ 45 w 575"/>
                    <a:gd name="T5" fmla="*/ 93 h 144"/>
                    <a:gd name="T6" fmla="*/ 60 w 575"/>
                    <a:gd name="T7" fmla="*/ 90 h 144"/>
                    <a:gd name="T8" fmla="*/ 79 w 575"/>
                    <a:gd name="T9" fmla="*/ 88 h 144"/>
                    <a:gd name="T10" fmla="*/ 101 w 575"/>
                    <a:gd name="T11" fmla="*/ 83 h 144"/>
                    <a:gd name="T12" fmla="*/ 126 w 575"/>
                    <a:gd name="T13" fmla="*/ 78 h 144"/>
                    <a:gd name="T14" fmla="*/ 155 w 575"/>
                    <a:gd name="T15" fmla="*/ 72 h 144"/>
                    <a:gd name="T16" fmla="*/ 188 w 575"/>
                    <a:gd name="T17" fmla="*/ 65 h 144"/>
                    <a:gd name="T18" fmla="*/ 224 w 575"/>
                    <a:gd name="T19" fmla="*/ 59 h 144"/>
                    <a:gd name="T20" fmla="*/ 263 w 575"/>
                    <a:gd name="T21" fmla="*/ 50 h 144"/>
                    <a:gd name="T22" fmla="*/ 302 w 575"/>
                    <a:gd name="T23" fmla="*/ 42 h 144"/>
                    <a:gd name="T24" fmla="*/ 337 w 575"/>
                    <a:gd name="T25" fmla="*/ 35 h 144"/>
                    <a:gd name="T26" fmla="*/ 368 w 575"/>
                    <a:gd name="T27" fmla="*/ 28 h 144"/>
                    <a:gd name="T28" fmla="*/ 396 w 575"/>
                    <a:gd name="T29" fmla="*/ 23 h 144"/>
                    <a:gd name="T30" fmla="*/ 422 w 575"/>
                    <a:gd name="T31" fmla="*/ 17 h 144"/>
                    <a:gd name="T32" fmla="*/ 443 w 575"/>
                    <a:gd name="T33" fmla="*/ 13 h 144"/>
                    <a:gd name="T34" fmla="*/ 461 w 575"/>
                    <a:gd name="T35" fmla="*/ 9 h 144"/>
                    <a:gd name="T36" fmla="*/ 476 w 575"/>
                    <a:gd name="T37" fmla="*/ 6 h 144"/>
                    <a:gd name="T38" fmla="*/ 487 w 575"/>
                    <a:gd name="T39" fmla="*/ 3 h 144"/>
                    <a:gd name="T40" fmla="*/ 494 w 575"/>
                    <a:gd name="T41" fmla="*/ 0 h 144"/>
                    <a:gd name="T42" fmla="*/ 503 w 575"/>
                    <a:gd name="T43" fmla="*/ 0 h 144"/>
                    <a:gd name="T44" fmla="*/ 518 w 575"/>
                    <a:gd name="T45" fmla="*/ 3 h 144"/>
                    <a:gd name="T46" fmla="*/ 537 w 575"/>
                    <a:gd name="T47" fmla="*/ 13 h 144"/>
                    <a:gd name="T48" fmla="*/ 557 w 575"/>
                    <a:gd name="T49" fmla="*/ 27 h 144"/>
                    <a:gd name="T50" fmla="*/ 570 w 575"/>
                    <a:gd name="T51" fmla="*/ 39 h 144"/>
                    <a:gd name="T52" fmla="*/ 575 w 575"/>
                    <a:gd name="T53" fmla="*/ 50 h 144"/>
                    <a:gd name="T54" fmla="*/ 573 w 575"/>
                    <a:gd name="T55" fmla="*/ 54 h 144"/>
                    <a:gd name="T56" fmla="*/ 568 w 575"/>
                    <a:gd name="T57" fmla="*/ 59 h 144"/>
                    <a:gd name="T58" fmla="*/ 559 w 575"/>
                    <a:gd name="T59" fmla="*/ 61 h 144"/>
                    <a:gd name="T60" fmla="*/ 548 w 575"/>
                    <a:gd name="T61" fmla="*/ 63 h 144"/>
                    <a:gd name="T62" fmla="*/ 534 w 575"/>
                    <a:gd name="T63" fmla="*/ 63 h 144"/>
                    <a:gd name="T64" fmla="*/ 515 w 575"/>
                    <a:gd name="T65" fmla="*/ 64 h 144"/>
                    <a:gd name="T66" fmla="*/ 486 w 575"/>
                    <a:gd name="T67" fmla="*/ 67 h 144"/>
                    <a:gd name="T68" fmla="*/ 447 w 575"/>
                    <a:gd name="T69" fmla="*/ 72 h 144"/>
                    <a:gd name="T70" fmla="*/ 399 w 575"/>
                    <a:gd name="T71" fmla="*/ 79 h 144"/>
                    <a:gd name="T72" fmla="*/ 339 w 575"/>
                    <a:gd name="T73" fmla="*/ 89 h 144"/>
                    <a:gd name="T74" fmla="*/ 271 w 575"/>
                    <a:gd name="T75" fmla="*/ 100 h 144"/>
                    <a:gd name="T76" fmla="*/ 209 w 575"/>
                    <a:gd name="T77" fmla="*/ 111 h 144"/>
                    <a:gd name="T78" fmla="*/ 159 w 575"/>
                    <a:gd name="T79" fmla="*/ 121 h 144"/>
                    <a:gd name="T80" fmla="*/ 122 w 575"/>
                    <a:gd name="T81" fmla="*/ 129 h 144"/>
                    <a:gd name="T82" fmla="*/ 94 w 575"/>
                    <a:gd name="T83" fmla="*/ 135 h 144"/>
                    <a:gd name="T84" fmla="*/ 79 w 575"/>
                    <a:gd name="T85" fmla="*/ 139 h 144"/>
                    <a:gd name="T86" fmla="*/ 58 w 575"/>
                    <a:gd name="T87" fmla="*/ 144 h 144"/>
                    <a:gd name="T88" fmla="*/ 40 w 575"/>
                    <a:gd name="T89" fmla="*/ 142 h 144"/>
                    <a:gd name="T90" fmla="*/ 22 w 575"/>
                    <a:gd name="T91" fmla="*/ 129 h 144"/>
                    <a:gd name="T92" fmla="*/ 9 w 575"/>
                    <a:gd name="T93" fmla="*/ 118 h 144"/>
                    <a:gd name="T94" fmla="*/ 2 w 575"/>
                    <a:gd name="T95" fmla="*/ 108 h 144"/>
                    <a:gd name="T96" fmla="*/ 0 w 575"/>
                    <a:gd name="T97" fmla="*/ 101 h 144"/>
                    <a:gd name="T98" fmla="*/ 7 w 575"/>
                    <a:gd name="T99" fmla="*/ 97 h 144"/>
                    <a:gd name="T100" fmla="*/ 21 w 575"/>
                    <a:gd name="T101" fmla="*/ 96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5" h="144">
                      <a:moveTo>
                        <a:pt x="21" y="96"/>
                      </a:moveTo>
                      <a:lnTo>
                        <a:pt x="22" y="96"/>
                      </a:lnTo>
                      <a:lnTo>
                        <a:pt x="25" y="96"/>
                      </a:lnTo>
                      <a:lnTo>
                        <a:pt x="27" y="96"/>
                      </a:lnTo>
                      <a:lnTo>
                        <a:pt x="29" y="96"/>
                      </a:lnTo>
                      <a:lnTo>
                        <a:pt x="33" y="95"/>
                      </a:lnTo>
                      <a:lnTo>
                        <a:pt x="36" y="95"/>
                      </a:lnTo>
                      <a:lnTo>
                        <a:pt x="40" y="95"/>
                      </a:lnTo>
                      <a:lnTo>
                        <a:pt x="45" y="93"/>
                      </a:lnTo>
                      <a:lnTo>
                        <a:pt x="50" y="93"/>
                      </a:lnTo>
                      <a:lnTo>
                        <a:pt x="54" y="92"/>
                      </a:lnTo>
                      <a:lnTo>
                        <a:pt x="60" y="90"/>
                      </a:lnTo>
                      <a:lnTo>
                        <a:pt x="65" y="89"/>
                      </a:lnTo>
                      <a:lnTo>
                        <a:pt x="72" y="89"/>
                      </a:lnTo>
                      <a:lnTo>
                        <a:pt x="79" y="88"/>
                      </a:lnTo>
                      <a:lnTo>
                        <a:pt x="86" y="86"/>
                      </a:lnTo>
                      <a:lnTo>
                        <a:pt x="93" y="85"/>
                      </a:lnTo>
                      <a:lnTo>
                        <a:pt x="101" y="83"/>
                      </a:lnTo>
                      <a:lnTo>
                        <a:pt x="110" y="82"/>
                      </a:lnTo>
                      <a:lnTo>
                        <a:pt x="118" y="79"/>
                      </a:lnTo>
                      <a:lnTo>
                        <a:pt x="126" y="78"/>
                      </a:lnTo>
                      <a:lnTo>
                        <a:pt x="136" y="77"/>
                      </a:lnTo>
                      <a:lnTo>
                        <a:pt x="146" y="74"/>
                      </a:lnTo>
                      <a:lnTo>
                        <a:pt x="155" y="72"/>
                      </a:lnTo>
                      <a:lnTo>
                        <a:pt x="166" y="70"/>
                      </a:lnTo>
                      <a:lnTo>
                        <a:pt x="177" y="68"/>
                      </a:lnTo>
                      <a:lnTo>
                        <a:pt x="188" y="65"/>
                      </a:lnTo>
                      <a:lnTo>
                        <a:pt x="200" y="63"/>
                      </a:lnTo>
                      <a:lnTo>
                        <a:pt x="212" y="61"/>
                      </a:lnTo>
                      <a:lnTo>
                        <a:pt x="224" y="59"/>
                      </a:lnTo>
                      <a:lnTo>
                        <a:pt x="237" y="56"/>
                      </a:lnTo>
                      <a:lnTo>
                        <a:pt x="249" y="53"/>
                      </a:lnTo>
                      <a:lnTo>
                        <a:pt x="263" y="50"/>
                      </a:lnTo>
                      <a:lnTo>
                        <a:pt x="277" y="47"/>
                      </a:lnTo>
                      <a:lnTo>
                        <a:pt x="289" y="45"/>
                      </a:lnTo>
                      <a:lnTo>
                        <a:pt x="302" y="42"/>
                      </a:lnTo>
                      <a:lnTo>
                        <a:pt x="313" y="39"/>
                      </a:lnTo>
                      <a:lnTo>
                        <a:pt x="325" y="38"/>
                      </a:lnTo>
                      <a:lnTo>
                        <a:pt x="337" y="35"/>
                      </a:lnTo>
                      <a:lnTo>
                        <a:pt x="348" y="32"/>
                      </a:lnTo>
                      <a:lnTo>
                        <a:pt x="359" y="31"/>
                      </a:lnTo>
                      <a:lnTo>
                        <a:pt x="368" y="28"/>
                      </a:lnTo>
                      <a:lnTo>
                        <a:pt x="378" y="27"/>
                      </a:lnTo>
                      <a:lnTo>
                        <a:pt x="388" y="24"/>
                      </a:lnTo>
                      <a:lnTo>
                        <a:pt x="396" y="23"/>
                      </a:lnTo>
                      <a:lnTo>
                        <a:pt x="406" y="21"/>
                      </a:lnTo>
                      <a:lnTo>
                        <a:pt x="414" y="18"/>
                      </a:lnTo>
                      <a:lnTo>
                        <a:pt x="422" y="17"/>
                      </a:lnTo>
                      <a:lnTo>
                        <a:pt x="429" y="16"/>
                      </a:lnTo>
                      <a:lnTo>
                        <a:pt x="436" y="14"/>
                      </a:lnTo>
                      <a:lnTo>
                        <a:pt x="443" y="13"/>
                      </a:lnTo>
                      <a:lnTo>
                        <a:pt x="450" y="11"/>
                      </a:lnTo>
                      <a:lnTo>
                        <a:pt x="456" y="10"/>
                      </a:lnTo>
                      <a:lnTo>
                        <a:pt x="461" y="9"/>
                      </a:lnTo>
                      <a:lnTo>
                        <a:pt x="467" y="7"/>
                      </a:lnTo>
                      <a:lnTo>
                        <a:pt x="472" y="7"/>
                      </a:lnTo>
                      <a:lnTo>
                        <a:pt x="476" y="6"/>
                      </a:lnTo>
                      <a:lnTo>
                        <a:pt x="480" y="5"/>
                      </a:lnTo>
                      <a:lnTo>
                        <a:pt x="485" y="3"/>
                      </a:lnTo>
                      <a:lnTo>
                        <a:pt x="487" y="3"/>
                      </a:lnTo>
                      <a:lnTo>
                        <a:pt x="490" y="2"/>
                      </a:lnTo>
                      <a:lnTo>
                        <a:pt x="493" y="2"/>
                      </a:lnTo>
                      <a:lnTo>
                        <a:pt x="494" y="0"/>
                      </a:lnTo>
                      <a:lnTo>
                        <a:pt x="497" y="0"/>
                      </a:lnTo>
                      <a:lnTo>
                        <a:pt x="498" y="0"/>
                      </a:lnTo>
                      <a:lnTo>
                        <a:pt x="503" y="0"/>
                      </a:lnTo>
                      <a:lnTo>
                        <a:pt x="507" y="0"/>
                      </a:lnTo>
                      <a:lnTo>
                        <a:pt x="512" y="2"/>
                      </a:lnTo>
                      <a:lnTo>
                        <a:pt x="518" y="3"/>
                      </a:lnTo>
                      <a:lnTo>
                        <a:pt x="523" y="6"/>
                      </a:lnTo>
                      <a:lnTo>
                        <a:pt x="530" y="9"/>
                      </a:lnTo>
                      <a:lnTo>
                        <a:pt x="537" y="13"/>
                      </a:lnTo>
                      <a:lnTo>
                        <a:pt x="544" y="17"/>
                      </a:lnTo>
                      <a:lnTo>
                        <a:pt x="551" y="21"/>
                      </a:lnTo>
                      <a:lnTo>
                        <a:pt x="557" y="27"/>
                      </a:lnTo>
                      <a:lnTo>
                        <a:pt x="562" y="31"/>
                      </a:lnTo>
                      <a:lnTo>
                        <a:pt x="566" y="35"/>
                      </a:lnTo>
                      <a:lnTo>
                        <a:pt x="570" y="39"/>
                      </a:lnTo>
                      <a:lnTo>
                        <a:pt x="572" y="43"/>
                      </a:lnTo>
                      <a:lnTo>
                        <a:pt x="575" y="47"/>
                      </a:lnTo>
                      <a:lnTo>
                        <a:pt x="575" y="50"/>
                      </a:lnTo>
                      <a:lnTo>
                        <a:pt x="575" y="52"/>
                      </a:lnTo>
                      <a:lnTo>
                        <a:pt x="573" y="53"/>
                      </a:lnTo>
                      <a:lnTo>
                        <a:pt x="573" y="54"/>
                      </a:lnTo>
                      <a:lnTo>
                        <a:pt x="572" y="56"/>
                      </a:lnTo>
                      <a:lnTo>
                        <a:pt x="570" y="57"/>
                      </a:lnTo>
                      <a:lnTo>
                        <a:pt x="568" y="59"/>
                      </a:lnTo>
                      <a:lnTo>
                        <a:pt x="566" y="59"/>
                      </a:lnTo>
                      <a:lnTo>
                        <a:pt x="563" y="60"/>
                      </a:lnTo>
                      <a:lnTo>
                        <a:pt x="559" y="61"/>
                      </a:lnTo>
                      <a:lnTo>
                        <a:pt x="557" y="61"/>
                      </a:lnTo>
                      <a:lnTo>
                        <a:pt x="552" y="61"/>
                      </a:lnTo>
                      <a:lnTo>
                        <a:pt x="548" y="63"/>
                      </a:lnTo>
                      <a:lnTo>
                        <a:pt x="544" y="63"/>
                      </a:lnTo>
                      <a:lnTo>
                        <a:pt x="539" y="63"/>
                      </a:lnTo>
                      <a:lnTo>
                        <a:pt x="534" y="63"/>
                      </a:lnTo>
                      <a:lnTo>
                        <a:pt x="529" y="63"/>
                      </a:lnTo>
                      <a:lnTo>
                        <a:pt x="522" y="63"/>
                      </a:lnTo>
                      <a:lnTo>
                        <a:pt x="515" y="64"/>
                      </a:lnTo>
                      <a:lnTo>
                        <a:pt x="507" y="64"/>
                      </a:lnTo>
                      <a:lnTo>
                        <a:pt x="497" y="65"/>
                      </a:lnTo>
                      <a:lnTo>
                        <a:pt x="486" y="67"/>
                      </a:lnTo>
                      <a:lnTo>
                        <a:pt x="474" y="68"/>
                      </a:lnTo>
                      <a:lnTo>
                        <a:pt x="461" y="70"/>
                      </a:lnTo>
                      <a:lnTo>
                        <a:pt x="447" y="72"/>
                      </a:lnTo>
                      <a:lnTo>
                        <a:pt x="432" y="74"/>
                      </a:lnTo>
                      <a:lnTo>
                        <a:pt x="415" y="77"/>
                      </a:lnTo>
                      <a:lnTo>
                        <a:pt x="399" y="79"/>
                      </a:lnTo>
                      <a:lnTo>
                        <a:pt x="379" y="82"/>
                      </a:lnTo>
                      <a:lnTo>
                        <a:pt x="360" y="85"/>
                      </a:lnTo>
                      <a:lnTo>
                        <a:pt x="339" y="89"/>
                      </a:lnTo>
                      <a:lnTo>
                        <a:pt x="317" y="92"/>
                      </a:lnTo>
                      <a:lnTo>
                        <a:pt x="294" y="96"/>
                      </a:lnTo>
                      <a:lnTo>
                        <a:pt x="271" y="100"/>
                      </a:lnTo>
                      <a:lnTo>
                        <a:pt x="249" y="104"/>
                      </a:lnTo>
                      <a:lnTo>
                        <a:pt x="229" y="108"/>
                      </a:lnTo>
                      <a:lnTo>
                        <a:pt x="209" y="111"/>
                      </a:lnTo>
                      <a:lnTo>
                        <a:pt x="191" y="115"/>
                      </a:lnTo>
                      <a:lnTo>
                        <a:pt x="175" y="118"/>
                      </a:lnTo>
                      <a:lnTo>
                        <a:pt x="159" y="121"/>
                      </a:lnTo>
                      <a:lnTo>
                        <a:pt x="146" y="124"/>
                      </a:lnTo>
                      <a:lnTo>
                        <a:pt x="133" y="126"/>
                      </a:lnTo>
                      <a:lnTo>
                        <a:pt x="122" y="129"/>
                      </a:lnTo>
                      <a:lnTo>
                        <a:pt x="111" y="130"/>
                      </a:lnTo>
                      <a:lnTo>
                        <a:pt x="103" y="133"/>
                      </a:lnTo>
                      <a:lnTo>
                        <a:pt x="94" y="135"/>
                      </a:lnTo>
                      <a:lnTo>
                        <a:pt x="87" y="136"/>
                      </a:lnTo>
                      <a:lnTo>
                        <a:pt x="83" y="137"/>
                      </a:lnTo>
                      <a:lnTo>
                        <a:pt x="79" y="139"/>
                      </a:lnTo>
                      <a:lnTo>
                        <a:pt x="71" y="142"/>
                      </a:lnTo>
                      <a:lnTo>
                        <a:pt x="65" y="143"/>
                      </a:lnTo>
                      <a:lnTo>
                        <a:pt x="58" y="144"/>
                      </a:lnTo>
                      <a:lnTo>
                        <a:pt x="51" y="144"/>
                      </a:lnTo>
                      <a:lnTo>
                        <a:pt x="46" y="143"/>
                      </a:lnTo>
                      <a:lnTo>
                        <a:pt x="40" y="142"/>
                      </a:lnTo>
                      <a:lnTo>
                        <a:pt x="35" y="139"/>
                      </a:lnTo>
                      <a:lnTo>
                        <a:pt x="29" y="135"/>
                      </a:lnTo>
                      <a:lnTo>
                        <a:pt x="22" y="129"/>
                      </a:lnTo>
                      <a:lnTo>
                        <a:pt x="17" y="125"/>
                      </a:lnTo>
                      <a:lnTo>
                        <a:pt x="11" y="121"/>
                      </a:lnTo>
                      <a:lnTo>
                        <a:pt x="9" y="118"/>
                      </a:lnTo>
                      <a:lnTo>
                        <a:pt x="6" y="114"/>
                      </a:lnTo>
                      <a:lnTo>
                        <a:pt x="3" y="111"/>
                      </a:lnTo>
                      <a:lnTo>
                        <a:pt x="2" y="108"/>
                      </a:lnTo>
                      <a:lnTo>
                        <a:pt x="2" y="104"/>
                      </a:lnTo>
                      <a:lnTo>
                        <a:pt x="0" y="103"/>
                      </a:lnTo>
                      <a:lnTo>
                        <a:pt x="0" y="101"/>
                      </a:lnTo>
                      <a:lnTo>
                        <a:pt x="2" y="100"/>
                      </a:lnTo>
                      <a:lnTo>
                        <a:pt x="4" y="99"/>
                      </a:lnTo>
                      <a:lnTo>
                        <a:pt x="7" y="97"/>
                      </a:lnTo>
                      <a:lnTo>
                        <a:pt x="11" y="97"/>
                      </a:lnTo>
                      <a:lnTo>
                        <a:pt x="15" y="96"/>
                      </a:lnTo>
                      <a:lnTo>
                        <a:pt x="21" y="96"/>
                      </a:lnTo>
                      <a:lnTo>
                        <a:pt x="21" y="9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" name="Freeform 157"/>
                <p:cNvSpPr/>
                <p:nvPr/>
              </p:nvSpPr>
              <p:spPr bwMode="auto">
                <a:xfrm>
                  <a:off x="4867275" y="4227513"/>
                  <a:ext cx="120650" cy="93663"/>
                </a:xfrm>
                <a:custGeom>
                  <a:avLst/>
                  <a:gdLst>
                    <a:gd name="T0" fmla="*/ 0 w 150"/>
                    <a:gd name="T1" fmla="*/ 10 h 118"/>
                    <a:gd name="T2" fmla="*/ 4 w 150"/>
                    <a:gd name="T3" fmla="*/ 6 h 118"/>
                    <a:gd name="T4" fmla="*/ 12 w 150"/>
                    <a:gd name="T5" fmla="*/ 3 h 118"/>
                    <a:gd name="T6" fmla="*/ 23 w 150"/>
                    <a:gd name="T7" fmla="*/ 0 h 118"/>
                    <a:gd name="T8" fmla="*/ 38 w 150"/>
                    <a:gd name="T9" fmla="*/ 1 h 118"/>
                    <a:gd name="T10" fmla="*/ 55 w 150"/>
                    <a:gd name="T11" fmla="*/ 4 h 118"/>
                    <a:gd name="T12" fmla="*/ 74 w 150"/>
                    <a:gd name="T13" fmla="*/ 10 h 118"/>
                    <a:gd name="T14" fmla="*/ 96 w 150"/>
                    <a:gd name="T15" fmla="*/ 19 h 118"/>
                    <a:gd name="T16" fmla="*/ 113 w 150"/>
                    <a:gd name="T17" fmla="*/ 29 h 118"/>
                    <a:gd name="T18" fmla="*/ 123 w 150"/>
                    <a:gd name="T19" fmla="*/ 37 h 118"/>
                    <a:gd name="T20" fmla="*/ 131 w 150"/>
                    <a:gd name="T21" fmla="*/ 44 h 118"/>
                    <a:gd name="T22" fmla="*/ 138 w 150"/>
                    <a:gd name="T23" fmla="*/ 51 h 118"/>
                    <a:gd name="T24" fmla="*/ 144 w 150"/>
                    <a:gd name="T25" fmla="*/ 58 h 118"/>
                    <a:gd name="T26" fmla="*/ 148 w 150"/>
                    <a:gd name="T27" fmla="*/ 65 h 118"/>
                    <a:gd name="T28" fmla="*/ 149 w 150"/>
                    <a:gd name="T29" fmla="*/ 73 h 118"/>
                    <a:gd name="T30" fmla="*/ 150 w 150"/>
                    <a:gd name="T31" fmla="*/ 80 h 118"/>
                    <a:gd name="T32" fmla="*/ 148 w 150"/>
                    <a:gd name="T33" fmla="*/ 91 h 118"/>
                    <a:gd name="T34" fmla="*/ 144 w 150"/>
                    <a:gd name="T35" fmla="*/ 104 h 118"/>
                    <a:gd name="T36" fmla="*/ 138 w 150"/>
                    <a:gd name="T37" fmla="*/ 112 h 118"/>
                    <a:gd name="T38" fmla="*/ 131 w 150"/>
                    <a:gd name="T39" fmla="*/ 116 h 118"/>
                    <a:gd name="T40" fmla="*/ 124 w 150"/>
                    <a:gd name="T41" fmla="*/ 118 h 118"/>
                    <a:gd name="T42" fmla="*/ 119 w 150"/>
                    <a:gd name="T43" fmla="*/ 116 h 118"/>
                    <a:gd name="T44" fmla="*/ 112 w 150"/>
                    <a:gd name="T45" fmla="*/ 112 h 118"/>
                    <a:gd name="T46" fmla="*/ 105 w 150"/>
                    <a:gd name="T47" fmla="*/ 108 h 118"/>
                    <a:gd name="T48" fmla="*/ 95 w 150"/>
                    <a:gd name="T49" fmla="*/ 101 h 118"/>
                    <a:gd name="T50" fmla="*/ 85 w 150"/>
                    <a:gd name="T51" fmla="*/ 94 h 118"/>
                    <a:gd name="T52" fmla="*/ 76 w 150"/>
                    <a:gd name="T53" fmla="*/ 84 h 118"/>
                    <a:gd name="T54" fmla="*/ 63 w 150"/>
                    <a:gd name="T55" fmla="*/ 73 h 118"/>
                    <a:gd name="T56" fmla="*/ 51 w 150"/>
                    <a:gd name="T57" fmla="*/ 62 h 118"/>
                    <a:gd name="T58" fmla="*/ 37 w 150"/>
                    <a:gd name="T59" fmla="*/ 51 h 118"/>
                    <a:gd name="T60" fmla="*/ 27 w 150"/>
                    <a:gd name="T61" fmla="*/ 43 h 118"/>
                    <a:gd name="T62" fmla="*/ 18 w 150"/>
                    <a:gd name="T63" fmla="*/ 35 h 118"/>
                    <a:gd name="T64" fmla="*/ 11 w 150"/>
                    <a:gd name="T65" fmla="*/ 28 h 118"/>
                    <a:gd name="T66" fmla="*/ 5 w 150"/>
                    <a:gd name="T67" fmla="*/ 21 h 118"/>
                    <a:gd name="T68" fmla="*/ 1 w 150"/>
                    <a:gd name="T69" fmla="*/ 17 h 118"/>
                    <a:gd name="T70" fmla="*/ 0 w 150"/>
                    <a:gd name="T71" fmla="*/ 14 h 118"/>
                    <a:gd name="T72" fmla="*/ 0 w 150"/>
                    <a:gd name="T73" fmla="*/ 12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50" h="118">
                      <a:moveTo>
                        <a:pt x="0" y="12"/>
                      </a:moveTo>
                      <a:lnTo>
                        <a:pt x="0" y="10"/>
                      </a:lnTo>
                      <a:lnTo>
                        <a:pt x="2" y="7"/>
                      </a:lnTo>
                      <a:lnTo>
                        <a:pt x="4" y="6"/>
                      </a:lnTo>
                      <a:lnTo>
                        <a:pt x="8" y="4"/>
                      </a:lnTo>
                      <a:lnTo>
                        <a:pt x="12" y="3"/>
                      </a:lnTo>
                      <a:lnTo>
                        <a:pt x="18" y="1"/>
                      </a:lnTo>
                      <a:lnTo>
                        <a:pt x="23" y="0"/>
                      </a:lnTo>
                      <a:lnTo>
                        <a:pt x="30" y="0"/>
                      </a:lnTo>
                      <a:lnTo>
                        <a:pt x="38" y="1"/>
                      </a:lnTo>
                      <a:lnTo>
                        <a:pt x="47" y="1"/>
                      </a:lnTo>
                      <a:lnTo>
                        <a:pt x="55" y="4"/>
                      </a:lnTo>
                      <a:lnTo>
                        <a:pt x="65" y="7"/>
                      </a:lnTo>
                      <a:lnTo>
                        <a:pt x="74" y="10"/>
                      </a:lnTo>
                      <a:lnTo>
                        <a:pt x="85" y="14"/>
                      </a:lnTo>
                      <a:lnTo>
                        <a:pt x="96" y="19"/>
                      </a:lnTo>
                      <a:lnTo>
                        <a:pt x="108" y="25"/>
                      </a:lnTo>
                      <a:lnTo>
                        <a:pt x="113" y="29"/>
                      </a:lnTo>
                      <a:lnTo>
                        <a:pt x="119" y="33"/>
                      </a:lnTo>
                      <a:lnTo>
                        <a:pt x="123" y="37"/>
                      </a:lnTo>
                      <a:lnTo>
                        <a:pt x="127" y="40"/>
                      </a:lnTo>
                      <a:lnTo>
                        <a:pt x="131" y="44"/>
                      </a:lnTo>
                      <a:lnTo>
                        <a:pt x="135" y="48"/>
                      </a:lnTo>
                      <a:lnTo>
                        <a:pt x="138" y="51"/>
                      </a:lnTo>
                      <a:lnTo>
                        <a:pt x="141" y="55"/>
                      </a:lnTo>
                      <a:lnTo>
                        <a:pt x="144" y="58"/>
                      </a:lnTo>
                      <a:lnTo>
                        <a:pt x="146" y="62"/>
                      </a:lnTo>
                      <a:lnTo>
                        <a:pt x="148" y="65"/>
                      </a:lnTo>
                      <a:lnTo>
                        <a:pt x="149" y="69"/>
                      </a:lnTo>
                      <a:lnTo>
                        <a:pt x="149" y="73"/>
                      </a:lnTo>
                      <a:lnTo>
                        <a:pt x="150" y="76"/>
                      </a:lnTo>
                      <a:lnTo>
                        <a:pt x="150" y="80"/>
                      </a:lnTo>
                      <a:lnTo>
                        <a:pt x="149" y="84"/>
                      </a:lnTo>
                      <a:lnTo>
                        <a:pt x="148" y="91"/>
                      </a:lnTo>
                      <a:lnTo>
                        <a:pt x="146" y="98"/>
                      </a:lnTo>
                      <a:lnTo>
                        <a:pt x="144" y="104"/>
                      </a:lnTo>
                      <a:lnTo>
                        <a:pt x="141" y="108"/>
                      </a:lnTo>
                      <a:lnTo>
                        <a:pt x="138" y="112"/>
                      </a:lnTo>
                      <a:lnTo>
                        <a:pt x="134" y="115"/>
                      </a:lnTo>
                      <a:lnTo>
                        <a:pt x="131" y="116"/>
                      </a:lnTo>
                      <a:lnTo>
                        <a:pt x="127" y="118"/>
                      </a:lnTo>
                      <a:lnTo>
                        <a:pt x="124" y="118"/>
                      </a:lnTo>
                      <a:lnTo>
                        <a:pt x="121" y="116"/>
                      </a:lnTo>
                      <a:lnTo>
                        <a:pt x="119" y="116"/>
                      </a:lnTo>
                      <a:lnTo>
                        <a:pt x="116" y="115"/>
                      </a:lnTo>
                      <a:lnTo>
                        <a:pt x="112" y="112"/>
                      </a:lnTo>
                      <a:lnTo>
                        <a:pt x="109" y="111"/>
                      </a:lnTo>
                      <a:lnTo>
                        <a:pt x="105" y="108"/>
                      </a:lnTo>
                      <a:lnTo>
                        <a:pt x="101" y="105"/>
                      </a:lnTo>
                      <a:lnTo>
                        <a:pt x="95" y="101"/>
                      </a:lnTo>
                      <a:lnTo>
                        <a:pt x="91" y="98"/>
                      </a:lnTo>
                      <a:lnTo>
                        <a:pt x="85" y="94"/>
                      </a:lnTo>
                      <a:lnTo>
                        <a:pt x="81" y="90"/>
                      </a:lnTo>
                      <a:lnTo>
                        <a:pt x="76" y="84"/>
                      </a:lnTo>
                      <a:lnTo>
                        <a:pt x="69" y="79"/>
                      </a:lnTo>
                      <a:lnTo>
                        <a:pt x="63" y="73"/>
                      </a:lnTo>
                      <a:lnTo>
                        <a:pt x="58" y="68"/>
                      </a:lnTo>
                      <a:lnTo>
                        <a:pt x="51" y="62"/>
                      </a:lnTo>
                      <a:lnTo>
                        <a:pt x="44" y="57"/>
                      </a:lnTo>
                      <a:lnTo>
                        <a:pt x="37" y="51"/>
                      </a:lnTo>
                      <a:lnTo>
                        <a:pt x="31" y="47"/>
                      </a:lnTo>
                      <a:lnTo>
                        <a:pt x="27" y="43"/>
                      </a:lnTo>
                      <a:lnTo>
                        <a:pt x="22" y="39"/>
                      </a:lnTo>
                      <a:lnTo>
                        <a:pt x="18" y="35"/>
                      </a:lnTo>
                      <a:lnTo>
                        <a:pt x="13" y="30"/>
                      </a:lnTo>
                      <a:lnTo>
                        <a:pt x="11" y="28"/>
                      </a:lnTo>
                      <a:lnTo>
                        <a:pt x="8" y="24"/>
                      </a:lnTo>
                      <a:lnTo>
                        <a:pt x="5" y="21"/>
                      </a:lnTo>
                      <a:lnTo>
                        <a:pt x="4" y="19"/>
                      </a:lnTo>
                      <a:lnTo>
                        <a:pt x="1" y="17"/>
                      </a:lnTo>
                      <a:lnTo>
                        <a:pt x="1" y="15"/>
                      </a:lnTo>
                      <a:lnTo>
                        <a:pt x="0" y="14"/>
                      </a:lnTo>
                      <a:lnTo>
                        <a:pt x="0" y="12"/>
                      </a:lnTo>
                      <a:lnTo>
                        <a:pt x="0" y="12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" name="Freeform 158"/>
                <p:cNvSpPr/>
                <p:nvPr/>
              </p:nvSpPr>
              <p:spPr bwMode="auto">
                <a:xfrm>
                  <a:off x="4625975" y="4410075"/>
                  <a:ext cx="306387" cy="360363"/>
                </a:xfrm>
                <a:custGeom>
                  <a:avLst/>
                  <a:gdLst>
                    <a:gd name="T0" fmla="*/ 0 w 386"/>
                    <a:gd name="T1" fmla="*/ 452 h 454"/>
                    <a:gd name="T2" fmla="*/ 1 w 386"/>
                    <a:gd name="T3" fmla="*/ 447 h 454"/>
                    <a:gd name="T4" fmla="*/ 6 w 386"/>
                    <a:gd name="T5" fmla="*/ 440 h 454"/>
                    <a:gd name="T6" fmla="*/ 14 w 386"/>
                    <a:gd name="T7" fmla="*/ 432 h 454"/>
                    <a:gd name="T8" fmla="*/ 24 w 386"/>
                    <a:gd name="T9" fmla="*/ 423 h 454"/>
                    <a:gd name="T10" fmla="*/ 36 w 386"/>
                    <a:gd name="T11" fmla="*/ 411 h 454"/>
                    <a:gd name="T12" fmla="*/ 50 w 386"/>
                    <a:gd name="T13" fmla="*/ 398 h 454"/>
                    <a:gd name="T14" fmla="*/ 68 w 386"/>
                    <a:gd name="T15" fmla="*/ 382 h 454"/>
                    <a:gd name="T16" fmla="*/ 96 w 386"/>
                    <a:gd name="T17" fmla="*/ 356 h 454"/>
                    <a:gd name="T18" fmla="*/ 132 w 386"/>
                    <a:gd name="T19" fmla="*/ 320 h 454"/>
                    <a:gd name="T20" fmla="*/ 166 w 386"/>
                    <a:gd name="T21" fmla="*/ 283 h 454"/>
                    <a:gd name="T22" fmla="*/ 198 w 386"/>
                    <a:gd name="T23" fmla="*/ 244 h 454"/>
                    <a:gd name="T24" fmla="*/ 226 w 386"/>
                    <a:gd name="T25" fmla="*/ 204 h 454"/>
                    <a:gd name="T26" fmla="*/ 251 w 386"/>
                    <a:gd name="T27" fmla="*/ 168 h 454"/>
                    <a:gd name="T28" fmla="*/ 271 w 386"/>
                    <a:gd name="T29" fmla="*/ 136 h 454"/>
                    <a:gd name="T30" fmla="*/ 289 w 386"/>
                    <a:gd name="T31" fmla="*/ 107 h 454"/>
                    <a:gd name="T32" fmla="*/ 302 w 386"/>
                    <a:gd name="T33" fmla="*/ 82 h 454"/>
                    <a:gd name="T34" fmla="*/ 309 w 386"/>
                    <a:gd name="T35" fmla="*/ 61 h 454"/>
                    <a:gd name="T36" fmla="*/ 313 w 386"/>
                    <a:gd name="T37" fmla="*/ 45 h 454"/>
                    <a:gd name="T38" fmla="*/ 313 w 386"/>
                    <a:gd name="T39" fmla="*/ 32 h 454"/>
                    <a:gd name="T40" fmla="*/ 311 w 386"/>
                    <a:gd name="T41" fmla="*/ 24 h 454"/>
                    <a:gd name="T42" fmla="*/ 310 w 386"/>
                    <a:gd name="T43" fmla="*/ 18 h 454"/>
                    <a:gd name="T44" fmla="*/ 310 w 386"/>
                    <a:gd name="T45" fmla="*/ 11 h 454"/>
                    <a:gd name="T46" fmla="*/ 313 w 386"/>
                    <a:gd name="T47" fmla="*/ 6 h 454"/>
                    <a:gd name="T48" fmla="*/ 318 w 386"/>
                    <a:gd name="T49" fmla="*/ 0 h 454"/>
                    <a:gd name="T50" fmla="*/ 325 w 386"/>
                    <a:gd name="T51" fmla="*/ 2 h 454"/>
                    <a:gd name="T52" fmla="*/ 336 w 386"/>
                    <a:gd name="T53" fmla="*/ 5 h 454"/>
                    <a:gd name="T54" fmla="*/ 350 w 386"/>
                    <a:gd name="T55" fmla="*/ 13 h 454"/>
                    <a:gd name="T56" fmla="*/ 365 w 386"/>
                    <a:gd name="T57" fmla="*/ 25 h 454"/>
                    <a:gd name="T58" fmla="*/ 377 w 386"/>
                    <a:gd name="T59" fmla="*/ 36 h 454"/>
                    <a:gd name="T60" fmla="*/ 383 w 386"/>
                    <a:gd name="T61" fmla="*/ 46 h 454"/>
                    <a:gd name="T62" fmla="*/ 386 w 386"/>
                    <a:gd name="T63" fmla="*/ 56 h 454"/>
                    <a:gd name="T64" fmla="*/ 385 w 386"/>
                    <a:gd name="T65" fmla="*/ 61 h 454"/>
                    <a:gd name="T66" fmla="*/ 382 w 386"/>
                    <a:gd name="T67" fmla="*/ 67 h 454"/>
                    <a:gd name="T68" fmla="*/ 377 w 386"/>
                    <a:gd name="T69" fmla="*/ 76 h 454"/>
                    <a:gd name="T70" fmla="*/ 370 w 386"/>
                    <a:gd name="T71" fmla="*/ 90 h 454"/>
                    <a:gd name="T72" fmla="*/ 359 w 386"/>
                    <a:gd name="T73" fmla="*/ 107 h 454"/>
                    <a:gd name="T74" fmla="*/ 345 w 386"/>
                    <a:gd name="T75" fmla="*/ 128 h 454"/>
                    <a:gd name="T76" fmla="*/ 328 w 386"/>
                    <a:gd name="T77" fmla="*/ 153 h 454"/>
                    <a:gd name="T78" fmla="*/ 307 w 386"/>
                    <a:gd name="T79" fmla="*/ 180 h 454"/>
                    <a:gd name="T80" fmla="*/ 285 w 386"/>
                    <a:gd name="T81" fmla="*/ 211 h 454"/>
                    <a:gd name="T82" fmla="*/ 262 w 386"/>
                    <a:gd name="T83" fmla="*/ 243 h 454"/>
                    <a:gd name="T84" fmla="*/ 237 w 386"/>
                    <a:gd name="T85" fmla="*/ 273 h 454"/>
                    <a:gd name="T86" fmla="*/ 213 w 386"/>
                    <a:gd name="T87" fmla="*/ 301 h 454"/>
                    <a:gd name="T88" fmla="*/ 190 w 386"/>
                    <a:gd name="T89" fmla="*/ 326 h 454"/>
                    <a:gd name="T90" fmla="*/ 166 w 386"/>
                    <a:gd name="T91" fmla="*/ 349 h 454"/>
                    <a:gd name="T92" fmla="*/ 143 w 386"/>
                    <a:gd name="T93" fmla="*/ 370 h 454"/>
                    <a:gd name="T94" fmla="*/ 121 w 386"/>
                    <a:gd name="T95" fmla="*/ 388 h 454"/>
                    <a:gd name="T96" fmla="*/ 97 w 386"/>
                    <a:gd name="T97" fmla="*/ 403 h 454"/>
                    <a:gd name="T98" fmla="*/ 75 w 386"/>
                    <a:gd name="T99" fmla="*/ 417 h 454"/>
                    <a:gd name="T100" fmla="*/ 57 w 386"/>
                    <a:gd name="T101" fmla="*/ 428 h 454"/>
                    <a:gd name="T102" fmla="*/ 40 w 386"/>
                    <a:gd name="T103" fmla="*/ 436 h 454"/>
                    <a:gd name="T104" fmla="*/ 28 w 386"/>
                    <a:gd name="T105" fmla="*/ 445 h 454"/>
                    <a:gd name="T106" fmla="*/ 17 w 386"/>
                    <a:gd name="T107" fmla="*/ 449 h 454"/>
                    <a:gd name="T108" fmla="*/ 8 w 386"/>
                    <a:gd name="T109" fmla="*/ 453 h 454"/>
                    <a:gd name="T110" fmla="*/ 3 w 386"/>
                    <a:gd name="T111" fmla="*/ 454 h 454"/>
                    <a:gd name="T112" fmla="*/ 1 w 386"/>
                    <a:gd name="T113" fmla="*/ 453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86" h="454">
                      <a:moveTo>
                        <a:pt x="1" y="453"/>
                      </a:moveTo>
                      <a:lnTo>
                        <a:pt x="0" y="452"/>
                      </a:lnTo>
                      <a:lnTo>
                        <a:pt x="1" y="449"/>
                      </a:lnTo>
                      <a:lnTo>
                        <a:pt x="1" y="447"/>
                      </a:lnTo>
                      <a:lnTo>
                        <a:pt x="4" y="445"/>
                      </a:lnTo>
                      <a:lnTo>
                        <a:pt x="6" y="440"/>
                      </a:lnTo>
                      <a:lnTo>
                        <a:pt x="10" y="436"/>
                      </a:lnTo>
                      <a:lnTo>
                        <a:pt x="14" y="432"/>
                      </a:lnTo>
                      <a:lnTo>
                        <a:pt x="18" y="428"/>
                      </a:lnTo>
                      <a:lnTo>
                        <a:pt x="24" y="423"/>
                      </a:lnTo>
                      <a:lnTo>
                        <a:pt x="29" y="417"/>
                      </a:lnTo>
                      <a:lnTo>
                        <a:pt x="36" y="411"/>
                      </a:lnTo>
                      <a:lnTo>
                        <a:pt x="43" y="405"/>
                      </a:lnTo>
                      <a:lnTo>
                        <a:pt x="50" y="398"/>
                      </a:lnTo>
                      <a:lnTo>
                        <a:pt x="58" y="391"/>
                      </a:lnTo>
                      <a:lnTo>
                        <a:pt x="68" y="382"/>
                      </a:lnTo>
                      <a:lnTo>
                        <a:pt x="78" y="374"/>
                      </a:lnTo>
                      <a:lnTo>
                        <a:pt x="96" y="356"/>
                      </a:lnTo>
                      <a:lnTo>
                        <a:pt x="114" y="338"/>
                      </a:lnTo>
                      <a:lnTo>
                        <a:pt x="132" y="320"/>
                      </a:lnTo>
                      <a:lnTo>
                        <a:pt x="150" y="302"/>
                      </a:lnTo>
                      <a:lnTo>
                        <a:pt x="166" y="283"/>
                      </a:lnTo>
                      <a:lnTo>
                        <a:pt x="183" y="263"/>
                      </a:lnTo>
                      <a:lnTo>
                        <a:pt x="198" y="244"/>
                      </a:lnTo>
                      <a:lnTo>
                        <a:pt x="212" y="223"/>
                      </a:lnTo>
                      <a:lnTo>
                        <a:pt x="226" y="204"/>
                      </a:lnTo>
                      <a:lnTo>
                        <a:pt x="240" y="184"/>
                      </a:lnTo>
                      <a:lnTo>
                        <a:pt x="251" y="168"/>
                      </a:lnTo>
                      <a:lnTo>
                        <a:pt x="262" y="151"/>
                      </a:lnTo>
                      <a:lnTo>
                        <a:pt x="271" y="136"/>
                      </a:lnTo>
                      <a:lnTo>
                        <a:pt x="281" y="121"/>
                      </a:lnTo>
                      <a:lnTo>
                        <a:pt x="289" y="107"/>
                      </a:lnTo>
                      <a:lnTo>
                        <a:pt x="298" y="94"/>
                      </a:lnTo>
                      <a:lnTo>
                        <a:pt x="302" y="82"/>
                      </a:lnTo>
                      <a:lnTo>
                        <a:pt x="306" y="71"/>
                      </a:lnTo>
                      <a:lnTo>
                        <a:pt x="309" y="61"/>
                      </a:lnTo>
                      <a:lnTo>
                        <a:pt x="311" y="53"/>
                      </a:lnTo>
                      <a:lnTo>
                        <a:pt x="313" y="45"/>
                      </a:lnTo>
                      <a:lnTo>
                        <a:pt x="313" y="38"/>
                      </a:lnTo>
                      <a:lnTo>
                        <a:pt x="313" y="32"/>
                      </a:lnTo>
                      <a:lnTo>
                        <a:pt x="313" y="27"/>
                      </a:lnTo>
                      <a:lnTo>
                        <a:pt x="311" y="24"/>
                      </a:lnTo>
                      <a:lnTo>
                        <a:pt x="310" y="21"/>
                      </a:lnTo>
                      <a:lnTo>
                        <a:pt x="310" y="18"/>
                      </a:lnTo>
                      <a:lnTo>
                        <a:pt x="310" y="14"/>
                      </a:lnTo>
                      <a:lnTo>
                        <a:pt x="310" y="11"/>
                      </a:lnTo>
                      <a:lnTo>
                        <a:pt x="311" y="9"/>
                      </a:lnTo>
                      <a:lnTo>
                        <a:pt x="313" y="6"/>
                      </a:lnTo>
                      <a:lnTo>
                        <a:pt x="316" y="2"/>
                      </a:lnTo>
                      <a:lnTo>
                        <a:pt x="318" y="0"/>
                      </a:lnTo>
                      <a:lnTo>
                        <a:pt x="321" y="0"/>
                      </a:lnTo>
                      <a:lnTo>
                        <a:pt x="325" y="2"/>
                      </a:lnTo>
                      <a:lnTo>
                        <a:pt x="329" y="3"/>
                      </a:lnTo>
                      <a:lnTo>
                        <a:pt x="336" y="5"/>
                      </a:lnTo>
                      <a:lnTo>
                        <a:pt x="342" y="9"/>
                      </a:lnTo>
                      <a:lnTo>
                        <a:pt x="350" y="13"/>
                      </a:lnTo>
                      <a:lnTo>
                        <a:pt x="359" y="18"/>
                      </a:lnTo>
                      <a:lnTo>
                        <a:pt x="365" y="25"/>
                      </a:lnTo>
                      <a:lnTo>
                        <a:pt x="371" y="31"/>
                      </a:lnTo>
                      <a:lnTo>
                        <a:pt x="377" y="36"/>
                      </a:lnTo>
                      <a:lnTo>
                        <a:pt x="381" y="42"/>
                      </a:lnTo>
                      <a:lnTo>
                        <a:pt x="383" y="46"/>
                      </a:lnTo>
                      <a:lnTo>
                        <a:pt x="385" y="52"/>
                      </a:lnTo>
                      <a:lnTo>
                        <a:pt x="386" y="56"/>
                      </a:lnTo>
                      <a:lnTo>
                        <a:pt x="386" y="58"/>
                      </a:lnTo>
                      <a:lnTo>
                        <a:pt x="385" y="61"/>
                      </a:lnTo>
                      <a:lnTo>
                        <a:pt x="385" y="64"/>
                      </a:lnTo>
                      <a:lnTo>
                        <a:pt x="382" y="67"/>
                      </a:lnTo>
                      <a:lnTo>
                        <a:pt x="381" y="71"/>
                      </a:lnTo>
                      <a:lnTo>
                        <a:pt x="377" y="76"/>
                      </a:lnTo>
                      <a:lnTo>
                        <a:pt x="374" y="83"/>
                      </a:lnTo>
                      <a:lnTo>
                        <a:pt x="370" y="90"/>
                      </a:lnTo>
                      <a:lnTo>
                        <a:pt x="364" y="99"/>
                      </a:lnTo>
                      <a:lnTo>
                        <a:pt x="359" y="107"/>
                      </a:lnTo>
                      <a:lnTo>
                        <a:pt x="352" y="117"/>
                      </a:lnTo>
                      <a:lnTo>
                        <a:pt x="345" y="128"/>
                      </a:lnTo>
                      <a:lnTo>
                        <a:pt x="336" y="140"/>
                      </a:lnTo>
                      <a:lnTo>
                        <a:pt x="328" y="153"/>
                      </a:lnTo>
                      <a:lnTo>
                        <a:pt x="318" y="165"/>
                      </a:lnTo>
                      <a:lnTo>
                        <a:pt x="307" y="180"/>
                      </a:lnTo>
                      <a:lnTo>
                        <a:pt x="298" y="196"/>
                      </a:lnTo>
                      <a:lnTo>
                        <a:pt x="285" y="211"/>
                      </a:lnTo>
                      <a:lnTo>
                        <a:pt x="273" y="227"/>
                      </a:lnTo>
                      <a:lnTo>
                        <a:pt x="262" y="243"/>
                      </a:lnTo>
                      <a:lnTo>
                        <a:pt x="249" y="258"/>
                      </a:lnTo>
                      <a:lnTo>
                        <a:pt x="237" y="273"/>
                      </a:lnTo>
                      <a:lnTo>
                        <a:pt x="226" y="287"/>
                      </a:lnTo>
                      <a:lnTo>
                        <a:pt x="213" y="301"/>
                      </a:lnTo>
                      <a:lnTo>
                        <a:pt x="202" y="313"/>
                      </a:lnTo>
                      <a:lnTo>
                        <a:pt x="190" y="326"/>
                      </a:lnTo>
                      <a:lnTo>
                        <a:pt x="179" y="338"/>
                      </a:lnTo>
                      <a:lnTo>
                        <a:pt x="166" y="349"/>
                      </a:lnTo>
                      <a:lnTo>
                        <a:pt x="155" y="359"/>
                      </a:lnTo>
                      <a:lnTo>
                        <a:pt x="143" y="370"/>
                      </a:lnTo>
                      <a:lnTo>
                        <a:pt x="132" y="378"/>
                      </a:lnTo>
                      <a:lnTo>
                        <a:pt x="121" y="388"/>
                      </a:lnTo>
                      <a:lnTo>
                        <a:pt x="108" y="396"/>
                      </a:lnTo>
                      <a:lnTo>
                        <a:pt x="97" y="403"/>
                      </a:lnTo>
                      <a:lnTo>
                        <a:pt x="86" y="410"/>
                      </a:lnTo>
                      <a:lnTo>
                        <a:pt x="75" y="417"/>
                      </a:lnTo>
                      <a:lnTo>
                        <a:pt x="65" y="423"/>
                      </a:lnTo>
                      <a:lnTo>
                        <a:pt x="57" y="428"/>
                      </a:lnTo>
                      <a:lnTo>
                        <a:pt x="49" y="432"/>
                      </a:lnTo>
                      <a:lnTo>
                        <a:pt x="40" y="436"/>
                      </a:lnTo>
                      <a:lnTo>
                        <a:pt x="33" y="440"/>
                      </a:lnTo>
                      <a:lnTo>
                        <a:pt x="28" y="445"/>
                      </a:lnTo>
                      <a:lnTo>
                        <a:pt x="22" y="447"/>
                      </a:lnTo>
                      <a:lnTo>
                        <a:pt x="17" y="449"/>
                      </a:lnTo>
                      <a:lnTo>
                        <a:pt x="13" y="452"/>
                      </a:lnTo>
                      <a:lnTo>
                        <a:pt x="8" y="453"/>
                      </a:lnTo>
                      <a:lnTo>
                        <a:pt x="6" y="453"/>
                      </a:lnTo>
                      <a:lnTo>
                        <a:pt x="3" y="454"/>
                      </a:lnTo>
                      <a:lnTo>
                        <a:pt x="1" y="454"/>
                      </a:lnTo>
                      <a:lnTo>
                        <a:pt x="1" y="453"/>
                      </a:lnTo>
                      <a:lnTo>
                        <a:pt x="1" y="453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" name="Freeform 159"/>
                <p:cNvSpPr/>
                <p:nvPr/>
              </p:nvSpPr>
              <p:spPr bwMode="auto">
                <a:xfrm>
                  <a:off x="4811713" y="4546600"/>
                  <a:ext cx="190500" cy="381000"/>
                </a:xfrm>
                <a:custGeom>
                  <a:avLst/>
                  <a:gdLst>
                    <a:gd name="T0" fmla="*/ 35 w 241"/>
                    <a:gd name="T1" fmla="*/ 479 h 481"/>
                    <a:gd name="T2" fmla="*/ 25 w 241"/>
                    <a:gd name="T3" fmla="*/ 471 h 481"/>
                    <a:gd name="T4" fmla="*/ 12 w 241"/>
                    <a:gd name="T5" fmla="*/ 456 h 481"/>
                    <a:gd name="T6" fmla="*/ 3 w 241"/>
                    <a:gd name="T7" fmla="*/ 436 h 481"/>
                    <a:gd name="T8" fmla="*/ 0 w 241"/>
                    <a:gd name="T9" fmla="*/ 421 h 481"/>
                    <a:gd name="T10" fmla="*/ 1 w 241"/>
                    <a:gd name="T11" fmla="*/ 410 h 481"/>
                    <a:gd name="T12" fmla="*/ 4 w 241"/>
                    <a:gd name="T13" fmla="*/ 399 h 481"/>
                    <a:gd name="T14" fmla="*/ 12 w 241"/>
                    <a:gd name="T15" fmla="*/ 382 h 481"/>
                    <a:gd name="T16" fmla="*/ 21 w 241"/>
                    <a:gd name="T17" fmla="*/ 369 h 481"/>
                    <a:gd name="T18" fmla="*/ 26 w 241"/>
                    <a:gd name="T19" fmla="*/ 355 h 481"/>
                    <a:gd name="T20" fmla="*/ 32 w 241"/>
                    <a:gd name="T21" fmla="*/ 335 h 481"/>
                    <a:gd name="T22" fmla="*/ 37 w 241"/>
                    <a:gd name="T23" fmla="*/ 312 h 481"/>
                    <a:gd name="T24" fmla="*/ 43 w 241"/>
                    <a:gd name="T25" fmla="*/ 284 h 481"/>
                    <a:gd name="T26" fmla="*/ 48 w 241"/>
                    <a:gd name="T27" fmla="*/ 254 h 481"/>
                    <a:gd name="T28" fmla="*/ 53 w 241"/>
                    <a:gd name="T29" fmla="*/ 216 h 481"/>
                    <a:gd name="T30" fmla="*/ 55 w 241"/>
                    <a:gd name="T31" fmla="*/ 173 h 481"/>
                    <a:gd name="T32" fmla="*/ 57 w 241"/>
                    <a:gd name="T33" fmla="*/ 122 h 481"/>
                    <a:gd name="T34" fmla="*/ 57 w 241"/>
                    <a:gd name="T35" fmla="*/ 65 h 481"/>
                    <a:gd name="T36" fmla="*/ 55 w 241"/>
                    <a:gd name="T37" fmla="*/ 0 h 481"/>
                    <a:gd name="T38" fmla="*/ 83 w 241"/>
                    <a:gd name="T39" fmla="*/ 28 h 481"/>
                    <a:gd name="T40" fmla="*/ 100 w 241"/>
                    <a:gd name="T41" fmla="*/ 45 h 481"/>
                    <a:gd name="T42" fmla="*/ 105 w 241"/>
                    <a:gd name="T43" fmla="*/ 52 h 481"/>
                    <a:gd name="T44" fmla="*/ 105 w 241"/>
                    <a:gd name="T45" fmla="*/ 61 h 481"/>
                    <a:gd name="T46" fmla="*/ 104 w 241"/>
                    <a:gd name="T47" fmla="*/ 76 h 481"/>
                    <a:gd name="T48" fmla="*/ 101 w 241"/>
                    <a:gd name="T49" fmla="*/ 100 h 481"/>
                    <a:gd name="T50" fmla="*/ 100 w 241"/>
                    <a:gd name="T51" fmla="*/ 130 h 481"/>
                    <a:gd name="T52" fmla="*/ 98 w 241"/>
                    <a:gd name="T53" fmla="*/ 168 h 481"/>
                    <a:gd name="T54" fmla="*/ 95 w 241"/>
                    <a:gd name="T55" fmla="*/ 207 h 481"/>
                    <a:gd name="T56" fmla="*/ 93 w 241"/>
                    <a:gd name="T57" fmla="*/ 240 h 481"/>
                    <a:gd name="T58" fmla="*/ 91 w 241"/>
                    <a:gd name="T59" fmla="*/ 266 h 481"/>
                    <a:gd name="T60" fmla="*/ 90 w 241"/>
                    <a:gd name="T61" fmla="*/ 285 h 481"/>
                    <a:gd name="T62" fmla="*/ 90 w 241"/>
                    <a:gd name="T63" fmla="*/ 299 h 481"/>
                    <a:gd name="T64" fmla="*/ 90 w 241"/>
                    <a:gd name="T65" fmla="*/ 310 h 481"/>
                    <a:gd name="T66" fmla="*/ 93 w 241"/>
                    <a:gd name="T67" fmla="*/ 320 h 481"/>
                    <a:gd name="T68" fmla="*/ 98 w 241"/>
                    <a:gd name="T69" fmla="*/ 327 h 481"/>
                    <a:gd name="T70" fmla="*/ 101 w 241"/>
                    <a:gd name="T71" fmla="*/ 327 h 481"/>
                    <a:gd name="T72" fmla="*/ 111 w 241"/>
                    <a:gd name="T73" fmla="*/ 326 h 481"/>
                    <a:gd name="T74" fmla="*/ 123 w 241"/>
                    <a:gd name="T75" fmla="*/ 320 h 481"/>
                    <a:gd name="T76" fmla="*/ 140 w 241"/>
                    <a:gd name="T77" fmla="*/ 312 h 481"/>
                    <a:gd name="T78" fmla="*/ 162 w 241"/>
                    <a:gd name="T79" fmla="*/ 298 h 481"/>
                    <a:gd name="T80" fmla="*/ 185 w 241"/>
                    <a:gd name="T81" fmla="*/ 283 h 481"/>
                    <a:gd name="T82" fmla="*/ 205 w 241"/>
                    <a:gd name="T83" fmla="*/ 272 h 481"/>
                    <a:gd name="T84" fmla="*/ 220 w 241"/>
                    <a:gd name="T85" fmla="*/ 263 h 481"/>
                    <a:gd name="T86" fmla="*/ 231 w 241"/>
                    <a:gd name="T87" fmla="*/ 259 h 481"/>
                    <a:gd name="T88" fmla="*/ 238 w 241"/>
                    <a:gd name="T89" fmla="*/ 258 h 481"/>
                    <a:gd name="T90" fmla="*/ 241 w 241"/>
                    <a:gd name="T91" fmla="*/ 261 h 481"/>
                    <a:gd name="T92" fmla="*/ 237 w 241"/>
                    <a:gd name="T93" fmla="*/ 267 h 481"/>
                    <a:gd name="T94" fmla="*/ 227 w 241"/>
                    <a:gd name="T95" fmla="*/ 279 h 481"/>
                    <a:gd name="T96" fmla="*/ 210 w 241"/>
                    <a:gd name="T97" fmla="*/ 297 h 481"/>
                    <a:gd name="T98" fmla="*/ 188 w 241"/>
                    <a:gd name="T99" fmla="*/ 319 h 481"/>
                    <a:gd name="T100" fmla="*/ 159 w 241"/>
                    <a:gd name="T101" fmla="*/ 348 h 481"/>
                    <a:gd name="T102" fmla="*/ 129 w 241"/>
                    <a:gd name="T103" fmla="*/ 375 h 481"/>
                    <a:gd name="T104" fmla="*/ 104 w 241"/>
                    <a:gd name="T105" fmla="*/ 400 h 481"/>
                    <a:gd name="T106" fmla="*/ 84 w 241"/>
                    <a:gd name="T107" fmla="*/ 420 h 481"/>
                    <a:gd name="T108" fmla="*/ 72 w 241"/>
                    <a:gd name="T109" fmla="*/ 436 h 481"/>
                    <a:gd name="T110" fmla="*/ 64 w 241"/>
                    <a:gd name="T111" fmla="*/ 449 h 481"/>
                    <a:gd name="T112" fmla="*/ 60 w 241"/>
                    <a:gd name="T113" fmla="*/ 463 h 481"/>
                    <a:gd name="T114" fmla="*/ 51 w 241"/>
                    <a:gd name="T115" fmla="*/ 474 h 481"/>
                    <a:gd name="T116" fmla="*/ 40 w 241"/>
                    <a:gd name="T117" fmla="*/ 481 h 4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41" h="481">
                      <a:moveTo>
                        <a:pt x="40" y="481"/>
                      </a:moveTo>
                      <a:lnTo>
                        <a:pt x="37" y="481"/>
                      </a:lnTo>
                      <a:lnTo>
                        <a:pt x="35" y="479"/>
                      </a:lnTo>
                      <a:lnTo>
                        <a:pt x="30" y="478"/>
                      </a:lnTo>
                      <a:lnTo>
                        <a:pt x="28" y="475"/>
                      </a:lnTo>
                      <a:lnTo>
                        <a:pt x="25" y="471"/>
                      </a:lnTo>
                      <a:lnTo>
                        <a:pt x="21" y="467"/>
                      </a:lnTo>
                      <a:lnTo>
                        <a:pt x="17" y="461"/>
                      </a:lnTo>
                      <a:lnTo>
                        <a:pt x="12" y="456"/>
                      </a:lnTo>
                      <a:lnTo>
                        <a:pt x="8" y="449"/>
                      </a:lnTo>
                      <a:lnTo>
                        <a:pt x="6" y="442"/>
                      </a:lnTo>
                      <a:lnTo>
                        <a:pt x="3" y="436"/>
                      </a:lnTo>
                      <a:lnTo>
                        <a:pt x="1" y="431"/>
                      </a:lnTo>
                      <a:lnTo>
                        <a:pt x="0" y="425"/>
                      </a:lnTo>
                      <a:lnTo>
                        <a:pt x="0" y="421"/>
                      </a:lnTo>
                      <a:lnTo>
                        <a:pt x="0" y="417"/>
                      </a:lnTo>
                      <a:lnTo>
                        <a:pt x="1" y="414"/>
                      </a:lnTo>
                      <a:lnTo>
                        <a:pt x="1" y="410"/>
                      </a:lnTo>
                      <a:lnTo>
                        <a:pt x="3" y="407"/>
                      </a:lnTo>
                      <a:lnTo>
                        <a:pt x="3" y="403"/>
                      </a:lnTo>
                      <a:lnTo>
                        <a:pt x="4" y="399"/>
                      </a:lnTo>
                      <a:lnTo>
                        <a:pt x="7" y="393"/>
                      </a:lnTo>
                      <a:lnTo>
                        <a:pt x="10" y="388"/>
                      </a:lnTo>
                      <a:lnTo>
                        <a:pt x="12" y="382"/>
                      </a:lnTo>
                      <a:lnTo>
                        <a:pt x="17" y="377"/>
                      </a:lnTo>
                      <a:lnTo>
                        <a:pt x="19" y="373"/>
                      </a:lnTo>
                      <a:lnTo>
                        <a:pt x="21" y="369"/>
                      </a:lnTo>
                      <a:lnTo>
                        <a:pt x="22" y="364"/>
                      </a:lnTo>
                      <a:lnTo>
                        <a:pt x="25" y="360"/>
                      </a:lnTo>
                      <a:lnTo>
                        <a:pt x="26" y="355"/>
                      </a:lnTo>
                      <a:lnTo>
                        <a:pt x="29" y="349"/>
                      </a:lnTo>
                      <a:lnTo>
                        <a:pt x="30" y="342"/>
                      </a:lnTo>
                      <a:lnTo>
                        <a:pt x="32" y="335"/>
                      </a:lnTo>
                      <a:lnTo>
                        <a:pt x="33" y="328"/>
                      </a:lnTo>
                      <a:lnTo>
                        <a:pt x="36" y="320"/>
                      </a:lnTo>
                      <a:lnTo>
                        <a:pt x="37" y="312"/>
                      </a:lnTo>
                      <a:lnTo>
                        <a:pt x="39" y="303"/>
                      </a:lnTo>
                      <a:lnTo>
                        <a:pt x="42" y="294"/>
                      </a:lnTo>
                      <a:lnTo>
                        <a:pt x="43" y="284"/>
                      </a:lnTo>
                      <a:lnTo>
                        <a:pt x="46" y="274"/>
                      </a:lnTo>
                      <a:lnTo>
                        <a:pt x="47" y="263"/>
                      </a:lnTo>
                      <a:lnTo>
                        <a:pt x="48" y="254"/>
                      </a:lnTo>
                      <a:lnTo>
                        <a:pt x="50" y="241"/>
                      </a:lnTo>
                      <a:lnTo>
                        <a:pt x="51" y="230"/>
                      </a:lnTo>
                      <a:lnTo>
                        <a:pt x="53" y="216"/>
                      </a:lnTo>
                      <a:lnTo>
                        <a:pt x="54" y="202"/>
                      </a:lnTo>
                      <a:lnTo>
                        <a:pt x="54" y="189"/>
                      </a:lnTo>
                      <a:lnTo>
                        <a:pt x="55" y="173"/>
                      </a:lnTo>
                      <a:lnTo>
                        <a:pt x="55" y="157"/>
                      </a:lnTo>
                      <a:lnTo>
                        <a:pt x="55" y="140"/>
                      </a:lnTo>
                      <a:lnTo>
                        <a:pt x="57" y="122"/>
                      </a:lnTo>
                      <a:lnTo>
                        <a:pt x="57" y="104"/>
                      </a:lnTo>
                      <a:lnTo>
                        <a:pt x="57" y="85"/>
                      </a:lnTo>
                      <a:lnTo>
                        <a:pt x="57" y="65"/>
                      </a:lnTo>
                      <a:lnTo>
                        <a:pt x="57" y="45"/>
                      </a:lnTo>
                      <a:lnTo>
                        <a:pt x="55" y="23"/>
                      </a:lnTo>
                      <a:lnTo>
                        <a:pt x="55" y="0"/>
                      </a:lnTo>
                      <a:lnTo>
                        <a:pt x="66" y="11"/>
                      </a:lnTo>
                      <a:lnTo>
                        <a:pt x="75" y="20"/>
                      </a:lnTo>
                      <a:lnTo>
                        <a:pt x="83" y="28"/>
                      </a:lnTo>
                      <a:lnTo>
                        <a:pt x="90" y="35"/>
                      </a:lnTo>
                      <a:lnTo>
                        <a:pt x="95" y="41"/>
                      </a:lnTo>
                      <a:lnTo>
                        <a:pt x="100" y="45"/>
                      </a:lnTo>
                      <a:lnTo>
                        <a:pt x="104" y="49"/>
                      </a:lnTo>
                      <a:lnTo>
                        <a:pt x="105" y="50"/>
                      </a:lnTo>
                      <a:lnTo>
                        <a:pt x="105" y="52"/>
                      </a:lnTo>
                      <a:lnTo>
                        <a:pt x="105" y="54"/>
                      </a:lnTo>
                      <a:lnTo>
                        <a:pt x="105" y="57"/>
                      </a:lnTo>
                      <a:lnTo>
                        <a:pt x="105" y="61"/>
                      </a:lnTo>
                      <a:lnTo>
                        <a:pt x="104" y="65"/>
                      </a:lnTo>
                      <a:lnTo>
                        <a:pt x="104" y="71"/>
                      </a:lnTo>
                      <a:lnTo>
                        <a:pt x="104" y="76"/>
                      </a:lnTo>
                      <a:lnTo>
                        <a:pt x="102" y="83"/>
                      </a:lnTo>
                      <a:lnTo>
                        <a:pt x="102" y="92"/>
                      </a:lnTo>
                      <a:lnTo>
                        <a:pt x="101" y="100"/>
                      </a:lnTo>
                      <a:lnTo>
                        <a:pt x="101" y="110"/>
                      </a:lnTo>
                      <a:lnTo>
                        <a:pt x="100" y="119"/>
                      </a:lnTo>
                      <a:lnTo>
                        <a:pt x="100" y="130"/>
                      </a:lnTo>
                      <a:lnTo>
                        <a:pt x="98" y="143"/>
                      </a:lnTo>
                      <a:lnTo>
                        <a:pt x="98" y="154"/>
                      </a:lnTo>
                      <a:lnTo>
                        <a:pt x="98" y="168"/>
                      </a:lnTo>
                      <a:lnTo>
                        <a:pt x="97" y="182"/>
                      </a:lnTo>
                      <a:lnTo>
                        <a:pt x="95" y="194"/>
                      </a:lnTo>
                      <a:lnTo>
                        <a:pt x="95" y="207"/>
                      </a:lnTo>
                      <a:lnTo>
                        <a:pt x="94" y="218"/>
                      </a:lnTo>
                      <a:lnTo>
                        <a:pt x="94" y="229"/>
                      </a:lnTo>
                      <a:lnTo>
                        <a:pt x="93" y="240"/>
                      </a:lnTo>
                      <a:lnTo>
                        <a:pt x="93" y="250"/>
                      </a:lnTo>
                      <a:lnTo>
                        <a:pt x="93" y="258"/>
                      </a:lnTo>
                      <a:lnTo>
                        <a:pt x="91" y="266"/>
                      </a:lnTo>
                      <a:lnTo>
                        <a:pt x="91" y="273"/>
                      </a:lnTo>
                      <a:lnTo>
                        <a:pt x="91" y="280"/>
                      </a:lnTo>
                      <a:lnTo>
                        <a:pt x="90" y="285"/>
                      </a:lnTo>
                      <a:lnTo>
                        <a:pt x="90" y="291"/>
                      </a:lnTo>
                      <a:lnTo>
                        <a:pt x="90" y="295"/>
                      </a:lnTo>
                      <a:lnTo>
                        <a:pt x="90" y="299"/>
                      </a:lnTo>
                      <a:lnTo>
                        <a:pt x="90" y="302"/>
                      </a:lnTo>
                      <a:lnTo>
                        <a:pt x="90" y="306"/>
                      </a:lnTo>
                      <a:lnTo>
                        <a:pt x="90" y="310"/>
                      </a:lnTo>
                      <a:lnTo>
                        <a:pt x="91" y="313"/>
                      </a:lnTo>
                      <a:lnTo>
                        <a:pt x="93" y="317"/>
                      </a:lnTo>
                      <a:lnTo>
                        <a:pt x="93" y="320"/>
                      </a:lnTo>
                      <a:lnTo>
                        <a:pt x="94" y="323"/>
                      </a:lnTo>
                      <a:lnTo>
                        <a:pt x="95" y="324"/>
                      </a:lnTo>
                      <a:lnTo>
                        <a:pt x="98" y="327"/>
                      </a:lnTo>
                      <a:lnTo>
                        <a:pt x="98" y="327"/>
                      </a:lnTo>
                      <a:lnTo>
                        <a:pt x="100" y="327"/>
                      </a:lnTo>
                      <a:lnTo>
                        <a:pt x="101" y="327"/>
                      </a:lnTo>
                      <a:lnTo>
                        <a:pt x="104" y="327"/>
                      </a:lnTo>
                      <a:lnTo>
                        <a:pt x="107" y="327"/>
                      </a:lnTo>
                      <a:lnTo>
                        <a:pt x="111" y="326"/>
                      </a:lnTo>
                      <a:lnTo>
                        <a:pt x="113" y="324"/>
                      </a:lnTo>
                      <a:lnTo>
                        <a:pt x="118" y="323"/>
                      </a:lnTo>
                      <a:lnTo>
                        <a:pt x="123" y="320"/>
                      </a:lnTo>
                      <a:lnTo>
                        <a:pt x="129" y="317"/>
                      </a:lnTo>
                      <a:lnTo>
                        <a:pt x="134" y="315"/>
                      </a:lnTo>
                      <a:lnTo>
                        <a:pt x="140" y="312"/>
                      </a:lnTo>
                      <a:lnTo>
                        <a:pt x="147" y="308"/>
                      </a:lnTo>
                      <a:lnTo>
                        <a:pt x="155" y="303"/>
                      </a:lnTo>
                      <a:lnTo>
                        <a:pt x="162" y="298"/>
                      </a:lnTo>
                      <a:lnTo>
                        <a:pt x="170" y="292"/>
                      </a:lnTo>
                      <a:lnTo>
                        <a:pt x="179" y="287"/>
                      </a:lnTo>
                      <a:lnTo>
                        <a:pt x="185" y="283"/>
                      </a:lnTo>
                      <a:lnTo>
                        <a:pt x="192" y="279"/>
                      </a:lnTo>
                      <a:lnTo>
                        <a:pt x="198" y="274"/>
                      </a:lnTo>
                      <a:lnTo>
                        <a:pt x="205" y="272"/>
                      </a:lnTo>
                      <a:lnTo>
                        <a:pt x="210" y="267"/>
                      </a:lnTo>
                      <a:lnTo>
                        <a:pt x="215" y="266"/>
                      </a:lnTo>
                      <a:lnTo>
                        <a:pt x="220" y="263"/>
                      </a:lnTo>
                      <a:lnTo>
                        <a:pt x="224" y="262"/>
                      </a:lnTo>
                      <a:lnTo>
                        <a:pt x="227" y="261"/>
                      </a:lnTo>
                      <a:lnTo>
                        <a:pt x="231" y="259"/>
                      </a:lnTo>
                      <a:lnTo>
                        <a:pt x="234" y="259"/>
                      </a:lnTo>
                      <a:lnTo>
                        <a:pt x="235" y="258"/>
                      </a:lnTo>
                      <a:lnTo>
                        <a:pt x="238" y="258"/>
                      </a:lnTo>
                      <a:lnTo>
                        <a:pt x="239" y="259"/>
                      </a:lnTo>
                      <a:lnTo>
                        <a:pt x="239" y="259"/>
                      </a:lnTo>
                      <a:lnTo>
                        <a:pt x="241" y="261"/>
                      </a:lnTo>
                      <a:lnTo>
                        <a:pt x="239" y="262"/>
                      </a:lnTo>
                      <a:lnTo>
                        <a:pt x="238" y="265"/>
                      </a:lnTo>
                      <a:lnTo>
                        <a:pt x="237" y="267"/>
                      </a:lnTo>
                      <a:lnTo>
                        <a:pt x="234" y="270"/>
                      </a:lnTo>
                      <a:lnTo>
                        <a:pt x="231" y="274"/>
                      </a:lnTo>
                      <a:lnTo>
                        <a:pt x="227" y="279"/>
                      </a:lnTo>
                      <a:lnTo>
                        <a:pt x="223" y="284"/>
                      </a:lnTo>
                      <a:lnTo>
                        <a:pt x="217" y="290"/>
                      </a:lnTo>
                      <a:lnTo>
                        <a:pt x="210" y="297"/>
                      </a:lnTo>
                      <a:lnTo>
                        <a:pt x="203" y="303"/>
                      </a:lnTo>
                      <a:lnTo>
                        <a:pt x="197" y="310"/>
                      </a:lnTo>
                      <a:lnTo>
                        <a:pt x="188" y="319"/>
                      </a:lnTo>
                      <a:lnTo>
                        <a:pt x="179" y="328"/>
                      </a:lnTo>
                      <a:lnTo>
                        <a:pt x="169" y="337"/>
                      </a:lnTo>
                      <a:lnTo>
                        <a:pt x="159" y="348"/>
                      </a:lnTo>
                      <a:lnTo>
                        <a:pt x="148" y="357"/>
                      </a:lnTo>
                      <a:lnTo>
                        <a:pt x="138" y="367"/>
                      </a:lnTo>
                      <a:lnTo>
                        <a:pt x="129" y="375"/>
                      </a:lnTo>
                      <a:lnTo>
                        <a:pt x="120" y="384"/>
                      </a:lnTo>
                      <a:lnTo>
                        <a:pt x="112" y="392"/>
                      </a:lnTo>
                      <a:lnTo>
                        <a:pt x="104" y="400"/>
                      </a:lnTo>
                      <a:lnTo>
                        <a:pt x="97" y="407"/>
                      </a:lnTo>
                      <a:lnTo>
                        <a:pt x="91" y="414"/>
                      </a:lnTo>
                      <a:lnTo>
                        <a:pt x="84" y="420"/>
                      </a:lnTo>
                      <a:lnTo>
                        <a:pt x="80" y="425"/>
                      </a:lnTo>
                      <a:lnTo>
                        <a:pt x="75" y="431"/>
                      </a:lnTo>
                      <a:lnTo>
                        <a:pt x="72" y="436"/>
                      </a:lnTo>
                      <a:lnTo>
                        <a:pt x="68" y="441"/>
                      </a:lnTo>
                      <a:lnTo>
                        <a:pt x="66" y="445"/>
                      </a:lnTo>
                      <a:lnTo>
                        <a:pt x="64" y="449"/>
                      </a:lnTo>
                      <a:lnTo>
                        <a:pt x="64" y="452"/>
                      </a:lnTo>
                      <a:lnTo>
                        <a:pt x="61" y="457"/>
                      </a:lnTo>
                      <a:lnTo>
                        <a:pt x="60" y="463"/>
                      </a:lnTo>
                      <a:lnTo>
                        <a:pt x="57" y="467"/>
                      </a:lnTo>
                      <a:lnTo>
                        <a:pt x="54" y="471"/>
                      </a:lnTo>
                      <a:lnTo>
                        <a:pt x="51" y="474"/>
                      </a:lnTo>
                      <a:lnTo>
                        <a:pt x="47" y="476"/>
                      </a:lnTo>
                      <a:lnTo>
                        <a:pt x="44" y="479"/>
                      </a:lnTo>
                      <a:lnTo>
                        <a:pt x="40" y="481"/>
                      </a:lnTo>
                      <a:lnTo>
                        <a:pt x="40" y="481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" name="Freeform 161"/>
                <p:cNvSpPr/>
                <p:nvPr/>
              </p:nvSpPr>
              <p:spPr bwMode="auto">
                <a:xfrm>
                  <a:off x="5008563" y="4452938"/>
                  <a:ext cx="139700" cy="163513"/>
                </a:xfrm>
                <a:custGeom>
                  <a:avLst/>
                  <a:gdLst>
                    <a:gd name="T0" fmla="*/ 138 w 177"/>
                    <a:gd name="T1" fmla="*/ 116 h 206"/>
                    <a:gd name="T2" fmla="*/ 128 w 177"/>
                    <a:gd name="T3" fmla="*/ 124 h 206"/>
                    <a:gd name="T4" fmla="*/ 117 w 177"/>
                    <a:gd name="T5" fmla="*/ 133 h 206"/>
                    <a:gd name="T6" fmla="*/ 104 w 177"/>
                    <a:gd name="T7" fmla="*/ 142 h 206"/>
                    <a:gd name="T8" fmla="*/ 87 w 177"/>
                    <a:gd name="T9" fmla="*/ 153 h 206"/>
                    <a:gd name="T10" fmla="*/ 69 w 177"/>
                    <a:gd name="T11" fmla="*/ 167 h 206"/>
                    <a:gd name="T12" fmla="*/ 50 w 177"/>
                    <a:gd name="T13" fmla="*/ 181 h 206"/>
                    <a:gd name="T14" fmla="*/ 26 w 177"/>
                    <a:gd name="T15" fmla="*/ 196 h 206"/>
                    <a:gd name="T16" fmla="*/ 7 w 177"/>
                    <a:gd name="T17" fmla="*/ 199 h 206"/>
                    <a:gd name="T18" fmla="*/ 9 w 177"/>
                    <a:gd name="T19" fmla="*/ 180 h 206"/>
                    <a:gd name="T20" fmla="*/ 27 w 177"/>
                    <a:gd name="T21" fmla="*/ 158 h 206"/>
                    <a:gd name="T22" fmla="*/ 43 w 177"/>
                    <a:gd name="T23" fmla="*/ 137 h 206"/>
                    <a:gd name="T24" fmla="*/ 56 w 177"/>
                    <a:gd name="T25" fmla="*/ 119 h 206"/>
                    <a:gd name="T26" fmla="*/ 69 w 177"/>
                    <a:gd name="T27" fmla="*/ 102 h 206"/>
                    <a:gd name="T28" fmla="*/ 79 w 177"/>
                    <a:gd name="T29" fmla="*/ 88 h 206"/>
                    <a:gd name="T30" fmla="*/ 87 w 177"/>
                    <a:gd name="T31" fmla="*/ 77 h 206"/>
                    <a:gd name="T32" fmla="*/ 92 w 177"/>
                    <a:gd name="T33" fmla="*/ 68 h 206"/>
                    <a:gd name="T34" fmla="*/ 99 w 177"/>
                    <a:gd name="T35" fmla="*/ 55 h 206"/>
                    <a:gd name="T36" fmla="*/ 104 w 177"/>
                    <a:gd name="T37" fmla="*/ 43 h 206"/>
                    <a:gd name="T38" fmla="*/ 105 w 177"/>
                    <a:gd name="T39" fmla="*/ 33 h 206"/>
                    <a:gd name="T40" fmla="*/ 105 w 177"/>
                    <a:gd name="T41" fmla="*/ 25 h 206"/>
                    <a:gd name="T42" fmla="*/ 102 w 177"/>
                    <a:gd name="T43" fmla="*/ 18 h 206"/>
                    <a:gd name="T44" fmla="*/ 101 w 177"/>
                    <a:gd name="T45" fmla="*/ 12 h 206"/>
                    <a:gd name="T46" fmla="*/ 102 w 177"/>
                    <a:gd name="T47" fmla="*/ 7 h 206"/>
                    <a:gd name="T48" fmla="*/ 108 w 177"/>
                    <a:gd name="T49" fmla="*/ 2 h 206"/>
                    <a:gd name="T50" fmla="*/ 115 w 177"/>
                    <a:gd name="T51" fmla="*/ 0 h 206"/>
                    <a:gd name="T52" fmla="*/ 124 w 177"/>
                    <a:gd name="T53" fmla="*/ 1 h 206"/>
                    <a:gd name="T54" fmla="*/ 134 w 177"/>
                    <a:gd name="T55" fmla="*/ 7 h 206"/>
                    <a:gd name="T56" fmla="*/ 146 w 177"/>
                    <a:gd name="T57" fmla="*/ 15 h 206"/>
                    <a:gd name="T58" fmla="*/ 160 w 177"/>
                    <a:gd name="T59" fmla="*/ 29 h 206"/>
                    <a:gd name="T60" fmla="*/ 170 w 177"/>
                    <a:gd name="T61" fmla="*/ 41 h 206"/>
                    <a:gd name="T62" fmla="*/ 175 w 177"/>
                    <a:gd name="T63" fmla="*/ 52 h 206"/>
                    <a:gd name="T64" fmla="*/ 177 w 177"/>
                    <a:gd name="T65" fmla="*/ 62 h 206"/>
                    <a:gd name="T66" fmla="*/ 174 w 177"/>
                    <a:gd name="T67" fmla="*/ 72 h 206"/>
                    <a:gd name="T68" fmla="*/ 169 w 177"/>
                    <a:gd name="T69" fmla="*/ 81 h 206"/>
                    <a:gd name="T70" fmla="*/ 160 w 177"/>
                    <a:gd name="T71" fmla="*/ 92 h 206"/>
                    <a:gd name="T72" fmla="*/ 148 w 177"/>
                    <a:gd name="T73" fmla="*/ 106 h 206"/>
                    <a:gd name="T74" fmla="*/ 142 w 177"/>
                    <a:gd name="T75" fmla="*/ 113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77" h="206">
                      <a:moveTo>
                        <a:pt x="142" y="113"/>
                      </a:moveTo>
                      <a:lnTo>
                        <a:pt x="138" y="116"/>
                      </a:lnTo>
                      <a:lnTo>
                        <a:pt x="134" y="120"/>
                      </a:lnTo>
                      <a:lnTo>
                        <a:pt x="128" y="124"/>
                      </a:lnTo>
                      <a:lnTo>
                        <a:pt x="123" y="128"/>
                      </a:lnTo>
                      <a:lnTo>
                        <a:pt x="117" y="133"/>
                      </a:lnTo>
                      <a:lnTo>
                        <a:pt x="110" y="138"/>
                      </a:lnTo>
                      <a:lnTo>
                        <a:pt x="104" y="142"/>
                      </a:lnTo>
                      <a:lnTo>
                        <a:pt x="95" y="148"/>
                      </a:lnTo>
                      <a:lnTo>
                        <a:pt x="87" y="153"/>
                      </a:lnTo>
                      <a:lnTo>
                        <a:pt x="79" y="160"/>
                      </a:lnTo>
                      <a:lnTo>
                        <a:pt x="69" y="167"/>
                      </a:lnTo>
                      <a:lnTo>
                        <a:pt x="59" y="174"/>
                      </a:lnTo>
                      <a:lnTo>
                        <a:pt x="50" y="181"/>
                      </a:lnTo>
                      <a:lnTo>
                        <a:pt x="38" y="188"/>
                      </a:lnTo>
                      <a:lnTo>
                        <a:pt x="26" y="196"/>
                      </a:lnTo>
                      <a:lnTo>
                        <a:pt x="15" y="206"/>
                      </a:lnTo>
                      <a:lnTo>
                        <a:pt x="7" y="199"/>
                      </a:lnTo>
                      <a:lnTo>
                        <a:pt x="0" y="192"/>
                      </a:lnTo>
                      <a:lnTo>
                        <a:pt x="9" y="180"/>
                      </a:lnTo>
                      <a:lnTo>
                        <a:pt x="18" y="169"/>
                      </a:lnTo>
                      <a:lnTo>
                        <a:pt x="27" y="158"/>
                      </a:lnTo>
                      <a:lnTo>
                        <a:pt x="36" y="146"/>
                      </a:lnTo>
                      <a:lnTo>
                        <a:pt x="43" y="137"/>
                      </a:lnTo>
                      <a:lnTo>
                        <a:pt x="50" y="127"/>
                      </a:lnTo>
                      <a:lnTo>
                        <a:pt x="56" y="119"/>
                      </a:lnTo>
                      <a:lnTo>
                        <a:pt x="63" y="110"/>
                      </a:lnTo>
                      <a:lnTo>
                        <a:pt x="69" y="102"/>
                      </a:lnTo>
                      <a:lnTo>
                        <a:pt x="74" y="95"/>
                      </a:lnTo>
                      <a:lnTo>
                        <a:pt x="79" y="88"/>
                      </a:lnTo>
                      <a:lnTo>
                        <a:pt x="83" y="83"/>
                      </a:lnTo>
                      <a:lnTo>
                        <a:pt x="87" y="77"/>
                      </a:lnTo>
                      <a:lnTo>
                        <a:pt x="90" y="72"/>
                      </a:lnTo>
                      <a:lnTo>
                        <a:pt x="92" y="68"/>
                      </a:lnTo>
                      <a:lnTo>
                        <a:pt x="95" y="63"/>
                      </a:lnTo>
                      <a:lnTo>
                        <a:pt x="99" y="55"/>
                      </a:lnTo>
                      <a:lnTo>
                        <a:pt x="102" y="50"/>
                      </a:lnTo>
                      <a:lnTo>
                        <a:pt x="104" y="43"/>
                      </a:lnTo>
                      <a:lnTo>
                        <a:pt x="105" y="37"/>
                      </a:lnTo>
                      <a:lnTo>
                        <a:pt x="105" y="33"/>
                      </a:lnTo>
                      <a:lnTo>
                        <a:pt x="105" y="29"/>
                      </a:lnTo>
                      <a:lnTo>
                        <a:pt x="105" y="25"/>
                      </a:lnTo>
                      <a:lnTo>
                        <a:pt x="104" y="22"/>
                      </a:lnTo>
                      <a:lnTo>
                        <a:pt x="102" y="18"/>
                      </a:lnTo>
                      <a:lnTo>
                        <a:pt x="101" y="15"/>
                      </a:lnTo>
                      <a:lnTo>
                        <a:pt x="101" y="12"/>
                      </a:lnTo>
                      <a:lnTo>
                        <a:pt x="101" y="9"/>
                      </a:lnTo>
                      <a:lnTo>
                        <a:pt x="102" y="7"/>
                      </a:lnTo>
                      <a:lnTo>
                        <a:pt x="105" y="4"/>
                      </a:lnTo>
                      <a:lnTo>
                        <a:pt x="108" y="2"/>
                      </a:lnTo>
                      <a:lnTo>
                        <a:pt x="110" y="1"/>
                      </a:lnTo>
                      <a:lnTo>
                        <a:pt x="115" y="0"/>
                      </a:lnTo>
                      <a:lnTo>
                        <a:pt x="120" y="0"/>
                      </a:lnTo>
                      <a:lnTo>
                        <a:pt x="124" y="1"/>
                      </a:lnTo>
                      <a:lnTo>
                        <a:pt x="128" y="2"/>
                      </a:lnTo>
                      <a:lnTo>
                        <a:pt x="134" y="7"/>
                      </a:lnTo>
                      <a:lnTo>
                        <a:pt x="140" y="11"/>
                      </a:lnTo>
                      <a:lnTo>
                        <a:pt x="146" y="15"/>
                      </a:lnTo>
                      <a:lnTo>
                        <a:pt x="153" y="22"/>
                      </a:lnTo>
                      <a:lnTo>
                        <a:pt x="160" y="29"/>
                      </a:lnTo>
                      <a:lnTo>
                        <a:pt x="166" y="36"/>
                      </a:lnTo>
                      <a:lnTo>
                        <a:pt x="170" y="41"/>
                      </a:lnTo>
                      <a:lnTo>
                        <a:pt x="173" y="47"/>
                      </a:lnTo>
                      <a:lnTo>
                        <a:pt x="175" y="52"/>
                      </a:lnTo>
                      <a:lnTo>
                        <a:pt x="177" y="58"/>
                      </a:lnTo>
                      <a:lnTo>
                        <a:pt x="177" y="62"/>
                      </a:lnTo>
                      <a:lnTo>
                        <a:pt x="177" y="68"/>
                      </a:lnTo>
                      <a:lnTo>
                        <a:pt x="174" y="72"/>
                      </a:lnTo>
                      <a:lnTo>
                        <a:pt x="171" y="77"/>
                      </a:lnTo>
                      <a:lnTo>
                        <a:pt x="169" y="81"/>
                      </a:lnTo>
                      <a:lnTo>
                        <a:pt x="164" y="87"/>
                      </a:lnTo>
                      <a:lnTo>
                        <a:pt x="160" y="92"/>
                      </a:lnTo>
                      <a:lnTo>
                        <a:pt x="155" y="99"/>
                      </a:lnTo>
                      <a:lnTo>
                        <a:pt x="148" y="106"/>
                      </a:lnTo>
                      <a:lnTo>
                        <a:pt x="142" y="113"/>
                      </a:lnTo>
                      <a:lnTo>
                        <a:pt x="142" y="113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7" name="组合 56"/>
            <p:cNvGrpSpPr/>
            <p:nvPr/>
          </p:nvGrpSpPr>
          <p:grpSpPr>
            <a:xfrm>
              <a:off x="4554226" y="4133050"/>
              <a:ext cx="450807" cy="453063"/>
              <a:chOff x="2393402" y="3470497"/>
              <a:chExt cx="450807" cy="453063"/>
            </a:xfrm>
          </p:grpSpPr>
          <p:pic>
            <p:nvPicPr>
              <p:cNvPr id="72" name="图片 7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93402" y="3470497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73" name="组合 72"/>
              <p:cNvGrpSpPr/>
              <p:nvPr/>
            </p:nvGrpSpPr>
            <p:grpSpPr>
              <a:xfrm>
                <a:off x="2460363" y="3539654"/>
                <a:ext cx="231957" cy="314748"/>
                <a:chOff x="4625975" y="4227513"/>
                <a:chExt cx="515937" cy="700087"/>
              </a:xfrm>
              <a:solidFill>
                <a:srgbClr val="FF0000"/>
              </a:solidFill>
            </p:grpSpPr>
            <p:sp>
              <p:nvSpPr>
                <p:cNvPr id="74" name="Freeform 156"/>
                <p:cNvSpPr/>
                <p:nvPr/>
              </p:nvSpPr>
              <p:spPr bwMode="auto">
                <a:xfrm>
                  <a:off x="4686300" y="4338638"/>
                  <a:ext cx="455612" cy="114300"/>
                </a:xfrm>
                <a:custGeom>
                  <a:avLst/>
                  <a:gdLst>
                    <a:gd name="T0" fmla="*/ 25 w 575"/>
                    <a:gd name="T1" fmla="*/ 96 h 144"/>
                    <a:gd name="T2" fmla="*/ 33 w 575"/>
                    <a:gd name="T3" fmla="*/ 95 h 144"/>
                    <a:gd name="T4" fmla="*/ 45 w 575"/>
                    <a:gd name="T5" fmla="*/ 93 h 144"/>
                    <a:gd name="T6" fmla="*/ 60 w 575"/>
                    <a:gd name="T7" fmla="*/ 90 h 144"/>
                    <a:gd name="T8" fmla="*/ 79 w 575"/>
                    <a:gd name="T9" fmla="*/ 88 h 144"/>
                    <a:gd name="T10" fmla="*/ 101 w 575"/>
                    <a:gd name="T11" fmla="*/ 83 h 144"/>
                    <a:gd name="T12" fmla="*/ 126 w 575"/>
                    <a:gd name="T13" fmla="*/ 78 h 144"/>
                    <a:gd name="T14" fmla="*/ 155 w 575"/>
                    <a:gd name="T15" fmla="*/ 72 h 144"/>
                    <a:gd name="T16" fmla="*/ 188 w 575"/>
                    <a:gd name="T17" fmla="*/ 65 h 144"/>
                    <a:gd name="T18" fmla="*/ 224 w 575"/>
                    <a:gd name="T19" fmla="*/ 59 h 144"/>
                    <a:gd name="T20" fmla="*/ 263 w 575"/>
                    <a:gd name="T21" fmla="*/ 50 h 144"/>
                    <a:gd name="T22" fmla="*/ 302 w 575"/>
                    <a:gd name="T23" fmla="*/ 42 h 144"/>
                    <a:gd name="T24" fmla="*/ 337 w 575"/>
                    <a:gd name="T25" fmla="*/ 35 h 144"/>
                    <a:gd name="T26" fmla="*/ 368 w 575"/>
                    <a:gd name="T27" fmla="*/ 28 h 144"/>
                    <a:gd name="T28" fmla="*/ 396 w 575"/>
                    <a:gd name="T29" fmla="*/ 23 h 144"/>
                    <a:gd name="T30" fmla="*/ 422 w 575"/>
                    <a:gd name="T31" fmla="*/ 17 h 144"/>
                    <a:gd name="T32" fmla="*/ 443 w 575"/>
                    <a:gd name="T33" fmla="*/ 13 h 144"/>
                    <a:gd name="T34" fmla="*/ 461 w 575"/>
                    <a:gd name="T35" fmla="*/ 9 h 144"/>
                    <a:gd name="T36" fmla="*/ 476 w 575"/>
                    <a:gd name="T37" fmla="*/ 6 h 144"/>
                    <a:gd name="T38" fmla="*/ 487 w 575"/>
                    <a:gd name="T39" fmla="*/ 3 h 144"/>
                    <a:gd name="T40" fmla="*/ 494 w 575"/>
                    <a:gd name="T41" fmla="*/ 0 h 144"/>
                    <a:gd name="T42" fmla="*/ 503 w 575"/>
                    <a:gd name="T43" fmla="*/ 0 h 144"/>
                    <a:gd name="T44" fmla="*/ 518 w 575"/>
                    <a:gd name="T45" fmla="*/ 3 h 144"/>
                    <a:gd name="T46" fmla="*/ 537 w 575"/>
                    <a:gd name="T47" fmla="*/ 13 h 144"/>
                    <a:gd name="T48" fmla="*/ 557 w 575"/>
                    <a:gd name="T49" fmla="*/ 27 h 144"/>
                    <a:gd name="T50" fmla="*/ 570 w 575"/>
                    <a:gd name="T51" fmla="*/ 39 h 144"/>
                    <a:gd name="T52" fmla="*/ 575 w 575"/>
                    <a:gd name="T53" fmla="*/ 50 h 144"/>
                    <a:gd name="T54" fmla="*/ 573 w 575"/>
                    <a:gd name="T55" fmla="*/ 54 h 144"/>
                    <a:gd name="T56" fmla="*/ 568 w 575"/>
                    <a:gd name="T57" fmla="*/ 59 h 144"/>
                    <a:gd name="T58" fmla="*/ 559 w 575"/>
                    <a:gd name="T59" fmla="*/ 61 h 144"/>
                    <a:gd name="T60" fmla="*/ 548 w 575"/>
                    <a:gd name="T61" fmla="*/ 63 h 144"/>
                    <a:gd name="T62" fmla="*/ 534 w 575"/>
                    <a:gd name="T63" fmla="*/ 63 h 144"/>
                    <a:gd name="T64" fmla="*/ 515 w 575"/>
                    <a:gd name="T65" fmla="*/ 64 h 144"/>
                    <a:gd name="T66" fmla="*/ 486 w 575"/>
                    <a:gd name="T67" fmla="*/ 67 h 144"/>
                    <a:gd name="T68" fmla="*/ 447 w 575"/>
                    <a:gd name="T69" fmla="*/ 72 h 144"/>
                    <a:gd name="T70" fmla="*/ 399 w 575"/>
                    <a:gd name="T71" fmla="*/ 79 h 144"/>
                    <a:gd name="T72" fmla="*/ 339 w 575"/>
                    <a:gd name="T73" fmla="*/ 89 h 144"/>
                    <a:gd name="T74" fmla="*/ 271 w 575"/>
                    <a:gd name="T75" fmla="*/ 100 h 144"/>
                    <a:gd name="T76" fmla="*/ 209 w 575"/>
                    <a:gd name="T77" fmla="*/ 111 h 144"/>
                    <a:gd name="T78" fmla="*/ 159 w 575"/>
                    <a:gd name="T79" fmla="*/ 121 h 144"/>
                    <a:gd name="T80" fmla="*/ 122 w 575"/>
                    <a:gd name="T81" fmla="*/ 129 h 144"/>
                    <a:gd name="T82" fmla="*/ 94 w 575"/>
                    <a:gd name="T83" fmla="*/ 135 h 144"/>
                    <a:gd name="T84" fmla="*/ 79 w 575"/>
                    <a:gd name="T85" fmla="*/ 139 h 144"/>
                    <a:gd name="T86" fmla="*/ 58 w 575"/>
                    <a:gd name="T87" fmla="*/ 144 h 144"/>
                    <a:gd name="T88" fmla="*/ 40 w 575"/>
                    <a:gd name="T89" fmla="*/ 142 h 144"/>
                    <a:gd name="T90" fmla="*/ 22 w 575"/>
                    <a:gd name="T91" fmla="*/ 129 h 144"/>
                    <a:gd name="T92" fmla="*/ 9 w 575"/>
                    <a:gd name="T93" fmla="*/ 118 h 144"/>
                    <a:gd name="T94" fmla="*/ 2 w 575"/>
                    <a:gd name="T95" fmla="*/ 108 h 144"/>
                    <a:gd name="T96" fmla="*/ 0 w 575"/>
                    <a:gd name="T97" fmla="*/ 101 h 144"/>
                    <a:gd name="T98" fmla="*/ 7 w 575"/>
                    <a:gd name="T99" fmla="*/ 97 h 144"/>
                    <a:gd name="T100" fmla="*/ 21 w 575"/>
                    <a:gd name="T101" fmla="*/ 96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5" h="144">
                      <a:moveTo>
                        <a:pt x="21" y="96"/>
                      </a:moveTo>
                      <a:lnTo>
                        <a:pt x="22" y="96"/>
                      </a:lnTo>
                      <a:lnTo>
                        <a:pt x="25" y="96"/>
                      </a:lnTo>
                      <a:lnTo>
                        <a:pt x="27" y="96"/>
                      </a:lnTo>
                      <a:lnTo>
                        <a:pt x="29" y="96"/>
                      </a:lnTo>
                      <a:lnTo>
                        <a:pt x="33" y="95"/>
                      </a:lnTo>
                      <a:lnTo>
                        <a:pt x="36" y="95"/>
                      </a:lnTo>
                      <a:lnTo>
                        <a:pt x="40" y="95"/>
                      </a:lnTo>
                      <a:lnTo>
                        <a:pt x="45" y="93"/>
                      </a:lnTo>
                      <a:lnTo>
                        <a:pt x="50" y="93"/>
                      </a:lnTo>
                      <a:lnTo>
                        <a:pt x="54" y="92"/>
                      </a:lnTo>
                      <a:lnTo>
                        <a:pt x="60" y="90"/>
                      </a:lnTo>
                      <a:lnTo>
                        <a:pt x="65" y="89"/>
                      </a:lnTo>
                      <a:lnTo>
                        <a:pt x="72" y="89"/>
                      </a:lnTo>
                      <a:lnTo>
                        <a:pt x="79" y="88"/>
                      </a:lnTo>
                      <a:lnTo>
                        <a:pt x="86" y="86"/>
                      </a:lnTo>
                      <a:lnTo>
                        <a:pt x="93" y="85"/>
                      </a:lnTo>
                      <a:lnTo>
                        <a:pt x="101" y="83"/>
                      </a:lnTo>
                      <a:lnTo>
                        <a:pt x="110" y="82"/>
                      </a:lnTo>
                      <a:lnTo>
                        <a:pt x="118" y="79"/>
                      </a:lnTo>
                      <a:lnTo>
                        <a:pt x="126" y="78"/>
                      </a:lnTo>
                      <a:lnTo>
                        <a:pt x="136" y="77"/>
                      </a:lnTo>
                      <a:lnTo>
                        <a:pt x="146" y="74"/>
                      </a:lnTo>
                      <a:lnTo>
                        <a:pt x="155" y="72"/>
                      </a:lnTo>
                      <a:lnTo>
                        <a:pt x="166" y="70"/>
                      </a:lnTo>
                      <a:lnTo>
                        <a:pt x="177" y="68"/>
                      </a:lnTo>
                      <a:lnTo>
                        <a:pt x="188" y="65"/>
                      </a:lnTo>
                      <a:lnTo>
                        <a:pt x="200" y="63"/>
                      </a:lnTo>
                      <a:lnTo>
                        <a:pt x="212" y="61"/>
                      </a:lnTo>
                      <a:lnTo>
                        <a:pt x="224" y="59"/>
                      </a:lnTo>
                      <a:lnTo>
                        <a:pt x="237" y="56"/>
                      </a:lnTo>
                      <a:lnTo>
                        <a:pt x="249" y="53"/>
                      </a:lnTo>
                      <a:lnTo>
                        <a:pt x="263" y="50"/>
                      </a:lnTo>
                      <a:lnTo>
                        <a:pt x="277" y="47"/>
                      </a:lnTo>
                      <a:lnTo>
                        <a:pt x="289" y="45"/>
                      </a:lnTo>
                      <a:lnTo>
                        <a:pt x="302" y="42"/>
                      </a:lnTo>
                      <a:lnTo>
                        <a:pt x="313" y="39"/>
                      </a:lnTo>
                      <a:lnTo>
                        <a:pt x="325" y="38"/>
                      </a:lnTo>
                      <a:lnTo>
                        <a:pt x="337" y="35"/>
                      </a:lnTo>
                      <a:lnTo>
                        <a:pt x="348" y="32"/>
                      </a:lnTo>
                      <a:lnTo>
                        <a:pt x="359" y="31"/>
                      </a:lnTo>
                      <a:lnTo>
                        <a:pt x="368" y="28"/>
                      </a:lnTo>
                      <a:lnTo>
                        <a:pt x="378" y="27"/>
                      </a:lnTo>
                      <a:lnTo>
                        <a:pt x="388" y="24"/>
                      </a:lnTo>
                      <a:lnTo>
                        <a:pt x="396" y="23"/>
                      </a:lnTo>
                      <a:lnTo>
                        <a:pt x="406" y="21"/>
                      </a:lnTo>
                      <a:lnTo>
                        <a:pt x="414" y="18"/>
                      </a:lnTo>
                      <a:lnTo>
                        <a:pt x="422" y="17"/>
                      </a:lnTo>
                      <a:lnTo>
                        <a:pt x="429" y="16"/>
                      </a:lnTo>
                      <a:lnTo>
                        <a:pt x="436" y="14"/>
                      </a:lnTo>
                      <a:lnTo>
                        <a:pt x="443" y="13"/>
                      </a:lnTo>
                      <a:lnTo>
                        <a:pt x="450" y="11"/>
                      </a:lnTo>
                      <a:lnTo>
                        <a:pt x="456" y="10"/>
                      </a:lnTo>
                      <a:lnTo>
                        <a:pt x="461" y="9"/>
                      </a:lnTo>
                      <a:lnTo>
                        <a:pt x="467" y="7"/>
                      </a:lnTo>
                      <a:lnTo>
                        <a:pt x="472" y="7"/>
                      </a:lnTo>
                      <a:lnTo>
                        <a:pt x="476" y="6"/>
                      </a:lnTo>
                      <a:lnTo>
                        <a:pt x="480" y="5"/>
                      </a:lnTo>
                      <a:lnTo>
                        <a:pt x="485" y="3"/>
                      </a:lnTo>
                      <a:lnTo>
                        <a:pt x="487" y="3"/>
                      </a:lnTo>
                      <a:lnTo>
                        <a:pt x="490" y="2"/>
                      </a:lnTo>
                      <a:lnTo>
                        <a:pt x="493" y="2"/>
                      </a:lnTo>
                      <a:lnTo>
                        <a:pt x="494" y="0"/>
                      </a:lnTo>
                      <a:lnTo>
                        <a:pt x="497" y="0"/>
                      </a:lnTo>
                      <a:lnTo>
                        <a:pt x="498" y="0"/>
                      </a:lnTo>
                      <a:lnTo>
                        <a:pt x="503" y="0"/>
                      </a:lnTo>
                      <a:lnTo>
                        <a:pt x="507" y="0"/>
                      </a:lnTo>
                      <a:lnTo>
                        <a:pt x="512" y="2"/>
                      </a:lnTo>
                      <a:lnTo>
                        <a:pt x="518" y="3"/>
                      </a:lnTo>
                      <a:lnTo>
                        <a:pt x="523" y="6"/>
                      </a:lnTo>
                      <a:lnTo>
                        <a:pt x="530" y="9"/>
                      </a:lnTo>
                      <a:lnTo>
                        <a:pt x="537" y="13"/>
                      </a:lnTo>
                      <a:lnTo>
                        <a:pt x="544" y="17"/>
                      </a:lnTo>
                      <a:lnTo>
                        <a:pt x="551" y="21"/>
                      </a:lnTo>
                      <a:lnTo>
                        <a:pt x="557" y="27"/>
                      </a:lnTo>
                      <a:lnTo>
                        <a:pt x="562" y="31"/>
                      </a:lnTo>
                      <a:lnTo>
                        <a:pt x="566" y="35"/>
                      </a:lnTo>
                      <a:lnTo>
                        <a:pt x="570" y="39"/>
                      </a:lnTo>
                      <a:lnTo>
                        <a:pt x="572" y="43"/>
                      </a:lnTo>
                      <a:lnTo>
                        <a:pt x="575" y="47"/>
                      </a:lnTo>
                      <a:lnTo>
                        <a:pt x="575" y="50"/>
                      </a:lnTo>
                      <a:lnTo>
                        <a:pt x="575" y="52"/>
                      </a:lnTo>
                      <a:lnTo>
                        <a:pt x="573" y="53"/>
                      </a:lnTo>
                      <a:lnTo>
                        <a:pt x="573" y="54"/>
                      </a:lnTo>
                      <a:lnTo>
                        <a:pt x="572" y="56"/>
                      </a:lnTo>
                      <a:lnTo>
                        <a:pt x="570" y="57"/>
                      </a:lnTo>
                      <a:lnTo>
                        <a:pt x="568" y="59"/>
                      </a:lnTo>
                      <a:lnTo>
                        <a:pt x="566" y="59"/>
                      </a:lnTo>
                      <a:lnTo>
                        <a:pt x="563" y="60"/>
                      </a:lnTo>
                      <a:lnTo>
                        <a:pt x="559" y="61"/>
                      </a:lnTo>
                      <a:lnTo>
                        <a:pt x="557" y="61"/>
                      </a:lnTo>
                      <a:lnTo>
                        <a:pt x="552" y="61"/>
                      </a:lnTo>
                      <a:lnTo>
                        <a:pt x="548" y="63"/>
                      </a:lnTo>
                      <a:lnTo>
                        <a:pt x="544" y="63"/>
                      </a:lnTo>
                      <a:lnTo>
                        <a:pt x="539" y="63"/>
                      </a:lnTo>
                      <a:lnTo>
                        <a:pt x="534" y="63"/>
                      </a:lnTo>
                      <a:lnTo>
                        <a:pt x="529" y="63"/>
                      </a:lnTo>
                      <a:lnTo>
                        <a:pt x="522" y="63"/>
                      </a:lnTo>
                      <a:lnTo>
                        <a:pt x="515" y="64"/>
                      </a:lnTo>
                      <a:lnTo>
                        <a:pt x="507" y="64"/>
                      </a:lnTo>
                      <a:lnTo>
                        <a:pt x="497" y="65"/>
                      </a:lnTo>
                      <a:lnTo>
                        <a:pt x="486" y="67"/>
                      </a:lnTo>
                      <a:lnTo>
                        <a:pt x="474" y="68"/>
                      </a:lnTo>
                      <a:lnTo>
                        <a:pt x="461" y="70"/>
                      </a:lnTo>
                      <a:lnTo>
                        <a:pt x="447" y="72"/>
                      </a:lnTo>
                      <a:lnTo>
                        <a:pt x="432" y="74"/>
                      </a:lnTo>
                      <a:lnTo>
                        <a:pt x="415" y="77"/>
                      </a:lnTo>
                      <a:lnTo>
                        <a:pt x="399" y="79"/>
                      </a:lnTo>
                      <a:lnTo>
                        <a:pt x="379" y="82"/>
                      </a:lnTo>
                      <a:lnTo>
                        <a:pt x="360" y="85"/>
                      </a:lnTo>
                      <a:lnTo>
                        <a:pt x="339" y="89"/>
                      </a:lnTo>
                      <a:lnTo>
                        <a:pt x="317" y="92"/>
                      </a:lnTo>
                      <a:lnTo>
                        <a:pt x="294" y="96"/>
                      </a:lnTo>
                      <a:lnTo>
                        <a:pt x="271" y="100"/>
                      </a:lnTo>
                      <a:lnTo>
                        <a:pt x="249" y="104"/>
                      </a:lnTo>
                      <a:lnTo>
                        <a:pt x="229" y="108"/>
                      </a:lnTo>
                      <a:lnTo>
                        <a:pt x="209" y="111"/>
                      </a:lnTo>
                      <a:lnTo>
                        <a:pt x="191" y="115"/>
                      </a:lnTo>
                      <a:lnTo>
                        <a:pt x="175" y="118"/>
                      </a:lnTo>
                      <a:lnTo>
                        <a:pt x="159" y="121"/>
                      </a:lnTo>
                      <a:lnTo>
                        <a:pt x="146" y="124"/>
                      </a:lnTo>
                      <a:lnTo>
                        <a:pt x="133" y="126"/>
                      </a:lnTo>
                      <a:lnTo>
                        <a:pt x="122" y="129"/>
                      </a:lnTo>
                      <a:lnTo>
                        <a:pt x="111" y="130"/>
                      </a:lnTo>
                      <a:lnTo>
                        <a:pt x="103" y="133"/>
                      </a:lnTo>
                      <a:lnTo>
                        <a:pt x="94" y="135"/>
                      </a:lnTo>
                      <a:lnTo>
                        <a:pt x="87" y="136"/>
                      </a:lnTo>
                      <a:lnTo>
                        <a:pt x="83" y="137"/>
                      </a:lnTo>
                      <a:lnTo>
                        <a:pt x="79" y="139"/>
                      </a:lnTo>
                      <a:lnTo>
                        <a:pt x="71" y="142"/>
                      </a:lnTo>
                      <a:lnTo>
                        <a:pt x="65" y="143"/>
                      </a:lnTo>
                      <a:lnTo>
                        <a:pt x="58" y="144"/>
                      </a:lnTo>
                      <a:lnTo>
                        <a:pt x="51" y="144"/>
                      </a:lnTo>
                      <a:lnTo>
                        <a:pt x="46" y="143"/>
                      </a:lnTo>
                      <a:lnTo>
                        <a:pt x="40" y="142"/>
                      </a:lnTo>
                      <a:lnTo>
                        <a:pt x="35" y="139"/>
                      </a:lnTo>
                      <a:lnTo>
                        <a:pt x="29" y="135"/>
                      </a:lnTo>
                      <a:lnTo>
                        <a:pt x="22" y="129"/>
                      </a:lnTo>
                      <a:lnTo>
                        <a:pt x="17" y="125"/>
                      </a:lnTo>
                      <a:lnTo>
                        <a:pt x="11" y="121"/>
                      </a:lnTo>
                      <a:lnTo>
                        <a:pt x="9" y="118"/>
                      </a:lnTo>
                      <a:lnTo>
                        <a:pt x="6" y="114"/>
                      </a:lnTo>
                      <a:lnTo>
                        <a:pt x="3" y="111"/>
                      </a:lnTo>
                      <a:lnTo>
                        <a:pt x="2" y="108"/>
                      </a:lnTo>
                      <a:lnTo>
                        <a:pt x="2" y="104"/>
                      </a:lnTo>
                      <a:lnTo>
                        <a:pt x="0" y="103"/>
                      </a:lnTo>
                      <a:lnTo>
                        <a:pt x="0" y="101"/>
                      </a:lnTo>
                      <a:lnTo>
                        <a:pt x="2" y="100"/>
                      </a:lnTo>
                      <a:lnTo>
                        <a:pt x="4" y="99"/>
                      </a:lnTo>
                      <a:lnTo>
                        <a:pt x="7" y="97"/>
                      </a:lnTo>
                      <a:lnTo>
                        <a:pt x="11" y="97"/>
                      </a:lnTo>
                      <a:lnTo>
                        <a:pt x="15" y="96"/>
                      </a:lnTo>
                      <a:lnTo>
                        <a:pt x="21" y="96"/>
                      </a:lnTo>
                      <a:lnTo>
                        <a:pt x="21" y="9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157"/>
                <p:cNvSpPr/>
                <p:nvPr/>
              </p:nvSpPr>
              <p:spPr bwMode="auto">
                <a:xfrm>
                  <a:off x="4867275" y="4227513"/>
                  <a:ext cx="120650" cy="93663"/>
                </a:xfrm>
                <a:custGeom>
                  <a:avLst/>
                  <a:gdLst>
                    <a:gd name="T0" fmla="*/ 0 w 150"/>
                    <a:gd name="T1" fmla="*/ 10 h 118"/>
                    <a:gd name="T2" fmla="*/ 4 w 150"/>
                    <a:gd name="T3" fmla="*/ 6 h 118"/>
                    <a:gd name="T4" fmla="*/ 12 w 150"/>
                    <a:gd name="T5" fmla="*/ 3 h 118"/>
                    <a:gd name="T6" fmla="*/ 23 w 150"/>
                    <a:gd name="T7" fmla="*/ 0 h 118"/>
                    <a:gd name="T8" fmla="*/ 38 w 150"/>
                    <a:gd name="T9" fmla="*/ 1 h 118"/>
                    <a:gd name="T10" fmla="*/ 55 w 150"/>
                    <a:gd name="T11" fmla="*/ 4 h 118"/>
                    <a:gd name="T12" fmla="*/ 74 w 150"/>
                    <a:gd name="T13" fmla="*/ 10 h 118"/>
                    <a:gd name="T14" fmla="*/ 96 w 150"/>
                    <a:gd name="T15" fmla="*/ 19 h 118"/>
                    <a:gd name="T16" fmla="*/ 113 w 150"/>
                    <a:gd name="T17" fmla="*/ 29 h 118"/>
                    <a:gd name="T18" fmla="*/ 123 w 150"/>
                    <a:gd name="T19" fmla="*/ 37 h 118"/>
                    <a:gd name="T20" fmla="*/ 131 w 150"/>
                    <a:gd name="T21" fmla="*/ 44 h 118"/>
                    <a:gd name="T22" fmla="*/ 138 w 150"/>
                    <a:gd name="T23" fmla="*/ 51 h 118"/>
                    <a:gd name="T24" fmla="*/ 144 w 150"/>
                    <a:gd name="T25" fmla="*/ 58 h 118"/>
                    <a:gd name="T26" fmla="*/ 148 w 150"/>
                    <a:gd name="T27" fmla="*/ 65 h 118"/>
                    <a:gd name="T28" fmla="*/ 149 w 150"/>
                    <a:gd name="T29" fmla="*/ 73 h 118"/>
                    <a:gd name="T30" fmla="*/ 150 w 150"/>
                    <a:gd name="T31" fmla="*/ 80 h 118"/>
                    <a:gd name="T32" fmla="*/ 148 w 150"/>
                    <a:gd name="T33" fmla="*/ 91 h 118"/>
                    <a:gd name="T34" fmla="*/ 144 w 150"/>
                    <a:gd name="T35" fmla="*/ 104 h 118"/>
                    <a:gd name="T36" fmla="*/ 138 w 150"/>
                    <a:gd name="T37" fmla="*/ 112 h 118"/>
                    <a:gd name="T38" fmla="*/ 131 w 150"/>
                    <a:gd name="T39" fmla="*/ 116 h 118"/>
                    <a:gd name="T40" fmla="*/ 124 w 150"/>
                    <a:gd name="T41" fmla="*/ 118 h 118"/>
                    <a:gd name="T42" fmla="*/ 119 w 150"/>
                    <a:gd name="T43" fmla="*/ 116 h 118"/>
                    <a:gd name="T44" fmla="*/ 112 w 150"/>
                    <a:gd name="T45" fmla="*/ 112 h 118"/>
                    <a:gd name="T46" fmla="*/ 105 w 150"/>
                    <a:gd name="T47" fmla="*/ 108 h 118"/>
                    <a:gd name="T48" fmla="*/ 95 w 150"/>
                    <a:gd name="T49" fmla="*/ 101 h 118"/>
                    <a:gd name="T50" fmla="*/ 85 w 150"/>
                    <a:gd name="T51" fmla="*/ 94 h 118"/>
                    <a:gd name="T52" fmla="*/ 76 w 150"/>
                    <a:gd name="T53" fmla="*/ 84 h 118"/>
                    <a:gd name="T54" fmla="*/ 63 w 150"/>
                    <a:gd name="T55" fmla="*/ 73 h 118"/>
                    <a:gd name="T56" fmla="*/ 51 w 150"/>
                    <a:gd name="T57" fmla="*/ 62 h 118"/>
                    <a:gd name="T58" fmla="*/ 37 w 150"/>
                    <a:gd name="T59" fmla="*/ 51 h 118"/>
                    <a:gd name="T60" fmla="*/ 27 w 150"/>
                    <a:gd name="T61" fmla="*/ 43 h 118"/>
                    <a:gd name="T62" fmla="*/ 18 w 150"/>
                    <a:gd name="T63" fmla="*/ 35 h 118"/>
                    <a:gd name="T64" fmla="*/ 11 w 150"/>
                    <a:gd name="T65" fmla="*/ 28 h 118"/>
                    <a:gd name="T66" fmla="*/ 5 w 150"/>
                    <a:gd name="T67" fmla="*/ 21 h 118"/>
                    <a:gd name="T68" fmla="*/ 1 w 150"/>
                    <a:gd name="T69" fmla="*/ 17 h 118"/>
                    <a:gd name="T70" fmla="*/ 0 w 150"/>
                    <a:gd name="T71" fmla="*/ 14 h 118"/>
                    <a:gd name="T72" fmla="*/ 0 w 150"/>
                    <a:gd name="T73" fmla="*/ 12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50" h="118">
                      <a:moveTo>
                        <a:pt x="0" y="12"/>
                      </a:moveTo>
                      <a:lnTo>
                        <a:pt x="0" y="10"/>
                      </a:lnTo>
                      <a:lnTo>
                        <a:pt x="2" y="7"/>
                      </a:lnTo>
                      <a:lnTo>
                        <a:pt x="4" y="6"/>
                      </a:lnTo>
                      <a:lnTo>
                        <a:pt x="8" y="4"/>
                      </a:lnTo>
                      <a:lnTo>
                        <a:pt x="12" y="3"/>
                      </a:lnTo>
                      <a:lnTo>
                        <a:pt x="18" y="1"/>
                      </a:lnTo>
                      <a:lnTo>
                        <a:pt x="23" y="0"/>
                      </a:lnTo>
                      <a:lnTo>
                        <a:pt x="30" y="0"/>
                      </a:lnTo>
                      <a:lnTo>
                        <a:pt x="38" y="1"/>
                      </a:lnTo>
                      <a:lnTo>
                        <a:pt x="47" y="1"/>
                      </a:lnTo>
                      <a:lnTo>
                        <a:pt x="55" y="4"/>
                      </a:lnTo>
                      <a:lnTo>
                        <a:pt x="65" y="7"/>
                      </a:lnTo>
                      <a:lnTo>
                        <a:pt x="74" y="10"/>
                      </a:lnTo>
                      <a:lnTo>
                        <a:pt x="85" y="14"/>
                      </a:lnTo>
                      <a:lnTo>
                        <a:pt x="96" y="19"/>
                      </a:lnTo>
                      <a:lnTo>
                        <a:pt x="108" y="25"/>
                      </a:lnTo>
                      <a:lnTo>
                        <a:pt x="113" y="29"/>
                      </a:lnTo>
                      <a:lnTo>
                        <a:pt x="119" y="33"/>
                      </a:lnTo>
                      <a:lnTo>
                        <a:pt x="123" y="37"/>
                      </a:lnTo>
                      <a:lnTo>
                        <a:pt x="127" y="40"/>
                      </a:lnTo>
                      <a:lnTo>
                        <a:pt x="131" y="44"/>
                      </a:lnTo>
                      <a:lnTo>
                        <a:pt x="135" y="48"/>
                      </a:lnTo>
                      <a:lnTo>
                        <a:pt x="138" y="51"/>
                      </a:lnTo>
                      <a:lnTo>
                        <a:pt x="141" y="55"/>
                      </a:lnTo>
                      <a:lnTo>
                        <a:pt x="144" y="58"/>
                      </a:lnTo>
                      <a:lnTo>
                        <a:pt x="146" y="62"/>
                      </a:lnTo>
                      <a:lnTo>
                        <a:pt x="148" y="65"/>
                      </a:lnTo>
                      <a:lnTo>
                        <a:pt x="149" y="69"/>
                      </a:lnTo>
                      <a:lnTo>
                        <a:pt x="149" y="73"/>
                      </a:lnTo>
                      <a:lnTo>
                        <a:pt x="150" y="76"/>
                      </a:lnTo>
                      <a:lnTo>
                        <a:pt x="150" y="80"/>
                      </a:lnTo>
                      <a:lnTo>
                        <a:pt x="149" y="84"/>
                      </a:lnTo>
                      <a:lnTo>
                        <a:pt x="148" y="91"/>
                      </a:lnTo>
                      <a:lnTo>
                        <a:pt x="146" y="98"/>
                      </a:lnTo>
                      <a:lnTo>
                        <a:pt x="144" y="104"/>
                      </a:lnTo>
                      <a:lnTo>
                        <a:pt x="141" y="108"/>
                      </a:lnTo>
                      <a:lnTo>
                        <a:pt x="138" y="112"/>
                      </a:lnTo>
                      <a:lnTo>
                        <a:pt x="134" y="115"/>
                      </a:lnTo>
                      <a:lnTo>
                        <a:pt x="131" y="116"/>
                      </a:lnTo>
                      <a:lnTo>
                        <a:pt x="127" y="118"/>
                      </a:lnTo>
                      <a:lnTo>
                        <a:pt x="124" y="118"/>
                      </a:lnTo>
                      <a:lnTo>
                        <a:pt x="121" y="116"/>
                      </a:lnTo>
                      <a:lnTo>
                        <a:pt x="119" y="116"/>
                      </a:lnTo>
                      <a:lnTo>
                        <a:pt x="116" y="115"/>
                      </a:lnTo>
                      <a:lnTo>
                        <a:pt x="112" y="112"/>
                      </a:lnTo>
                      <a:lnTo>
                        <a:pt x="109" y="111"/>
                      </a:lnTo>
                      <a:lnTo>
                        <a:pt x="105" y="108"/>
                      </a:lnTo>
                      <a:lnTo>
                        <a:pt x="101" y="105"/>
                      </a:lnTo>
                      <a:lnTo>
                        <a:pt x="95" y="101"/>
                      </a:lnTo>
                      <a:lnTo>
                        <a:pt x="91" y="98"/>
                      </a:lnTo>
                      <a:lnTo>
                        <a:pt x="85" y="94"/>
                      </a:lnTo>
                      <a:lnTo>
                        <a:pt x="81" y="90"/>
                      </a:lnTo>
                      <a:lnTo>
                        <a:pt x="76" y="84"/>
                      </a:lnTo>
                      <a:lnTo>
                        <a:pt x="69" y="79"/>
                      </a:lnTo>
                      <a:lnTo>
                        <a:pt x="63" y="73"/>
                      </a:lnTo>
                      <a:lnTo>
                        <a:pt x="58" y="68"/>
                      </a:lnTo>
                      <a:lnTo>
                        <a:pt x="51" y="62"/>
                      </a:lnTo>
                      <a:lnTo>
                        <a:pt x="44" y="57"/>
                      </a:lnTo>
                      <a:lnTo>
                        <a:pt x="37" y="51"/>
                      </a:lnTo>
                      <a:lnTo>
                        <a:pt x="31" y="47"/>
                      </a:lnTo>
                      <a:lnTo>
                        <a:pt x="27" y="43"/>
                      </a:lnTo>
                      <a:lnTo>
                        <a:pt x="22" y="39"/>
                      </a:lnTo>
                      <a:lnTo>
                        <a:pt x="18" y="35"/>
                      </a:lnTo>
                      <a:lnTo>
                        <a:pt x="13" y="30"/>
                      </a:lnTo>
                      <a:lnTo>
                        <a:pt x="11" y="28"/>
                      </a:lnTo>
                      <a:lnTo>
                        <a:pt x="8" y="24"/>
                      </a:lnTo>
                      <a:lnTo>
                        <a:pt x="5" y="21"/>
                      </a:lnTo>
                      <a:lnTo>
                        <a:pt x="4" y="19"/>
                      </a:lnTo>
                      <a:lnTo>
                        <a:pt x="1" y="17"/>
                      </a:lnTo>
                      <a:lnTo>
                        <a:pt x="1" y="15"/>
                      </a:lnTo>
                      <a:lnTo>
                        <a:pt x="0" y="14"/>
                      </a:lnTo>
                      <a:lnTo>
                        <a:pt x="0" y="12"/>
                      </a:lnTo>
                      <a:lnTo>
                        <a:pt x="0" y="12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Freeform 158"/>
                <p:cNvSpPr/>
                <p:nvPr/>
              </p:nvSpPr>
              <p:spPr bwMode="auto">
                <a:xfrm>
                  <a:off x="4625975" y="4410075"/>
                  <a:ext cx="306387" cy="360363"/>
                </a:xfrm>
                <a:custGeom>
                  <a:avLst/>
                  <a:gdLst>
                    <a:gd name="T0" fmla="*/ 0 w 386"/>
                    <a:gd name="T1" fmla="*/ 452 h 454"/>
                    <a:gd name="T2" fmla="*/ 1 w 386"/>
                    <a:gd name="T3" fmla="*/ 447 h 454"/>
                    <a:gd name="T4" fmla="*/ 6 w 386"/>
                    <a:gd name="T5" fmla="*/ 440 h 454"/>
                    <a:gd name="T6" fmla="*/ 14 w 386"/>
                    <a:gd name="T7" fmla="*/ 432 h 454"/>
                    <a:gd name="T8" fmla="*/ 24 w 386"/>
                    <a:gd name="T9" fmla="*/ 423 h 454"/>
                    <a:gd name="T10" fmla="*/ 36 w 386"/>
                    <a:gd name="T11" fmla="*/ 411 h 454"/>
                    <a:gd name="T12" fmla="*/ 50 w 386"/>
                    <a:gd name="T13" fmla="*/ 398 h 454"/>
                    <a:gd name="T14" fmla="*/ 68 w 386"/>
                    <a:gd name="T15" fmla="*/ 382 h 454"/>
                    <a:gd name="T16" fmla="*/ 96 w 386"/>
                    <a:gd name="T17" fmla="*/ 356 h 454"/>
                    <a:gd name="T18" fmla="*/ 132 w 386"/>
                    <a:gd name="T19" fmla="*/ 320 h 454"/>
                    <a:gd name="T20" fmla="*/ 166 w 386"/>
                    <a:gd name="T21" fmla="*/ 283 h 454"/>
                    <a:gd name="T22" fmla="*/ 198 w 386"/>
                    <a:gd name="T23" fmla="*/ 244 h 454"/>
                    <a:gd name="T24" fmla="*/ 226 w 386"/>
                    <a:gd name="T25" fmla="*/ 204 h 454"/>
                    <a:gd name="T26" fmla="*/ 251 w 386"/>
                    <a:gd name="T27" fmla="*/ 168 h 454"/>
                    <a:gd name="T28" fmla="*/ 271 w 386"/>
                    <a:gd name="T29" fmla="*/ 136 h 454"/>
                    <a:gd name="T30" fmla="*/ 289 w 386"/>
                    <a:gd name="T31" fmla="*/ 107 h 454"/>
                    <a:gd name="T32" fmla="*/ 302 w 386"/>
                    <a:gd name="T33" fmla="*/ 82 h 454"/>
                    <a:gd name="T34" fmla="*/ 309 w 386"/>
                    <a:gd name="T35" fmla="*/ 61 h 454"/>
                    <a:gd name="T36" fmla="*/ 313 w 386"/>
                    <a:gd name="T37" fmla="*/ 45 h 454"/>
                    <a:gd name="T38" fmla="*/ 313 w 386"/>
                    <a:gd name="T39" fmla="*/ 32 h 454"/>
                    <a:gd name="T40" fmla="*/ 311 w 386"/>
                    <a:gd name="T41" fmla="*/ 24 h 454"/>
                    <a:gd name="T42" fmla="*/ 310 w 386"/>
                    <a:gd name="T43" fmla="*/ 18 h 454"/>
                    <a:gd name="T44" fmla="*/ 310 w 386"/>
                    <a:gd name="T45" fmla="*/ 11 h 454"/>
                    <a:gd name="T46" fmla="*/ 313 w 386"/>
                    <a:gd name="T47" fmla="*/ 6 h 454"/>
                    <a:gd name="T48" fmla="*/ 318 w 386"/>
                    <a:gd name="T49" fmla="*/ 0 h 454"/>
                    <a:gd name="T50" fmla="*/ 325 w 386"/>
                    <a:gd name="T51" fmla="*/ 2 h 454"/>
                    <a:gd name="T52" fmla="*/ 336 w 386"/>
                    <a:gd name="T53" fmla="*/ 5 h 454"/>
                    <a:gd name="T54" fmla="*/ 350 w 386"/>
                    <a:gd name="T55" fmla="*/ 13 h 454"/>
                    <a:gd name="T56" fmla="*/ 365 w 386"/>
                    <a:gd name="T57" fmla="*/ 25 h 454"/>
                    <a:gd name="T58" fmla="*/ 377 w 386"/>
                    <a:gd name="T59" fmla="*/ 36 h 454"/>
                    <a:gd name="T60" fmla="*/ 383 w 386"/>
                    <a:gd name="T61" fmla="*/ 46 h 454"/>
                    <a:gd name="T62" fmla="*/ 386 w 386"/>
                    <a:gd name="T63" fmla="*/ 56 h 454"/>
                    <a:gd name="T64" fmla="*/ 385 w 386"/>
                    <a:gd name="T65" fmla="*/ 61 h 454"/>
                    <a:gd name="T66" fmla="*/ 382 w 386"/>
                    <a:gd name="T67" fmla="*/ 67 h 454"/>
                    <a:gd name="T68" fmla="*/ 377 w 386"/>
                    <a:gd name="T69" fmla="*/ 76 h 454"/>
                    <a:gd name="T70" fmla="*/ 370 w 386"/>
                    <a:gd name="T71" fmla="*/ 90 h 454"/>
                    <a:gd name="T72" fmla="*/ 359 w 386"/>
                    <a:gd name="T73" fmla="*/ 107 h 454"/>
                    <a:gd name="T74" fmla="*/ 345 w 386"/>
                    <a:gd name="T75" fmla="*/ 128 h 454"/>
                    <a:gd name="T76" fmla="*/ 328 w 386"/>
                    <a:gd name="T77" fmla="*/ 153 h 454"/>
                    <a:gd name="T78" fmla="*/ 307 w 386"/>
                    <a:gd name="T79" fmla="*/ 180 h 454"/>
                    <a:gd name="T80" fmla="*/ 285 w 386"/>
                    <a:gd name="T81" fmla="*/ 211 h 454"/>
                    <a:gd name="T82" fmla="*/ 262 w 386"/>
                    <a:gd name="T83" fmla="*/ 243 h 454"/>
                    <a:gd name="T84" fmla="*/ 237 w 386"/>
                    <a:gd name="T85" fmla="*/ 273 h 454"/>
                    <a:gd name="T86" fmla="*/ 213 w 386"/>
                    <a:gd name="T87" fmla="*/ 301 h 454"/>
                    <a:gd name="T88" fmla="*/ 190 w 386"/>
                    <a:gd name="T89" fmla="*/ 326 h 454"/>
                    <a:gd name="T90" fmla="*/ 166 w 386"/>
                    <a:gd name="T91" fmla="*/ 349 h 454"/>
                    <a:gd name="T92" fmla="*/ 143 w 386"/>
                    <a:gd name="T93" fmla="*/ 370 h 454"/>
                    <a:gd name="T94" fmla="*/ 121 w 386"/>
                    <a:gd name="T95" fmla="*/ 388 h 454"/>
                    <a:gd name="T96" fmla="*/ 97 w 386"/>
                    <a:gd name="T97" fmla="*/ 403 h 454"/>
                    <a:gd name="T98" fmla="*/ 75 w 386"/>
                    <a:gd name="T99" fmla="*/ 417 h 454"/>
                    <a:gd name="T100" fmla="*/ 57 w 386"/>
                    <a:gd name="T101" fmla="*/ 428 h 454"/>
                    <a:gd name="T102" fmla="*/ 40 w 386"/>
                    <a:gd name="T103" fmla="*/ 436 h 454"/>
                    <a:gd name="T104" fmla="*/ 28 w 386"/>
                    <a:gd name="T105" fmla="*/ 445 h 454"/>
                    <a:gd name="T106" fmla="*/ 17 w 386"/>
                    <a:gd name="T107" fmla="*/ 449 h 454"/>
                    <a:gd name="T108" fmla="*/ 8 w 386"/>
                    <a:gd name="T109" fmla="*/ 453 h 454"/>
                    <a:gd name="T110" fmla="*/ 3 w 386"/>
                    <a:gd name="T111" fmla="*/ 454 h 454"/>
                    <a:gd name="T112" fmla="*/ 1 w 386"/>
                    <a:gd name="T113" fmla="*/ 453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86" h="454">
                      <a:moveTo>
                        <a:pt x="1" y="453"/>
                      </a:moveTo>
                      <a:lnTo>
                        <a:pt x="0" y="452"/>
                      </a:lnTo>
                      <a:lnTo>
                        <a:pt x="1" y="449"/>
                      </a:lnTo>
                      <a:lnTo>
                        <a:pt x="1" y="447"/>
                      </a:lnTo>
                      <a:lnTo>
                        <a:pt x="4" y="445"/>
                      </a:lnTo>
                      <a:lnTo>
                        <a:pt x="6" y="440"/>
                      </a:lnTo>
                      <a:lnTo>
                        <a:pt x="10" y="436"/>
                      </a:lnTo>
                      <a:lnTo>
                        <a:pt x="14" y="432"/>
                      </a:lnTo>
                      <a:lnTo>
                        <a:pt x="18" y="428"/>
                      </a:lnTo>
                      <a:lnTo>
                        <a:pt x="24" y="423"/>
                      </a:lnTo>
                      <a:lnTo>
                        <a:pt x="29" y="417"/>
                      </a:lnTo>
                      <a:lnTo>
                        <a:pt x="36" y="411"/>
                      </a:lnTo>
                      <a:lnTo>
                        <a:pt x="43" y="405"/>
                      </a:lnTo>
                      <a:lnTo>
                        <a:pt x="50" y="398"/>
                      </a:lnTo>
                      <a:lnTo>
                        <a:pt x="58" y="391"/>
                      </a:lnTo>
                      <a:lnTo>
                        <a:pt x="68" y="382"/>
                      </a:lnTo>
                      <a:lnTo>
                        <a:pt x="78" y="374"/>
                      </a:lnTo>
                      <a:lnTo>
                        <a:pt x="96" y="356"/>
                      </a:lnTo>
                      <a:lnTo>
                        <a:pt x="114" y="338"/>
                      </a:lnTo>
                      <a:lnTo>
                        <a:pt x="132" y="320"/>
                      </a:lnTo>
                      <a:lnTo>
                        <a:pt x="150" y="302"/>
                      </a:lnTo>
                      <a:lnTo>
                        <a:pt x="166" y="283"/>
                      </a:lnTo>
                      <a:lnTo>
                        <a:pt x="183" y="263"/>
                      </a:lnTo>
                      <a:lnTo>
                        <a:pt x="198" y="244"/>
                      </a:lnTo>
                      <a:lnTo>
                        <a:pt x="212" y="223"/>
                      </a:lnTo>
                      <a:lnTo>
                        <a:pt x="226" y="204"/>
                      </a:lnTo>
                      <a:lnTo>
                        <a:pt x="240" y="184"/>
                      </a:lnTo>
                      <a:lnTo>
                        <a:pt x="251" y="168"/>
                      </a:lnTo>
                      <a:lnTo>
                        <a:pt x="262" y="151"/>
                      </a:lnTo>
                      <a:lnTo>
                        <a:pt x="271" y="136"/>
                      </a:lnTo>
                      <a:lnTo>
                        <a:pt x="281" y="121"/>
                      </a:lnTo>
                      <a:lnTo>
                        <a:pt x="289" y="107"/>
                      </a:lnTo>
                      <a:lnTo>
                        <a:pt x="298" y="94"/>
                      </a:lnTo>
                      <a:lnTo>
                        <a:pt x="302" y="82"/>
                      </a:lnTo>
                      <a:lnTo>
                        <a:pt x="306" y="71"/>
                      </a:lnTo>
                      <a:lnTo>
                        <a:pt x="309" y="61"/>
                      </a:lnTo>
                      <a:lnTo>
                        <a:pt x="311" y="53"/>
                      </a:lnTo>
                      <a:lnTo>
                        <a:pt x="313" y="45"/>
                      </a:lnTo>
                      <a:lnTo>
                        <a:pt x="313" y="38"/>
                      </a:lnTo>
                      <a:lnTo>
                        <a:pt x="313" y="32"/>
                      </a:lnTo>
                      <a:lnTo>
                        <a:pt x="313" y="27"/>
                      </a:lnTo>
                      <a:lnTo>
                        <a:pt x="311" y="24"/>
                      </a:lnTo>
                      <a:lnTo>
                        <a:pt x="310" y="21"/>
                      </a:lnTo>
                      <a:lnTo>
                        <a:pt x="310" y="18"/>
                      </a:lnTo>
                      <a:lnTo>
                        <a:pt x="310" y="14"/>
                      </a:lnTo>
                      <a:lnTo>
                        <a:pt x="310" y="11"/>
                      </a:lnTo>
                      <a:lnTo>
                        <a:pt x="311" y="9"/>
                      </a:lnTo>
                      <a:lnTo>
                        <a:pt x="313" y="6"/>
                      </a:lnTo>
                      <a:lnTo>
                        <a:pt x="316" y="2"/>
                      </a:lnTo>
                      <a:lnTo>
                        <a:pt x="318" y="0"/>
                      </a:lnTo>
                      <a:lnTo>
                        <a:pt x="321" y="0"/>
                      </a:lnTo>
                      <a:lnTo>
                        <a:pt x="325" y="2"/>
                      </a:lnTo>
                      <a:lnTo>
                        <a:pt x="329" y="3"/>
                      </a:lnTo>
                      <a:lnTo>
                        <a:pt x="336" y="5"/>
                      </a:lnTo>
                      <a:lnTo>
                        <a:pt x="342" y="9"/>
                      </a:lnTo>
                      <a:lnTo>
                        <a:pt x="350" y="13"/>
                      </a:lnTo>
                      <a:lnTo>
                        <a:pt x="359" y="18"/>
                      </a:lnTo>
                      <a:lnTo>
                        <a:pt x="365" y="25"/>
                      </a:lnTo>
                      <a:lnTo>
                        <a:pt x="371" y="31"/>
                      </a:lnTo>
                      <a:lnTo>
                        <a:pt x="377" y="36"/>
                      </a:lnTo>
                      <a:lnTo>
                        <a:pt x="381" y="42"/>
                      </a:lnTo>
                      <a:lnTo>
                        <a:pt x="383" y="46"/>
                      </a:lnTo>
                      <a:lnTo>
                        <a:pt x="385" y="52"/>
                      </a:lnTo>
                      <a:lnTo>
                        <a:pt x="386" y="56"/>
                      </a:lnTo>
                      <a:lnTo>
                        <a:pt x="386" y="58"/>
                      </a:lnTo>
                      <a:lnTo>
                        <a:pt x="385" y="61"/>
                      </a:lnTo>
                      <a:lnTo>
                        <a:pt x="385" y="64"/>
                      </a:lnTo>
                      <a:lnTo>
                        <a:pt x="382" y="67"/>
                      </a:lnTo>
                      <a:lnTo>
                        <a:pt x="381" y="71"/>
                      </a:lnTo>
                      <a:lnTo>
                        <a:pt x="377" y="76"/>
                      </a:lnTo>
                      <a:lnTo>
                        <a:pt x="374" y="83"/>
                      </a:lnTo>
                      <a:lnTo>
                        <a:pt x="370" y="90"/>
                      </a:lnTo>
                      <a:lnTo>
                        <a:pt x="364" y="99"/>
                      </a:lnTo>
                      <a:lnTo>
                        <a:pt x="359" y="107"/>
                      </a:lnTo>
                      <a:lnTo>
                        <a:pt x="352" y="117"/>
                      </a:lnTo>
                      <a:lnTo>
                        <a:pt x="345" y="128"/>
                      </a:lnTo>
                      <a:lnTo>
                        <a:pt x="336" y="140"/>
                      </a:lnTo>
                      <a:lnTo>
                        <a:pt x="328" y="153"/>
                      </a:lnTo>
                      <a:lnTo>
                        <a:pt x="318" y="165"/>
                      </a:lnTo>
                      <a:lnTo>
                        <a:pt x="307" y="180"/>
                      </a:lnTo>
                      <a:lnTo>
                        <a:pt x="298" y="196"/>
                      </a:lnTo>
                      <a:lnTo>
                        <a:pt x="285" y="211"/>
                      </a:lnTo>
                      <a:lnTo>
                        <a:pt x="273" y="227"/>
                      </a:lnTo>
                      <a:lnTo>
                        <a:pt x="262" y="243"/>
                      </a:lnTo>
                      <a:lnTo>
                        <a:pt x="249" y="258"/>
                      </a:lnTo>
                      <a:lnTo>
                        <a:pt x="237" y="273"/>
                      </a:lnTo>
                      <a:lnTo>
                        <a:pt x="226" y="287"/>
                      </a:lnTo>
                      <a:lnTo>
                        <a:pt x="213" y="301"/>
                      </a:lnTo>
                      <a:lnTo>
                        <a:pt x="202" y="313"/>
                      </a:lnTo>
                      <a:lnTo>
                        <a:pt x="190" y="326"/>
                      </a:lnTo>
                      <a:lnTo>
                        <a:pt x="179" y="338"/>
                      </a:lnTo>
                      <a:lnTo>
                        <a:pt x="166" y="349"/>
                      </a:lnTo>
                      <a:lnTo>
                        <a:pt x="155" y="359"/>
                      </a:lnTo>
                      <a:lnTo>
                        <a:pt x="143" y="370"/>
                      </a:lnTo>
                      <a:lnTo>
                        <a:pt x="132" y="378"/>
                      </a:lnTo>
                      <a:lnTo>
                        <a:pt x="121" y="388"/>
                      </a:lnTo>
                      <a:lnTo>
                        <a:pt x="108" y="396"/>
                      </a:lnTo>
                      <a:lnTo>
                        <a:pt x="97" y="403"/>
                      </a:lnTo>
                      <a:lnTo>
                        <a:pt x="86" y="410"/>
                      </a:lnTo>
                      <a:lnTo>
                        <a:pt x="75" y="417"/>
                      </a:lnTo>
                      <a:lnTo>
                        <a:pt x="65" y="423"/>
                      </a:lnTo>
                      <a:lnTo>
                        <a:pt x="57" y="428"/>
                      </a:lnTo>
                      <a:lnTo>
                        <a:pt x="49" y="432"/>
                      </a:lnTo>
                      <a:lnTo>
                        <a:pt x="40" y="436"/>
                      </a:lnTo>
                      <a:lnTo>
                        <a:pt x="33" y="440"/>
                      </a:lnTo>
                      <a:lnTo>
                        <a:pt x="28" y="445"/>
                      </a:lnTo>
                      <a:lnTo>
                        <a:pt x="22" y="447"/>
                      </a:lnTo>
                      <a:lnTo>
                        <a:pt x="17" y="449"/>
                      </a:lnTo>
                      <a:lnTo>
                        <a:pt x="13" y="452"/>
                      </a:lnTo>
                      <a:lnTo>
                        <a:pt x="8" y="453"/>
                      </a:lnTo>
                      <a:lnTo>
                        <a:pt x="6" y="453"/>
                      </a:lnTo>
                      <a:lnTo>
                        <a:pt x="3" y="454"/>
                      </a:lnTo>
                      <a:lnTo>
                        <a:pt x="1" y="454"/>
                      </a:lnTo>
                      <a:lnTo>
                        <a:pt x="1" y="453"/>
                      </a:lnTo>
                      <a:lnTo>
                        <a:pt x="1" y="453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Freeform 159"/>
                <p:cNvSpPr/>
                <p:nvPr/>
              </p:nvSpPr>
              <p:spPr bwMode="auto">
                <a:xfrm>
                  <a:off x="4811713" y="4546600"/>
                  <a:ext cx="190500" cy="381000"/>
                </a:xfrm>
                <a:custGeom>
                  <a:avLst/>
                  <a:gdLst>
                    <a:gd name="T0" fmla="*/ 35 w 241"/>
                    <a:gd name="T1" fmla="*/ 479 h 481"/>
                    <a:gd name="T2" fmla="*/ 25 w 241"/>
                    <a:gd name="T3" fmla="*/ 471 h 481"/>
                    <a:gd name="T4" fmla="*/ 12 w 241"/>
                    <a:gd name="T5" fmla="*/ 456 h 481"/>
                    <a:gd name="T6" fmla="*/ 3 w 241"/>
                    <a:gd name="T7" fmla="*/ 436 h 481"/>
                    <a:gd name="T8" fmla="*/ 0 w 241"/>
                    <a:gd name="T9" fmla="*/ 421 h 481"/>
                    <a:gd name="T10" fmla="*/ 1 w 241"/>
                    <a:gd name="T11" fmla="*/ 410 h 481"/>
                    <a:gd name="T12" fmla="*/ 4 w 241"/>
                    <a:gd name="T13" fmla="*/ 399 h 481"/>
                    <a:gd name="T14" fmla="*/ 12 w 241"/>
                    <a:gd name="T15" fmla="*/ 382 h 481"/>
                    <a:gd name="T16" fmla="*/ 21 w 241"/>
                    <a:gd name="T17" fmla="*/ 369 h 481"/>
                    <a:gd name="T18" fmla="*/ 26 w 241"/>
                    <a:gd name="T19" fmla="*/ 355 h 481"/>
                    <a:gd name="T20" fmla="*/ 32 w 241"/>
                    <a:gd name="T21" fmla="*/ 335 h 481"/>
                    <a:gd name="T22" fmla="*/ 37 w 241"/>
                    <a:gd name="T23" fmla="*/ 312 h 481"/>
                    <a:gd name="T24" fmla="*/ 43 w 241"/>
                    <a:gd name="T25" fmla="*/ 284 h 481"/>
                    <a:gd name="T26" fmla="*/ 48 w 241"/>
                    <a:gd name="T27" fmla="*/ 254 h 481"/>
                    <a:gd name="T28" fmla="*/ 53 w 241"/>
                    <a:gd name="T29" fmla="*/ 216 h 481"/>
                    <a:gd name="T30" fmla="*/ 55 w 241"/>
                    <a:gd name="T31" fmla="*/ 173 h 481"/>
                    <a:gd name="T32" fmla="*/ 57 w 241"/>
                    <a:gd name="T33" fmla="*/ 122 h 481"/>
                    <a:gd name="T34" fmla="*/ 57 w 241"/>
                    <a:gd name="T35" fmla="*/ 65 h 481"/>
                    <a:gd name="T36" fmla="*/ 55 w 241"/>
                    <a:gd name="T37" fmla="*/ 0 h 481"/>
                    <a:gd name="T38" fmla="*/ 83 w 241"/>
                    <a:gd name="T39" fmla="*/ 28 h 481"/>
                    <a:gd name="T40" fmla="*/ 100 w 241"/>
                    <a:gd name="T41" fmla="*/ 45 h 481"/>
                    <a:gd name="T42" fmla="*/ 105 w 241"/>
                    <a:gd name="T43" fmla="*/ 52 h 481"/>
                    <a:gd name="T44" fmla="*/ 105 w 241"/>
                    <a:gd name="T45" fmla="*/ 61 h 481"/>
                    <a:gd name="T46" fmla="*/ 104 w 241"/>
                    <a:gd name="T47" fmla="*/ 76 h 481"/>
                    <a:gd name="T48" fmla="*/ 101 w 241"/>
                    <a:gd name="T49" fmla="*/ 100 h 481"/>
                    <a:gd name="T50" fmla="*/ 100 w 241"/>
                    <a:gd name="T51" fmla="*/ 130 h 481"/>
                    <a:gd name="T52" fmla="*/ 98 w 241"/>
                    <a:gd name="T53" fmla="*/ 168 h 481"/>
                    <a:gd name="T54" fmla="*/ 95 w 241"/>
                    <a:gd name="T55" fmla="*/ 207 h 481"/>
                    <a:gd name="T56" fmla="*/ 93 w 241"/>
                    <a:gd name="T57" fmla="*/ 240 h 481"/>
                    <a:gd name="T58" fmla="*/ 91 w 241"/>
                    <a:gd name="T59" fmla="*/ 266 h 481"/>
                    <a:gd name="T60" fmla="*/ 90 w 241"/>
                    <a:gd name="T61" fmla="*/ 285 h 481"/>
                    <a:gd name="T62" fmla="*/ 90 w 241"/>
                    <a:gd name="T63" fmla="*/ 299 h 481"/>
                    <a:gd name="T64" fmla="*/ 90 w 241"/>
                    <a:gd name="T65" fmla="*/ 310 h 481"/>
                    <a:gd name="T66" fmla="*/ 93 w 241"/>
                    <a:gd name="T67" fmla="*/ 320 h 481"/>
                    <a:gd name="T68" fmla="*/ 98 w 241"/>
                    <a:gd name="T69" fmla="*/ 327 h 481"/>
                    <a:gd name="T70" fmla="*/ 101 w 241"/>
                    <a:gd name="T71" fmla="*/ 327 h 481"/>
                    <a:gd name="T72" fmla="*/ 111 w 241"/>
                    <a:gd name="T73" fmla="*/ 326 h 481"/>
                    <a:gd name="T74" fmla="*/ 123 w 241"/>
                    <a:gd name="T75" fmla="*/ 320 h 481"/>
                    <a:gd name="T76" fmla="*/ 140 w 241"/>
                    <a:gd name="T77" fmla="*/ 312 h 481"/>
                    <a:gd name="T78" fmla="*/ 162 w 241"/>
                    <a:gd name="T79" fmla="*/ 298 h 481"/>
                    <a:gd name="T80" fmla="*/ 185 w 241"/>
                    <a:gd name="T81" fmla="*/ 283 h 481"/>
                    <a:gd name="T82" fmla="*/ 205 w 241"/>
                    <a:gd name="T83" fmla="*/ 272 h 481"/>
                    <a:gd name="T84" fmla="*/ 220 w 241"/>
                    <a:gd name="T85" fmla="*/ 263 h 481"/>
                    <a:gd name="T86" fmla="*/ 231 w 241"/>
                    <a:gd name="T87" fmla="*/ 259 h 481"/>
                    <a:gd name="T88" fmla="*/ 238 w 241"/>
                    <a:gd name="T89" fmla="*/ 258 h 481"/>
                    <a:gd name="T90" fmla="*/ 241 w 241"/>
                    <a:gd name="T91" fmla="*/ 261 h 481"/>
                    <a:gd name="T92" fmla="*/ 237 w 241"/>
                    <a:gd name="T93" fmla="*/ 267 h 481"/>
                    <a:gd name="T94" fmla="*/ 227 w 241"/>
                    <a:gd name="T95" fmla="*/ 279 h 481"/>
                    <a:gd name="T96" fmla="*/ 210 w 241"/>
                    <a:gd name="T97" fmla="*/ 297 h 481"/>
                    <a:gd name="T98" fmla="*/ 188 w 241"/>
                    <a:gd name="T99" fmla="*/ 319 h 481"/>
                    <a:gd name="T100" fmla="*/ 159 w 241"/>
                    <a:gd name="T101" fmla="*/ 348 h 481"/>
                    <a:gd name="T102" fmla="*/ 129 w 241"/>
                    <a:gd name="T103" fmla="*/ 375 h 481"/>
                    <a:gd name="T104" fmla="*/ 104 w 241"/>
                    <a:gd name="T105" fmla="*/ 400 h 481"/>
                    <a:gd name="T106" fmla="*/ 84 w 241"/>
                    <a:gd name="T107" fmla="*/ 420 h 481"/>
                    <a:gd name="T108" fmla="*/ 72 w 241"/>
                    <a:gd name="T109" fmla="*/ 436 h 481"/>
                    <a:gd name="T110" fmla="*/ 64 w 241"/>
                    <a:gd name="T111" fmla="*/ 449 h 481"/>
                    <a:gd name="T112" fmla="*/ 60 w 241"/>
                    <a:gd name="T113" fmla="*/ 463 h 481"/>
                    <a:gd name="T114" fmla="*/ 51 w 241"/>
                    <a:gd name="T115" fmla="*/ 474 h 481"/>
                    <a:gd name="T116" fmla="*/ 40 w 241"/>
                    <a:gd name="T117" fmla="*/ 481 h 4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41" h="481">
                      <a:moveTo>
                        <a:pt x="40" y="481"/>
                      </a:moveTo>
                      <a:lnTo>
                        <a:pt x="37" y="481"/>
                      </a:lnTo>
                      <a:lnTo>
                        <a:pt x="35" y="479"/>
                      </a:lnTo>
                      <a:lnTo>
                        <a:pt x="30" y="478"/>
                      </a:lnTo>
                      <a:lnTo>
                        <a:pt x="28" y="475"/>
                      </a:lnTo>
                      <a:lnTo>
                        <a:pt x="25" y="471"/>
                      </a:lnTo>
                      <a:lnTo>
                        <a:pt x="21" y="467"/>
                      </a:lnTo>
                      <a:lnTo>
                        <a:pt x="17" y="461"/>
                      </a:lnTo>
                      <a:lnTo>
                        <a:pt x="12" y="456"/>
                      </a:lnTo>
                      <a:lnTo>
                        <a:pt x="8" y="449"/>
                      </a:lnTo>
                      <a:lnTo>
                        <a:pt x="6" y="442"/>
                      </a:lnTo>
                      <a:lnTo>
                        <a:pt x="3" y="436"/>
                      </a:lnTo>
                      <a:lnTo>
                        <a:pt x="1" y="431"/>
                      </a:lnTo>
                      <a:lnTo>
                        <a:pt x="0" y="425"/>
                      </a:lnTo>
                      <a:lnTo>
                        <a:pt x="0" y="421"/>
                      </a:lnTo>
                      <a:lnTo>
                        <a:pt x="0" y="417"/>
                      </a:lnTo>
                      <a:lnTo>
                        <a:pt x="1" y="414"/>
                      </a:lnTo>
                      <a:lnTo>
                        <a:pt x="1" y="410"/>
                      </a:lnTo>
                      <a:lnTo>
                        <a:pt x="3" y="407"/>
                      </a:lnTo>
                      <a:lnTo>
                        <a:pt x="3" y="403"/>
                      </a:lnTo>
                      <a:lnTo>
                        <a:pt x="4" y="399"/>
                      </a:lnTo>
                      <a:lnTo>
                        <a:pt x="7" y="393"/>
                      </a:lnTo>
                      <a:lnTo>
                        <a:pt x="10" y="388"/>
                      </a:lnTo>
                      <a:lnTo>
                        <a:pt x="12" y="382"/>
                      </a:lnTo>
                      <a:lnTo>
                        <a:pt x="17" y="377"/>
                      </a:lnTo>
                      <a:lnTo>
                        <a:pt x="19" y="373"/>
                      </a:lnTo>
                      <a:lnTo>
                        <a:pt x="21" y="369"/>
                      </a:lnTo>
                      <a:lnTo>
                        <a:pt x="22" y="364"/>
                      </a:lnTo>
                      <a:lnTo>
                        <a:pt x="25" y="360"/>
                      </a:lnTo>
                      <a:lnTo>
                        <a:pt x="26" y="355"/>
                      </a:lnTo>
                      <a:lnTo>
                        <a:pt x="29" y="349"/>
                      </a:lnTo>
                      <a:lnTo>
                        <a:pt x="30" y="342"/>
                      </a:lnTo>
                      <a:lnTo>
                        <a:pt x="32" y="335"/>
                      </a:lnTo>
                      <a:lnTo>
                        <a:pt x="33" y="328"/>
                      </a:lnTo>
                      <a:lnTo>
                        <a:pt x="36" y="320"/>
                      </a:lnTo>
                      <a:lnTo>
                        <a:pt x="37" y="312"/>
                      </a:lnTo>
                      <a:lnTo>
                        <a:pt x="39" y="303"/>
                      </a:lnTo>
                      <a:lnTo>
                        <a:pt x="42" y="294"/>
                      </a:lnTo>
                      <a:lnTo>
                        <a:pt x="43" y="284"/>
                      </a:lnTo>
                      <a:lnTo>
                        <a:pt x="46" y="274"/>
                      </a:lnTo>
                      <a:lnTo>
                        <a:pt x="47" y="263"/>
                      </a:lnTo>
                      <a:lnTo>
                        <a:pt x="48" y="254"/>
                      </a:lnTo>
                      <a:lnTo>
                        <a:pt x="50" y="241"/>
                      </a:lnTo>
                      <a:lnTo>
                        <a:pt x="51" y="230"/>
                      </a:lnTo>
                      <a:lnTo>
                        <a:pt x="53" y="216"/>
                      </a:lnTo>
                      <a:lnTo>
                        <a:pt x="54" y="202"/>
                      </a:lnTo>
                      <a:lnTo>
                        <a:pt x="54" y="189"/>
                      </a:lnTo>
                      <a:lnTo>
                        <a:pt x="55" y="173"/>
                      </a:lnTo>
                      <a:lnTo>
                        <a:pt x="55" y="157"/>
                      </a:lnTo>
                      <a:lnTo>
                        <a:pt x="55" y="140"/>
                      </a:lnTo>
                      <a:lnTo>
                        <a:pt x="57" y="122"/>
                      </a:lnTo>
                      <a:lnTo>
                        <a:pt x="57" y="104"/>
                      </a:lnTo>
                      <a:lnTo>
                        <a:pt x="57" y="85"/>
                      </a:lnTo>
                      <a:lnTo>
                        <a:pt x="57" y="65"/>
                      </a:lnTo>
                      <a:lnTo>
                        <a:pt x="57" y="45"/>
                      </a:lnTo>
                      <a:lnTo>
                        <a:pt x="55" y="23"/>
                      </a:lnTo>
                      <a:lnTo>
                        <a:pt x="55" y="0"/>
                      </a:lnTo>
                      <a:lnTo>
                        <a:pt x="66" y="11"/>
                      </a:lnTo>
                      <a:lnTo>
                        <a:pt x="75" y="20"/>
                      </a:lnTo>
                      <a:lnTo>
                        <a:pt x="83" y="28"/>
                      </a:lnTo>
                      <a:lnTo>
                        <a:pt x="90" y="35"/>
                      </a:lnTo>
                      <a:lnTo>
                        <a:pt x="95" y="41"/>
                      </a:lnTo>
                      <a:lnTo>
                        <a:pt x="100" y="45"/>
                      </a:lnTo>
                      <a:lnTo>
                        <a:pt x="104" y="49"/>
                      </a:lnTo>
                      <a:lnTo>
                        <a:pt x="105" y="50"/>
                      </a:lnTo>
                      <a:lnTo>
                        <a:pt x="105" y="52"/>
                      </a:lnTo>
                      <a:lnTo>
                        <a:pt x="105" y="54"/>
                      </a:lnTo>
                      <a:lnTo>
                        <a:pt x="105" y="57"/>
                      </a:lnTo>
                      <a:lnTo>
                        <a:pt x="105" y="61"/>
                      </a:lnTo>
                      <a:lnTo>
                        <a:pt x="104" y="65"/>
                      </a:lnTo>
                      <a:lnTo>
                        <a:pt x="104" y="71"/>
                      </a:lnTo>
                      <a:lnTo>
                        <a:pt x="104" y="76"/>
                      </a:lnTo>
                      <a:lnTo>
                        <a:pt x="102" y="83"/>
                      </a:lnTo>
                      <a:lnTo>
                        <a:pt x="102" y="92"/>
                      </a:lnTo>
                      <a:lnTo>
                        <a:pt x="101" y="100"/>
                      </a:lnTo>
                      <a:lnTo>
                        <a:pt x="101" y="110"/>
                      </a:lnTo>
                      <a:lnTo>
                        <a:pt x="100" y="119"/>
                      </a:lnTo>
                      <a:lnTo>
                        <a:pt x="100" y="130"/>
                      </a:lnTo>
                      <a:lnTo>
                        <a:pt x="98" y="143"/>
                      </a:lnTo>
                      <a:lnTo>
                        <a:pt x="98" y="154"/>
                      </a:lnTo>
                      <a:lnTo>
                        <a:pt x="98" y="168"/>
                      </a:lnTo>
                      <a:lnTo>
                        <a:pt x="97" y="182"/>
                      </a:lnTo>
                      <a:lnTo>
                        <a:pt x="95" y="194"/>
                      </a:lnTo>
                      <a:lnTo>
                        <a:pt x="95" y="207"/>
                      </a:lnTo>
                      <a:lnTo>
                        <a:pt x="94" y="218"/>
                      </a:lnTo>
                      <a:lnTo>
                        <a:pt x="94" y="229"/>
                      </a:lnTo>
                      <a:lnTo>
                        <a:pt x="93" y="240"/>
                      </a:lnTo>
                      <a:lnTo>
                        <a:pt x="93" y="250"/>
                      </a:lnTo>
                      <a:lnTo>
                        <a:pt x="93" y="258"/>
                      </a:lnTo>
                      <a:lnTo>
                        <a:pt x="91" y="266"/>
                      </a:lnTo>
                      <a:lnTo>
                        <a:pt x="91" y="273"/>
                      </a:lnTo>
                      <a:lnTo>
                        <a:pt x="91" y="280"/>
                      </a:lnTo>
                      <a:lnTo>
                        <a:pt x="90" y="285"/>
                      </a:lnTo>
                      <a:lnTo>
                        <a:pt x="90" y="291"/>
                      </a:lnTo>
                      <a:lnTo>
                        <a:pt x="90" y="295"/>
                      </a:lnTo>
                      <a:lnTo>
                        <a:pt x="90" y="299"/>
                      </a:lnTo>
                      <a:lnTo>
                        <a:pt x="90" y="302"/>
                      </a:lnTo>
                      <a:lnTo>
                        <a:pt x="90" y="306"/>
                      </a:lnTo>
                      <a:lnTo>
                        <a:pt x="90" y="310"/>
                      </a:lnTo>
                      <a:lnTo>
                        <a:pt x="91" y="313"/>
                      </a:lnTo>
                      <a:lnTo>
                        <a:pt x="93" y="317"/>
                      </a:lnTo>
                      <a:lnTo>
                        <a:pt x="93" y="320"/>
                      </a:lnTo>
                      <a:lnTo>
                        <a:pt x="94" y="323"/>
                      </a:lnTo>
                      <a:lnTo>
                        <a:pt x="95" y="324"/>
                      </a:lnTo>
                      <a:lnTo>
                        <a:pt x="98" y="327"/>
                      </a:lnTo>
                      <a:lnTo>
                        <a:pt x="98" y="327"/>
                      </a:lnTo>
                      <a:lnTo>
                        <a:pt x="100" y="327"/>
                      </a:lnTo>
                      <a:lnTo>
                        <a:pt x="101" y="327"/>
                      </a:lnTo>
                      <a:lnTo>
                        <a:pt x="104" y="327"/>
                      </a:lnTo>
                      <a:lnTo>
                        <a:pt x="107" y="327"/>
                      </a:lnTo>
                      <a:lnTo>
                        <a:pt x="111" y="326"/>
                      </a:lnTo>
                      <a:lnTo>
                        <a:pt x="113" y="324"/>
                      </a:lnTo>
                      <a:lnTo>
                        <a:pt x="118" y="323"/>
                      </a:lnTo>
                      <a:lnTo>
                        <a:pt x="123" y="320"/>
                      </a:lnTo>
                      <a:lnTo>
                        <a:pt x="129" y="317"/>
                      </a:lnTo>
                      <a:lnTo>
                        <a:pt x="134" y="315"/>
                      </a:lnTo>
                      <a:lnTo>
                        <a:pt x="140" y="312"/>
                      </a:lnTo>
                      <a:lnTo>
                        <a:pt x="147" y="308"/>
                      </a:lnTo>
                      <a:lnTo>
                        <a:pt x="155" y="303"/>
                      </a:lnTo>
                      <a:lnTo>
                        <a:pt x="162" y="298"/>
                      </a:lnTo>
                      <a:lnTo>
                        <a:pt x="170" y="292"/>
                      </a:lnTo>
                      <a:lnTo>
                        <a:pt x="179" y="287"/>
                      </a:lnTo>
                      <a:lnTo>
                        <a:pt x="185" y="283"/>
                      </a:lnTo>
                      <a:lnTo>
                        <a:pt x="192" y="279"/>
                      </a:lnTo>
                      <a:lnTo>
                        <a:pt x="198" y="274"/>
                      </a:lnTo>
                      <a:lnTo>
                        <a:pt x="205" y="272"/>
                      </a:lnTo>
                      <a:lnTo>
                        <a:pt x="210" y="267"/>
                      </a:lnTo>
                      <a:lnTo>
                        <a:pt x="215" y="266"/>
                      </a:lnTo>
                      <a:lnTo>
                        <a:pt x="220" y="263"/>
                      </a:lnTo>
                      <a:lnTo>
                        <a:pt x="224" y="262"/>
                      </a:lnTo>
                      <a:lnTo>
                        <a:pt x="227" y="261"/>
                      </a:lnTo>
                      <a:lnTo>
                        <a:pt x="231" y="259"/>
                      </a:lnTo>
                      <a:lnTo>
                        <a:pt x="234" y="259"/>
                      </a:lnTo>
                      <a:lnTo>
                        <a:pt x="235" y="258"/>
                      </a:lnTo>
                      <a:lnTo>
                        <a:pt x="238" y="258"/>
                      </a:lnTo>
                      <a:lnTo>
                        <a:pt x="239" y="259"/>
                      </a:lnTo>
                      <a:lnTo>
                        <a:pt x="239" y="259"/>
                      </a:lnTo>
                      <a:lnTo>
                        <a:pt x="241" y="261"/>
                      </a:lnTo>
                      <a:lnTo>
                        <a:pt x="239" y="262"/>
                      </a:lnTo>
                      <a:lnTo>
                        <a:pt x="238" y="265"/>
                      </a:lnTo>
                      <a:lnTo>
                        <a:pt x="237" y="267"/>
                      </a:lnTo>
                      <a:lnTo>
                        <a:pt x="234" y="270"/>
                      </a:lnTo>
                      <a:lnTo>
                        <a:pt x="231" y="274"/>
                      </a:lnTo>
                      <a:lnTo>
                        <a:pt x="227" y="279"/>
                      </a:lnTo>
                      <a:lnTo>
                        <a:pt x="223" y="284"/>
                      </a:lnTo>
                      <a:lnTo>
                        <a:pt x="217" y="290"/>
                      </a:lnTo>
                      <a:lnTo>
                        <a:pt x="210" y="297"/>
                      </a:lnTo>
                      <a:lnTo>
                        <a:pt x="203" y="303"/>
                      </a:lnTo>
                      <a:lnTo>
                        <a:pt x="197" y="310"/>
                      </a:lnTo>
                      <a:lnTo>
                        <a:pt x="188" y="319"/>
                      </a:lnTo>
                      <a:lnTo>
                        <a:pt x="179" y="328"/>
                      </a:lnTo>
                      <a:lnTo>
                        <a:pt x="169" y="337"/>
                      </a:lnTo>
                      <a:lnTo>
                        <a:pt x="159" y="348"/>
                      </a:lnTo>
                      <a:lnTo>
                        <a:pt x="148" y="357"/>
                      </a:lnTo>
                      <a:lnTo>
                        <a:pt x="138" y="367"/>
                      </a:lnTo>
                      <a:lnTo>
                        <a:pt x="129" y="375"/>
                      </a:lnTo>
                      <a:lnTo>
                        <a:pt x="120" y="384"/>
                      </a:lnTo>
                      <a:lnTo>
                        <a:pt x="112" y="392"/>
                      </a:lnTo>
                      <a:lnTo>
                        <a:pt x="104" y="400"/>
                      </a:lnTo>
                      <a:lnTo>
                        <a:pt x="97" y="407"/>
                      </a:lnTo>
                      <a:lnTo>
                        <a:pt x="91" y="414"/>
                      </a:lnTo>
                      <a:lnTo>
                        <a:pt x="84" y="420"/>
                      </a:lnTo>
                      <a:lnTo>
                        <a:pt x="80" y="425"/>
                      </a:lnTo>
                      <a:lnTo>
                        <a:pt x="75" y="431"/>
                      </a:lnTo>
                      <a:lnTo>
                        <a:pt x="72" y="436"/>
                      </a:lnTo>
                      <a:lnTo>
                        <a:pt x="68" y="441"/>
                      </a:lnTo>
                      <a:lnTo>
                        <a:pt x="66" y="445"/>
                      </a:lnTo>
                      <a:lnTo>
                        <a:pt x="64" y="449"/>
                      </a:lnTo>
                      <a:lnTo>
                        <a:pt x="64" y="452"/>
                      </a:lnTo>
                      <a:lnTo>
                        <a:pt x="61" y="457"/>
                      </a:lnTo>
                      <a:lnTo>
                        <a:pt x="60" y="463"/>
                      </a:lnTo>
                      <a:lnTo>
                        <a:pt x="57" y="467"/>
                      </a:lnTo>
                      <a:lnTo>
                        <a:pt x="54" y="471"/>
                      </a:lnTo>
                      <a:lnTo>
                        <a:pt x="51" y="474"/>
                      </a:lnTo>
                      <a:lnTo>
                        <a:pt x="47" y="476"/>
                      </a:lnTo>
                      <a:lnTo>
                        <a:pt x="44" y="479"/>
                      </a:lnTo>
                      <a:lnTo>
                        <a:pt x="40" y="481"/>
                      </a:lnTo>
                      <a:lnTo>
                        <a:pt x="40" y="481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8" name="组合 57"/>
            <p:cNvGrpSpPr/>
            <p:nvPr/>
          </p:nvGrpSpPr>
          <p:grpSpPr>
            <a:xfrm>
              <a:off x="4089130" y="4133050"/>
              <a:ext cx="450807" cy="453063"/>
              <a:chOff x="2393402" y="3470497"/>
              <a:chExt cx="450807" cy="453063"/>
            </a:xfrm>
          </p:grpSpPr>
          <p:pic>
            <p:nvPicPr>
              <p:cNvPr id="67" name="图片 6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93402" y="3470497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68" name="组合 67"/>
              <p:cNvGrpSpPr/>
              <p:nvPr/>
            </p:nvGrpSpPr>
            <p:grpSpPr>
              <a:xfrm>
                <a:off x="2460363" y="3539650"/>
                <a:ext cx="231957" cy="244090"/>
                <a:chOff x="4625975" y="4227513"/>
                <a:chExt cx="515937" cy="542925"/>
              </a:xfrm>
              <a:solidFill>
                <a:srgbClr val="FF0000"/>
              </a:solidFill>
            </p:grpSpPr>
            <p:sp>
              <p:nvSpPr>
                <p:cNvPr id="69" name="Freeform 156"/>
                <p:cNvSpPr/>
                <p:nvPr/>
              </p:nvSpPr>
              <p:spPr bwMode="auto">
                <a:xfrm>
                  <a:off x="4686300" y="4338638"/>
                  <a:ext cx="455612" cy="114300"/>
                </a:xfrm>
                <a:custGeom>
                  <a:avLst/>
                  <a:gdLst>
                    <a:gd name="T0" fmla="*/ 25 w 575"/>
                    <a:gd name="T1" fmla="*/ 96 h 144"/>
                    <a:gd name="T2" fmla="*/ 33 w 575"/>
                    <a:gd name="T3" fmla="*/ 95 h 144"/>
                    <a:gd name="T4" fmla="*/ 45 w 575"/>
                    <a:gd name="T5" fmla="*/ 93 h 144"/>
                    <a:gd name="T6" fmla="*/ 60 w 575"/>
                    <a:gd name="T7" fmla="*/ 90 h 144"/>
                    <a:gd name="T8" fmla="*/ 79 w 575"/>
                    <a:gd name="T9" fmla="*/ 88 h 144"/>
                    <a:gd name="T10" fmla="*/ 101 w 575"/>
                    <a:gd name="T11" fmla="*/ 83 h 144"/>
                    <a:gd name="T12" fmla="*/ 126 w 575"/>
                    <a:gd name="T13" fmla="*/ 78 h 144"/>
                    <a:gd name="T14" fmla="*/ 155 w 575"/>
                    <a:gd name="T15" fmla="*/ 72 h 144"/>
                    <a:gd name="T16" fmla="*/ 188 w 575"/>
                    <a:gd name="T17" fmla="*/ 65 h 144"/>
                    <a:gd name="T18" fmla="*/ 224 w 575"/>
                    <a:gd name="T19" fmla="*/ 59 h 144"/>
                    <a:gd name="T20" fmla="*/ 263 w 575"/>
                    <a:gd name="T21" fmla="*/ 50 h 144"/>
                    <a:gd name="T22" fmla="*/ 302 w 575"/>
                    <a:gd name="T23" fmla="*/ 42 h 144"/>
                    <a:gd name="T24" fmla="*/ 337 w 575"/>
                    <a:gd name="T25" fmla="*/ 35 h 144"/>
                    <a:gd name="T26" fmla="*/ 368 w 575"/>
                    <a:gd name="T27" fmla="*/ 28 h 144"/>
                    <a:gd name="T28" fmla="*/ 396 w 575"/>
                    <a:gd name="T29" fmla="*/ 23 h 144"/>
                    <a:gd name="T30" fmla="*/ 422 w 575"/>
                    <a:gd name="T31" fmla="*/ 17 h 144"/>
                    <a:gd name="T32" fmla="*/ 443 w 575"/>
                    <a:gd name="T33" fmla="*/ 13 h 144"/>
                    <a:gd name="T34" fmla="*/ 461 w 575"/>
                    <a:gd name="T35" fmla="*/ 9 h 144"/>
                    <a:gd name="T36" fmla="*/ 476 w 575"/>
                    <a:gd name="T37" fmla="*/ 6 h 144"/>
                    <a:gd name="T38" fmla="*/ 487 w 575"/>
                    <a:gd name="T39" fmla="*/ 3 h 144"/>
                    <a:gd name="T40" fmla="*/ 494 w 575"/>
                    <a:gd name="T41" fmla="*/ 0 h 144"/>
                    <a:gd name="T42" fmla="*/ 503 w 575"/>
                    <a:gd name="T43" fmla="*/ 0 h 144"/>
                    <a:gd name="T44" fmla="*/ 518 w 575"/>
                    <a:gd name="T45" fmla="*/ 3 h 144"/>
                    <a:gd name="T46" fmla="*/ 537 w 575"/>
                    <a:gd name="T47" fmla="*/ 13 h 144"/>
                    <a:gd name="T48" fmla="*/ 557 w 575"/>
                    <a:gd name="T49" fmla="*/ 27 h 144"/>
                    <a:gd name="T50" fmla="*/ 570 w 575"/>
                    <a:gd name="T51" fmla="*/ 39 h 144"/>
                    <a:gd name="T52" fmla="*/ 575 w 575"/>
                    <a:gd name="T53" fmla="*/ 50 h 144"/>
                    <a:gd name="T54" fmla="*/ 573 w 575"/>
                    <a:gd name="T55" fmla="*/ 54 h 144"/>
                    <a:gd name="T56" fmla="*/ 568 w 575"/>
                    <a:gd name="T57" fmla="*/ 59 h 144"/>
                    <a:gd name="T58" fmla="*/ 559 w 575"/>
                    <a:gd name="T59" fmla="*/ 61 h 144"/>
                    <a:gd name="T60" fmla="*/ 548 w 575"/>
                    <a:gd name="T61" fmla="*/ 63 h 144"/>
                    <a:gd name="T62" fmla="*/ 534 w 575"/>
                    <a:gd name="T63" fmla="*/ 63 h 144"/>
                    <a:gd name="T64" fmla="*/ 515 w 575"/>
                    <a:gd name="T65" fmla="*/ 64 h 144"/>
                    <a:gd name="T66" fmla="*/ 486 w 575"/>
                    <a:gd name="T67" fmla="*/ 67 h 144"/>
                    <a:gd name="T68" fmla="*/ 447 w 575"/>
                    <a:gd name="T69" fmla="*/ 72 h 144"/>
                    <a:gd name="T70" fmla="*/ 399 w 575"/>
                    <a:gd name="T71" fmla="*/ 79 h 144"/>
                    <a:gd name="T72" fmla="*/ 339 w 575"/>
                    <a:gd name="T73" fmla="*/ 89 h 144"/>
                    <a:gd name="T74" fmla="*/ 271 w 575"/>
                    <a:gd name="T75" fmla="*/ 100 h 144"/>
                    <a:gd name="T76" fmla="*/ 209 w 575"/>
                    <a:gd name="T77" fmla="*/ 111 h 144"/>
                    <a:gd name="T78" fmla="*/ 159 w 575"/>
                    <a:gd name="T79" fmla="*/ 121 h 144"/>
                    <a:gd name="T80" fmla="*/ 122 w 575"/>
                    <a:gd name="T81" fmla="*/ 129 h 144"/>
                    <a:gd name="T82" fmla="*/ 94 w 575"/>
                    <a:gd name="T83" fmla="*/ 135 h 144"/>
                    <a:gd name="T84" fmla="*/ 79 w 575"/>
                    <a:gd name="T85" fmla="*/ 139 h 144"/>
                    <a:gd name="T86" fmla="*/ 58 w 575"/>
                    <a:gd name="T87" fmla="*/ 144 h 144"/>
                    <a:gd name="T88" fmla="*/ 40 w 575"/>
                    <a:gd name="T89" fmla="*/ 142 h 144"/>
                    <a:gd name="T90" fmla="*/ 22 w 575"/>
                    <a:gd name="T91" fmla="*/ 129 h 144"/>
                    <a:gd name="T92" fmla="*/ 9 w 575"/>
                    <a:gd name="T93" fmla="*/ 118 h 144"/>
                    <a:gd name="T94" fmla="*/ 2 w 575"/>
                    <a:gd name="T95" fmla="*/ 108 h 144"/>
                    <a:gd name="T96" fmla="*/ 0 w 575"/>
                    <a:gd name="T97" fmla="*/ 101 h 144"/>
                    <a:gd name="T98" fmla="*/ 7 w 575"/>
                    <a:gd name="T99" fmla="*/ 97 h 144"/>
                    <a:gd name="T100" fmla="*/ 21 w 575"/>
                    <a:gd name="T101" fmla="*/ 96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5" h="144">
                      <a:moveTo>
                        <a:pt x="21" y="96"/>
                      </a:moveTo>
                      <a:lnTo>
                        <a:pt x="22" y="96"/>
                      </a:lnTo>
                      <a:lnTo>
                        <a:pt x="25" y="96"/>
                      </a:lnTo>
                      <a:lnTo>
                        <a:pt x="27" y="96"/>
                      </a:lnTo>
                      <a:lnTo>
                        <a:pt x="29" y="96"/>
                      </a:lnTo>
                      <a:lnTo>
                        <a:pt x="33" y="95"/>
                      </a:lnTo>
                      <a:lnTo>
                        <a:pt x="36" y="95"/>
                      </a:lnTo>
                      <a:lnTo>
                        <a:pt x="40" y="95"/>
                      </a:lnTo>
                      <a:lnTo>
                        <a:pt x="45" y="93"/>
                      </a:lnTo>
                      <a:lnTo>
                        <a:pt x="50" y="93"/>
                      </a:lnTo>
                      <a:lnTo>
                        <a:pt x="54" y="92"/>
                      </a:lnTo>
                      <a:lnTo>
                        <a:pt x="60" y="90"/>
                      </a:lnTo>
                      <a:lnTo>
                        <a:pt x="65" y="89"/>
                      </a:lnTo>
                      <a:lnTo>
                        <a:pt x="72" y="89"/>
                      </a:lnTo>
                      <a:lnTo>
                        <a:pt x="79" y="88"/>
                      </a:lnTo>
                      <a:lnTo>
                        <a:pt x="86" y="86"/>
                      </a:lnTo>
                      <a:lnTo>
                        <a:pt x="93" y="85"/>
                      </a:lnTo>
                      <a:lnTo>
                        <a:pt x="101" y="83"/>
                      </a:lnTo>
                      <a:lnTo>
                        <a:pt x="110" y="82"/>
                      </a:lnTo>
                      <a:lnTo>
                        <a:pt x="118" y="79"/>
                      </a:lnTo>
                      <a:lnTo>
                        <a:pt x="126" y="78"/>
                      </a:lnTo>
                      <a:lnTo>
                        <a:pt x="136" y="77"/>
                      </a:lnTo>
                      <a:lnTo>
                        <a:pt x="146" y="74"/>
                      </a:lnTo>
                      <a:lnTo>
                        <a:pt x="155" y="72"/>
                      </a:lnTo>
                      <a:lnTo>
                        <a:pt x="166" y="70"/>
                      </a:lnTo>
                      <a:lnTo>
                        <a:pt x="177" y="68"/>
                      </a:lnTo>
                      <a:lnTo>
                        <a:pt x="188" y="65"/>
                      </a:lnTo>
                      <a:lnTo>
                        <a:pt x="200" y="63"/>
                      </a:lnTo>
                      <a:lnTo>
                        <a:pt x="212" y="61"/>
                      </a:lnTo>
                      <a:lnTo>
                        <a:pt x="224" y="59"/>
                      </a:lnTo>
                      <a:lnTo>
                        <a:pt x="237" y="56"/>
                      </a:lnTo>
                      <a:lnTo>
                        <a:pt x="249" y="53"/>
                      </a:lnTo>
                      <a:lnTo>
                        <a:pt x="263" y="50"/>
                      </a:lnTo>
                      <a:lnTo>
                        <a:pt x="277" y="47"/>
                      </a:lnTo>
                      <a:lnTo>
                        <a:pt x="289" y="45"/>
                      </a:lnTo>
                      <a:lnTo>
                        <a:pt x="302" y="42"/>
                      </a:lnTo>
                      <a:lnTo>
                        <a:pt x="313" y="39"/>
                      </a:lnTo>
                      <a:lnTo>
                        <a:pt x="325" y="38"/>
                      </a:lnTo>
                      <a:lnTo>
                        <a:pt x="337" y="35"/>
                      </a:lnTo>
                      <a:lnTo>
                        <a:pt x="348" y="32"/>
                      </a:lnTo>
                      <a:lnTo>
                        <a:pt x="359" y="31"/>
                      </a:lnTo>
                      <a:lnTo>
                        <a:pt x="368" y="28"/>
                      </a:lnTo>
                      <a:lnTo>
                        <a:pt x="378" y="27"/>
                      </a:lnTo>
                      <a:lnTo>
                        <a:pt x="388" y="24"/>
                      </a:lnTo>
                      <a:lnTo>
                        <a:pt x="396" y="23"/>
                      </a:lnTo>
                      <a:lnTo>
                        <a:pt x="406" y="21"/>
                      </a:lnTo>
                      <a:lnTo>
                        <a:pt x="414" y="18"/>
                      </a:lnTo>
                      <a:lnTo>
                        <a:pt x="422" y="17"/>
                      </a:lnTo>
                      <a:lnTo>
                        <a:pt x="429" y="16"/>
                      </a:lnTo>
                      <a:lnTo>
                        <a:pt x="436" y="14"/>
                      </a:lnTo>
                      <a:lnTo>
                        <a:pt x="443" y="13"/>
                      </a:lnTo>
                      <a:lnTo>
                        <a:pt x="450" y="11"/>
                      </a:lnTo>
                      <a:lnTo>
                        <a:pt x="456" y="10"/>
                      </a:lnTo>
                      <a:lnTo>
                        <a:pt x="461" y="9"/>
                      </a:lnTo>
                      <a:lnTo>
                        <a:pt x="467" y="7"/>
                      </a:lnTo>
                      <a:lnTo>
                        <a:pt x="472" y="7"/>
                      </a:lnTo>
                      <a:lnTo>
                        <a:pt x="476" y="6"/>
                      </a:lnTo>
                      <a:lnTo>
                        <a:pt x="480" y="5"/>
                      </a:lnTo>
                      <a:lnTo>
                        <a:pt x="485" y="3"/>
                      </a:lnTo>
                      <a:lnTo>
                        <a:pt x="487" y="3"/>
                      </a:lnTo>
                      <a:lnTo>
                        <a:pt x="490" y="2"/>
                      </a:lnTo>
                      <a:lnTo>
                        <a:pt x="493" y="2"/>
                      </a:lnTo>
                      <a:lnTo>
                        <a:pt x="494" y="0"/>
                      </a:lnTo>
                      <a:lnTo>
                        <a:pt x="497" y="0"/>
                      </a:lnTo>
                      <a:lnTo>
                        <a:pt x="498" y="0"/>
                      </a:lnTo>
                      <a:lnTo>
                        <a:pt x="503" y="0"/>
                      </a:lnTo>
                      <a:lnTo>
                        <a:pt x="507" y="0"/>
                      </a:lnTo>
                      <a:lnTo>
                        <a:pt x="512" y="2"/>
                      </a:lnTo>
                      <a:lnTo>
                        <a:pt x="518" y="3"/>
                      </a:lnTo>
                      <a:lnTo>
                        <a:pt x="523" y="6"/>
                      </a:lnTo>
                      <a:lnTo>
                        <a:pt x="530" y="9"/>
                      </a:lnTo>
                      <a:lnTo>
                        <a:pt x="537" y="13"/>
                      </a:lnTo>
                      <a:lnTo>
                        <a:pt x="544" y="17"/>
                      </a:lnTo>
                      <a:lnTo>
                        <a:pt x="551" y="21"/>
                      </a:lnTo>
                      <a:lnTo>
                        <a:pt x="557" y="27"/>
                      </a:lnTo>
                      <a:lnTo>
                        <a:pt x="562" y="31"/>
                      </a:lnTo>
                      <a:lnTo>
                        <a:pt x="566" y="35"/>
                      </a:lnTo>
                      <a:lnTo>
                        <a:pt x="570" y="39"/>
                      </a:lnTo>
                      <a:lnTo>
                        <a:pt x="572" y="43"/>
                      </a:lnTo>
                      <a:lnTo>
                        <a:pt x="575" y="47"/>
                      </a:lnTo>
                      <a:lnTo>
                        <a:pt x="575" y="50"/>
                      </a:lnTo>
                      <a:lnTo>
                        <a:pt x="575" y="52"/>
                      </a:lnTo>
                      <a:lnTo>
                        <a:pt x="573" y="53"/>
                      </a:lnTo>
                      <a:lnTo>
                        <a:pt x="573" y="54"/>
                      </a:lnTo>
                      <a:lnTo>
                        <a:pt x="572" y="56"/>
                      </a:lnTo>
                      <a:lnTo>
                        <a:pt x="570" y="57"/>
                      </a:lnTo>
                      <a:lnTo>
                        <a:pt x="568" y="59"/>
                      </a:lnTo>
                      <a:lnTo>
                        <a:pt x="566" y="59"/>
                      </a:lnTo>
                      <a:lnTo>
                        <a:pt x="563" y="60"/>
                      </a:lnTo>
                      <a:lnTo>
                        <a:pt x="559" y="61"/>
                      </a:lnTo>
                      <a:lnTo>
                        <a:pt x="557" y="61"/>
                      </a:lnTo>
                      <a:lnTo>
                        <a:pt x="552" y="61"/>
                      </a:lnTo>
                      <a:lnTo>
                        <a:pt x="548" y="63"/>
                      </a:lnTo>
                      <a:lnTo>
                        <a:pt x="544" y="63"/>
                      </a:lnTo>
                      <a:lnTo>
                        <a:pt x="539" y="63"/>
                      </a:lnTo>
                      <a:lnTo>
                        <a:pt x="534" y="63"/>
                      </a:lnTo>
                      <a:lnTo>
                        <a:pt x="529" y="63"/>
                      </a:lnTo>
                      <a:lnTo>
                        <a:pt x="522" y="63"/>
                      </a:lnTo>
                      <a:lnTo>
                        <a:pt x="515" y="64"/>
                      </a:lnTo>
                      <a:lnTo>
                        <a:pt x="507" y="64"/>
                      </a:lnTo>
                      <a:lnTo>
                        <a:pt x="497" y="65"/>
                      </a:lnTo>
                      <a:lnTo>
                        <a:pt x="486" y="67"/>
                      </a:lnTo>
                      <a:lnTo>
                        <a:pt x="474" y="68"/>
                      </a:lnTo>
                      <a:lnTo>
                        <a:pt x="461" y="70"/>
                      </a:lnTo>
                      <a:lnTo>
                        <a:pt x="447" y="72"/>
                      </a:lnTo>
                      <a:lnTo>
                        <a:pt x="432" y="74"/>
                      </a:lnTo>
                      <a:lnTo>
                        <a:pt x="415" y="77"/>
                      </a:lnTo>
                      <a:lnTo>
                        <a:pt x="399" y="79"/>
                      </a:lnTo>
                      <a:lnTo>
                        <a:pt x="379" y="82"/>
                      </a:lnTo>
                      <a:lnTo>
                        <a:pt x="360" y="85"/>
                      </a:lnTo>
                      <a:lnTo>
                        <a:pt x="339" y="89"/>
                      </a:lnTo>
                      <a:lnTo>
                        <a:pt x="317" y="92"/>
                      </a:lnTo>
                      <a:lnTo>
                        <a:pt x="294" y="96"/>
                      </a:lnTo>
                      <a:lnTo>
                        <a:pt x="271" y="100"/>
                      </a:lnTo>
                      <a:lnTo>
                        <a:pt x="249" y="104"/>
                      </a:lnTo>
                      <a:lnTo>
                        <a:pt x="229" y="108"/>
                      </a:lnTo>
                      <a:lnTo>
                        <a:pt x="209" y="111"/>
                      </a:lnTo>
                      <a:lnTo>
                        <a:pt x="191" y="115"/>
                      </a:lnTo>
                      <a:lnTo>
                        <a:pt x="175" y="118"/>
                      </a:lnTo>
                      <a:lnTo>
                        <a:pt x="159" y="121"/>
                      </a:lnTo>
                      <a:lnTo>
                        <a:pt x="146" y="124"/>
                      </a:lnTo>
                      <a:lnTo>
                        <a:pt x="133" y="126"/>
                      </a:lnTo>
                      <a:lnTo>
                        <a:pt x="122" y="129"/>
                      </a:lnTo>
                      <a:lnTo>
                        <a:pt x="111" y="130"/>
                      </a:lnTo>
                      <a:lnTo>
                        <a:pt x="103" y="133"/>
                      </a:lnTo>
                      <a:lnTo>
                        <a:pt x="94" y="135"/>
                      </a:lnTo>
                      <a:lnTo>
                        <a:pt x="87" y="136"/>
                      </a:lnTo>
                      <a:lnTo>
                        <a:pt x="83" y="137"/>
                      </a:lnTo>
                      <a:lnTo>
                        <a:pt x="79" y="139"/>
                      </a:lnTo>
                      <a:lnTo>
                        <a:pt x="71" y="142"/>
                      </a:lnTo>
                      <a:lnTo>
                        <a:pt x="65" y="143"/>
                      </a:lnTo>
                      <a:lnTo>
                        <a:pt x="58" y="144"/>
                      </a:lnTo>
                      <a:lnTo>
                        <a:pt x="51" y="144"/>
                      </a:lnTo>
                      <a:lnTo>
                        <a:pt x="46" y="143"/>
                      </a:lnTo>
                      <a:lnTo>
                        <a:pt x="40" y="142"/>
                      </a:lnTo>
                      <a:lnTo>
                        <a:pt x="35" y="139"/>
                      </a:lnTo>
                      <a:lnTo>
                        <a:pt x="29" y="135"/>
                      </a:lnTo>
                      <a:lnTo>
                        <a:pt x="22" y="129"/>
                      </a:lnTo>
                      <a:lnTo>
                        <a:pt x="17" y="125"/>
                      </a:lnTo>
                      <a:lnTo>
                        <a:pt x="11" y="121"/>
                      </a:lnTo>
                      <a:lnTo>
                        <a:pt x="9" y="118"/>
                      </a:lnTo>
                      <a:lnTo>
                        <a:pt x="6" y="114"/>
                      </a:lnTo>
                      <a:lnTo>
                        <a:pt x="3" y="111"/>
                      </a:lnTo>
                      <a:lnTo>
                        <a:pt x="2" y="108"/>
                      </a:lnTo>
                      <a:lnTo>
                        <a:pt x="2" y="104"/>
                      </a:lnTo>
                      <a:lnTo>
                        <a:pt x="0" y="103"/>
                      </a:lnTo>
                      <a:lnTo>
                        <a:pt x="0" y="101"/>
                      </a:lnTo>
                      <a:lnTo>
                        <a:pt x="2" y="100"/>
                      </a:lnTo>
                      <a:lnTo>
                        <a:pt x="4" y="99"/>
                      </a:lnTo>
                      <a:lnTo>
                        <a:pt x="7" y="97"/>
                      </a:lnTo>
                      <a:lnTo>
                        <a:pt x="11" y="97"/>
                      </a:lnTo>
                      <a:lnTo>
                        <a:pt x="15" y="96"/>
                      </a:lnTo>
                      <a:lnTo>
                        <a:pt x="21" y="96"/>
                      </a:lnTo>
                      <a:lnTo>
                        <a:pt x="21" y="9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157"/>
                <p:cNvSpPr/>
                <p:nvPr/>
              </p:nvSpPr>
              <p:spPr bwMode="auto">
                <a:xfrm>
                  <a:off x="4867275" y="4227513"/>
                  <a:ext cx="120650" cy="93663"/>
                </a:xfrm>
                <a:custGeom>
                  <a:avLst/>
                  <a:gdLst>
                    <a:gd name="T0" fmla="*/ 0 w 150"/>
                    <a:gd name="T1" fmla="*/ 10 h 118"/>
                    <a:gd name="T2" fmla="*/ 4 w 150"/>
                    <a:gd name="T3" fmla="*/ 6 h 118"/>
                    <a:gd name="T4" fmla="*/ 12 w 150"/>
                    <a:gd name="T5" fmla="*/ 3 h 118"/>
                    <a:gd name="T6" fmla="*/ 23 w 150"/>
                    <a:gd name="T7" fmla="*/ 0 h 118"/>
                    <a:gd name="T8" fmla="*/ 38 w 150"/>
                    <a:gd name="T9" fmla="*/ 1 h 118"/>
                    <a:gd name="T10" fmla="*/ 55 w 150"/>
                    <a:gd name="T11" fmla="*/ 4 h 118"/>
                    <a:gd name="T12" fmla="*/ 74 w 150"/>
                    <a:gd name="T13" fmla="*/ 10 h 118"/>
                    <a:gd name="T14" fmla="*/ 96 w 150"/>
                    <a:gd name="T15" fmla="*/ 19 h 118"/>
                    <a:gd name="T16" fmla="*/ 113 w 150"/>
                    <a:gd name="T17" fmla="*/ 29 h 118"/>
                    <a:gd name="T18" fmla="*/ 123 w 150"/>
                    <a:gd name="T19" fmla="*/ 37 h 118"/>
                    <a:gd name="T20" fmla="*/ 131 w 150"/>
                    <a:gd name="T21" fmla="*/ 44 h 118"/>
                    <a:gd name="T22" fmla="*/ 138 w 150"/>
                    <a:gd name="T23" fmla="*/ 51 h 118"/>
                    <a:gd name="T24" fmla="*/ 144 w 150"/>
                    <a:gd name="T25" fmla="*/ 58 h 118"/>
                    <a:gd name="T26" fmla="*/ 148 w 150"/>
                    <a:gd name="T27" fmla="*/ 65 h 118"/>
                    <a:gd name="T28" fmla="*/ 149 w 150"/>
                    <a:gd name="T29" fmla="*/ 73 h 118"/>
                    <a:gd name="T30" fmla="*/ 150 w 150"/>
                    <a:gd name="T31" fmla="*/ 80 h 118"/>
                    <a:gd name="T32" fmla="*/ 148 w 150"/>
                    <a:gd name="T33" fmla="*/ 91 h 118"/>
                    <a:gd name="T34" fmla="*/ 144 w 150"/>
                    <a:gd name="T35" fmla="*/ 104 h 118"/>
                    <a:gd name="T36" fmla="*/ 138 w 150"/>
                    <a:gd name="T37" fmla="*/ 112 h 118"/>
                    <a:gd name="T38" fmla="*/ 131 w 150"/>
                    <a:gd name="T39" fmla="*/ 116 h 118"/>
                    <a:gd name="T40" fmla="*/ 124 w 150"/>
                    <a:gd name="T41" fmla="*/ 118 h 118"/>
                    <a:gd name="T42" fmla="*/ 119 w 150"/>
                    <a:gd name="T43" fmla="*/ 116 h 118"/>
                    <a:gd name="T44" fmla="*/ 112 w 150"/>
                    <a:gd name="T45" fmla="*/ 112 h 118"/>
                    <a:gd name="T46" fmla="*/ 105 w 150"/>
                    <a:gd name="T47" fmla="*/ 108 h 118"/>
                    <a:gd name="T48" fmla="*/ 95 w 150"/>
                    <a:gd name="T49" fmla="*/ 101 h 118"/>
                    <a:gd name="T50" fmla="*/ 85 w 150"/>
                    <a:gd name="T51" fmla="*/ 94 h 118"/>
                    <a:gd name="T52" fmla="*/ 76 w 150"/>
                    <a:gd name="T53" fmla="*/ 84 h 118"/>
                    <a:gd name="T54" fmla="*/ 63 w 150"/>
                    <a:gd name="T55" fmla="*/ 73 h 118"/>
                    <a:gd name="T56" fmla="*/ 51 w 150"/>
                    <a:gd name="T57" fmla="*/ 62 h 118"/>
                    <a:gd name="T58" fmla="*/ 37 w 150"/>
                    <a:gd name="T59" fmla="*/ 51 h 118"/>
                    <a:gd name="T60" fmla="*/ 27 w 150"/>
                    <a:gd name="T61" fmla="*/ 43 h 118"/>
                    <a:gd name="T62" fmla="*/ 18 w 150"/>
                    <a:gd name="T63" fmla="*/ 35 h 118"/>
                    <a:gd name="T64" fmla="*/ 11 w 150"/>
                    <a:gd name="T65" fmla="*/ 28 h 118"/>
                    <a:gd name="T66" fmla="*/ 5 w 150"/>
                    <a:gd name="T67" fmla="*/ 21 h 118"/>
                    <a:gd name="T68" fmla="*/ 1 w 150"/>
                    <a:gd name="T69" fmla="*/ 17 h 118"/>
                    <a:gd name="T70" fmla="*/ 0 w 150"/>
                    <a:gd name="T71" fmla="*/ 14 h 118"/>
                    <a:gd name="T72" fmla="*/ 0 w 150"/>
                    <a:gd name="T73" fmla="*/ 12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50" h="118">
                      <a:moveTo>
                        <a:pt x="0" y="12"/>
                      </a:moveTo>
                      <a:lnTo>
                        <a:pt x="0" y="10"/>
                      </a:lnTo>
                      <a:lnTo>
                        <a:pt x="2" y="7"/>
                      </a:lnTo>
                      <a:lnTo>
                        <a:pt x="4" y="6"/>
                      </a:lnTo>
                      <a:lnTo>
                        <a:pt x="8" y="4"/>
                      </a:lnTo>
                      <a:lnTo>
                        <a:pt x="12" y="3"/>
                      </a:lnTo>
                      <a:lnTo>
                        <a:pt x="18" y="1"/>
                      </a:lnTo>
                      <a:lnTo>
                        <a:pt x="23" y="0"/>
                      </a:lnTo>
                      <a:lnTo>
                        <a:pt x="30" y="0"/>
                      </a:lnTo>
                      <a:lnTo>
                        <a:pt x="38" y="1"/>
                      </a:lnTo>
                      <a:lnTo>
                        <a:pt x="47" y="1"/>
                      </a:lnTo>
                      <a:lnTo>
                        <a:pt x="55" y="4"/>
                      </a:lnTo>
                      <a:lnTo>
                        <a:pt x="65" y="7"/>
                      </a:lnTo>
                      <a:lnTo>
                        <a:pt x="74" y="10"/>
                      </a:lnTo>
                      <a:lnTo>
                        <a:pt x="85" y="14"/>
                      </a:lnTo>
                      <a:lnTo>
                        <a:pt x="96" y="19"/>
                      </a:lnTo>
                      <a:lnTo>
                        <a:pt x="108" y="25"/>
                      </a:lnTo>
                      <a:lnTo>
                        <a:pt x="113" y="29"/>
                      </a:lnTo>
                      <a:lnTo>
                        <a:pt x="119" y="33"/>
                      </a:lnTo>
                      <a:lnTo>
                        <a:pt x="123" y="37"/>
                      </a:lnTo>
                      <a:lnTo>
                        <a:pt x="127" y="40"/>
                      </a:lnTo>
                      <a:lnTo>
                        <a:pt x="131" y="44"/>
                      </a:lnTo>
                      <a:lnTo>
                        <a:pt x="135" y="48"/>
                      </a:lnTo>
                      <a:lnTo>
                        <a:pt x="138" y="51"/>
                      </a:lnTo>
                      <a:lnTo>
                        <a:pt x="141" y="55"/>
                      </a:lnTo>
                      <a:lnTo>
                        <a:pt x="144" y="58"/>
                      </a:lnTo>
                      <a:lnTo>
                        <a:pt x="146" y="62"/>
                      </a:lnTo>
                      <a:lnTo>
                        <a:pt x="148" y="65"/>
                      </a:lnTo>
                      <a:lnTo>
                        <a:pt x="149" y="69"/>
                      </a:lnTo>
                      <a:lnTo>
                        <a:pt x="149" y="73"/>
                      </a:lnTo>
                      <a:lnTo>
                        <a:pt x="150" y="76"/>
                      </a:lnTo>
                      <a:lnTo>
                        <a:pt x="150" y="80"/>
                      </a:lnTo>
                      <a:lnTo>
                        <a:pt x="149" y="84"/>
                      </a:lnTo>
                      <a:lnTo>
                        <a:pt x="148" y="91"/>
                      </a:lnTo>
                      <a:lnTo>
                        <a:pt x="146" y="98"/>
                      </a:lnTo>
                      <a:lnTo>
                        <a:pt x="144" y="104"/>
                      </a:lnTo>
                      <a:lnTo>
                        <a:pt x="141" y="108"/>
                      </a:lnTo>
                      <a:lnTo>
                        <a:pt x="138" y="112"/>
                      </a:lnTo>
                      <a:lnTo>
                        <a:pt x="134" y="115"/>
                      </a:lnTo>
                      <a:lnTo>
                        <a:pt x="131" y="116"/>
                      </a:lnTo>
                      <a:lnTo>
                        <a:pt x="127" y="118"/>
                      </a:lnTo>
                      <a:lnTo>
                        <a:pt x="124" y="118"/>
                      </a:lnTo>
                      <a:lnTo>
                        <a:pt x="121" y="116"/>
                      </a:lnTo>
                      <a:lnTo>
                        <a:pt x="119" y="116"/>
                      </a:lnTo>
                      <a:lnTo>
                        <a:pt x="116" y="115"/>
                      </a:lnTo>
                      <a:lnTo>
                        <a:pt x="112" y="112"/>
                      </a:lnTo>
                      <a:lnTo>
                        <a:pt x="109" y="111"/>
                      </a:lnTo>
                      <a:lnTo>
                        <a:pt x="105" y="108"/>
                      </a:lnTo>
                      <a:lnTo>
                        <a:pt x="101" y="105"/>
                      </a:lnTo>
                      <a:lnTo>
                        <a:pt x="95" y="101"/>
                      </a:lnTo>
                      <a:lnTo>
                        <a:pt x="91" y="98"/>
                      </a:lnTo>
                      <a:lnTo>
                        <a:pt x="85" y="94"/>
                      </a:lnTo>
                      <a:lnTo>
                        <a:pt x="81" y="90"/>
                      </a:lnTo>
                      <a:lnTo>
                        <a:pt x="76" y="84"/>
                      </a:lnTo>
                      <a:lnTo>
                        <a:pt x="69" y="79"/>
                      </a:lnTo>
                      <a:lnTo>
                        <a:pt x="63" y="73"/>
                      </a:lnTo>
                      <a:lnTo>
                        <a:pt x="58" y="68"/>
                      </a:lnTo>
                      <a:lnTo>
                        <a:pt x="51" y="62"/>
                      </a:lnTo>
                      <a:lnTo>
                        <a:pt x="44" y="57"/>
                      </a:lnTo>
                      <a:lnTo>
                        <a:pt x="37" y="51"/>
                      </a:lnTo>
                      <a:lnTo>
                        <a:pt x="31" y="47"/>
                      </a:lnTo>
                      <a:lnTo>
                        <a:pt x="27" y="43"/>
                      </a:lnTo>
                      <a:lnTo>
                        <a:pt x="22" y="39"/>
                      </a:lnTo>
                      <a:lnTo>
                        <a:pt x="18" y="35"/>
                      </a:lnTo>
                      <a:lnTo>
                        <a:pt x="13" y="30"/>
                      </a:lnTo>
                      <a:lnTo>
                        <a:pt x="11" y="28"/>
                      </a:lnTo>
                      <a:lnTo>
                        <a:pt x="8" y="24"/>
                      </a:lnTo>
                      <a:lnTo>
                        <a:pt x="5" y="21"/>
                      </a:lnTo>
                      <a:lnTo>
                        <a:pt x="4" y="19"/>
                      </a:lnTo>
                      <a:lnTo>
                        <a:pt x="1" y="17"/>
                      </a:lnTo>
                      <a:lnTo>
                        <a:pt x="1" y="15"/>
                      </a:lnTo>
                      <a:lnTo>
                        <a:pt x="0" y="14"/>
                      </a:lnTo>
                      <a:lnTo>
                        <a:pt x="0" y="12"/>
                      </a:lnTo>
                      <a:lnTo>
                        <a:pt x="0" y="12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" name="Freeform 158"/>
                <p:cNvSpPr/>
                <p:nvPr/>
              </p:nvSpPr>
              <p:spPr bwMode="auto">
                <a:xfrm>
                  <a:off x="4625975" y="4410075"/>
                  <a:ext cx="306387" cy="360363"/>
                </a:xfrm>
                <a:custGeom>
                  <a:avLst/>
                  <a:gdLst>
                    <a:gd name="T0" fmla="*/ 0 w 386"/>
                    <a:gd name="T1" fmla="*/ 452 h 454"/>
                    <a:gd name="T2" fmla="*/ 1 w 386"/>
                    <a:gd name="T3" fmla="*/ 447 h 454"/>
                    <a:gd name="T4" fmla="*/ 6 w 386"/>
                    <a:gd name="T5" fmla="*/ 440 h 454"/>
                    <a:gd name="T6" fmla="*/ 14 w 386"/>
                    <a:gd name="T7" fmla="*/ 432 h 454"/>
                    <a:gd name="T8" fmla="*/ 24 w 386"/>
                    <a:gd name="T9" fmla="*/ 423 h 454"/>
                    <a:gd name="T10" fmla="*/ 36 w 386"/>
                    <a:gd name="T11" fmla="*/ 411 h 454"/>
                    <a:gd name="T12" fmla="*/ 50 w 386"/>
                    <a:gd name="T13" fmla="*/ 398 h 454"/>
                    <a:gd name="T14" fmla="*/ 68 w 386"/>
                    <a:gd name="T15" fmla="*/ 382 h 454"/>
                    <a:gd name="T16" fmla="*/ 96 w 386"/>
                    <a:gd name="T17" fmla="*/ 356 h 454"/>
                    <a:gd name="T18" fmla="*/ 132 w 386"/>
                    <a:gd name="T19" fmla="*/ 320 h 454"/>
                    <a:gd name="T20" fmla="*/ 166 w 386"/>
                    <a:gd name="T21" fmla="*/ 283 h 454"/>
                    <a:gd name="T22" fmla="*/ 198 w 386"/>
                    <a:gd name="T23" fmla="*/ 244 h 454"/>
                    <a:gd name="T24" fmla="*/ 226 w 386"/>
                    <a:gd name="T25" fmla="*/ 204 h 454"/>
                    <a:gd name="T26" fmla="*/ 251 w 386"/>
                    <a:gd name="T27" fmla="*/ 168 h 454"/>
                    <a:gd name="T28" fmla="*/ 271 w 386"/>
                    <a:gd name="T29" fmla="*/ 136 h 454"/>
                    <a:gd name="T30" fmla="*/ 289 w 386"/>
                    <a:gd name="T31" fmla="*/ 107 h 454"/>
                    <a:gd name="T32" fmla="*/ 302 w 386"/>
                    <a:gd name="T33" fmla="*/ 82 h 454"/>
                    <a:gd name="T34" fmla="*/ 309 w 386"/>
                    <a:gd name="T35" fmla="*/ 61 h 454"/>
                    <a:gd name="T36" fmla="*/ 313 w 386"/>
                    <a:gd name="T37" fmla="*/ 45 h 454"/>
                    <a:gd name="T38" fmla="*/ 313 w 386"/>
                    <a:gd name="T39" fmla="*/ 32 h 454"/>
                    <a:gd name="T40" fmla="*/ 311 w 386"/>
                    <a:gd name="T41" fmla="*/ 24 h 454"/>
                    <a:gd name="T42" fmla="*/ 310 w 386"/>
                    <a:gd name="T43" fmla="*/ 18 h 454"/>
                    <a:gd name="T44" fmla="*/ 310 w 386"/>
                    <a:gd name="T45" fmla="*/ 11 h 454"/>
                    <a:gd name="T46" fmla="*/ 313 w 386"/>
                    <a:gd name="T47" fmla="*/ 6 h 454"/>
                    <a:gd name="T48" fmla="*/ 318 w 386"/>
                    <a:gd name="T49" fmla="*/ 0 h 454"/>
                    <a:gd name="T50" fmla="*/ 325 w 386"/>
                    <a:gd name="T51" fmla="*/ 2 h 454"/>
                    <a:gd name="T52" fmla="*/ 336 w 386"/>
                    <a:gd name="T53" fmla="*/ 5 h 454"/>
                    <a:gd name="T54" fmla="*/ 350 w 386"/>
                    <a:gd name="T55" fmla="*/ 13 h 454"/>
                    <a:gd name="T56" fmla="*/ 365 w 386"/>
                    <a:gd name="T57" fmla="*/ 25 h 454"/>
                    <a:gd name="T58" fmla="*/ 377 w 386"/>
                    <a:gd name="T59" fmla="*/ 36 h 454"/>
                    <a:gd name="T60" fmla="*/ 383 w 386"/>
                    <a:gd name="T61" fmla="*/ 46 h 454"/>
                    <a:gd name="T62" fmla="*/ 386 w 386"/>
                    <a:gd name="T63" fmla="*/ 56 h 454"/>
                    <a:gd name="T64" fmla="*/ 385 w 386"/>
                    <a:gd name="T65" fmla="*/ 61 h 454"/>
                    <a:gd name="T66" fmla="*/ 382 w 386"/>
                    <a:gd name="T67" fmla="*/ 67 h 454"/>
                    <a:gd name="T68" fmla="*/ 377 w 386"/>
                    <a:gd name="T69" fmla="*/ 76 h 454"/>
                    <a:gd name="T70" fmla="*/ 370 w 386"/>
                    <a:gd name="T71" fmla="*/ 90 h 454"/>
                    <a:gd name="T72" fmla="*/ 359 w 386"/>
                    <a:gd name="T73" fmla="*/ 107 h 454"/>
                    <a:gd name="T74" fmla="*/ 345 w 386"/>
                    <a:gd name="T75" fmla="*/ 128 h 454"/>
                    <a:gd name="T76" fmla="*/ 328 w 386"/>
                    <a:gd name="T77" fmla="*/ 153 h 454"/>
                    <a:gd name="T78" fmla="*/ 307 w 386"/>
                    <a:gd name="T79" fmla="*/ 180 h 454"/>
                    <a:gd name="T80" fmla="*/ 285 w 386"/>
                    <a:gd name="T81" fmla="*/ 211 h 454"/>
                    <a:gd name="T82" fmla="*/ 262 w 386"/>
                    <a:gd name="T83" fmla="*/ 243 h 454"/>
                    <a:gd name="T84" fmla="*/ 237 w 386"/>
                    <a:gd name="T85" fmla="*/ 273 h 454"/>
                    <a:gd name="T86" fmla="*/ 213 w 386"/>
                    <a:gd name="T87" fmla="*/ 301 h 454"/>
                    <a:gd name="T88" fmla="*/ 190 w 386"/>
                    <a:gd name="T89" fmla="*/ 326 h 454"/>
                    <a:gd name="T90" fmla="*/ 166 w 386"/>
                    <a:gd name="T91" fmla="*/ 349 h 454"/>
                    <a:gd name="T92" fmla="*/ 143 w 386"/>
                    <a:gd name="T93" fmla="*/ 370 h 454"/>
                    <a:gd name="T94" fmla="*/ 121 w 386"/>
                    <a:gd name="T95" fmla="*/ 388 h 454"/>
                    <a:gd name="T96" fmla="*/ 97 w 386"/>
                    <a:gd name="T97" fmla="*/ 403 h 454"/>
                    <a:gd name="T98" fmla="*/ 75 w 386"/>
                    <a:gd name="T99" fmla="*/ 417 h 454"/>
                    <a:gd name="T100" fmla="*/ 57 w 386"/>
                    <a:gd name="T101" fmla="*/ 428 h 454"/>
                    <a:gd name="T102" fmla="*/ 40 w 386"/>
                    <a:gd name="T103" fmla="*/ 436 h 454"/>
                    <a:gd name="T104" fmla="*/ 28 w 386"/>
                    <a:gd name="T105" fmla="*/ 445 h 454"/>
                    <a:gd name="T106" fmla="*/ 17 w 386"/>
                    <a:gd name="T107" fmla="*/ 449 h 454"/>
                    <a:gd name="T108" fmla="*/ 8 w 386"/>
                    <a:gd name="T109" fmla="*/ 453 h 454"/>
                    <a:gd name="T110" fmla="*/ 3 w 386"/>
                    <a:gd name="T111" fmla="*/ 454 h 454"/>
                    <a:gd name="T112" fmla="*/ 1 w 386"/>
                    <a:gd name="T113" fmla="*/ 453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86" h="454">
                      <a:moveTo>
                        <a:pt x="1" y="453"/>
                      </a:moveTo>
                      <a:lnTo>
                        <a:pt x="0" y="452"/>
                      </a:lnTo>
                      <a:lnTo>
                        <a:pt x="1" y="449"/>
                      </a:lnTo>
                      <a:lnTo>
                        <a:pt x="1" y="447"/>
                      </a:lnTo>
                      <a:lnTo>
                        <a:pt x="4" y="445"/>
                      </a:lnTo>
                      <a:lnTo>
                        <a:pt x="6" y="440"/>
                      </a:lnTo>
                      <a:lnTo>
                        <a:pt x="10" y="436"/>
                      </a:lnTo>
                      <a:lnTo>
                        <a:pt x="14" y="432"/>
                      </a:lnTo>
                      <a:lnTo>
                        <a:pt x="18" y="428"/>
                      </a:lnTo>
                      <a:lnTo>
                        <a:pt x="24" y="423"/>
                      </a:lnTo>
                      <a:lnTo>
                        <a:pt x="29" y="417"/>
                      </a:lnTo>
                      <a:lnTo>
                        <a:pt x="36" y="411"/>
                      </a:lnTo>
                      <a:lnTo>
                        <a:pt x="43" y="405"/>
                      </a:lnTo>
                      <a:lnTo>
                        <a:pt x="50" y="398"/>
                      </a:lnTo>
                      <a:lnTo>
                        <a:pt x="58" y="391"/>
                      </a:lnTo>
                      <a:lnTo>
                        <a:pt x="68" y="382"/>
                      </a:lnTo>
                      <a:lnTo>
                        <a:pt x="78" y="374"/>
                      </a:lnTo>
                      <a:lnTo>
                        <a:pt x="96" y="356"/>
                      </a:lnTo>
                      <a:lnTo>
                        <a:pt x="114" y="338"/>
                      </a:lnTo>
                      <a:lnTo>
                        <a:pt x="132" y="320"/>
                      </a:lnTo>
                      <a:lnTo>
                        <a:pt x="150" y="302"/>
                      </a:lnTo>
                      <a:lnTo>
                        <a:pt x="166" y="283"/>
                      </a:lnTo>
                      <a:lnTo>
                        <a:pt x="183" y="263"/>
                      </a:lnTo>
                      <a:lnTo>
                        <a:pt x="198" y="244"/>
                      </a:lnTo>
                      <a:lnTo>
                        <a:pt x="212" y="223"/>
                      </a:lnTo>
                      <a:lnTo>
                        <a:pt x="226" y="204"/>
                      </a:lnTo>
                      <a:lnTo>
                        <a:pt x="240" y="184"/>
                      </a:lnTo>
                      <a:lnTo>
                        <a:pt x="251" y="168"/>
                      </a:lnTo>
                      <a:lnTo>
                        <a:pt x="262" y="151"/>
                      </a:lnTo>
                      <a:lnTo>
                        <a:pt x="271" y="136"/>
                      </a:lnTo>
                      <a:lnTo>
                        <a:pt x="281" y="121"/>
                      </a:lnTo>
                      <a:lnTo>
                        <a:pt x="289" y="107"/>
                      </a:lnTo>
                      <a:lnTo>
                        <a:pt x="298" y="94"/>
                      </a:lnTo>
                      <a:lnTo>
                        <a:pt x="302" y="82"/>
                      </a:lnTo>
                      <a:lnTo>
                        <a:pt x="306" y="71"/>
                      </a:lnTo>
                      <a:lnTo>
                        <a:pt x="309" y="61"/>
                      </a:lnTo>
                      <a:lnTo>
                        <a:pt x="311" y="53"/>
                      </a:lnTo>
                      <a:lnTo>
                        <a:pt x="313" y="45"/>
                      </a:lnTo>
                      <a:lnTo>
                        <a:pt x="313" y="38"/>
                      </a:lnTo>
                      <a:lnTo>
                        <a:pt x="313" y="32"/>
                      </a:lnTo>
                      <a:lnTo>
                        <a:pt x="313" y="27"/>
                      </a:lnTo>
                      <a:lnTo>
                        <a:pt x="311" y="24"/>
                      </a:lnTo>
                      <a:lnTo>
                        <a:pt x="310" y="21"/>
                      </a:lnTo>
                      <a:lnTo>
                        <a:pt x="310" y="18"/>
                      </a:lnTo>
                      <a:lnTo>
                        <a:pt x="310" y="14"/>
                      </a:lnTo>
                      <a:lnTo>
                        <a:pt x="310" y="11"/>
                      </a:lnTo>
                      <a:lnTo>
                        <a:pt x="311" y="9"/>
                      </a:lnTo>
                      <a:lnTo>
                        <a:pt x="313" y="6"/>
                      </a:lnTo>
                      <a:lnTo>
                        <a:pt x="316" y="2"/>
                      </a:lnTo>
                      <a:lnTo>
                        <a:pt x="318" y="0"/>
                      </a:lnTo>
                      <a:lnTo>
                        <a:pt x="321" y="0"/>
                      </a:lnTo>
                      <a:lnTo>
                        <a:pt x="325" y="2"/>
                      </a:lnTo>
                      <a:lnTo>
                        <a:pt x="329" y="3"/>
                      </a:lnTo>
                      <a:lnTo>
                        <a:pt x="336" y="5"/>
                      </a:lnTo>
                      <a:lnTo>
                        <a:pt x="342" y="9"/>
                      </a:lnTo>
                      <a:lnTo>
                        <a:pt x="350" y="13"/>
                      </a:lnTo>
                      <a:lnTo>
                        <a:pt x="359" y="18"/>
                      </a:lnTo>
                      <a:lnTo>
                        <a:pt x="365" y="25"/>
                      </a:lnTo>
                      <a:lnTo>
                        <a:pt x="371" y="31"/>
                      </a:lnTo>
                      <a:lnTo>
                        <a:pt x="377" y="36"/>
                      </a:lnTo>
                      <a:lnTo>
                        <a:pt x="381" y="42"/>
                      </a:lnTo>
                      <a:lnTo>
                        <a:pt x="383" y="46"/>
                      </a:lnTo>
                      <a:lnTo>
                        <a:pt x="385" y="52"/>
                      </a:lnTo>
                      <a:lnTo>
                        <a:pt x="386" y="56"/>
                      </a:lnTo>
                      <a:lnTo>
                        <a:pt x="386" y="58"/>
                      </a:lnTo>
                      <a:lnTo>
                        <a:pt x="385" y="61"/>
                      </a:lnTo>
                      <a:lnTo>
                        <a:pt x="385" y="64"/>
                      </a:lnTo>
                      <a:lnTo>
                        <a:pt x="382" y="67"/>
                      </a:lnTo>
                      <a:lnTo>
                        <a:pt x="381" y="71"/>
                      </a:lnTo>
                      <a:lnTo>
                        <a:pt x="377" y="76"/>
                      </a:lnTo>
                      <a:lnTo>
                        <a:pt x="374" y="83"/>
                      </a:lnTo>
                      <a:lnTo>
                        <a:pt x="370" y="90"/>
                      </a:lnTo>
                      <a:lnTo>
                        <a:pt x="364" y="99"/>
                      </a:lnTo>
                      <a:lnTo>
                        <a:pt x="359" y="107"/>
                      </a:lnTo>
                      <a:lnTo>
                        <a:pt x="352" y="117"/>
                      </a:lnTo>
                      <a:lnTo>
                        <a:pt x="345" y="128"/>
                      </a:lnTo>
                      <a:lnTo>
                        <a:pt x="336" y="140"/>
                      </a:lnTo>
                      <a:lnTo>
                        <a:pt x="328" y="153"/>
                      </a:lnTo>
                      <a:lnTo>
                        <a:pt x="318" y="165"/>
                      </a:lnTo>
                      <a:lnTo>
                        <a:pt x="307" y="180"/>
                      </a:lnTo>
                      <a:lnTo>
                        <a:pt x="298" y="196"/>
                      </a:lnTo>
                      <a:lnTo>
                        <a:pt x="285" y="211"/>
                      </a:lnTo>
                      <a:lnTo>
                        <a:pt x="273" y="227"/>
                      </a:lnTo>
                      <a:lnTo>
                        <a:pt x="262" y="243"/>
                      </a:lnTo>
                      <a:lnTo>
                        <a:pt x="249" y="258"/>
                      </a:lnTo>
                      <a:lnTo>
                        <a:pt x="237" y="273"/>
                      </a:lnTo>
                      <a:lnTo>
                        <a:pt x="226" y="287"/>
                      </a:lnTo>
                      <a:lnTo>
                        <a:pt x="213" y="301"/>
                      </a:lnTo>
                      <a:lnTo>
                        <a:pt x="202" y="313"/>
                      </a:lnTo>
                      <a:lnTo>
                        <a:pt x="190" y="326"/>
                      </a:lnTo>
                      <a:lnTo>
                        <a:pt x="179" y="338"/>
                      </a:lnTo>
                      <a:lnTo>
                        <a:pt x="166" y="349"/>
                      </a:lnTo>
                      <a:lnTo>
                        <a:pt x="155" y="359"/>
                      </a:lnTo>
                      <a:lnTo>
                        <a:pt x="143" y="370"/>
                      </a:lnTo>
                      <a:lnTo>
                        <a:pt x="132" y="378"/>
                      </a:lnTo>
                      <a:lnTo>
                        <a:pt x="121" y="388"/>
                      </a:lnTo>
                      <a:lnTo>
                        <a:pt x="108" y="396"/>
                      </a:lnTo>
                      <a:lnTo>
                        <a:pt x="97" y="403"/>
                      </a:lnTo>
                      <a:lnTo>
                        <a:pt x="86" y="410"/>
                      </a:lnTo>
                      <a:lnTo>
                        <a:pt x="75" y="417"/>
                      </a:lnTo>
                      <a:lnTo>
                        <a:pt x="65" y="423"/>
                      </a:lnTo>
                      <a:lnTo>
                        <a:pt x="57" y="428"/>
                      </a:lnTo>
                      <a:lnTo>
                        <a:pt x="49" y="432"/>
                      </a:lnTo>
                      <a:lnTo>
                        <a:pt x="40" y="436"/>
                      </a:lnTo>
                      <a:lnTo>
                        <a:pt x="33" y="440"/>
                      </a:lnTo>
                      <a:lnTo>
                        <a:pt x="28" y="445"/>
                      </a:lnTo>
                      <a:lnTo>
                        <a:pt x="22" y="447"/>
                      </a:lnTo>
                      <a:lnTo>
                        <a:pt x="17" y="449"/>
                      </a:lnTo>
                      <a:lnTo>
                        <a:pt x="13" y="452"/>
                      </a:lnTo>
                      <a:lnTo>
                        <a:pt x="8" y="453"/>
                      </a:lnTo>
                      <a:lnTo>
                        <a:pt x="6" y="453"/>
                      </a:lnTo>
                      <a:lnTo>
                        <a:pt x="3" y="454"/>
                      </a:lnTo>
                      <a:lnTo>
                        <a:pt x="1" y="454"/>
                      </a:lnTo>
                      <a:lnTo>
                        <a:pt x="1" y="453"/>
                      </a:lnTo>
                      <a:lnTo>
                        <a:pt x="1" y="453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9" name="组合 58"/>
            <p:cNvGrpSpPr/>
            <p:nvPr/>
          </p:nvGrpSpPr>
          <p:grpSpPr>
            <a:xfrm>
              <a:off x="3624034" y="4133050"/>
              <a:ext cx="450807" cy="453063"/>
              <a:chOff x="2393402" y="3470497"/>
              <a:chExt cx="450807" cy="453063"/>
            </a:xfrm>
          </p:grpSpPr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93402" y="3470497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64" name="组合 63"/>
              <p:cNvGrpSpPr/>
              <p:nvPr/>
            </p:nvGrpSpPr>
            <p:grpSpPr>
              <a:xfrm>
                <a:off x="2487486" y="3539644"/>
                <a:ext cx="204836" cy="101347"/>
                <a:chOff x="4686300" y="4227513"/>
                <a:chExt cx="455612" cy="225425"/>
              </a:xfrm>
              <a:solidFill>
                <a:srgbClr val="FF0000"/>
              </a:solidFill>
            </p:grpSpPr>
            <p:sp>
              <p:nvSpPr>
                <p:cNvPr id="65" name="Freeform 156"/>
                <p:cNvSpPr/>
                <p:nvPr/>
              </p:nvSpPr>
              <p:spPr bwMode="auto">
                <a:xfrm>
                  <a:off x="4686300" y="4338638"/>
                  <a:ext cx="455612" cy="114300"/>
                </a:xfrm>
                <a:custGeom>
                  <a:avLst/>
                  <a:gdLst>
                    <a:gd name="T0" fmla="*/ 25 w 575"/>
                    <a:gd name="T1" fmla="*/ 96 h 144"/>
                    <a:gd name="T2" fmla="*/ 33 w 575"/>
                    <a:gd name="T3" fmla="*/ 95 h 144"/>
                    <a:gd name="T4" fmla="*/ 45 w 575"/>
                    <a:gd name="T5" fmla="*/ 93 h 144"/>
                    <a:gd name="T6" fmla="*/ 60 w 575"/>
                    <a:gd name="T7" fmla="*/ 90 h 144"/>
                    <a:gd name="T8" fmla="*/ 79 w 575"/>
                    <a:gd name="T9" fmla="*/ 88 h 144"/>
                    <a:gd name="T10" fmla="*/ 101 w 575"/>
                    <a:gd name="T11" fmla="*/ 83 h 144"/>
                    <a:gd name="T12" fmla="*/ 126 w 575"/>
                    <a:gd name="T13" fmla="*/ 78 h 144"/>
                    <a:gd name="T14" fmla="*/ 155 w 575"/>
                    <a:gd name="T15" fmla="*/ 72 h 144"/>
                    <a:gd name="T16" fmla="*/ 188 w 575"/>
                    <a:gd name="T17" fmla="*/ 65 h 144"/>
                    <a:gd name="T18" fmla="*/ 224 w 575"/>
                    <a:gd name="T19" fmla="*/ 59 h 144"/>
                    <a:gd name="T20" fmla="*/ 263 w 575"/>
                    <a:gd name="T21" fmla="*/ 50 h 144"/>
                    <a:gd name="T22" fmla="*/ 302 w 575"/>
                    <a:gd name="T23" fmla="*/ 42 h 144"/>
                    <a:gd name="T24" fmla="*/ 337 w 575"/>
                    <a:gd name="T25" fmla="*/ 35 h 144"/>
                    <a:gd name="T26" fmla="*/ 368 w 575"/>
                    <a:gd name="T27" fmla="*/ 28 h 144"/>
                    <a:gd name="T28" fmla="*/ 396 w 575"/>
                    <a:gd name="T29" fmla="*/ 23 h 144"/>
                    <a:gd name="T30" fmla="*/ 422 w 575"/>
                    <a:gd name="T31" fmla="*/ 17 h 144"/>
                    <a:gd name="T32" fmla="*/ 443 w 575"/>
                    <a:gd name="T33" fmla="*/ 13 h 144"/>
                    <a:gd name="T34" fmla="*/ 461 w 575"/>
                    <a:gd name="T35" fmla="*/ 9 h 144"/>
                    <a:gd name="T36" fmla="*/ 476 w 575"/>
                    <a:gd name="T37" fmla="*/ 6 h 144"/>
                    <a:gd name="T38" fmla="*/ 487 w 575"/>
                    <a:gd name="T39" fmla="*/ 3 h 144"/>
                    <a:gd name="T40" fmla="*/ 494 w 575"/>
                    <a:gd name="T41" fmla="*/ 0 h 144"/>
                    <a:gd name="T42" fmla="*/ 503 w 575"/>
                    <a:gd name="T43" fmla="*/ 0 h 144"/>
                    <a:gd name="T44" fmla="*/ 518 w 575"/>
                    <a:gd name="T45" fmla="*/ 3 h 144"/>
                    <a:gd name="T46" fmla="*/ 537 w 575"/>
                    <a:gd name="T47" fmla="*/ 13 h 144"/>
                    <a:gd name="T48" fmla="*/ 557 w 575"/>
                    <a:gd name="T49" fmla="*/ 27 h 144"/>
                    <a:gd name="T50" fmla="*/ 570 w 575"/>
                    <a:gd name="T51" fmla="*/ 39 h 144"/>
                    <a:gd name="T52" fmla="*/ 575 w 575"/>
                    <a:gd name="T53" fmla="*/ 50 h 144"/>
                    <a:gd name="T54" fmla="*/ 573 w 575"/>
                    <a:gd name="T55" fmla="*/ 54 h 144"/>
                    <a:gd name="T56" fmla="*/ 568 w 575"/>
                    <a:gd name="T57" fmla="*/ 59 h 144"/>
                    <a:gd name="T58" fmla="*/ 559 w 575"/>
                    <a:gd name="T59" fmla="*/ 61 h 144"/>
                    <a:gd name="T60" fmla="*/ 548 w 575"/>
                    <a:gd name="T61" fmla="*/ 63 h 144"/>
                    <a:gd name="T62" fmla="*/ 534 w 575"/>
                    <a:gd name="T63" fmla="*/ 63 h 144"/>
                    <a:gd name="T64" fmla="*/ 515 w 575"/>
                    <a:gd name="T65" fmla="*/ 64 h 144"/>
                    <a:gd name="T66" fmla="*/ 486 w 575"/>
                    <a:gd name="T67" fmla="*/ 67 h 144"/>
                    <a:gd name="T68" fmla="*/ 447 w 575"/>
                    <a:gd name="T69" fmla="*/ 72 h 144"/>
                    <a:gd name="T70" fmla="*/ 399 w 575"/>
                    <a:gd name="T71" fmla="*/ 79 h 144"/>
                    <a:gd name="T72" fmla="*/ 339 w 575"/>
                    <a:gd name="T73" fmla="*/ 89 h 144"/>
                    <a:gd name="T74" fmla="*/ 271 w 575"/>
                    <a:gd name="T75" fmla="*/ 100 h 144"/>
                    <a:gd name="T76" fmla="*/ 209 w 575"/>
                    <a:gd name="T77" fmla="*/ 111 h 144"/>
                    <a:gd name="T78" fmla="*/ 159 w 575"/>
                    <a:gd name="T79" fmla="*/ 121 h 144"/>
                    <a:gd name="T80" fmla="*/ 122 w 575"/>
                    <a:gd name="T81" fmla="*/ 129 h 144"/>
                    <a:gd name="T82" fmla="*/ 94 w 575"/>
                    <a:gd name="T83" fmla="*/ 135 h 144"/>
                    <a:gd name="T84" fmla="*/ 79 w 575"/>
                    <a:gd name="T85" fmla="*/ 139 h 144"/>
                    <a:gd name="T86" fmla="*/ 58 w 575"/>
                    <a:gd name="T87" fmla="*/ 144 h 144"/>
                    <a:gd name="T88" fmla="*/ 40 w 575"/>
                    <a:gd name="T89" fmla="*/ 142 h 144"/>
                    <a:gd name="T90" fmla="*/ 22 w 575"/>
                    <a:gd name="T91" fmla="*/ 129 h 144"/>
                    <a:gd name="T92" fmla="*/ 9 w 575"/>
                    <a:gd name="T93" fmla="*/ 118 h 144"/>
                    <a:gd name="T94" fmla="*/ 2 w 575"/>
                    <a:gd name="T95" fmla="*/ 108 h 144"/>
                    <a:gd name="T96" fmla="*/ 0 w 575"/>
                    <a:gd name="T97" fmla="*/ 101 h 144"/>
                    <a:gd name="T98" fmla="*/ 7 w 575"/>
                    <a:gd name="T99" fmla="*/ 97 h 144"/>
                    <a:gd name="T100" fmla="*/ 21 w 575"/>
                    <a:gd name="T101" fmla="*/ 96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75" h="144">
                      <a:moveTo>
                        <a:pt x="21" y="96"/>
                      </a:moveTo>
                      <a:lnTo>
                        <a:pt x="22" y="96"/>
                      </a:lnTo>
                      <a:lnTo>
                        <a:pt x="25" y="96"/>
                      </a:lnTo>
                      <a:lnTo>
                        <a:pt x="27" y="96"/>
                      </a:lnTo>
                      <a:lnTo>
                        <a:pt x="29" y="96"/>
                      </a:lnTo>
                      <a:lnTo>
                        <a:pt x="33" y="95"/>
                      </a:lnTo>
                      <a:lnTo>
                        <a:pt x="36" y="95"/>
                      </a:lnTo>
                      <a:lnTo>
                        <a:pt x="40" y="95"/>
                      </a:lnTo>
                      <a:lnTo>
                        <a:pt x="45" y="93"/>
                      </a:lnTo>
                      <a:lnTo>
                        <a:pt x="50" y="93"/>
                      </a:lnTo>
                      <a:lnTo>
                        <a:pt x="54" y="92"/>
                      </a:lnTo>
                      <a:lnTo>
                        <a:pt x="60" y="90"/>
                      </a:lnTo>
                      <a:lnTo>
                        <a:pt x="65" y="89"/>
                      </a:lnTo>
                      <a:lnTo>
                        <a:pt x="72" y="89"/>
                      </a:lnTo>
                      <a:lnTo>
                        <a:pt x="79" y="88"/>
                      </a:lnTo>
                      <a:lnTo>
                        <a:pt x="86" y="86"/>
                      </a:lnTo>
                      <a:lnTo>
                        <a:pt x="93" y="85"/>
                      </a:lnTo>
                      <a:lnTo>
                        <a:pt x="101" y="83"/>
                      </a:lnTo>
                      <a:lnTo>
                        <a:pt x="110" y="82"/>
                      </a:lnTo>
                      <a:lnTo>
                        <a:pt x="118" y="79"/>
                      </a:lnTo>
                      <a:lnTo>
                        <a:pt x="126" y="78"/>
                      </a:lnTo>
                      <a:lnTo>
                        <a:pt x="136" y="77"/>
                      </a:lnTo>
                      <a:lnTo>
                        <a:pt x="146" y="74"/>
                      </a:lnTo>
                      <a:lnTo>
                        <a:pt x="155" y="72"/>
                      </a:lnTo>
                      <a:lnTo>
                        <a:pt x="166" y="70"/>
                      </a:lnTo>
                      <a:lnTo>
                        <a:pt x="177" y="68"/>
                      </a:lnTo>
                      <a:lnTo>
                        <a:pt x="188" y="65"/>
                      </a:lnTo>
                      <a:lnTo>
                        <a:pt x="200" y="63"/>
                      </a:lnTo>
                      <a:lnTo>
                        <a:pt x="212" y="61"/>
                      </a:lnTo>
                      <a:lnTo>
                        <a:pt x="224" y="59"/>
                      </a:lnTo>
                      <a:lnTo>
                        <a:pt x="237" y="56"/>
                      </a:lnTo>
                      <a:lnTo>
                        <a:pt x="249" y="53"/>
                      </a:lnTo>
                      <a:lnTo>
                        <a:pt x="263" y="50"/>
                      </a:lnTo>
                      <a:lnTo>
                        <a:pt x="277" y="47"/>
                      </a:lnTo>
                      <a:lnTo>
                        <a:pt x="289" y="45"/>
                      </a:lnTo>
                      <a:lnTo>
                        <a:pt x="302" y="42"/>
                      </a:lnTo>
                      <a:lnTo>
                        <a:pt x="313" y="39"/>
                      </a:lnTo>
                      <a:lnTo>
                        <a:pt x="325" y="38"/>
                      </a:lnTo>
                      <a:lnTo>
                        <a:pt x="337" y="35"/>
                      </a:lnTo>
                      <a:lnTo>
                        <a:pt x="348" y="32"/>
                      </a:lnTo>
                      <a:lnTo>
                        <a:pt x="359" y="31"/>
                      </a:lnTo>
                      <a:lnTo>
                        <a:pt x="368" y="28"/>
                      </a:lnTo>
                      <a:lnTo>
                        <a:pt x="378" y="27"/>
                      </a:lnTo>
                      <a:lnTo>
                        <a:pt x="388" y="24"/>
                      </a:lnTo>
                      <a:lnTo>
                        <a:pt x="396" y="23"/>
                      </a:lnTo>
                      <a:lnTo>
                        <a:pt x="406" y="21"/>
                      </a:lnTo>
                      <a:lnTo>
                        <a:pt x="414" y="18"/>
                      </a:lnTo>
                      <a:lnTo>
                        <a:pt x="422" y="17"/>
                      </a:lnTo>
                      <a:lnTo>
                        <a:pt x="429" y="16"/>
                      </a:lnTo>
                      <a:lnTo>
                        <a:pt x="436" y="14"/>
                      </a:lnTo>
                      <a:lnTo>
                        <a:pt x="443" y="13"/>
                      </a:lnTo>
                      <a:lnTo>
                        <a:pt x="450" y="11"/>
                      </a:lnTo>
                      <a:lnTo>
                        <a:pt x="456" y="10"/>
                      </a:lnTo>
                      <a:lnTo>
                        <a:pt x="461" y="9"/>
                      </a:lnTo>
                      <a:lnTo>
                        <a:pt x="467" y="7"/>
                      </a:lnTo>
                      <a:lnTo>
                        <a:pt x="472" y="7"/>
                      </a:lnTo>
                      <a:lnTo>
                        <a:pt x="476" y="6"/>
                      </a:lnTo>
                      <a:lnTo>
                        <a:pt x="480" y="5"/>
                      </a:lnTo>
                      <a:lnTo>
                        <a:pt x="485" y="3"/>
                      </a:lnTo>
                      <a:lnTo>
                        <a:pt x="487" y="3"/>
                      </a:lnTo>
                      <a:lnTo>
                        <a:pt x="490" y="2"/>
                      </a:lnTo>
                      <a:lnTo>
                        <a:pt x="493" y="2"/>
                      </a:lnTo>
                      <a:lnTo>
                        <a:pt x="494" y="0"/>
                      </a:lnTo>
                      <a:lnTo>
                        <a:pt x="497" y="0"/>
                      </a:lnTo>
                      <a:lnTo>
                        <a:pt x="498" y="0"/>
                      </a:lnTo>
                      <a:lnTo>
                        <a:pt x="503" y="0"/>
                      </a:lnTo>
                      <a:lnTo>
                        <a:pt x="507" y="0"/>
                      </a:lnTo>
                      <a:lnTo>
                        <a:pt x="512" y="2"/>
                      </a:lnTo>
                      <a:lnTo>
                        <a:pt x="518" y="3"/>
                      </a:lnTo>
                      <a:lnTo>
                        <a:pt x="523" y="6"/>
                      </a:lnTo>
                      <a:lnTo>
                        <a:pt x="530" y="9"/>
                      </a:lnTo>
                      <a:lnTo>
                        <a:pt x="537" y="13"/>
                      </a:lnTo>
                      <a:lnTo>
                        <a:pt x="544" y="17"/>
                      </a:lnTo>
                      <a:lnTo>
                        <a:pt x="551" y="21"/>
                      </a:lnTo>
                      <a:lnTo>
                        <a:pt x="557" y="27"/>
                      </a:lnTo>
                      <a:lnTo>
                        <a:pt x="562" y="31"/>
                      </a:lnTo>
                      <a:lnTo>
                        <a:pt x="566" y="35"/>
                      </a:lnTo>
                      <a:lnTo>
                        <a:pt x="570" y="39"/>
                      </a:lnTo>
                      <a:lnTo>
                        <a:pt x="572" y="43"/>
                      </a:lnTo>
                      <a:lnTo>
                        <a:pt x="575" y="47"/>
                      </a:lnTo>
                      <a:lnTo>
                        <a:pt x="575" y="50"/>
                      </a:lnTo>
                      <a:lnTo>
                        <a:pt x="575" y="52"/>
                      </a:lnTo>
                      <a:lnTo>
                        <a:pt x="573" y="53"/>
                      </a:lnTo>
                      <a:lnTo>
                        <a:pt x="573" y="54"/>
                      </a:lnTo>
                      <a:lnTo>
                        <a:pt x="572" y="56"/>
                      </a:lnTo>
                      <a:lnTo>
                        <a:pt x="570" y="57"/>
                      </a:lnTo>
                      <a:lnTo>
                        <a:pt x="568" y="59"/>
                      </a:lnTo>
                      <a:lnTo>
                        <a:pt x="566" y="59"/>
                      </a:lnTo>
                      <a:lnTo>
                        <a:pt x="563" y="60"/>
                      </a:lnTo>
                      <a:lnTo>
                        <a:pt x="559" y="61"/>
                      </a:lnTo>
                      <a:lnTo>
                        <a:pt x="557" y="61"/>
                      </a:lnTo>
                      <a:lnTo>
                        <a:pt x="552" y="61"/>
                      </a:lnTo>
                      <a:lnTo>
                        <a:pt x="548" y="63"/>
                      </a:lnTo>
                      <a:lnTo>
                        <a:pt x="544" y="63"/>
                      </a:lnTo>
                      <a:lnTo>
                        <a:pt x="539" y="63"/>
                      </a:lnTo>
                      <a:lnTo>
                        <a:pt x="534" y="63"/>
                      </a:lnTo>
                      <a:lnTo>
                        <a:pt x="529" y="63"/>
                      </a:lnTo>
                      <a:lnTo>
                        <a:pt x="522" y="63"/>
                      </a:lnTo>
                      <a:lnTo>
                        <a:pt x="515" y="64"/>
                      </a:lnTo>
                      <a:lnTo>
                        <a:pt x="507" y="64"/>
                      </a:lnTo>
                      <a:lnTo>
                        <a:pt x="497" y="65"/>
                      </a:lnTo>
                      <a:lnTo>
                        <a:pt x="486" y="67"/>
                      </a:lnTo>
                      <a:lnTo>
                        <a:pt x="474" y="68"/>
                      </a:lnTo>
                      <a:lnTo>
                        <a:pt x="461" y="70"/>
                      </a:lnTo>
                      <a:lnTo>
                        <a:pt x="447" y="72"/>
                      </a:lnTo>
                      <a:lnTo>
                        <a:pt x="432" y="74"/>
                      </a:lnTo>
                      <a:lnTo>
                        <a:pt x="415" y="77"/>
                      </a:lnTo>
                      <a:lnTo>
                        <a:pt x="399" y="79"/>
                      </a:lnTo>
                      <a:lnTo>
                        <a:pt x="379" y="82"/>
                      </a:lnTo>
                      <a:lnTo>
                        <a:pt x="360" y="85"/>
                      </a:lnTo>
                      <a:lnTo>
                        <a:pt x="339" y="89"/>
                      </a:lnTo>
                      <a:lnTo>
                        <a:pt x="317" y="92"/>
                      </a:lnTo>
                      <a:lnTo>
                        <a:pt x="294" y="96"/>
                      </a:lnTo>
                      <a:lnTo>
                        <a:pt x="271" y="100"/>
                      </a:lnTo>
                      <a:lnTo>
                        <a:pt x="249" y="104"/>
                      </a:lnTo>
                      <a:lnTo>
                        <a:pt x="229" y="108"/>
                      </a:lnTo>
                      <a:lnTo>
                        <a:pt x="209" y="111"/>
                      </a:lnTo>
                      <a:lnTo>
                        <a:pt x="191" y="115"/>
                      </a:lnTo>
                      <a:lnTo>
                        <a:pt x="175" y="118"/>
                      </a:lnTo>
                      <a:lnTo>
                        <a:pt x="159" y="121"/>
                      </a:lnTo>
                      <a:lnTo>
                        <a:pt x="146" y="124"/>
                      </a:lnTo>
                      <a:lnTo>
                        <a:pt x="133" y="126"/>
                      </a:lnTo>
                      <a:lnTo>
                        <a:pt x="122" y="129"/>
                      </a:lnTo>
                      <a:lnTo>
                        <a:pt x="111" y="130"/>
                      </a:lnTo>
                      <a:lnTo>
                        <a:pt x="103" y="133"/>
                      </a:lnTo>
                      <a:lnTo>
                        <a:pt x="94" y="135"/>
                      </a:lnTo>
                      <a:lnTo>
                        <a:pt x="87" y="136"/>
                      </a:lnTo>
                      <a:lnTo>
                        <a:pt x="83" y="137"/>
                      </a:lnTo>
                      <a:lnTo>
                        <a:pt x="79" y="139"/>
                      </a:lnTo>
                      <a:lnTo>
                        <a:pt x="71" y="142"/>
                      </a:lnTo>
                      <a:lnTo>
                        <a:pt x="65" y="143"/>
                      </a:lnTo>
                      <a:lnTo>
                        <a:pt x="58" y="144"/>
                      </a:lnTo>
                      <a:lnTo>
                        <a:pt x="51" y="144"/>
                      </a:lnTo>
                      <a:lnTo>
                        <a:pt x="46" y="143"/>
                      </a:lnTo>
                      <a:lnTo>
                        <a:pt x="40" y="142"/>
                      </a:lnTo>
                      <a:lnTo>
                        <a:pt x="35" y="139"/>
                      </a:lnTo>
                      <a:lnTo>
                        <a:pt x="29" y="135"/>
                      </a:lnTo>
                      <a:lnTo>
                        <a:pt x="22" y="129"/>
                      </a:lnTo>
                      <a:lnTo>
                        <a:pt x="17" y="125"/>
                      </a:lnTo>
                      <a:lnTo>
                        <a:pt x="11" y="121"/>
                      </a:lnTo>
                      <a:lnTo>
                        <a:pt x="9" y="118"/>
                      </a:lnTo>
                      <a:lnTo>
                        <a:pt x="6" y="114"/>
                      </a:lnTo>
                      <a:lnTo>
                        <a:pt x="3" y="111"/>
                      </a:lnTo>
                      <a:lnTo>
                        <a:pt x="2" y="108"/>
                      </a:lnTo>
                      <a:lnTo>
                        <a:pt x="2" y="104"/>
                      </a:lnTo>
                      <a:lnTo>
                        <a:pt x="0" y="103"/>
                      </a:lnTo>
                      <a:lnTo>
                        <a:pt x="0" y="101"/>
                      </a:lnTo>
                      <a:lnTo>
                        <a:pt x="2" y="100"/>
                      </a:lnTo>
                      <a:lnTo>
                        <a:pt x="4" y="99"/>
                      </a:lnTo>
                      <a:lnTo>
                        <a:pt x="7" y="97"/>
                      </a:lnTo>
                      <a:lnTo>
                        <a:pt x="11" y="97"/>
                      </a:lnTo>
                      <a:lnTo>
                        <a:pt x="15" y="96"/>
                      </a:lnTo>
                      <a:lnTo>
                        <a:pt x="21" y="96"/>
                      </a:lnTo>
                      <a:lnTo>
                        <a:pt x="21" y="9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157"/>
                <p:cNvSpPr/>
                <p:nvPr/>
              </p:nvSpPr>
              <p:spPr bwMode="auto">
                <a:xfrm>
                  <a:off x="4867275" y="4227513"/>
                  <a:ext cx="120650" cy="93663"/>
                </a:xfrm>
                <a:custGeom>
                  <a:avLst/>
                  <a:gdLst>
                    <a:gd name="T0" fmla="*/ 0 w 150"/>
                    <a:gd name="T1" fmla="*/ 10 h 118"/>
                    <a:gd name="T2" fmla="*/ 4 w 150"/>
                    <a:gd name="T3" fmla="*/ 6 h 118"/>
                    <a:gd name="T4" fmla="*/ 12 w 150"/>
                    <a:gd name="T5" fmla="*/ 3 h 118"/>
                    <a:gd name="T6" fmla="*/ 23 w 150"/>
                    <a:gd name="T7" fmla="*/ 0 h 118"/>
                    <a:gd name="T8" fmla="*/ 38 w 150"/>
                    <a:gd name="T9" fmla="*/ 1 h 118"/>
                    <a:gd name="T10" fmla="*/ 55 w 150"/>
                    <a:gd name="T11" fmla="*/ 4 h 118"/>
                    <a:gd name="T12" fmla="*/ 74 w 150"/>
                    <a:gd name="T13" fmla="*/ 10 h 118"/>
                    <a:gd name="T14" fmla="*/ 96 w 150"/>
                    <a:gd name="T15" fmla="*/ 19 h 118"/>
                    <a:gd name="T16" fmla="*/ 113 w 150"/>
                    <a:gd name="T17" fmla="*/ 29 h 118"/>
                    <a:gd name="T18" fmla="*/ 123 w 150"/>
                    <a:gd name="T19" fmla="*/ 37 h 118"/>
                    <a:gd name="T20" fmla="*/ 131 w 150"/>
                    <a:gd name="T21" fmla="*/ 44 h 118"/>
                    <a:gd name="T22" fmla="*/ 138 w 150"/>
                    <a:gd name="T23" fmla="*/ 51 h 118"/>
                    <a:gd name="T24" fmla="*/ 144 w 150"/>
                    <a:gd name="T25" fmla="*/ 58 h 118"/>
                    <a:gd name="T26" fmla="*/ 148 w 150"/>
                    <a:gd name="T27" fmla="*/ 65 h 118"/>
                    <a:gd name="T28" fmla="*/ 149 w 150"/>
                    <a:gd name="T29" fmla="*/ 73 h 118"/>
                    <a:gd name="T30" fmla="*/ 150 w 150"/>
                    <a:gd name="T31" fmla="*/ 80 h 118"/>
                    <a:gd name="T32" fmla="*/ 148 w 150"/>
                    <a:gd name="T33" fmla="*/ 91 h 118"/>
                    <a:gd name="T34" fmla="*/ 144 w 150"/>
                    <a:gd name="T35" fmla="*/ 104 h 118"/>
                    <a:gd name="T36" fmla="*/ 138 w 150"/>
                    <a:gd name="T37" fmla="*/ 112 h 118"/>
                    <a:gd name="T38" fmla="*/ 131 w 150"/>
                    <a:gd name="T39" fmla="*/ 116 h 118"/>
                    <a:gd name="T40" fmla="*/ 124 w 150"/>
                    <a:gd name="T41" fmla="*/ 118 h 118"/>
                    <a:gd name="T42" fmla="*/ 119 w 150"/>
                    <a:gd name="T43" fmla="*/ 116 h 118"/>
                    <a:gd name="T44" fmla="*/ 112 w 150"/>
                    <a:gd name="T45" fmla="*/ 112 h 118"/>
                    <a:gd name="T46" fmla="*/ 105 w 150"/>
                    <a:gd name="T47" fmla="*/ 108 h 118"/>
                    <a:gd name="T48" fmla="*/ 95 w 150"/>
                    <a:gd name="T49" fmla="*/ 101 h 118"/>
                    <a:gd name="T50" fmla="*/ 85 w 150"/>
                    <a:gd name="T51" fmla="*/ 94 h 118"/>
                    <a:gd name="T52" fmla="*/ 76 w 150"/>
                    <a:gd name="T53" fmla="*/ 84 h 118"/>
                    <a:gd name="T54" fmla="*/ 63 w 150"/>
                    <a:gd name="T55" fmla="*/ 73 h 118"/>
                    <a:gd name="T56" fmla="*/ 51 w 150"/>
                    <a:gd name="T57" fmla="*/ 62 h 118"/>
                    <a:gd name="T58" fmla="*/ 37 w 150"/>
                    <a:gd name="T59" fmla="*/ 51 h 118"/>
                    <a:gd name="T60" fmla="*/ 27 w 150"/>
                    <a:gd name="T61" fmla="*/ 43 h 118"/>
                    <a:gd name="T62" fmla="*/ 18 w 150"/>
                    <a:gd name="T63" fmla="*/ 35 h 118"/>
                    <a:gd name="T64" fmla="*/ 11 w 150"/>
                    <a:gd name="T65" fmla="*/ 28 h 118"/>
                    <a:gd name="T66" fmla="*/ 5 w 150"/>
                    <a:gd name="T67" fmla="*/ 21 h 118"/>
                    <a:gd name="T68" fmla="*/ 1 w 150"/>
                    <a:gd name="T69" fmla="*/ 17 h 118"/>
                    <a:gd name="T70" fmla="*/ 0 w 150"/>
                    <a:gd name="T71" fmla="*/ 14 h 118"/>
                    <a:gd name="T72" fmla="*/ 0 w 150"/>
                    <a:gd name="T73" fmla="*/ 12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50" h="118">
                      <a:moveTo>
                        <a:pt x="0" y="12"/>
                      </a:moveTo>
                      <a:lnTo>
                        <a:pt x="0" y="10"/>
                      </a:lnTo>
                      <a:lnTo>
                        <a:pt x="2" y="7"/>
                      </a:lnTo>
                      <a:lnTo>
                        <a:pt x="4" y="6"/>
                      </a:lnTo>
                      <a:lnTo>
                        <a:pt x="8" y="4"/>
                      </a:lnTo>
                      <a:lnTo>
                        <a:pt x="12" y="3"/>
                      </a:lnTo>
                      <a:lnTo>
                        <a:pt x="18" y="1"/>
                      </a:lnTo>
                      <a:lnTo>
                        <a:pt x="23" y="0"/>
                      </a:lnTo>
                      <a:lnTo>
                        <a:pt x="30" y="0"/>
                      </a:lnTo>
                      <a:lnTo>
                        <a:pt x="38" y="1"/>
                      </a:lnTo>
                      <a:lnTo>
                        <a:pt x="47" y="1"/>
                      </a:lnTo>
                      <a:lnTo>
                        <a:pt x="55" y="4"/>
                      </a:lnTo>
                      <a:lnTo>
                        <a:pt x="65" y="7"/>
                      </a:lnTo>
                      <a:lnTo>
                        <a:pt x="74" y="10"/>
                      </a:lnTo>
                      <a:lnTo>
                        <a:pt x="85" y="14"/>
                      </a:lnTo>
                      <a:lnTo>
                        <a:pt x="96" y="19"/>
                      </a:lnTo>
                      <a:lnTo>
                        <a:pt x="108" y="25"/>
                      </a:lnTo>
                      <a:lnTo>
                        <a:pt x="113" y="29"/>
                      </a:lnTo>
                      <a:lnTo>
                        <a:pt x="119" y="33"/>
                      </a:lnTo>
                      <a:lnTo>
                        <a:pt x="123" y="37"/>
                      </a:lnTo>
                      <a:lnTo>
                        <a:pt x="127" y="40"/>
                      </a:lnTo>
                      <a:lnTo>
                        <a:pt x="131" y="44"/>
                      </a:lnTo>
                      <a:lnTo>
                        <a:pt x="135" y="48"/>
                      </a:lnTo>
                      <a:lnTo>
                        <a:pt x="138" y="51"/>
                      </a:lnTo>
                      <a:lnTo>
                        <a:pt x="141" y="55"/>
                      </a:lnTo>
                      <a:lnTo>
                        <a:pt x="144" y="58"/>
                      </a:lnTo>
                      <a:lnTo>
                        <a:pt x="146" y="62"/>
                      </a:lnTo>
                      <a:lnTo>
                        <a:pt x="148" y="65"/>
                      </a:lnTo>
                      <a:lnTo>
                        <a:pt x="149" y="69"/>
                      </a:lnTo>
                      <a:lnTo>
                        <a:pt x="149" y="73"/>
                      </a:lnTo>
                      <a:lnTo>
                        <a:pt x="150" y="76"/>
                      </a:lnTo>
                      <a:lnTo>
                        <a:pt x="150" y="80"/>
                      </a:lnTo>
                      <a:lnTo>
                        <a:pt x="149" y="84"/>
                      </a:lnTo>
                      <a:lnTo>
                        <a:pt x="148" y="91"/>
                      </a:lnTo>
                      <a:lnTo>
                        <a:pt x="146" y="98"/>
                      </a:lnTo>
                      <a:lnTo>
                        <a:pt x="144" y="104"/>
                      </a:lnTo>
                      <a:lnTo>
                        <a:pt x="141" y="108"/>
                      </a:lnTo>
                      <a:lnTo>
                        <a:pt x="138" y="112"/>
                      </a:lnTo>
                      <a:lnTo>
                        <a:pt x="134" y="115"/>
                      </a:lnTo>
                      <a:lnTo>
                        <a:pt x="131" y="116"/>
                      </a:lnTo>
                      <a:lnTo>
                        <a:pt x="127" y="118"/>
                      </a:lnTo>
                      <a:lnTo>
                        <a:pt x="124" y="118"/>
                      </a:lnTo>
                      <a:lnTo>
                        <a:pt x="121" y="116"/>
                      </a:lnTo>
                      <a:lnTo>
                        <a:pt x="119" y="116"/>
                      </a:lnTo>
                      <a:lnTo>
                        <a:pt x="116" y="115"/>
                      </a:lnTo>
                      <a:lnTo>
                        <a:pt x="112" y="112"/>
                      </a:lnTo>
                      <a:lnTo>
                        <a:pt x="109" y="111"/>
                      </a:lnTo>
                      <a:lnTo>
                        <a:pt x="105" y="108"/>
                      </a:lnTo>
                      <a:lnTo>
                        <a:pt x="101" y="105"/>
                      </a:lnTo>
                      <a:lnTo>
                        <a:pt x="95" y="101"/>
                      </a:lnTo>
                      <a:lnTo>
                        <a:pt x="91" y="98"/>
                      </a:lnTo>
                      <a:lnTo>
                        <a:pt x="85" y="94"/>
                      </a:lnTo>
                      <a:lnTo>
                        <a:pt x="81" y="90"/>
                      </a:lnTo>
                      <a:lnTo>
                        <a:pt x="76" y="84"/>
                      </a:lnTo>
                      <a:lnTo>
                        <a:pt x="69" y="79"/>
                      </a:lnTo>
                      <a:lnTo>
                        <a:pt x="63" y="73"/>
                      </a:lnTo>
                      <a:lnTo>
                        <a:pt x="58" y="68"/>
                      </a:lnTo>
                      <a:lnTo>
                        <a:pt x="51" y="62"/>
                      </a:lnTo>
                      <a:lnTo>
                        <a:pt x="44" y="57"/>
                      </a:lnTo>
                      <a:lnTo>
                        <a:pt x="37" y="51"/>
                      </a:lnTo>
                      <a:lnTo>
                        <a:pt x="31" y="47"/>
                      </a:lnTo>
                      <a:lnTo>
                        <a:pt x="27" y="43"/>
                      </a:lnTo>
                      <a:lnTo>
                        <a:pt x="22" y="39"/>
                      </a:lnTo>
                      <a:lnTo>
                        <a:pt x="18" y="35"/>
                      </a:lnTo>
                      <a:lnTo>
                        <a:pt x="13" y="30"/>
                      </a:lnTo>
                      <a:lnTo>
                        <a:pt x="11" y="28"/>
                      </a:lnTo>
                      <a:lnTo>
                        <a:pt x="8" y="24"/>
                      </a:lnTo>
                      <a:lnTo>
                        <a:pt x="5" y="21"/>
                      </a:lnTo>
                      <a:lnTo>
                        <a:pt x="4" y="19"/>
                      </a:lnTo>
                      <a:lnTo>
                        <a:pt x="1" y="17"/>
                      </a:lnTo>
                      <a:lnTo>
                        <a:pt x="1" y="15"/>
                      </a:lnTo>
                      <a:lnTo>
                        <a:pt x="0" y="14"/>
                      </a:lnTo>
                      <a:lnTo>
                        <a:pt x="0" y="12"/>
                      </a:lnTo>
                      <a:lnTo>
                        <a:pt x="0" y="12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0" name="组合 59"/>
            <p:cNvGrpSpPr/>
            <p:nvPr/>
          </p:nvGrpSpPr>
          <p:grpSpPr>
            <a:xfrm>
              <a:off x="3158938" y="4133050"/>
              <a:ext cx="450807" cy="453063"/>
              <a:chOff x="2393402" y="3470497"/>
              <a:chExt cx="450807" cy="453063"/>
            </a:xfrm>
          </p:grpSpPr>
          <p:pic>
            <p:nvPicPr>
              <p:cNvPr id="61" name="图片 6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93402" y="3470497"/>
                <a:ext cx="450807" cy="453063"/>
              </a:xfrm>
              <a:prstGeom prst="rect">
                <a:avLst/>
              </a:prstGeom>
            </p:spPr>
          </p:pic>
          <p:sp>
            <p:nvSpPr>
              <p:cNvPr id="62" name="Freeform 157"/>
              <p:cNvSpPr/>
              <p:nvPr/>
            </p:nvSpPr>
            <p:spPr bwMode="auto">
              <a:xfrm>
                <a:off x="2568836" y="3539635"/>
                <a:ext cx="54242" cy="42109"/>
              </a:xfrm>
              <a:custGeom>
                <a:avLst/>
                <a:gdLst>
                  <a:gd name="T0" fmla="*/ 0 w 150"/>
                  <a:gd name="T1" fmla="*/ 10 h 118"/>
                  <a:gd name="T2" fmla="*/ 4 w 150"/>
                  <a:gd name="T3" fmla="*/ 6 h 118"/>
                  <a:gd name="T4" fmla="*/ 12 w 150"/>
                  <a:gd name="T5" fmla="*/ 3 h 118"/>
                  <a:gd name="T6" fmla="*/ 23 w 150"/>
                  <a:gd name="T7" fmla="*/ 0 h 118"/>
                  <a:gd name="T8" fmla="*/ 38 w 150"/>
                  <a:gd name="T9" fmla="*/ 1 h 118"/>
                  <a:gd name="T10" fmla="*/ 55 w 150"/>
                  <a:gd name="T11" fmla="*/ 4 h 118"/>
                  <a:gd name="T12" fmla="*/ 74 w 150"/>
                  <a:gd name="T13" fmla="*/ 10 h 118"/>
                  <a:gd name="T14" fmla="*/ 96 w 150"/>
                  <a:gd name="T15" fmla="*/ 19 h 118"/>
                  <a:gd name="T16" fmla="*/ 113 w 150"/>
                  <a:gd name="T17" fmla="*/ 29 h 118"/>
                  <a:gd name="T18" fmla="*/ 123 w 150"/>
                  <a:gd name="T19" fmla="*/ 37 h 118"/>
                  <a:gd name="T20" fmla="*/ 131 w 150"/>
                  <a:gd name="T21" fmla="*/ 44 h 118"/>
                  <a:gd name="T22" fmla="*/ 138 w 150"/>
                  <a:gd name="T23" fmla="*/ 51 h 118"/>
                  <a:gd name="T24" fmla="*/ 144 w 150"/>
                  <a:gd name="T25" fmla="*/ 58 h 118"/>
                  <a:gd name="T26" fmla="*/ 148 w 150"/>
                  <a:gd name="T27" fmla="*/ 65 h 118"/>
                  <a:gd name="T28" fmla="*/ 149 w 150"/>
                  <a:gd name="T29" fmla="*/ 73 h 118"/>
                  <a:gd name="T30" fmla="*/ 150 w 150"/>
                  <a:gd name="T31" fmla="*/ 80 h 118"/>
                  <a:gd name="T32" fmla="*/ 148 w 150"/>
                  <a:gd name="T33" fmla="*/ 91 h 118"/>
                  <a:gd name="T34" fmla="*/ 144 w 150"/>
                  <a:gd name="T35" fmla="*/ 104 h 118"/>
                  <a:gd name="T36" fmla="*/ 138 w 150"/>
                  <a:gd name="T37" fmla="*/ 112 h 118"/>
                  <a:gd name="T38" fmla="*/ 131 w 150"/>
                  <a:gd name="T39" fmla="*/ 116 h 118"/>
                  <a:gd name="T40" fmla="*/ 124 w 150"/>
                  <a:gd name="T41" fmla="*/ 118 h 118"/>
                  <a:gd name="T42" fmla="*/ 119 w 150"/>
                  <a:gd name="T43" fmla="*/ 116 h 118"/>
                  <a:gd name="T44" fmla="*/ 112 w 150"/>
                  <a:gd name="T45" fmla="*/ 112 h 118"/>
                  <a:gd name="T46" fmla="*/ 105 w 150"/>
                  <a:gd name="T47" fmla="*/ 108 h 118"/>
                  <a:gd name="T48" fmla="*/ 95 w 150"/>
                  <a:gd name="T49" fmla="*/ 101 h 118"/>
                  <a:gd name="T50" fmla="*/ 85 w 150"/>
                  <a:gd name="T51" fmla="*/ 94 h 118"/>
                  <a:gd name="T52" fmla="*/ 76 w 150"/>
                  <a:gd name="T53" fmla="*/ 84 h 118"/>
                  <a:gd name="T54" fmla="*/ 63 w 150"/>
                  <a:gd name="T55" fmla="*/ 73 h 118"/>
                  <a:gd name="T56" fmla="*/ 51 w 150"/>
                  <a:gd name="T57" fmla="*/ 62 h 118"/>
                  <a:gd name="T58" fmla="*/ 37 w 150"/>
                  <a:gd name="T59" fmla="*/ 51 h 118"/>
                  <a:gd name="T60" fmla="*/ 27 w 150"/>
                  <a:gd name="T61" fmla="*/ 43 h 118"/>
                  <a:gd name="T62" fmla="*/ 18 w 150"/>
                  <a:gd name="T63" fmla="*/ 35 h 118"/>
                  <a:gd name="T64" fmla="*/ 11 w 150"/>
                  <a:gd name="T65" fmla="*/ 28 h 118"/>
                  <a:gd name="T66" fmla="*/ 5 w 150"/>
                  <a:gd name="T67" fmla="*/ 21 h 118"/>
                  <a:gd name="T68" fmla="*/ 1 w 150"/>
                  <a:gd name="T69" fmla="*/ 17 h 118"/>
                  <a:gd name="T70" fmla="*/ 0 w 150"/>
                  <a:gd name="T71" fmla="*/ 14 h 118"/>
                  <a:gd name="T72" fmla="*/ 0 w 150"/>
                  <a:gd name="T73" fmla="*/ 1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0" h="118">
                    <a:moveTo>
                      <a:pt x="0" y="12"/>
                    </a:moveTo>
                    <a:lnTo>
                      <a:pt x="0" y="10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8" y="4"/>
                    </a:lnTo>
                    <a:lnTo>
                      <a:pt x="12" y="3"/>
                    </a:lnTo>
                    <a:lnTo>
                      <a:pt x="18" y="1"/>
                    </a:lnTo>
                    <a:lnTo>
                      <a:pt x="23" y="0"/>
                    </a:lnTo>
                    <a:lnTo>
                      <a:pt x="30" y="0"/>
                    </a:lnTo>
                    <a:lnTo>
                      <a:pt x="38" y="1"/>
                    </a:lnTo>
                    <a:lnTo>
                      <a:pt x="47" y="1"/>
                    </a:lnTo>
                    <a:lnTo>
                      <a:pt x="55" y="4"/>
                    </a:lnTo>
                    <a:lnTo>
                      <a:pt x="65" y="7"/>
                    </a:lnTo>
                    <a:lnTo>
                      <a:pt x="74" y="10"/>
                    </a:lnTo>
                    <a:lnTo>
                      <a:pt x="85" y="14"/>
                    </a:lnTo>
                    <a:lnTo>
                      <a:pt x="96" y="19"/>
                    </a:lnTo>
                    <a:lnTo>
                      <a:pt x="108" y="25"/>
                    </a:lnTo>
                    <a:lnTo>
                      <a:pt x="113" y="29"/>
                    </a:lnTo>
                    <a:lnTo>
                      <a:pt x="119" y="33"/>
                    </a:lnTo>
                    <a:lnTo>
                      <a:pt x="123" y="37"/>
                    </a:lnTo>
                    <a:lnTo>
                      <a:pt x="127" y="40"/>
                    </a:lnTo>
                    <a:lnTo>
                      <a:pt x="131" y="44"/>
                    </a:lnTo>
                    <a:lnTo>
                      <a:pt x="135" y="48"/>
                    </a:lnTo>
                    <a:lnTo>
                      <a:pt x="138" y="51"/>
                    </a:lnTo>
                    <a:lnTo>
                      <a:pt x="141" y="55"/>
                    </a:lnTo>
                    <a:lnTo>
                      <a:pt x="144" y="58"/>
                    </a:lnTo>
                    <a:lnTo>
                      <a:pt x="146" y="62"/>
                    </a:lnTo>
                    <a:lnTo>
                      <a:pt x="148" y="65"/>
                    </a:lnTo>
                    <a:lnTo>
                      <a:pt x="149" y="69"/>
                    </a:lnTo>
                    <a:lnTo>
                      <a:pt x="149" y="73"/>
                    </a:lnTo>
                    <a:lnTo>
                      <a:pt x="150" y="76"/>
                    </a:lnTo>
                    <a:lnTo>
                      <a:pt x="150" y="80"/>
                    </a:lnTo>
                    <a:lnTo>
                      <a:pt x="149" y="84"/>
                    </a:lnTo>
                    <a:lnTo>
                      <a:pt x="148" y="91"/>
                    </a:lnTo>
                    <a:lnTo>
                      <a:pt x="146" y="98"/>
                    </a:lnTo>
                    <a:lnTo>
                      <a:pt x="144" y="104"/>
                    </a:lnTo>
                    <a:lnTo>
                      <a:pt x="141" y="108"/>
                    </a:lnTo>
                    <a:lnTo>
                      <a:pt x="138" y="112"/>
                    </a:lnTo>
                    <a:lnTo>
                      <a:pt x="134" y="115"/>
                    </a:lnTo>
                    <a:lnTo>
                      <a:pt x="131" y="116"/>
                    </a:lnTo>
                    <a:lnTo>
                      <a:pt x="127" y="118"/>
                    </a:lnTo>
                    <a:lnTo>
                      <a:pt x="124" y="118"/>
                    </a:lnTo>
                    <a:lnTo>
                      <a:pt x="121" y="116"/>
                    </a:lnTo>
                    <a:lnTo>
                      <a:pt x="119" y="116"/>
                    </a:lnTo>
                    <a:lnTo>
                      <a:pt x="116" y="115"/>
                    </a:lnTo>
                    <a:lnTo>
                      <a:pt x="112" y="112"/>
                    </a:lnTo>
                    <a:lnTo>
                      <a:pt x="109" y="111"/>
                    </a:lnTo>
                    <a:lnTo>
                      <a:pt x="105" y="108"/>
                    </a:lnTo>
                    <a:lnTo>
                      <a:pt x="101" y="105"/>
                    </a:lnTo>
                    <a:lnTo>
                      <a:pt x="95" y="101"/>
                    </a:lnTo>
                    <a:lnTo>
                      <a:pt x="91" y="98"/>
                    </a:lnTo>
                    <a:lnTo>
                      <a:pt x="85" y="94"/>
                    </a:lnTo>
                    <a:lnTo>
                      <a:pt x="81" y="90"/>
                    </a:lnTo>
                    <a:lnTo>
                      <a:pt x="76" y="84"/>
                    </a:lnTo>
                    <a:lnTo>
                      <a:pt x="69" y="79"/>
                    </a:lnTo>
                    <a:lnTo>
                      <a:pt x="63" y="73"/>
                    </a:lnTo>
                    <a:lnTo>
                      <a:pt x="58" y="68"/>
                    </a:lnTo>
                    <a:lnTo>
                      <a:pt x="51" y="62"/>
                    </a:lnTo>
                    <a:lnTo>
                      <a:pt x="44" y="57"/>
                    </a:lnTo>
                    <a:lnTo>
                      <a:pt x="37" y="51"/>
                    </a:lnTo>
                    <a:lnTo>
                      <a:pt x="31" y="47"/>
                    </a:lnTo>
                    <a:lnTo>
                      <a:pt x="27" y="43"/>
                    </a:lnTo>
                    <a:lnTo>
                      <a:pt x="22" y="39"/>
                    </a:lnTo>
                    <a:lnTo>
                      <a:pt x="18" y="35"/>
                    </a:lnTo>
                    <a:lnTo>
                      <a:pt x="13" y="30"/>
                    </a:lnTo>
                    <a:lnTo>
                      <a:pt x="11" y="28"/>
                    </a:lnTo>
                    <a:lnTo>
                      <a:pt x="8" y="24"/>
                    </a:lnTo>
                    <a:lnTo>
                      <a:pt x="5" y="21"/>
                    </a:lnTo>
                    <a:lnTo>
                      <a:pt x="4" y="19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222352" y="123478"/>
            <a:ext cx="2261416" cy="819783"/>
            <a:chOff x="156323" y="1107604"/>
            <a:chExt cx="2261416" cy="819783"/>
          </a:xfrm>
        </p:grpSpPr>
        <p:sp>
          <p:nvSpPr>
            <p:cNvPr id="96" name="文本框 15"/>
            <p:cNvSpPr txBox="1"/>
            <p:nvPr/>
          </p:nvSpPr>
          <p:spPr>
            <a:xfrm>
              <a:off x="833563" y="1137040"/>
              <a:ext cx="15841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学写字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97" name="图片 9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323" y="1107604"/>
              <a:ext cx="864096" cy="81978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65797" y="1932445"/>
            <a:ext cx="1728192" cy="783193"/>
            <a:chOff x="4067944" y="1709855"/>
            <a:chExt cx="1342107" cy="1420263"/>
          </a:xfrm>
        </p:grpSpPr>
        <p:sp>
          <p:nvSpPr>
            <p:cNvPr id="3" name="圆角矩形 2"/>
            <p:cNvSpPr/>
            <p:nvPr/>
          </p:nvSpPr>
          <p:spPr>
            <a:xfrm>
              <a:off x="4067944" y="1709855"/>
              <a:ext cx="1342107" cy="1420263"/>
            </a:xfrm>
            <a:prstGeom prst="roundRect">
              <a:avLst/>
            </a:prstGeom>
            <a:gradFill>
              <a:gsLst>
                <a:gs pos="100000">
                  <a:srgbClr val="C5FFC5">
                    <a:lumMod val="19000"/>
                    <a:lumOff val="81000"/>
                  </a:srgbClr>
                </a:gs>
                <a:gs pos="0">
                  <a:srgbClr val="CCFFCC"/>
                </a:gs>
              </a:gsLst>
              <a:lin ang="5400000" scaled="0"/>
            </a:gra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400"/>
              <a:endParaRPr lang="zh-CN" altLang="en-US" sz="40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4" name="Picture 3" descr="C:\Users\Administrator\Desktop\包图网_635943卡通五角星表情包.png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5581" y="1771923"/>
              <a:ext cx="701602" cy="133631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" name="组合 4"/>
          <p:cNvGrpSpPr/>
          <p:nvPr/>
        </p:nvGrpSpPr>
        <p:grpSpPr>
          <a:xfrm>
            <a:off x="5004048" y="1932445"/>
            <a:ext cx="1728192" cy="783193"/>
            <a:chOff x="4067944" y="1709855"/>
            <a:chExt cx="1342107" cy="1420263"/>
          </a:xfrm>
        </p:grpSpPr>
        <p:sp>
          <p:nvSpPr>
            <p:cNvPr id="6" name="圆角矩形 5"/>
            <p:cNvSpPr/>
            <p:nvPr/>
          </p:nvSpPr>
          <p:spPr>
            <a:xfrm>
              <a:off x="4067944" y="1709855"/>
              <a:ext cx="1342107" cy="1420263"/>
            </a:xfrm>
            <a:prstGeom prst="roundRect">
              <a:avLst/>
            </a:prstGeom>
            <a:gradFill>
              <a:gsLst>
                <a:gs pos="100000">
                  <a:srgbClr val="C5FFC5">
                    <a:lumMod val="19000"/>
                    <a:lumOff val="81000"/>
                  </a:srgbClr>
                </a:gs>
                <a:gs pos="0">
                  <a:srgbClr val="CCFFCC"/>
                </a:gs>
              </a:gsLst>
              <a:lin ang="5400000" scaled="0"/>
            </a:gra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400"/>
              <a:endParaRPr lang="zh-CN" altLang="en-US" sz="40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7" name="Picture 3" descr="C:\Users\Administrator\Desktop\包图网_635943卡通五角星表情包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5581" y="1771923"/>
              <a:ext cx="685461" cy="133631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6804248" y="1932445"/>
            <a:ext cx="1728192" cy="783193"/>
            <a:chOff x="695924" y="1636583"/>
            <a:chExt cx="1342107" cy="1420263"/>
          </a:xfrm>
        </p:grpSpPr>
        <p:sp>
          <p:nvSpPr>
            <p:cNvPr id="9" name="圆角矩形 8"/>
            <p:cNvSpPr/>
            <p:nvPr/>
          </p:nvSpPr>
          <p:spPr>
            <a:xfrm>
              <a:off x="695924" y="1636583"/>
              <a:ext cx="1342107" cy="1420263"/>
            </a:xfrm>
            <a:prstGeom prst="roundRect">
              <a:avLst/>
            </a:prstGeom>
            <a:gradFill>
              <a:gsLst>
                <a:gs pos="100000">
                  <a:srgbClr val="C5FFC5">
                    <a:lumMod val="19000"/>
                    <a:lumOff val="81000"/>
                  </a:srgbClr>
                </a:gs>
                <a:gs pos="0">
                  <a:srgbClr val="CCFFCC"/>
                </a:gs>
              </a:gsLst>
              <a:lin ang="5400000" scaled="0"/>
            </a:gra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400"/>
              <a:endParaRPr lang="zh-CN" altLang="en-US" sz="40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10" name="Picture 2" descr="C:\Users\Administrator\Desktop\包图网_635943卡通五角星表情包vvv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7837" y="1698651"/>
              <a:ext cx="660079" cy="133631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" name="组合 10"/>
          <p:cNvGrpSpPr/>
          <p:nvPr/>
        </p:nvGrpSpPr>
        <p:grpSpPr>
          <a:xfrm>
            <a:off x="539552" y="3888855"/>
            <a:ext cx="1728192" cy="783193"/>
            <a:chOff x="695924" y="1636583"/>
            <a:chExt cx="1342107" cy="1420263"/>
          </a:xfrm>
        </p:grpSpPr>
        <p:sp>
          <p:nvSpPr>
            <p:cNvPr id="12" name="圆角矩形 11"/>
            <p:cNvSpPr/>
            <p:nvPr/>
          </p:nvSpPr>
          <p:spPr>
            <a:xfrm>
              <a:off x="695924" y="1636583"/>
              <a:ext cx="1342107" cy="1420263"/>
            </a:xfrm>
            <a:prstGeom prst="roundRect">
              <a:avLst/>
            </a:prstGeom>
            <a:gradFill>
              <a:gsLst>
                <a:gs pos="100000">
                  <a:srgbClr val="C5FFC5">
                    <a:lumMod val="19000"/>
                    <a:lumOff val="81000"/>
                  </a:srgbClr>
                </a:gs>
                <a:gs pos="0">
                  <a:srgbClr val="CCFFCC"/>
                </a:gs>
              </a:gsLst>
              <a:lin ang="5400000" scaled="0"/>
            </a:gra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400"/>
              <a:endParaRPr lang="zh-CN" altLang="en-US" sz="40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13" name="Picture 2" descr="C:\Users\Administrator\Desktop\包图网_635943卡通五角星表情包vvv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485" y="1698651"/>
              <a:ext cx="718431" cy="133631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" name="组合 13"/>
          <p:cNvGrpSpPr/>
          <p:nvPr/>
        </p:nvGrpSpPr>
        <p:grpSpPr>
          <a:xfrm>
            <a:off x="2365797" y="3888855"/>
            <a:ext cx="1728192" cy="783193"/>
            <a:chOff x="4067944" y="1709855"/>
            <a:chExt cx="1342107" cy="1420263"/>
          </a:xfrm>
        </p:grpSpPr>
        <p:sp>
          <p:nvSpPr>
            <p:cNvPr id="15" name="圆角矩形 14"/>
            <p:cNvSpPr/>
            <p:nvPr/>
          </p:nvSpPr>
          <p:spPr>
            <a:xfrm>
              <a:off x="4067944" y="1709855"/>
              <a:ext cx="1342107" cy="1420263"/>
            </a:xfrm>
            <a:prstGeom prst="roundRect">
              <a:avLst/>
            </a:prstGeom>
            <a:gradFill>
              <a:gsLst>
                <a:gs pos="100000">
                  <a:srgbClr val="C5FFC5">
                    <a:lumMod val="19000"/>
                    <a:lumOff val="81000"/>
                  </a:srgbClr>
                </a:gs>
                <a:gs pos="0">
                  <a:srgbClr val="CCFFCC"/>
                </a:gs>
              </a:gsLst>
              <a:lin ang="5400000" scaled="0"/>
            </a:gra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400"/>
              <a:endParaRPr lang="zh-CN" altLang="en-US" sz="40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16" name="Picture 3" descr="C:\Users\Administrator\Desktop\包图网_635943卡通五角星表情包.png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5581" y="1771923"/>
              <a:ext cx="701602" cy="1336312"/>
            </a:xfrm>
            <a:prstGeom prst="rect">
              <a:avLst/>
            </a:prstGeom>
            <a:gradFill>
              <a:gsLst>
                <a:gs pos="100000">
                  <a:srgbClr val="C5FFC5">
                    <a:lumMod val="19000"/>
                    <a:lumOff val="81000"/>
                  </a:srgbClr>
                </a:gs>
                <a:gs pos="0">
                  <a:srgbClr val="CCFFCC"/>
                </a:gs>
              </a:gsLst>
              <a:lin ang="5400000" scaled="0"/>
            </a:gra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</p:pic>
      </p:grpSp>
      <p:grpSp>
        <p:nvGrpSpPr>
          <p:cNvPr id="17" name="组合 16"/>
          <p:cNvGrpSpPr/>
          <p:nvPr/>
        </p:nvGrpSpPr>
        <p:grpSpPr>
          <a:xfrm>
            <a:off x="5004048" y="3888855"/>
            <a:ext cx="1728192" cy="783193"/>
            <a:chOff x="4067944" y="1709855"/>
            <a:chExt cx="1342107" cy="1420263"/>
          </a:xfrm>
        </p:grpSpPr>
        <p:sp>
          <p:nvSpPr>
            <p:cNvPr id="18" name="圆角矩形 17"/>
            <p:cNvSpPr/>
            <p:nvPr/>
          </p:nvSpPr>
          <p:spPr>
            <a:xfrm>
              <a:off x="4067944" y="1709855"/>
              <a:ext cx="1342107" cy="1420263"/>
            </a:xfrm>
            <a:prstGeom prst="roundRect">
              <a:avLst/>
            </a:prstGeom>
            <a:gradFill>
              <a:gsLst>
                <a:gs pos="100000">
                  <a:srgbClr val="C5FFC5">
                    <a:lumMod val="19000"/>
                    <a:lumOff val="81000"/>
                  </a:srgbClr>
                </a:gs>
                <a:gs pos="0">
                  <a:srgbClr val="CCFFCC"/>
                </a:gs>
              </a:gsLst>
              <a:lin ang="5400000" scaled="0"/>
            </a:gra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400"/>
              <a:endParaRPr lang="zh-CN" altLang="en-US" sz="40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19" name="Picture 3" descr="C:\Users\Administrator\Desktop\包图网_635943卡通五角星表情包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5581" y="1771923"/>
              <a:ext cx="685461" cy="133631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0" name="组合 19"/>
          <p:cNvGrpSpPr/>
          <p:nvPr/>
        </p:nvGrpSpPr>
        <p:grpSpPr>
          <a:xfrm>
            <a:off x="6804248" y="3888855"/>
            <a:ext cx="1728192" cy="783193"/>
            <a:chOff x="695924" y="1636583"/>
            <a:chExt cx="1342107" cy="1420263"/>
          </a:xfrm>
        </p:grpSpPr>
        <p:sp>
          <p:nvSpPr>
            <p:cNvPr id="21" name="圆角矩形 20"/>
            <p:cNvSpPr/>
            <p:nvPr/>
          </p:nvSpPr>
          <p:spPr>
            <a:xfrm>
              <a:off x="695924" y="1636583"/>
              <a:ext cx="1342107" cy="1420263"/>
            </a:xfrm>
            <a:prstGeom prst="roundRect">
              <a:avLst/>
            </a:prstGeom>
            <a:gradFill>
              <a:gsLst>
                <a:gs pos="100000">
                  <a:srgbClr val="C5FFC5">
                    <a:lumMod val="19000"/>
                    <a:lumOff val="81000"/>
                  </a:srgbClr>
                </a:gs>
                <a:gs pos="0">
                  <a:srgbClr val="CCFFCC"/>
                </a:gs>
              </a:gsLst>
              <a:lin ang="5400000" scaled="0"/>
            </a:gra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400"/>
              <a:endParaRPr lang="zh-CN" altLang="en-US" sz="40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22" name="Picture 2" descr="C:\Users\Administrator\Desktop\包图网_635943卡通五角星表情包vvv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485" y="1698651"/>
              <a:ext cx="718431" cy="133631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3" name="文本框 6"/>
          <p:cNvSpPr txBox="1"/>
          <p:nvPr/>
        </p:nvSpPr>
        <p:spPr>
          <a:xfrm>
            <a:off x="1979712" y="1203598"/>
            <a:ext cx="1368152" cy="70788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defTabSz="914400"/>
            <a:r>
              <a:rPr lang="zh-CN" altLang="en-US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很</a:t>
            </a:r>
            <a:endParaRPr lang="zh-CN" altLang="en-US" sz="40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4" name="文本框 6"/>
          <p:cNvSpPr txBox="1"/>
          <p:nvPr/>
        </p:nvSpPr>
        <p:spPr>
          <a:xfrm>
            <a:off x="5724128" y="1203598"/>
            <a:ext cx="2124236" cy="70788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algn="ctr" defTabSz="914400"/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服</a:t>
            </a:r>
            <a:endParaRPr lang="zh-CN" altLang="en-US" sz="40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5" name="文本框 6"/>
          <p:cNvSpPr txBox="1"/>
          <p:nvPr/>
        </p:nvSpPr>
        <p:spPr>
          <a:xfrm>
            <a:off x="1907703" y="3160008"/>
            <a:ext cx="1342106" cy="70788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defTabSz="914400"/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穿</a:t>
            </a:r>
            <a:endParaRPr lang="zh-CN" altLang="en-US" sz="40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6" name="文本框 6"/>
          <p:cNvSpPr txBox="1"/>
          <p:nvPr/>
        </p:nvSpPr>
        <p:spPr>
          <a:xfrm>
            <a:off x="5735359" y="3160008"/>
            <a:ext cx="1941889" cy="70788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algn="ctr" defTabSz="914400"/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时</a:t>
            </a:r>
            <a:endParaRPr lang="zh-CN" altLang="en-US" sz="40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39552" y="1932445"/>
            <a:ext cx="1728192" cy="783193"/>
            <a:chOff x="695924" y="1636583"/>
            <a:chExt cx="1342107" cy="1420263"/>
          </a:xfrm>
        </p:grpSpPr>
        <p:sp>
          <p:nvSpPr>
            <p:cNvPr id="28" name="圆角矩形 27"/>
            <p:cNvSpPr/>
            <p:nvPr/>
          </p:nvSpPr>
          <p:spPr>
            <a:xfrm>
              <a:off x="695924" y="1636583"/>
              <a:ext cx="1342107" cy="1420263"/>
            </a:xfrm>
            <a:prstGeom prst="roundRect">
              <a:avLst/>
            </a:prstGeom>
            <a:gradFill>
              <a:gsLst>
                <a:gs pos="100000">
                  <a:srgbClr val="C5FFC5">
                    <a:lumMod val="19000"/>
                    <a:lumOff val="81000"/>
                  </a:srgbClr>
                </a:gs>
                <a:gs pos="0">
                  <a:srgbClr val="CCFFCC"/>
                </a:gs>
              </a:gsLst>
              <a:lin ang="5400000" scaled="0"/>
            </a:gra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400"/>
              <a:endParaRPr lang="zh-CN" altLang="en-US" sz="40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29" name="Picture 2" descr="C:\Users\Administrator\Desktop\包图网_635943卡通五角星表情包vvv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6039" y="1698651"/>
              <a:ext cx="689759" cy="133631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0" name="圆角矩形 29"/>
          <p:cNvSpPr/>
          <p:nvPr/>
        </p:nvSpPr>
        <p:spPr>
          <a:xfrm>
            <a:off x="539552" y="1923678"/>
            <a:ext cx="1728192" cy="791960"/>
          </a:xfrm>
          <a:prstGeom prst="roundRect">
            <a:avLst/>
          </a:prstGeom>
          <a:gradFill>
            <a:gsLst>
              <a:gs pos="100000">
                <a:srgbClr val="C5FFC5">
                  <a:lumMod val="19000"/>
                  <a:lumOff val="81000"/>
                </a:srgbClr>
              </a:gs>
              <a:gs pos="0">
                <a:srgbClr val="CCFFCC"/>
              </a:gs>
            </a:gsLst>
            <a:lin ang="5400000" scaled="0"/>
          </a:gra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r>
              <a:rPr lang="en-US" altLang="zh-CN" sz="40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hěn</a:t>
            </a:r>
            <a:endParaRPr lang="zh-CN" altLang="en-US" sz="40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2365797" y="1923678"/>
            <a:ext cx="1728192" cy="791960"/>
          </a:xfrm>
          <a:prstGeom prst="roundRect">
            <a:avLst/>
          </a:prstGeom>
          <a:gradFill>
            <a:gsLst>
              <a:gs pos="100000">
                <a:srgbClr val="C5FFC5">
                  <a:lumMod val="19000"/>
                  <a:lumOff val="81000"/>
                </a:srgbClr>
              </a:gs>
              <a:gs pos="0">
                <a:srgbClr val="CCFFCC"/>
              </a:gs>
            </a:gsLst>
            <a:lin ang="5400000" scaled="0"/>
          </a:gra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r>
              <a:rPr lang="en-US" altLang="zh-CN" sz="4000" b="1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hǐn</a:t>
            </a:r>
            <a:endParaRPr lang="zh-CN" altLang="en-US" sz="40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5004048" y="1923678"/>
            <a:ext cx="1728192" cy="791960"/>
          </a:xfrm>
          <a:prstGeom prst="roundRect">
            <a:avLst/>
          </a:prstGeom>
          <a:gradFill>
            <a:gsLst>
              <a:gs pos="100000">
                <a:srgbClr val="C5FFC5">
                  <a:lumMod val="19000"/>
                  <a:lumOff val="81000"/>
                </a:srgbClr>
              </a:gs>
              <a:gs pos="0">
                <a:srgbClr val="CCFFCC"/>
              </a:gs>
            </a:gsLst>
            <a:lin ang="5400000" scaled="0"/>
          </a:gra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r>
              <a:rPr lang="en-US" altLang="zh-CN" sz="40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hú</a:t>
            </a:r>
            <a:endParaRPr lang="zh-CN" altLang="en-US" sz="40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6804248" y="1923678"/>
            <a:ext cx="1728192" cy="791960"/>
          </a:xfrm>
          <a:prstGeom prst="roundRect">
            <a:avLst/>
          </a:prstGeom>
          <a:gradFill>
            <a:gsLst>
              <a:gs pos="100000">
                <a:srgbClr val="C5FFC5">
                  <a:lumMod val="19000"/>
                  <a:lumOff val="81000"/>
                </a:srgbClr>
              </a:gs>
              <a:gs pos="0">
                <a:srgbClr val="CCFFCC"/>
              </a:gs>
            </a:gsLst>
            <a:lin ang="5400000" scaled="0"/>
          </a:gra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r>
              <a:rPr lang="en-US" altLang="zh-CN" sz="40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fú</a:t>
            </a:r>
            <a:endParaRPr lang="zh-CN" altLang="en-US" sz="40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539552" y="3867894"/>
            <a:ext cx="1728192" cy="831069"/>
          </a:xfrm>
          <a:prstGeom prst="roundRect">
            <a:avLst/>
          </a:prstGeom>
          <a:gradFill>
            <a:gsLst>
              <a:gs pos="100000">
                <a:srgbClr val="C5FFC5">
                  <a:lumMod val="19000"/>
                  <a:lumOff val="81000"/>
                </a:srgbClr>
              </a:gs>
              <a:gs pos="0">
                <a:srgbClr val="CCFFCC"/>
              </a:gs>
            </a:gsLst>
            <a:lin ang="5400000" scaled="0"/>
          </a:gra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defTabSz="914400"/>
            <a:r>
              <a:rPr lang="en-US" altLang="zh-CN" sz="38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chuān</a:t>
            </a:r>
            <a:endParaRPr lang="zh-CN" altLang="en-US" sz="38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2365797" y="3867894"/>
            <a:ext cx="1728192" cy="831069"/>
          </a:xfrm>
          <a:prstGeom prst="roundRect">
            <a:avLst/>
          </a:prstGeom>
          <a:gradFill>
            <a:gsLst>
              <a:gs pos="100000">
                <a:srgbClr val="C5FFC5">
                  <a:lumMod val="19000"/>
                  <a:lumOff val="81000"/>
                </a:srgbClr>
              </a:gs>
              <a:gs pos="0">
                <a:srgbClr val="CCFFCC"/>
              </a:gs>
            </a:gsLst>
            <a:lin ang="5400000" scaled="0"/>
          </a:gra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r>
              <a:rPr lang="en-US" altLang="zh-CN" sz="40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cuān</a:t>
            </a:r>
            <a:endParaRPr lang="zh-CN" altLang="en-US" sz="40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5004048" y="3867894"/>
            <a:ext cx="1728192" cy="831069"/>
          </a:xfrm>
          <a:prstGeom prst="roundRect">
            <a:avLst/>
          </a:prstGeom>
          <a:gradFill>
            <a:gsLst>
              <a:gs pos="100000">
                <a:srgbClr val="C5FFC5">
                  <a:lumMod val="19000"/>
                  <a:lumOff val="81000"/>
                </a:srgbClr>
              </a:gs>
              <a:gs pos="0">
                <a:srgbClr val="CCFFCC"/>
              </a:gs>
            </a:gsLst>
            <a:lin ang="5400000" scaled="0"/>
          </a:gra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r>
              <a:rPr lang="en-US" altLang="zh-CN" sz="4000" b="1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sí</a:t>
            </a:r>
            <a:endParaRPr lang="zh-CN" altLang="en-US" sz="40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6804248" y="3867894"/>
            <a:ext cx="1728192" cy="831069"/>
          </a:xfrm>
          <a:prstGeom prst="roundRect">
            <a:avLst/>
          </a:prstGeom>
          <a:gradFill>
            <a:gsLst>
              <a:gs pos="100000">
                <a:srgbClr val="C5FFC5">
                  <a:lumMod val="19000"/>
                  <a:lumOff val="81000"/>
                </a:srgbClr>
              </a:gs>
              <a:gs pos="0">
                <a:srgbClr val="CCFFCC"/>
              </a:gs>
            </a:gsLst>
            <a:lin ang="5400000" scaled="0"/>
          </a:gra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r>
              <a:rPr lang="en-US" altLang="zh-CN" sz="40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shí</a:t>
            </a:r>
            <a:endParaRPr lang="zh-CN" altLang="en-US" sz="40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131840" y="483518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zh-CN" altLang="en-US" sz="360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正确</a:t>
            </a:r>
            <a:r>
              <a:rPr lang="zh-CN" altLang="en-US" sz="360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读音</a:t>
            </a:r>
            <a:r>
              <a:rPr lang="zh-CN" altLang="en-US" sz="360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点一点。</a:t>
            </a:r>
            <a:endParaRPr lang="en-US" altLang="zh-CN" sz="3600" dirty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ea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79512" y="195487"/>
            <a:ext cx="2610240" cy="720080"/>
            <a:chOff x="341328" y="3939902"/>
            <a:chExt cx="2610240" cy="720080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7312" y="3967405"/>
              <a:ext cx="2268000" cy="692577"/>
            </a:xfrm>
            <a:prstGeom prst="rect">
              <a:avLst/>
            </a:prstGeom>
          </p:spPr>
        </p:pic>
        <p:sp>
          <p:nvSpPr>
            <p:cNvPr id="41" name="文本框 14"/>
            <p:cNvSpPr txBox="1"/>
            <p:nvPr/>
          </p:nvSpPr>
          <p:spPr>
            <a:xfrm>
              <a:off x="828677" y="3939902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课堂演练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328" y="3971616"/>
              <a:ext cx="450000" cy="55975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2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2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2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2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95"/>
          <p:cNvSpPr txBox="1">
            <a:spLocks noChangeArrowheads="1"/>
          </p:cNvSpPr>
          <p:nvPr/>
        </p:nvSpPr>
        <p:spPr bwMode="auto">
          <a:xfrm>
            <a:off x="2627784" y="1311932"/>
            <a:ext cx="5688632" cy="2415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回顾课文：“我”什么时候觉得自己很大，什么时候觉得自己很小？</a:t>
            </a:r>
            <a:endParaRPr lang="zh-CN" altLang="en-US" sz="3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93289">
                        <a14:foregroundMark x1="23490" y1="25592" x2="25727" y2="27515"/>
                        <a14:foregroundMark x1="51902" y1="25000" x2="51007" y2="295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83138"/>
            <a:ext cx="1802227" cy="2725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/>
        </p:nvGraphicFramePr>
        <p:xfrm>
          <a:off x="395536" y="627534"/>
          <a:ext cx="84249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8D1F82A-DD4E-4D9A-852B-65E0B37FB3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C8D1F82A-DD4E-4D9A-852B-65E0B37FB3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C8D1F82A-DD4E-4D9A-852B-65E0B37FB3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B2AAE2B-E78E-4D58-9F07-30B122C901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graphicEl>
                                              <a:dgm id="{DB2AAE2B-E78E-4D58-9F07-30B122C901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dgm id="{DB2AAE2B-E78E-4D58-9F07-30B122C901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0E020BF-19B0-42A5-B4C8-345ED64BA3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graphicEl>
                                              <a:dgm id="{10E020BF-19B0-42A5-B4C8-345ED64BA3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graphicEl>
                                              <a:dgm id="{10E020BF-19B0-42A5-B4C8-345ED64BA3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F88333F-969D-467E-A395-0866228AA2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graphicEl>
                                              <a:dgm id="{3F88333F-969D-467E-A395-0866228AA2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graphicEl>
                                              <a:dgm id="{3F88333F-969D-467E-A395-0866228AA2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849F11F-4278-4D8A-9AE4-E9EB595673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graphicEl>
                                              <a:dgm id="{1849F11F-4278-4D8A-9AE4-E9EB595673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graphicEl>
                                              <a:dgm id="{1849F11F-4278-4D8A-9AE4-E9EB595673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5F03EBA-ADB5-47B5-A5FB-9AAC9E87AC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graphicEl>
                                              <a:dgm id="{A5F03EBA-ADB5-47B5-A5FB-9AAC9E87AC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graphicEl>
                                              <a:dgm id="{A5F03EBA-ADB5-47B5-A5FB-9AAC9E87AC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1699BF6-4869-46D6-84F4-77725EB78F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graphicEl>
                                              <a:dgm id="{71699BF6-4869-46D6-84F4-77725EB78F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graphicEl>
                                              <a:dgm id="{71699BF6-4869-46D6-84F4-77725EB78F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DD7AA88-4BAF-4E3D-AEBB-F7F3CF74CA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graphicEl>
                                              <a:dgm id="{1DD7AA88-4BAF-4E3D-AEBB-F7F3CF74CA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graphicEl>
                                              <a:dgm id="{1DD7AA88-4BAF-4E3D-AEBB-F7F3CF74CA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9DB35C6-3F39-4DF6-A5D0-CA8794D70C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graphicEl>
                                              <a:dgm id="{69DB35C6-3F39-4DF6-A5D0-CA8794D70C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graphicEl>
                                              <a:dgm id="{69DB35C6-3F39-4DF6-A5D0-CA8794D70C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6743D9F-16DF-4F03-9455-4683D234B7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graphicEl>
                                              <a:dgm id="{D6743D9F-16DF-4F03-9455-4683D234B7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graphicEl>
                                              <a:dgm id="{D6743D9F-16DF-4F03-9455-4683D234B7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9C04165-E1F0-4CC1-85DF-69BDBA4D02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graphicEl>
                                              <a:dgm id="{19C04165-E1F0-4CC1-85DF-69BDBA4D02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graphicEl>
                                              <a:dgm id="{19C04165-E1F0-4CC1-85DF-69BDBA4D02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7A5D6F3-72B2-4EB8-A5BB-2850A32777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>
                                            <p:graphicEl>
                                              <a:dgm id="{97A5D6F3-72B2-4EB8-A5BB-2850A32777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">
                                            <p:graphicEl>
                                              <a:dgm id="{97A5D6F3-72B2-4EB8-A5BB-2850A32777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527B9BA-CCE6-4085-A0B8-089907919A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graphicEl>
                                              <a:dgm id="{C527B9BA-CCE6-4085-A0B8-089907919A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graphicEl>
                                              <a:dgm id="{C527B9BA-CCE6-4085-A0B8-089907919A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95"/>
          <p:cNvSpPr txBox="1">
            <a:spLocks noChangeArrowheads="1"/>
          </p:cNvSpPr>
          <p:nvPr/>
        </p:nvSpPr>
        <p:spPr bwMode="auto">
          <a:xfrm>
            <a:off x="2555776" y="1563638"/>
            <a:ext cx="5688632" cy="2415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读第</a:t>
            </a:r>
            <a:r>
              <a:rPr lang="en-US" altLang="zh-CN" sz="3600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600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600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600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自然段，结合图片想一想：“我”为什么觉得自己很</a:t>
            </a:r>
            <a:r>
              <a:rPr lang="zh-CN" altLang="en-US" sz="36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</a:t>
            </a:r>
            <a:r>
              <a:rPr lang="zh-CN" altLang="en-US" sz="3600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3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93289">
                        <a14:foregroundMark x1="23490" y1="25592" x2="25727" y2="27515"/>
                        <a14:foregroundMark x1="51902" y1="25000" x2="51007" y2="295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78928"/>
            <a:ext cx="1802227" cy="2725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179512" y="195487"/>
            <a:ext cx="2610240" cy="720080"/>
            <a:chOff x="377584" y="2859782"/>
            <a:chExt cx="2610240" cy="72008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3568" y="2887285"/>
              <a:ext cx="2268000" cy="692577"/>
            </a:xfrm>
            <a:prstGeom prst="rect">
              <a:avLst/>
            </a:prstGeom>
          </p:spPr>
        </p:pic>
        <p:sp>
          <p:nvSpPr>
            <p:cNvPr id="8" name="文本框 14"/>
            <p:cNvSpPr txBox="1"/>
            <p:nvPr/>
          </p:nvSpPr>
          <p:spPr>
            <a:xfrm>
              <a:off x="864933" y="2859782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互动课堂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584" y="2891528"/>
              <a:ext cx="450000" cy="55975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79512" y="539750"/>
            <a:ext cx="8712968" cy="4064000"/>
            <a:chOff x="179512" y="539750"/>
            <a:chExt cx="8712968" cy="4064000"/>
          </a:xfrm>
        </p:grpSpPr>
        <p:graphicFrame>
          <p:nvGraphicFramePr>
            <p:cNvPr id="2" name="图示 1"/>
            <p:cNvGraphicFramePr/>
            <p:nvPr/>
          </p:nvGraphicFramePr>
          <p:xfrm>
            <a:off x="179512" y="539750"/>
            <a:ext cx="8712968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" r:lo="rId2" r:qs="rId3" r:cs="rId4"/>
            </a:graphicData>
          </a:graphic>
        </p:graphicFrame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2360" b="100000" l="7029" r="97764">
                          <a14:foregroundMark x1="12939" y1="78171" x2="12939" y2="78171"/>
                          <a14:foregroundMark x1="30671" y1="46608" x2="30671" y2="46608"/>
                          <a14:foregroundMark x1="35942" y1="51475" x2="35942" y2="51475"/>
                          <a14:foregroundMark x1="18850" y1="48378" x2="18850" y2="48378"/>
                          <a14:foregroundMark x1="13259" y1="55310" x2="13259" y2="55310"/>
                          <a14:foregroundMark x1="14217" y1="63864" x2="14217" y2="63864"/>
                          <a14:foregroundMark x1="18850" y1="68142" x2="18850" y2="68142"/>
                          <a14:foregroundMark x1="18211" y1="65192" x2="18211" y2="65192"/>
                          <a14:foregroundMark x1="13738" y1="73451" x2="13738" y2="73451"/>
                          <a14:foregroundMark x1="33608" y1="57333" x2="31753" y2="6342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2283718"/>
              <a:ext cx="2016224" cy="21837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3" descr="C:\Users\Administrator\Desktop\1.bmp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0" r="100000">
                          <a14:foregroundMark x1="14740" y1="27273" x2="8960" y2="43273"/>
                        </a14:backgroundRemoval>
                      </a14:imgEffect>
                      <a14:imgEffect>
                        <a14:brightnessContrast bright="2000" contrast="-26000"/>
                      </a14:imgEffect>
                      <a14:imgEffect>
                        <a14:saturation sat="1410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2571750"/>
              <a:ext cx="2071964" cy="1646792"/>
            </a:xfrm>
            <a:prstGeom prst="rect">
              <a:avLst/>
            </a:prstGeom>
            <a:ln>
              <a:noFill/>
            </a:ln>
            <a:effectLst>
              <a:softEdge rad="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4211960" y="2067694"/>
            <a:ext cx="792088" cy="2514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000" b="1" smtClean="0">
                <a:solidFill>
                  <a:srgbClr val="FF0000"/>
                </a:solidFill>
                <a:latin typeface="宋体" panose="02010600030101010101" pitchFamily="2" charset="-122"/>
              </a:rPr>
              <a:t>无奈胆小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5508104" y="741678"/>
            <a:ext cx="3096344" cy="60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b="1" smtClean="0">
                <a:solidFill>
                  <a:prstClr val="black"/>
                </a:solidFill>
                <a:latin typeface="宋体" panose="02010600030101010101" pitchFamily="2" charset="-122"/>
              </a:rPr>
              <a:t>(</a:t>
            </a:r>
            <a:r>
              <a:rPr lang="zh-CN" altLang="en-US" sz="3600" b="1" smtClean="0">
                <a:solidFill>
                  <a:prstClr val="black"/>
                </a:solidFill>
                <a:latin typeface="宋体" panose="02010600030101010101" pitchFamily="2" charset="-122"/>
              </a:rPr>
              <a:t>对大人依赖</a:t>
            </a:r>
            <a:r>
              <a:rPr lang="en-US" altLang="zh-CN" sz="3600" b="1" smtClean="0">
                <a:solidFill>
                  <a:prstClr val="black"/>
                </a:solidFill>
                <a:latin typeface="宋体" panose="02010600030101010101" pitchFamily="2" charset="-122"/>
              </a:rPr>
              <a:t>)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95"/>
          <p:cNvSpPr txBox="1">
            <a:spLocks noChangeArrowheads="1"/>
          </p:cNvSpPr>
          <p:nvPr/>
        </p:nvSpPr>
        <p:spPr bwMode="auto">
          <a:xfrm>
            <a:off x="323528" y="34372"/>
            <a:ext cx="8064896" cy="1529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联系实际说一说：你够不到</a:t>
            </a:r>
            <a:r>
              <a:rPr lang="zh-CN" altLang="en-US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门铃</a:t>
            </a:r>
            <a:r>
              <a:rPr lang="zh-CN" altLang="en-US" sz="3200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的时候是怎样的心情？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2360" b="100000" l="7029" r="97764">
                        <a14:foregroundMark x1="12939" y1="78171" x2="12939" y2="78171"/>
                        <a14:foregroundMark x1="30671" y1="46608" x2="30671" y2="46608"/>
                        <a14:foregroundMark x1="35942" y1="51475" x2="35942" y2="51475"/>
                        <a14:foregroundMark x1="18850" y1="48378" x2="18850" y2="48378"/>
                        <a14:foregroundMark x1="13259" y1="55310" x2="13259" y2="55310"/>
                        <a14:foregroundMark x1="14217" y1="63864" x2="14217" y2="63864"/>
                        <a14:foregroundMark x1="18850" y1="68142" x2="18850" y2="68142"/>
                        <a14:foregroundMark x1="18211" y1="65192" x2="18211" y2="65192"/>
                        <a14:foregroundMark x1="13738" y1="73451" x2="13738" y2="734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55" y="1377111"/>
            <a:ext cx="3240360" cy="3509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5085308" y="1347614"/>
            <a:ext cx="2358628" cy="1766277"/>
            <a:chOff x="2863701" y="454688"/>
            <a:chExt cx="1797943" cy="1346405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793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3701" y="454688"/>
              <a:ext cx="1797943" cy="13464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7"/>
            <p:cNvSpPr txBox="1">
              <a:spLocks noChangeArrowheads="1"/>
            </p:cNvSpPr>
            <p:nvPr/>
          </p:nvSpPr>
          <p:spPr bwMode="auto">
            <a:xfrm>
              <a:off x="3131840" y="754372"/>
              <a:ext cx="1200461" cy="633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4800" b="1">
                  <a:latin typeface="宋体" panose="02010600030101010101" pitchFamily="2" charset="-122"/>
                </a:rPr>
                <a:t>着急</a:t>
              </a:r>
              <a:endParaRPr lang="en-US" altLang="zh-CN" sz="4800" b="1" smtClean="0">
                <a:latin typeface="宋体" panose="0201060003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237708" y="3037721"/>
            <a:ext cx="2358628" cy="1766277"/>
            <a:chOff x="2863701" y="454688"/>
            <a:chExt cx="1797943" cy="1346405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793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3701" y="454688"/>
              <a:ext cx="1797943" cy="13464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7"/>
            <p:cNvSpPr txBox="1">
              <a:spLocks noChangeArrowheads="1"/>
            </p:cNvSpPr>
            <p:nvPr/>
          </p:nvSpPr>
          <p:spPr bwMode="auto">
            <a:xfrm>
              <a:off x="3131840" y="754372"/>
              <a:ext cx="1200461" cy="633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4800" b="1" smtClean="0">
                  <a:latin typeface="宋体" panose="02010600030101010101" pitchFamily="2" charset="-122"/>
                </a:rPr>
                <a:t>懊恼</a:t>
              </a:r>
              <a:endParaRPr lang="en-US" altLang="zh-CN" sz="4800" b="1" smtClean="0"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/>
          <p:nvPr/>
        </p:nvSpPr>
        <p:spPr>
          <a:xfrm>
            <a:off x="2436323" y="1753528"/>
            <a:ext cx="6048672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大声读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，读完标出课文有几个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自然段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4"/>
          <p:cNvSpPr txBox="1"/>
          <p:nvPr/>
        </p:nvSpPr>
        <p:spPr>
          <a:xfrm>
            <a:off x="2555777" y="948113"/>
            <a:ext cx="2071423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b="1" dirty="0">
                <a:solidFill>
                  <a:prstClr val="black"/>
                </a:solidFill>
                <a:latin typeface="Kaiti SC" panose="02010600040101010101" pitchFamily="2" charset="-122"/>
                <a:ea typeface="Kaiti SC" panose="02010600040101010101" pitchFamily="2" charset="-122"/>
              </a:rPr>
              <a:t>点击</a:t>
            </a:r>
            <a:r>
              <a:rPr lang="zh-CN" altLang="en-US" sz="1600" b="1">
                <a:solidFill>
                  <a:prstClr val="black"/>
                </a:solidFill>
                <a:latin typeface="Kaiti SC" panose="02010600040101010101" pitchFamily="2" charset="-122"/>
                <a:ea typeface="Kaiti SC" panose="02010600040101010101" pitchFamily="2" charset="-122"/>
              </a:rPr>
              <a:t>图标</a:t>
            </a:r>
            <a:r>
              <a:rPr lang="zh-CN" altLang="en-US" sz="1600" b="1" smtClean="0">
                <a:solidFill>
                  <a:prstClr val="black"/>
                </a:solidFill>
                <a:latin typeface="Kaiti SC" panose="02010600040101010101" pitchFamily="2" charset="-122"/>
                <a:ea typeface="Kaiti SC" panose="02010600040101010101" pitchFamily="2" charset="-122"/>
              </a:rPr>
              <a:t>，播放视频</a:t>
            </a:r>
            <a:endParaRPr lang="zh-CN" altLang="en-US" sz="1600" b="1" dirty="0">
              <a:solidFill>
                <a:prstClr val="black"/>
              </a:solidFill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79512" y="156025"/>
            <a:ext cx="2592288" cy="712648"/>
            <a:chOff x="395536" y="364326"/>
            <a:chExt cx="2592288" cy="712648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45937" y="383823"/>
              <a:ext cx="2269879" cy="693151"/>
            </a:xfrm>
            <a:prstGeom prst="rect">
              <a:avLst/>
            </a:prstGeom>
          </p:spPr>
        </p:pic>
        <p:sp>
          <p:nvSpPr>
            <p:cNvPr id="16" name="文本框 14">
              <a:hlinkClick r:id="rId2" action="ppaction://hlinkfile"/>
            </p:cNvPr>
            <p:cNvSpPr txBox="1"/>
            <p:nvPr/>
          </p:nvSpPr>
          <p:spPr>
            <a:xfrm>
              <a:off x="864933" y="364326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初读课文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392293"/>
              <a:ext cx="443315" cy="551442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1656523" y="408592"/>
            <a:ext cx="1059582" cy="1059582"/>
          </a:xfrm>
          <a:prstGeom prst="rect">
            <a:avLst/>
          </a:prstGeom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3289">
                        <a14:foregroundMark x1="23490" y1="25592" x2="25727" y2="27515"/>
                        <a14:foregroundMark x1="51902" y1="25000" x2="51007" y2="295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28810"/>
            <a:ext cx="1802227" cy="2725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1520" y="198388"/>
            <a:ext cx="7353700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    联系实际说一说：你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什么时候觉得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自己很小？</a:t>
            </a:r>
            <a:r>
              <a:rPr lang="zh-CN" altLang="en-US" sz="24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课后第</a:t>
            </a:r>
            <a:r>
              <a:rPr lang="en-US" altLang="zh-CN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</a:t>
            </a:r>
            <a:r>
              <a:rPr lang="zh-CN" altLang="en-US" sz="24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8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03848" y="2283718"/>
            <a:ext cx="597666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 我</a:t>
            </a:r>
            <a:r>
              <a:rPr lang="zh-CN" altLang="en-US" sz="36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endPara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时候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，我觉得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自己很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83968" y="2429475"/>
            <a:ext cx="43540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要玩具小熊陪我睡觉</a:t>
            </a:r>
            <a:endParaRPr lang="zh-CN" altLang="en-US" sz="360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86" y="1828733"/>
            <a:ext cx="3009370" cy="2664296"/>
          </a:xfrm>
          <a:prstGeom prst="rect">
            <a:avLst/>
          </a:prstGeom>
          <a:noFill/>
          <a:ln>
            <a:noFill/>
          </a:ln>
          <a:effectLst>
            <a:glow rad="76200">
              <a:srgbClr val="D1F5B8">
                <a:alpha val="65000"/>
              </a:srgb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1520" y="198388"/>
            <a:ext cx="7353700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    联系实际说一说：你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什么时候觉得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自己很小？</a:t>
            </a:r>
            <a:r>
              <a:rPr lang="zh-CN" altLang="en-US" sz="24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课后第</a:t>
            </a:r>
            <a:r>
              <a:rPr lang="en-US" altLang="zh-CN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</a:t>
            </a:r>
            <a:r>
              <a:rPr lang="zh-CN" altLang="en-US" sz="24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8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3707904" y="2283718"/>
            <a:ext cx="5976664" cy="16244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36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endPara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时候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，我觉得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自己很小。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08127" y="2429475"/>
            <a:ext cx="29642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打针哇哇大哭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97" y="1710526"/>
            <a:ext cx="3266715" cy="3008816"/>
          </a:xfrm>
          <a:prstGeom prst="rect">
            <a:avLst/>
          </a:prstGeom>
          <a:noFill/>
          <a:ln>
            <a:noFill/>
          </a:ln>
          <a:effectLst>
            <a:glow rad="76200">
              <a:srgbClr val="D1F5B8">
                <a:alpha val="65000"/>
              </a:srgb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1"/>
          <a:stretch>
            <a:fillRect/>
          </a:stretch>
        </p:blipFill>
        <p:spPr bwMode="auto">
          <a:xfrm>
            <a:off x="-15306" y="1683990"/>
            <a:ext cx="9159306" cy="3048000"/>
          </a:xfrm>
          <a:prstGeom prst="rect">
            <a:avLst/>
          </a:prstGeom>
          <a:noFill/>
          <a:ln>
            <a:noFill/>
          </a:ln>
          <a:effectLst>
            <a:glow rad="76200">
              <a:srgbClr val="D1F5B8">
                <a:alpha val="65000"/>
              </a:srgb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107504" y="137733"/>
            <a:ext cx="7632848" cy="1281889"/>
          </a:xfrm>
          <a:prstGeom prst="rect">
            <a:avLst/>
          </a:prstGeom>
          <a:ln w="12700" cmpd="sng">
            <a:noFill/>
            <a:prstDash val="sysDot"/>
          </a:ln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齐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读第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自然段</a:t>
            </a:r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，边读边想：“我”是想长大还是不想长大？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517289" y="3767311"/>
            <a:ext cx="255065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189697" y="3723878"/>
            <a:ext cx="82246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329120" y="3723481"/>
            <a:ext cx="141934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365571" y="987574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矛盾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Picture 2" descr="C:\Users\zhangye\Desktop\点击.png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996" y="3655595"/>
            <a:ext cx="584980" cy="58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文本框 8"/>
          <p:cNvSpPr txBox="1">
            <a:spLocks noChangeArrowheads="1"/>
          </p:cNvSpPr>
          <p:nvPr/>
        </p:nvSpPr>
        <p:spPr bwMode="auto">
          <a:xfrm>
            <a:off x="2416818" y="483518"/>
            <a:ext cx="32849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800" dirty="0" err="1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zì</a:t>
            </a:r>
            <a:endParaRPr lang="zh-CN" altLang="en-US" sz="48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2893453" y="1314793"/>
            <a:ext cx="2318547" cy="2326669"/>
            <a:chOff x="5534807" y="1672548"/>
            <a:chExt cx="2318547" cy="2326669"/>
          </a:xfrm>
        </p:grpSpPr>
        <p:sp>
          <p:nvSpPr>
            <p:cNvPr id="42" name="矩形 41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>
            <a:off x="3584292" y="1537401"/>
            <a:ext cx="936868" cy="1881452"/>
            <a:chOff x="3203575" y="4203700"/>
            <a:chExt cx="385762" cy="774701"/>
          </a:xfrm>
        </p:grpSpPr>
        <p:sp>
          <p:nvSpPr>
            <p:cNvPr id="46" name="Freeform 147"/>
            <p:cNvSpPr/>
            <p:nvPr/>
          </p:nvSpPr>
          <p:spPr bwMode="auto">
            <a:xfrm>
              <a:off x="3203575" y="4413250"/>
              <a:ext cx="58737" cy="531813"/>
            </a:xfrm>
            <a:custGeom>
              <a:avLst/>
              <a:gdLst>
                <a:gd name="T0" fmla="*/ 75 w 75"/>
                <a:gd name="T1" fmla="*/ 70 h 668"/>
                <a:gd name="T2" fmla="*/ 75 w 75"/>
                <a:gd name="T3" fmla="*/ 152 h 668"/>
                <a:gd name="T4" fmla="*/ 73 w 75"/>
                <a:gd name="T5" fmla="*/ 227 h 668"/>
                <a:gd name="T6" fmla="*/ 73 w 75"/>
                <a:gd name="T7" fmla="*/ 295 h 668"/>
                <a:gd name="T8" fmla="*/ 72 w 75"/>
                <a:gd name="T9" fmla="*/ 356 h 668"/>
                <a:gd name="T10" fmla="*/ 72 w 75"/>
                <a:gd name="T11" fmla="*/ 410 h 668"/>
                <a:gd name="T12" fmla="*/ 70 w 75"/>
                <a:gd name="T13" fmla="*/ 457 h 668"/>
                <a:gd name="T14" fmla="*/ 70 w 75"/>
                <a:gd name="T15" fmla="*/ 497 h 668"/>
                <a:gd name="T16" fmla="*/ 69 w 75"/>
                <a:gd name="T17" fmla="*/ 530 h 668"/>
                <a:gd name="T18" fmla="*/ 68 w 75"/>
                <a:gd name="T19" fmla="*/ 556 h 668"/>
                <a:gd name="T20" fmla="*/ 66 w 75"/>
                <a:gd name="T21" fmla="*/ 577 h 668"/>
                <a:gd name="T22" fmla="*/ 62 w 75"/>
                <a:gd name="T23" fmla="*/ 609 h 668"/>
                <a:gd name="T24" fmla="*/ 58 w 75"/>
                <a:gd name="T25" fmla="*/ 634 h 668"/>
                <a:gd name="T26" fmla="*/ 54 w 75"/>
                <a:gd name="T27" fmla="*/ 652 h 668"/>
                <a:gd name="T28" fmla="*/ 51 w 75"/>
                <a:gd name="T29" fmla="*/ 663 h 668"/>
                <a:gd name="T30" fmla="*/ 48 w 75"/>
                <a:gd name="T31" fmla="*/ 668 h 668"/>
                <a:gd name="T32" fmla="*/ 41 w 75"/>
                <a:gd name="T33" fmla="*/ 667 h 668"/>
                <a:gd name="T34" fmla="*/ 32 w 75"/>
                <a:gd name="T35" fmla="*/ 655 h 668"/>
                <a:gd name="T36" fmla="*/ 21 w 75"/>
                <a:gd name="T37" fmla="*/ 631 h 668"/>
                <a:gd name="T38" fmla="*/ 11 w 75"/>
                <a:gd name="T39" fmla="*/ 606 h 668"/>
                <a:gd name="T40" fmla="*/ 5 w 75"/>
                <a:gd name="T41" fmla="*/ 590 h 668"/>
                <a:gd name="T42" fmla="*/ 5 w 75"/>
                <a:gd name="T43" fmla="*/ 578 h 668"/>
                <a:gd name="T44" fmla="*/ 5 w 75"/>
                <a:gd name="T45" fmla="*/ 570 h 668"/>
                <a:gd name="T46" fmla="*/ 7 w 75"/>
                <a:gd name="T47" fmla="*/ 558 h 668"/>
                <a:gd name="T48" fmla="*/ 8 w 75"/>
                <a:gd name="T49" fmla="*/ 541 h 668"/>
                <a:gd name="T50" fmla="*/ 11 w 75"/>
                <a:gd name="T51" fmla="*/ 519 h 668"/>
                <a:gd name="T52" fmla="*/ 12 w 75"/>
                <a:gd name="T53" fmla="*/ 494 h 668"/>
                <a:gd name="T54" fmla="*/ 15 w 75"/>
                <a:gd name="T55" fmla="*/ 462 h 668"/>
                <a:gd name="T56" fmla="*/ 16 w 75"/>
                <a:gd name="T57" fmla="*/ 425 h 668"/>
                <a:gd name="T58" fmla="*/ 19 w 75"/>
                <a:gd name="T59" fmla="*/ 382 h 668"/>
                <a:gd name="T60" fmla="*/ 22 w 75"/>
                <a:gd name="T61" fmla="*/ 333 h 668"/>
                <a:gd name="T62" fmla="*/ 23 w 75"/>
                <a:gd name="T63" fmla="*/ 278 h 668"/>
                <a:gd name="T64" fmla="*/ 25 w 75"/>
                <a:gd name="T65" fmla="*/ 221 h 668"/>
                <a:gd name="T66" fmla="*/ 23 w 75"/>
                <a:gd name="T67" fmla="*/ 173 h 668"/>
                <a:gd name="T68" fmla="*/ 22 w 75"/>
                <a:gd name="T69" fmla="*/ 131 h 668"/>
                <a:gd name="T70" fmla="*/ 19 w 75"/>
                <a:gd name="T71" fmla="*/ 97 h 668"/>
                <a:gd name="T72" fmla="*/ 15 w 75"/>
                <a:gd name="T73" fmla="*/ 72 h 668"/>
                <a:gd name="T74" fmla="*/ 10 w 75"/>
                <a:gd name="T75" fmla="*/ 50 h 668"/>
                <a:gd name="T76" fmla="*/ 1 w 75"/>
                <a:gd name="T77" fmla="*/ 26 h 668"/>
                <a:gd name="T78" fmla="*/ 0 w 75"/>
                <a:gd name="T79" fmla="*/ 10 h 668"/>
                <a:gd name="T80" fmla="*/ 3 w 75"/>
                <a:gd name="T81" fmla="*/ 1 h 668"/>
                <a:gd name="T82" fmla="*/ 8 w 75"/>
                <a:gd name="T83" fmla="*/ 0 h 668"/>
                <a:gd name="T84" fmla="*/ 19 w 75"/>
                <a:gd name="T85" fmla="*/ 1 h 668"/>
                <a:gd name="T86" fmla="*/ 36 w 75"/>
                <a:gd name="T87" fmla="*/ 4 h 668"/>
                <a:gd name="T88" fmla="*/ 57 w 75"/>
                <a:gd name="T89" fmla="*/ 8 h 668"/>
                <a:gd name="T90" fmla="*/ 75 w 75"/>
                <a:gd name="T91" fmla="*/ 1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5" h="668">
                  <a:moveTo>
                    <a:pt x="75" y="12"/>
                  </a:moveTo>
                  <a:lnTo>
                    <a:pt x="75" y="43"/>
                  </a:lnTo>
                  <a:lnTo>
                    <a:pt x="75" y="70"/>
                  </a:lnTo>
                  <a:lnTo>
                    <a:pt x="75" y="98"/>
                  </a:lnTo>
                  <a:lnTo>
                    <a:pt x="75" y="126"/>
                  </a:lnTo>
                  <a:lnTo>
                    <a:pt x="75" y="152"/>
                  </a:lnTo>
                  <a:lnTo>
                    <a:pt x="73" y="177"/>
                  </a:lnTo>
                  <a:lnTo>
                    <a:pt x="73" y="202"/>
                  </a:lnTo>
                  <a:lnTo>
                    <a:pt x="73" y="227"/>
                  </a:lnTo>
                  <a:lnTo>
                    <a:pt x="73" y="250"/>
                  </a:lnTo>
                  <a:lnTo>
                    <a:pt x="73" y="273"/>
                  </a:lnTo>
                  <a:lnTo>
                    <a:pt x="73" y="295"/>
                  </a:lnTo>
                  <a:lnTo>
                    <a:pt x="73" y="315"/>
                  </a:lnTo>
                  <a:lnTo>
                    <a:pt x="73" y="336"/>
                  </a:lnTo>
                  <a:lnTo>
                    <a:pt x="72" y="356"/>
                  </a:lnTo>
                  <a:lnTo>
                    <a:pt x="72" y="374"/>
                  </a:lnTo>
                  <a:lnTo>
                    <a:pt x="72" y="392"/>
                  </a:lnTo>
                  <a:lnTo>
                    <a:pt x="72" y="410"/>
                  </a:lnTo>
                  <a:lnTo>
                    <a:pt x="72" y="426"/>
                  </a:lnTo>
                  <a:lnTo>
                    <a:pt x="70" y="441"/>
                  </a:lnTo>
                  <a:lnTo>
                    <a:pt x="70" y="457"/>
                  </a:lnTo>
                  <a:lnTo>
                    <a:pt x="70" y="470"/>
                  </a:lnTo>
                  <a:lnTo>
                    <a:pt x="70" y="484"/>
                  </a:lnTo>
                  <a:lnTo>
                    <a:pt x="70" y="497"/>
                  </a:lnTo>
                  <a:lnTo>
                    <a:pt x="69" y="509"/>
                  </a:lnTo>
                  <a:lnTo>
                    <a:pt x="69" y="520"/>
                  </a:lnTo>
                  <a:lnTo>
                    <a:pt x="69" y="530"/>
                  </a:lnTo>
                  <a:lnTo>
                    <a:pt x="69" y="540"/>
                  </a:lnTo>
                  <a:lnTo>
                    <a:pt x="68" y="549"/>
                  </a:lnTo>
                  <a:lnTo>
                    <a:pt x="68" y="556"/>
                  </a:lnTo>
                  <a:lnTo>
                    <a:pt x="68" y="565"/>
                  </a:lnTo>
                  <a:lnTo>
                    <a:pt x="68" y="572"/>
                  </a:lnTo>
                  <a:lnTo>
                    <a:pt x="66" y="577"/>
                  </a:lnTo>
                  <a:lnTo>
                    <a:pt x="65" y="588"/>
                  </a:lnTo>
                  <a:lnTo>
                    <a:pt x="64" y="599"/>
                  </a:lnTo>
                  <a:lnTo>
                    <a:pt x="62" y="609"/>
                  </a:lnTo>
                  <a:lnTo>
                    <a:pt x="61" y="617"/>
                  </a:lnTo>
                  <a:lnTo>
                    <a:pt x="59" y="625"/>
                  </a:lnTo>
                  <a:lnTo>
                    <a:pt x="58" y="634"/>
                  </a:lnTo>
                  <a:lnTo>
                    <a:pt x="57" y="641"/>
                  </a:lnTo>
                  <a:lnTo>
                    <a:pt x="55" y="646"/>
                  </a:lnTo>
                  <a:lnTo>
                    <a:pt x="54" y="652"/>
                  </a:lnTo>
                  <a:lnTo>
                    <a:pt x="54" y="656"/>
                  </a:lnTo>
                  <a:lnTo>
                    <a:pt x="52" y="660"/>
                  </a:lnTo>
                  <a:lnTo>
                    <a:pt x="51" y="663"/>
                  </a:lnTo>
                  <a:lnTo>
                    <a:pt x="50" y="666"/>
                  </a:lnTo>
                  <a:lnTo>
                    <a:pt x="50" y="667"/>
                  </a:lnTo>
                  <a:lnTo>
                    <a:pt x="48" y="668"/>
                  </a:lnTo>
                  <a:lnTo>
                    <a:pt x="47" y="668"/>
                  </a:lnTo>
                  <a:lnTo>
                    <a:pt x="44" y="668"/>
                  </a:lnTo>
                  <a:lnTo>
                    <a:pt x="41" y="667"/>
                  </a:lnTo>
                  <a:lnTo>
                    <a:pt x="39" y="663"/>
                  </a:lnTo>
                  <a:lnTo>
                    <a:pt x="36" y="659"/>
                  </a:lnTo>
                  <a:lnTo>
                    <a:pt x="32" y="655"/>
                  </a:lnTo>
                  <a:lnTo>
                    <a:pt x="29" y="648"/>
                  </a:lnTo>
                  <a:lnTo>
                    <a:pt x="25" y="639"/>
                  </a:lnTo>
                  <a:lnTo>
                    <a:pt x="21" y="631"/>
                  </a:lnTo>
                  <a:lnTo>
                    <a:pt x="16" y="623"/>
                  </a:lnTo>
                  <a:lnTo>
                    <a:pt x="14" y="614"/>
                  </a:lnTo>
                  <a:lnTo>
                    <a:pt x="11" y="606"/>
                  </a:lnTo>
                  <a:lnTo>
                    <a:pt x="8" y="599"/>
                  </a:lnTo>
                  <a:lnTo>
                    <a:pt x="7" y="594"/>
                  </a:lnTo>
                  <a:lnTo>
                    <a:pt x="5" y="590"/>
                  </a:lnTo>
                  <a:lnTo>
                    <a:pt x="5" y="584"/>
                  </a:lnTo>
                  <a:lnTo>
                    <a:pt x="5" y="581"/>
                  </a:lnTo>
                  <a:lnTo>
                    <a:pt x="5" y="578"/>
                  </a:lnTo>
                  <a:lnTo>
                    <a:pt x="5" y="577"/>
                  </a:lnTo>
                  <a:lnTo>
                    <a:pt x="5" y="574"/>
                  </a:lnTo>
                  <a:lnTo>
                    <a:pt x="5" y="570"/>
                  </a:lnTo>
                  <a:lnTo>
                    <a:pt x="7" y="567"/>
                  </a:lnTo>
                  <a:lnTo>
                    <a:pt x="7" y="563"/>
                  </a:lnTo>
                  <a:lnTo>
                    <a:pt x="7" y="558"/>
                  </a:lnTo>
                  <a:lnTo>
                    <a:pt x="8" y="552"/>
                  </a:lnTo>
                  <a:lnTo>
                    <a:pt x="8" y="547"/>
                  </a:lnTo>
                  <a:lnTo>
                    <a:pt x="8" y="541"/>
                  </a:lnTo>
                  <a:lnTo>
                    <a:pt x="10" y="534"/>
                  </a:lnTo>
                  <a:lnTo>
                    <a:pt x="10" y="527"/>
                  </a:lnTo>
                  <a:lnTo>
                    <a:pt x="11" y="519"/>
                  </a:lnTo>
                  <a:lnTo>
                    <a:pt x="11" y="511"/>
                  </a:lnTo>
                  <a:lnTo>
                    <a:pt x="12" y="502"/>
                  </a:lnTo>
                  <a:lnTo>
                    <a:pt x="12" y="494"/>
                  </a:lnTo>
                  <a:lnTo>
                    <a:pt x="14" y="483"/>
                  </a:lnTo>
                  <a:lnTo>
                    <a:pt x="14" y="473"/>
                  </a:lnTo>
                  <a:lnTo>
                    <a:pt x="15" y="462"/>
                  </a:lnTo>
                  <a:lnTo>
                    <a:pt x="15" y="450"/>
                  </a:lnTo>
                  <a:lnTo>
                    <a:pt x="16" y="437"/>
                  </a:lnTo>
                  <a:lnTo>
                    <a:pt x="16" y="425"/>
                  </a:lnTo>
                  <a:lnTo>
                    <a:pt x="18" y="411"/>
                  </a:lnTo>
                  <a:lnTo>
                    <a:pt x="19" y="397"/>
                  </a:lnTo>
                  <a:lnTo>
                    <a:pt x="19" y="382"/>
                  </a:lnTo>
                  <a:lnTo>
                    <a:pt x="21" y="367"/>
                  </a:lnTo>
                  <a:lnTo>
                    <a:pt x="21" y="350"/>
                  </a:lnTo>
                  <a:lnTo>
                    <a:pt x="22" y="333"/>
                  </a:lnTo>
                  <a:lnTo>
                    <a:pt x="22" y="315"/>
                  </a:lnTo>
                  <a:lnTo>
                    <a:pt x="23" y="297"/>
                  </a:lnTo>
                  <a:lnTo>
                    <a:pt x="23" y="278"/>
                  </a:lnTo>
                  <a:lnTo>
                    <a:pt x="25" y="260"/>
                  </a:lnTo>
                  <a:lnTo>
                    <a:pt x="25" y="241"/>
                  </a:lnTo>
                  <a:lnTo>
                    <a:pt x="25" y="221"/>
                  </a:lnTo>
                  <a:lnTo>
                    <a:pt x="23" y="205"/>
                  </a:lnTo>
                  <a:lnTo>
                    <a:pt x="23" y="188"/>
                  </a:lnTo>
                  <a:lnTo>
                    <a:pt x="23" y="173"/>
                  </a:lnTo>
                  <a:lnTo>
                    <a:pt x="23" y="158"/>
                  </a:lnTo>
                  <a:lnTo>
                    <a:pt x="22" y="144"/>
                  </a:lnTo>
                  <a:lnTo>
                    <a:pt x="22" y="131"/>
                  </a:lnTo>
                  <a:lnTo>
                    <a:pt x="21" y="119"/>
                  </a:lnTo>
                  <a:lnTo>
                    <a:pt x="19" y="108"/>
                  </a:lnTo>
                  <a:lnTo>
                    <a:pt x="19" y="97"/>
                  </a:lnTo>
                  <a:lnTo>
                    <a:pt x="18" y="88"/>
                  </a:lnTo>
                  <a:lnTo>
                    <a:pt x="16" y="79"/>
                  </a:lnTo>
                  <a:lnTo>
                    <a:pt x="15" y="72"/>
                  </a:lnTo>
                  <a:lnTo>
                    <a:pt x="14" y="65"/>
                  </a:lnTo>
                  <a:lnTo>
                    <a:pt x="12" y="59"/>
                  </a:lnTo>
                  <a:lnTo>
                    <a:pt x="10" y="50"/>
                  </a:lnTo>
                  <a:lnTo>
                    <a:pt x="5" y="41"/>
                  </a:lnTo>
                  <a:lnTo>
                    <a:pt x="3" y="33"/>
                  </a:lnTo>
                  <a:lnTo>
                    <a:pt x="1" y="26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1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9" y="1"/>
                  </a:lnTo>
                  <a:lnTo>
                    <a:pt x="23" y="1"/>
                  </a:lnTo>
                  <a:lnTo>
                    <a:pt x="29" y="3"/>
                  </a:lnTo>
                  <a:lnTo>
                    <a:pt x="36" y="4"/>
                  </a:lnTo>
                  <a:lnTo>
                    <a:pt x="41" y="5"/>
                  </a:lnTo>
                  <a:lnTo>
                    <a:pt x="50" y="7"/>
                  </a:lnTo>
                  <a:lnTo>
                    <a:pt x="57" y="8"/>
                  </a:lnTo>
                  <a:lnTo>
                    <a:pt x="65" y="11"/>
                  </a:lnTo>
                  <a:lnTo>
                    <a:pt x="75" y="12"/>
                  </a:lnTo>
                  <a:lnTo>
                    <a:pt x="75" y="12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48"/>
            <p:cNvSpPr/>
            <p:nvPr/>
          </p:nvSpPr>
          <p:spPr bwMode="auto">
            <a:xfrm>
              <a:off x="3265488" y="4203700"/>
              <a:ext cx="153987" cy="231775"/>
            </a:xfrm>
            <a:custGeom>
              <a:avLst/>
              <a:gdLst>
                <a:gd name="T0" fmla="*/ 91 w 192"/>
                <a:gd name="T1" fmla="*/ 75 h 292"/>
                <a:gd name="T2" fmla="*/ 97 w 192"/>
                <a:gd name="T3" fmla="*/ 54 h 292"/>
                <a:gd name="T4" fmla="*/ 99 w 192"/>
                <a:gd name="T5" fmla="*/ 39 h 292"/>
                <a:gd name="T6" fmla="*/ 98 w 192"/>
                <a:gd name="T7" fmla="*/ 28 h 292"/>
                <a:gd name="T8" fmla="*/ 91 w 192"/>
                <a:gd name="T9" fmla="*/ 21 h 292"/>
                <a:gd name="T10" fmla="*/ 87 w 192"/>
                <a:gd name="T11" fmla="*/ 15 h 292"/>
                <a:gd name="T12" fmla="*/ 87 w 192"/>
                <a:gd name="T13" fmla="*/ 10 h 292"/>
                <a:gd name="T14" fmla="*/ 88 w 192"/>
                <a:gd name="T15" fmla="*/ 6 h 292"/>
                <a:gd name="T16" fmla="*/ 92 w 192"/>
                <a:gd name="T17" fmla="*/ 3 h 292"/>
                <a:gd name="T18" fmla="*/ 95 w 192"/>
                <a:gd name="T19" fmla="*/ 2 h 292"/>
                <a:gd name="T20" fmla="*/ 102 w 192"/>
                <a:gd name="T21" fmla="*/ 0 h 292"/>
                <a:gd name="T22" fmla="*/ 116 w 192"/>
                <a:gd name="T23" fmla="*/ 2 h 292"/>
                <a:gd name="T24" fmla="*/ 134 w 192"/>
                <a:gd name="T25" fmla="*/ 7 h 292"/>
                <a:gd name="T26" fmla="*/ 151 w 192"/>
                <a:gd name="T27" fmla="*/ 14 h 292"/>
                <a:gd name="T28" fmla="*/ 162 w 192"/>
                <a:gd name="T29" fmla="*/ 18 h 292"/>
                <a:gd name="T30" fmla="*/ 170 w 192"/>
                <a:gd name="T31" fmla="*/ 24 h 292"/>
                <a:gd name="T32" fmla="*/ 177 w 192"/>
                <a:gd name="T33" fmla="*/ 28 h 292"/>
                <a:gd name="T34" fmla="*/ 182 w 192"/>
                <a:gd name="T35" fmla="*/ 33 h 292"/>
                <a:gd name="T36" fmla="*/ 187 w 192"/>
                <a:gd name="T37" fmla="*/ 38 h 292"/>
                <a:gd name="T38" fmla="*/ 189 w 192"/>
                <a:gd name="T39" fmla="*/ 42 h 292"/>
                <a:gd name="T40" fmla="*/ 191 w 192"/>
                <a:gd name="T41" fmla="*/ 47 h 292"/>
                <a:gd name="T42" fmla="*/ 191 w 192"/>
                <a:gd name="T43" fmla="*/ 50 h 292"/>
                <a:gd name="T44" fmla="*/ 189 w 192"/>
                <a:gd name="T45" fmla="*/ 54 h 292"/>
                <a:gd name="T46" fmla="*/ 188 w 192"/>
                <a:gd name="T47" fmla="*/ 60 h 292"/>
                <a:gd name="T48" fmla="*/ 184 w 192"/>
                <a:gd name="T49" fmla="*/ 67 h 292"/>
                <a:gd name="T50" fmla="*/ 178 w 192"/>
                <a:gd name="T51" fmla="*/ 75 h 292"/>
                <a:gd name="T52" fmla="*/ 171 w 192"/>
                <a:gd name="T53" fmla="*/ 86 h 292"/>
                <a:gd name="T54" fmla="*/ 164 w 192"/>
                <a:gd name="T55" fmla="*/ 97 h 292"/>
                <a:gd name="T56" fmla="*/ 155 w 192"/>
                <a:gd name="T57" fmla="*/ 111 h 292"/>
                <a:gd name="T58" fmla="*/ 145 w 192"/>
                <a:gd name="T59" fmla="*/ 126 h 292"/>
                <a:gd name="T60" fmla="*/ 133 w 192"/>
                <a:gd name="T61" fmla="*/ 143 h 292"/>
                <a:gd name="T62" fmla="*/ 120 w 192"/>
                <a:gd name="T63" fmla="*/ 161 h 292"/>
                <a:gd name="T64" fmla="*/ 106 w 192"/>
                <a:gd name="T65" fmla="*/ 181 h 292"/>
                <a:gd name="T66" fmla="*/ 91 w 192"/>
                <a:gd name="T67" fmla="*/ 202 h 292"/>
                <a:gd name="T68" fmla="*/ 73 w 192"/>
                <a:gd name="T69" fmla="*/ 226 h 292"/>
                <a:gd name="T70" fmla="*/ 55 w 192"/>
                <a:gd name="T71" fmla="*/ 251 h 292"/>
                <a:gd name="T72" fmla="*/ 36 w 192"/>
                <a:gd name="T73" fmla="*/ 277 h 292"/>
                <a:gd name="T74" fmla="*/ 0 w 192"/>
                <a:gd name="T75" fmla="*/ 292 h 292"/>
                <a:gd name="T76" fmla="*/ 16 w 192"/>
                <a:gd name="T77" fmla="*/ 253 h 292"/>
                <a:gd name="T78" fmla="*/ 32 w 192"/>
                <a:gd name="T79" fmla="*/ 220 h 292"/>
                <a:gd name="T80" fmla="*/ 45 w 192"/>
                <a:gd name="T81" fmla="*/ 190 h 292"/>
                <a:gd name="T82" fmla="*/ 58 w 192"/>
                <a:gd name="T83" fmla="*/ 162 h 292"/>
                <a:gd name="T84" fmla="*/ 68 w 192"/>
                <a:gd name="T85" fmla="*/ 139 h 292"/>
                <a:gd name="T86" fmla="*/ 76 w 192"/>
                <a:gd name="T87" fmla="*/ 118 h 292"/>
                <a:gd name="T88" fmla="*/ 83 w 192"/>
                <a:gd name="T89" fmla="*/ 101 h 292"/>
                <a:gd name="T90" fmla="*/ 88 w 192"/>
                <a:gd name="T91" fmla="*/ 87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2" h="292">
                  <a:moveTo>
                    <a:pt x="88" y="87"/>
                  </a:moveTo>
                  <a:lnTo>
                    <a:pt x="91" y="75"/>
                  </a:lnTo>
                  <a:lnTo>
                    <a:pt x="95" y="64"/>
                  </a:lnTo>
                  <a:lnTo>
                    <a:pt x="97" y="54"/>
                  </a:lnTo>
                  <a:lnTo>
                    <a:pt x="98" y="46"/>
                  </a:lnTo>
                  <a:lnTo>
                    <a:pt x="99" y="39"/>
                  </a:lnTo>
                  <a:lnTo>
                    <a:pt x="99" y="32"/>
                  </a:lnTo>
                  <a:lnTo>
                    <a:pt x="98" y="28"/>
                  </a:lnTo>
                  <a:lnTo>
                    <a:pt x="95" y="24"/>
                  </a:lnTo>
                  <a:lnTo>
                    <a:pt x="91" y="21"/>
                  </a:lnTo>
                  <a:lnTo>
                    <a:pt x="88" y="18"/>
                  </a:lnTo>
                  <a:lnTo>
                    <a:pt x="87" y="15"/>
                  </a:lnTo>
                  <a:lnTo>
                    <a:pt x="86" y="13"/>
                  </a:lnTo>
                  <a:lnTo>
                    <a:pt x="87" y="10"/>
                  </a:lnTo>
                  <a:lnTo>
                    <a:pt x="87" y="7"/>
                  </a:lnTo>
                  <a:lnTo>
                    <a:pt x="88" y="6"/>
                  </a:lnTo>
                  <a:lnTo>
                    <a:pt x="91" y="3"/>
                  </a:lnTo>
                  <a:lnTo>
                    <a:pt x="92" y="3"/>
                  </a:lnTo>
                  <a:lnTo>
                    <a:pt x="94" y="2"/>
                  </a:lnTo>
                  <a:lnTo>
                    <a:pt x="95" y="2"/>
                  </a:lnTo>
                  <a:lnTo>
                    <a:pt x="97" y="2"/>
                  </a:lnTo>
                  <a:lnTo>
                    <a:pt x="102" y="0"/>
                  </a:lnTo>
                  <a:lnTo>
                    <a:pt x="108" y="2"/>
                  </a:lnTo>
                  <a:lnTo>
                    <a:pt x="116" y="2"/>
                  </a:lnTo>
                  <a:lnTo>
                    <a:pt x="124" y="4"/>
                  </a:lnTo>
                  <a:lnTo>
                    <a:pt x="134" y="7"/>
                  </a:lnTo>
                  <a:lnTo>
                    <a:pt x="145" y="11"/>
                  </a:lnTo>
                  <a:lnTo>
                    <a:pt x="151" y="14"/>
                  </a:lnTo>
                  <a:lnTo>
                    <a:pt x="156" y="17"/>
                  </a:lnTo>
                  <a:lnTo>
                    <a:pt x="162" y="18"/>
                  </a:lnTo>
                  <a:lnTo>
                    <a:pt x="166" y="21"/>
                  </a:lnTo>
                  <a:lnTo>
                    <a:pt x="170" y="24"/>
                  </a:lnTo>
                  <a:lnTo>
                    <a:pt x="173" y="26"/>
                  </a:lnTo>
                  <a:lnTo>
                    <a:pt x="177" y="28"/>
                  </a:lnTo>
                  <a:lnTo>
                    <a:pt x="180" y="31"/>
                  </a:lnTo>
                  <a:lnTo>
                    <a:pt x="182" y="33"/>
                  </a:lnTo>
                  <a:lnTo>
                    <a:pt x="185" y="35"/>
                  </a:lnTo>
                  <a:lnTo>
                    <a:pt x="187" y="38"/>
                  </a:lnTo>
                  <a:lnTo>
                    <a:pt x="188" y="40"/>
                  </a:lnTo>
                  <a:lnTo>
                    <a:pt x="189" y="42"/>
                  </a:lnTo>
                  <a:lnTo>
                    <a:pt x="191" y="44"/>
                  </a:lnTo>
                  <a:lnTo>
                    <a:pt x="191" y="47"/>
                  </a:lnTo>
                  <a:lnTo>
                    <a:pt x="192" y="49"/>
                  </a:lnTo>
                  <a:lnTo>
                    <a:pt x="191" y="50"/>
                  </a:lnTo>
                  <a:lnTo>
                    <a:pt x="191" y="53"/>
                  </a:lnTo>
                  <a:lnTo>
                    <a:pt x="189" y="54"/>
                  </a:lnTo>
                  <a:lnTo>
                    <a:pt x="189" y="57"/>
                  </a:lnTo>
                  <a:lnTo>
                    <a:pt x="188" y="60"/>
                  </a:lnTo>
                  <a:lnTo>
                    <a:pt x="185" y="62"/>
                  </a:lnTo>
                  <a:lnTo>
                    <a:pt x="184" y="67"/>
                  </a:lnTo>
                  <a:lnTo>
                    <a:pt x="181" y="71"/>
                  </a:lnTo>
                  <a:lnTo>
                    <a:pt x="178" y="75"/>
                  </a:lnTo>
                  <a:lnTo>
                    <a:pt x="176" y="80"/>
                  </a:lnTo>
                  <a:lnTo>
                    <a:pt x="171" y="86"/>
                  </a:lnTo>
                  <a:lnTo>
                    <a:pt x="169" y="91"/>
                  </a:lnTo>
                  <a:lnTo>
                    <a:pt x="164" y="97"/>
                  </a:lnTo>
                  <a:lnTo>
                    <a:pt x="160" y="104"/>
                  </a:lnTo>
                  <a:lnTo>
                    <a:pt x="155" y="111"/>
                  </a:lnTo>
                  <a:lnTo>
                    <a:pt x="151" y="118"/>
                  </a:lnTo>
                  <a:lnTo>
                    <a:pt x="145" y="126"/>
                  </a:lnTo>
                  <a:lnTo>
                    <a:pt x="140" y="134"/>
                  </a:lnTo>
                  <a:lnTo>
                    <a:pt x="133" y="143"/>
                  </a:lnTo>
                  <a:lnTo>
                    <a:pt x="127" y="151"/>
                  </a:lnTo>
                  <a:lnTo>
                    <a:pt x="120" y="161"/>
                  </a:lnTo>
                  <a:lnTo>
                    <a:pt x="113" y="170"/>
                  </a:lnTo>
                  <a:lnTo>
                    <a:pt x="106" y="181"/>
                  </a:lnTo>
                  <a:lnTo>
                    <a:pt x="98" y="191"/>
                  </a:lnTo>
                  <a:lnTo>
                    <a:pt x="91" y="202"/>
                  </a:lnTo>
                  <a:lnTo>
                    <a:pt x="83" y="213"/>
                  </a:lnTo>
                  <a:lnTo>
                    <a:pt x="73" y="226"/>
                  </a:lnTo>
                  <a:lnTo>
                    <a:pt x="65" y="238"/>
                  </a:lnTo>
                  <a:lnTo>
                    <a:pt x="55" y="251"/>
                  </a:lnTo>
                  <a:lnTo>
                    <a:pt x="45" y="265"/>
                  </a:lnTo>
                  <a:lnTo>
                    <a:pt x="36" y="277"/>
                  </a:lnTo>
                  <a:lnTo>
                    <a:pt x="26" y="292"/>
                  </a:lnTo>
                  <a:lnTo>
                    <a:pt x="0" y="292"/>
                  </a:lnTo>
                  <a:lnTo>
                    <a:pt x="8" y="273"/>
                  </a:lnTo>
                  <a:lnTo>
                    <a:pt x="16" y="253"/>
                  </a:lnTo>
                  <a:lnTo>
                    <a:pt x="25" y="237"/>
                  </a:lnTo>
                  <a:lnTo>
                    <a:pt x="32" y="220"/>
                  </a:lnTo>
                  <a:lnTo>
                    <a:pt x="40" y="205"/>
                  </a:lnTo>
                  <a:lnTo>
                    <a:pt x="45" y="190"/>
                  </a:lnTo>
                  <a:lnTo>
                    <a:pt x="52" y="176"/>
                  </a:lnTo>
                  <a:lnTo>
                    <a:pt x="58" y="162"/>
                  </a:lnTo>
                  <a:lnTo>
                    <a:pt x="63" y="150"/>
                  </a:lnTo>
                  <a:lnTo>
                    <a:pt x="68" y="139"/>
                  </a:lnTo>
                  <a:lnTo>
                    <a:pt x="72" y="127"/>
                  </a:lnTo>
                  <a:lnTo>
                    <a:pt x="76" y="118"/>
                  </a:lnTo>
                  <a:lnTo>
                    <a:pt x="80" y="109"/>
                  </a:lnTo>
                  <a:lnTo>
                    <a:pt x="83" y="101"/>
                  </a:lnTo>
                  <a:lnTo>
                    <a:pt x="86" y="93"/>
                  </a:lnTo>
                  <a:lnTo>
                    <a:pt x="88" y="87"/>
                  </a:lnTo>
                  <a:lnTo>
                    <a:pt x="88" y="87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49"/>
            <p:cNvSpPr/>
            <p:nvPr/>
          </p:nvSpPr>
          <p:spPr bwMode="auto">
            <a:xfrm>
              <a:off x="3232150" y="4360863"/>
              <a:ext cx="357187" cy="617538"/>
            </a:xfrm>
            <a:custGeom>
              <a:avLst/>
              <a:gdLst>
                <a:gd name="T0" fmla="*/ 386 w 450"/>
                <a:gd name="T1" fmla="*/ 748 h 778"/>
                <a:gd name="T2" fmla="*/ 371 w 450"/>
                <a:gd name="T3" fmla="*/ 767 h 778"/>
                <a:gd name="T4" fmla="*/ 358 w 450"/>
                <a:gd name="T5" fmla="*/ 777 h 778"/>
                <a:gd name="T6" fmla="*/ 344 w 450"/>
                <a:gd name="T7" fmla="*/ 769 h 778"/>
                <a:gd name="T8" fmla="*/ 342 w 450"/>
                <a:gd name="T9" fmla="*/ 740 h 778"/>
                <a:gd name="T10" fmla="*/ 335 w 450"/>
                <a:gd name="T11" fmla="*/ 710 h 778"/>
                <a:gd name="T12" fmla="*/ 311 w 450"/>
                <a:gd name="T13" fmla="*/ 669 h 778"/>
                <a:gd name="T14" fmla="*/ 274 w 450"/>
                <a:gd name="T15" fmla="*/ 615 h 778"/>
                <a:gd name="T16" fmla="*/ 300 w 450"/>
                <a:gd name="T17" fmla="*/ 614 h 778"/>
                <a:gd name="T18" fmla="*/ 331 w 450"/>
                <a:gd name="T19" fmla="*/ 622 h 778"/>
                <a:gd name="T20" fmla="*/ 347 w 450"/>
                <a:gd name="T21" fmla="*/ 623 h 778"/>
                <a:gd name="T22" fmla="*/ 351 w 450"/>
                <a:gd name="T23" fmla="*/ 622 h 778"/>
                <a:gd name="T24" fmla="*/ 356 w 450"/>
                <a:gd name="T25" fmla="*/ 611 h 778"/>
                <a:gd name="T26" fmla="*/ 360 w 450"/>
                <a:gd name="T27" fmla="*/ 590 h 778"/>
                <a:gd name="T28" fmla="*/ 364 w 450"/>
                <a:gd name="T29" fmla="*/ 547 h 778"/>
                <a:gd name="T30" fmla="*/ 365 w 450"/>
                <a:gd name="T31" fmla="*/ 472 h 778"/>
                <a:gd name="T32" fmla="*/ 365 w 450"/>
                <a:gd name="T33" fmla="*/ 417 h 778"/>
                <a:gd name="T34" fmla="*/ 362 w 450"/>
                <a:gd name="T35" fmla="*/ 353 h 778"/>
                <a:gd name="T36" fmla="*/ 358 w 450"/>
                <a:gd name="T37" fmla="*/ 272 h 778"/>
                <a:gd name="T38" fmla="*/ 356 w 450"/>
                <a:gd name="T39" fmla="*/ 183 h 778"/>
                <a:gd name="T40" fmla="*/ 349 w 450"/>
                <a:gd name="T41" fmla="*/ 121 h 778"/>
                <a:gd name="T42" fmla="*/ 340 w 450"/>
                <a:gd name="T43" fmla="*/ 88 h 778"/>
                <a:gd name="T44" fmla="*/ 324 w 450"/>
                <a:gd name="T45" fmla="*/ 78 h 778"/>
                <a:gd name="T46" fmla="*/ 281 w 450"/>
                <a:gd name="T47" fmla="*/ 78 h 778"/>
                <a:gd name="T48" fmla="*/ 231 w 450"/>
                <a:gd name="T49" fmla="*/ 83 h 778"/>
                <a:gd name="T50" fmla="*/ 140 w 450"/>
                <a:gd name="T51" fmla="*/ 100 h 778"/>
                <a:gd name="T52" fmla="*/ 79 w 450"/>
                <a:gd name="T53" fmla="*/ 113 h 778"/>
                <a:gd name="T54" fmla="*/ 37 w 450"/>
                <a:gd name="T55" fmla="*/ 115 h 778"/>
                <a:gd name="T56" fmla="*/ 8 w 450"/>
                <a:gd name="T57" fmla="*/ 115 h 778"/>
                <a:gd name="T58" fmla="*/ 5 w 450"/>
                <a:gd name="T59" fmla="*/ 75 h 778"/>
                <a:gd name="T60" fmla="*/ 39 w 450"/>
                <a:gd name="T61" fmla="*/ 74 h 778"/>
                <a:gd name="T62" fmla="*/ 81 w 450"/>
                <a:gd name="T63" fmla="*/ 68 h 778"/>
                <a:gd name="T64" fmla="*/ 134 w 450"/>
                <a:gd name="T65" fmla="*/ 59 h 778"/>
                <a:gd name="T66" fmla="*/ 228 w 450"/>
                <a:gd name="T67" fmla="*/ 41 h 778"/>
                <a:gd name="T68" fmla="*/ 270 w 450"/>
                <a:gd name="T69" fmla="*/ 34 h 778"/>
                <a:gd name="T70" fmla="*/ 314 w 450"/>
                <a:gd name="T71" fmla="*/ 23 h 778"/>
                <a:gd name="T72" fmla="*/ 331 w 450"/>
                <a:gd name="T73" fmla="*/ 7 h 778"/>
                <a:gd name="T74" fmla="*/ 346 w 450"/>
                <a:gd name="T75" fmla="*/ 0 h 778"/>
                <a:gd name="T76" fmla="*/ 374 w 450"/>
                <a:gd name="T77" fmla="*/ 9 h 778"/>
                <a:gd name="T78" fmla="*/ 416 w 450"/>
                <a:gd name="T79" fmla="*/ 42 h 778"/>
                <a:gd name="T80" fmla="*/ 447 w 450"/>
                <a:gd name="T81" fmla="*/ 70 h 778"/>
                <a:gd name="T82" fmla="*/ 450 w 450"/>
                <a:gd name="T83" fmla="*/ 79 h 778"/>
                <a:gd name="T84" fmla="*/ 443 w 450"/>
                <a:gd name="T85" fmla="*/ 93 h 778"/>
                <a:gd name="T86" fmla="*/ 433 w 450"/>
                <a:gd name="T87" fmla="*/ 100 h 778"/>
                <a:gd name="T88" fmla="*/ 426 w 450"/>
                <a:gd name="T89" fmla="*/ 115 h 778"/>
                <a:gd name="T90" fmla="*/ 423 w 450"/>
                <a:gd name="T91" fmla="*/ 140 h 778"/>
                <a:gd name="T92" fmla="*/ 422 w 450"/>
                <a:gd name="T93" fmla="*/ 176 h 778"/>
                <a:gd name="T94" fmla="*/ 422 w 450"/>
                <a:gd name="T95" fmla="*/ 240 h 778"/>
                <a:gd name="T96" fmla="*/ 423 w 450"/>
                <a:gd name="T97" fmla="*/ 337 h 778"/>
                <a:gd name="T98" fmla="*/ 427 w 450"/>
                <a:gd name="T99" fmla="*/ 453 h 778"/>
                <a:gd name="T100" fmla="*/ 427 w 450"/>
                <a:gd name="T101" fmla="*/ 519 h 778"/>
                <a:gd name="T102" fmla="*/ 426 w 450"/>
                <a:gd name="T103" fmla="*/ 576 h 778"/>
                <a:gd name="T104" fmla="*/ 421 w 450"/>
                <a:gd name="T105" fmla="*/ 641 h 778"/>
                <a:gd name="T106" fmla="*/ 408 w 450"/>
                <a:gd name="T107" fmla="*/ 706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0" h="778">
                  <a:moveTo>
                    <a:pt x="400" y="723"/>
                  </a:moveTo>
                  <a:lnTo>
                    <a:pt x="396" y="730"/>
                  </a:lnTo>
                  <a:lnTo>
                    <a:pt x="393" y="737"/>
                  </a:lnTo>
                  <a:lnTo>
                    <a:pt x="390" y="742"/>
                  </a:lnTo>
                  <a:lnTo>
                    <a:pt x="386" y="748"/>
                  </a:lnTo>
                  <a:lnTo>
                    <a:pt x="383" y="752"/>
                  </a:lnTo>
                  <a:lnTo>
                    <a:pt x="380" y="758"/>
                  </a:lnTo>
                  <a:lnTo>
                    <a:pt x="376" y="762"/>
                  </a:lnTo>
                  <a:lnTo>
                    <a:pt x="374" y="764"/>
                  </a:lnTo>
                  <a:lnTo>
                    <a:pt x="371" y="767"/>
                  </a:lnTo>
                  <a:lnTo>
                    <a:pt x="368" y="770"/>
                  </a:lnTo>
                  <a:lnTo>
                    <a:pt x="365" y="773"/>
                  </a:lnTo>
                  <a:lnTo>
                    <a:pt x="362" y="774"/>
                  </a:lnTo>
                  <a:lnTo>
                    <a:pt x="361" y="776"/>
                  </a:lnTo>
                  <a:lnTo>
                    <a:pt x="358" y="777"/>
                  </a:lnTo>
                  <a:lnTo>
                    <a:pt x="356" y="777"/>
                  </a:lnTo>
                  <a:lnTo>
                    <a:pt x="354" y="778"/>
                  </a:lnTo>
                  <a:lnTo>
                    <a:pt x="350" y="776"/>
                  </a:lnTo>
                  <a:lnTo>
                    <a:pt x="346" y="773"/>
                  </a:lnTo>
                  <a:lnTo>
                    <a:pt x="344" y="769"/>
                  </a:lnTo>
                  <a:lnTo>
                    <a:pt x="342" y="764"/>
                  </a:lnTo>
                  <a:lnTo>
                    <a:pt x="340" y="760"/>
                  </a:lnTo>
                  <a:lnTo>
                    <a:pt x="340" y="753"/>
                  </a:lnTo>
                  <a:lnTo>
                    <a:pt x="340" y="748"/>
                  </a:lnTo>
                  <a:lnTo>
                    <a:pt x="342" y="740"/>
                  </a:lnTo>
                  <a:lnTo>
                    <a:pt x="342" y="735"/>
                  </a:lnTo>
                  <a:lnTo>
                    <a:pt x="340" y="730"/>
                  </a:lnTo>
                  <a:lnTo>
                    <a:pt x="339" y="723"/>
                  </a:lnTo>
                  <a:lnTo>
                    <a:pt x="338" y="717"/>
                  </a:lnTo>
                  <a:lnTo>
                    <a:pt x="335" y="710"/>
                  </a:lnTo>
                  <a:lnTo>
                    <a:pt x="331" y="704"/>
                  </a:lnTo>
                  <a:lnTo>
                    <a:pt x="326" y="695"/>
                  </a:lnTo>
                  <a:lnTo>
                    <a:pt x="322" y="687"/>
                  </a:lnTo>
                  <a:lnTo>
                    <a:pt x="317" y="677"/>
                  </a:lnTo>
                  <a:lnTo>
                    <a:pt x="311" y="669"/>
                  </a:lnTo>
                  <a:lnTo>
                    <a:pt x="304" y="659"/>
                  </a:lnTo>
                  <a:lnTo>
                    <a:pt x="297" y="648"/>
                  </a:lnTo>
                  <a:lnTo>
                    <a:pt x="290" y="637"/>
                  </a:lnTo>
                  <a:lnTo>
                    <a:pt x="282" y="626"/>
                  </a:lnTo>
                  <a:lnTo>
                    <a:pt x="274" y="615"/>
                  </a:lnTo>
                  <a:lnTo>
                    <a:pt x="266" y="603"/>
                  </a:lnTo>
                  <a:lnTo>
                    <a:pt x="275" y="605"/>
                  </a:lnTo>
                  <a:lnTo>
                    <a:pt x="284" y="608"/>
                  </a:lnTo>
                  <a:lnTo>
                    <a:pt x="293" y="611"/>
                  </a:lnTo>
                  <a:lnTo>
                    <a:pt x="300" y="614"/>
                  </a:lnTo>
                  <a:lnTo>
                    <a:pt x="308" y="615"/>
                  </a:lnTo>
                  <a:lnTo>
                    <a:pt x="314" y="618"/>
                  </a:lnTo>
                  <a:lnTo>
                    <a:pt x="321" y="619"/>
                  </a:lnTo>
                  <a:lnTo>
                    <a:pt x="326" y="621"/>
                  </a:lnTo>
                  <a:lnTo>
                    <a:pt x="331" y="622"/>
                  </a:lnTo>
                  <a:lnTo>
                    <a:pt x="335" y="623"/>
                  </a:lnTo>
                  <a:lnTo>
                    <a:pt x="339" y="623"/>
                  </a:lnTo>
                  <a:lnTo>
                    <a:pt x="343" y="623"/>
                  </a:lnTo>
                  <a:lnTo>
                    <a:pt x="344" y="625"/>
                  </a:lnTo>
                  <a:lnTo>
                    <a:pt x="347" y="623"/>
                  </a:lnTo>
                  <a:lnTo>
                    <a:pt x="349" y="623"/>
                  </a:lnTo>
                  <a:lnTo>
                    <a:pt x="350" y="623"/>
                  </a:lnTo>
                  <a:lnTo>
                    <a:pt x="350" y="623"/>
                  </a:lnTo>
                  <a:lnTo>
                    <a:pt x="351" y="622"/>
                  </a:lnTo>
                  <a:lnTo>
                    <a:pt x="351" y="622"/>
                  </a:lnTo>
                  <a:lnTo>
                    <a:pt x="353" y="621"/>
                  </a:lnTo>
                  <a:lnTo>
                    <a:pt x="353" y="618"/>
                  </a:lnTo>
                  <a:lnTo>
                    <a:pt x="354" y="616"/>
                  </a:lnTo>
                  <a:lnTo>
                    <a:pt x="354" y="614"/>
                  </a:lnTo>
                  <a:lnTo>
                    <a:pt x="356" y="611"/>
                  </a:lnTo>
                  <a:lnTo>
                    <a:pt x="357" y="607"/>
                  </a:lnTo>
                  <a:lnTo>
                    <a:pt x="357" y="604"/>
                  </a:lnTo>
                  <a:lnTo>
                    <a:pt x="358" y="600"/>
                  </a:lnTo>
                  <a:lnTo>
                    <a:pt x="358" y="594"/>
                  </a:lnTo>
                  <a:lnTo>
                    <a:pt x="360" y="590"/>
                  </a:lnTo>
                  <a:lnTo>
                    <a:pt x="360" y="585"/>
                  </a:lnTo>
                  <a:lnTo>
                    <a:pt x="361" y="579"/>
                  </a:lnTo>
                  <a:lnTo>
                    <a:pt x="361" y="573"/>
                  </a:lnTo>
                  <a:lnTo>
                    <a:pt x="362" y="560"/>
                  </a:lnTo>
                  <a:lnTo>
                    <a:pt x="364" y="547"/>
                  </a:lnTo>
                  <a:lnTo>
                    <a:pt x="364" y="533"/>
                  </a:lnTo>
                  <a:lnTo>
                    <a:pt x="365" y="519"/>
                  </a:lnTo>
                  <a:lnTo>
                    <a:pt x="365" y="504"/>
                  </a:lnTo>
                  <a:lnTo>
                    <a:pt x="365" y="489"/>
                  </a:lnTo>
                  <a:lnTo>
                    <a:pt x="365" y="472"/>
                  </a:lnTo>
                  <a:lnTo>
                    <a:pt x="365" y="456"/>
                  </a:lnTo>
                  <a:lnTo>
                    <a:pt x="365" y="448"/>
                  </a:lnTo>
                  <a:lnTo>
                    <a:pt x="365" y="438"/>
                  </a:lnTo>
                  <a:lnTo>
                    <a:pt x="365" y="427"/>
                  </a:lnTo>
                  <a:lnTo>
                    <a:pt x="365" y="417"/>
                  </a:lnTo>
                  <a:lnTo>
                    <a:pt x="364" y="405"/>
                  </a:lnTo>
                  <a:lnTo>
                    <a:pt x="364" y="394"/>
                  </a:lnTo>
                  <a:lnTo>
                    <a:pt x="364" y="381"/>
                  </a:lnTo>
                  <a:lnTo>
                    <a:pt x="362" y="367"/>
                  </a:lnTo>
                  <a:lnTo>
                    <a:pt x="362" y="353"/>
                  </a:lnTo>
                  <a:lnTo>
                    <a:pt x="361" y="338"/>
                  </a:lnTo>
                  <a:lnTo>
                    <a:pt x="361" y="323"/>
                  </a:lnTo>
                  <a:lnTo>
                    <a:pt x="360" y="306"/>
                  </a:lnTo>
                  <a:lnTo>
                    <a:pt x="360" y="290"/>
                  </a:lnTo>
                  <a:lnTo>
                    <a:pt x="358" y="272"/>
                  </a:lnTo>
                  <a:lnTo>
                    <a:pt x="358" y="254"/>
                  </a:lnTo>
                  <a:lnTo>
                    <a:pt x="357" y="234"/>
                  </a:lnTo>
                  <a:lnTo>
                    <a:pt x="357" y="216"/>
                  </a:lnTo>
                  <a:lnTo>
                    <a:pt x="356" y="200"/>
                  </a:lnTo>
                  <a:lnTo>
                    <a:pt x="356" y="183"/>
                  </a:lnTo>
                  <a:lnTo>
                    <a:pt x="354" y="168"/>
                  </a:lnTo>
                  <a:lnTo>
                    <a:pt x="353" y="155"/>
                  </a:lnTo>
                  <a:lnTo>
                    <a:pt x="351" y="143"/>
                  </a:lnTo>
                  <a:lnTo>
                    <a:pt x="350" y="132"/>
                  </a:lnTo>
                  <a:lnTo>
                    <a:pt x="349" y="121"/>
                  </a:lnTo>
                  <a:lnTo>
                    <a:pt x="347" y="113"/>
                  </a:lnTo>
                  <a:lnTo>
                    <a:pt x="346" y="104"/>
                  </a:lnTo>
                  <a:lnTo>
                    <a:pt x="344" y="97"/>
                  </a:lnTo>
                  <a:lnTo>
                    <a:pt x="342" y="92"/>
                  </a:lnTo>
                  <a:lnTo>
                    <a:pt x="340" y="88"/>
                  </a:lnTo>
                  <a:lnTo>
                    <a:pt x="339" y="83"/>
                  </a:lnTo>
                  <a:lnTo>
                    <a:pt x="336" y="81"/>
                  </a:lnTo>
                  <a:lnTo>
                    <a:pt x="335" y="79"/>
                  </a:lnTo>
                  <a:lnTo>
                    <a:pt x="329" y="78"/>
                  </a:lnTo>
                  <a:lnTo>
                    <a:pt x="324" y="78"/>
                  </a:lnTo>
                  <a:lnTo>
                    <a:pt x="317" y="77"/>
                  </a:lnTo>
                  <a:lnTo>
                    <a:pt x="308" y="77"/>
                  </a:lnTo>
                  <a:lnTo>
                    <a:pt x="299" y="77"/>
                  </a:lnTo>
                  <a:lnTo>
                    <a:pt x="288" y="78"/>
                  </a:lnTo>
                  <a:lnTo>
                    <a:pt x="281" y="78"/>
                  </a:lnTo>
                  <a:lnTo>
                    <a:pt x="275" y="78"/>
                  </a:lnTo>
                  <a:lnTo>
                    <a:pt x="268" y="79"/>
                  </a:lnTo>
                  <a:lnTo>
                    <a:pt x="261" y="79"/>
                  </a:lnTo>
                  <a:lnTo>
                    <a:pt x="246" y="82"/>
                  </a:lnTo>
                  <a:lnTo>
                    <a:pt x="231" y="83"/>
                  </a:lnTo>
                  <a:lnTo>
                    <a:pt x="214" y="86"/>
                  </a:lnTo>
                  <a:lnTo>
                    <a:pt x="198" y="89"/>
                  </a:lnTo>
                  <a:lnTo>
                    <a:pt x="180" y="93"/>
                  </a:lnTo>
                  <a:lnTo>
                    <a:pt x="160" y="96"/>
                  </a:lnTo>
                  <a:lnTo>
                    <a:pt x="140" y="100"/>
                  </a:lnTo>
                  <a:lnTo>
                    <a:pt x="119" y="106"/>
                  </a:lnTo>
                  <a:lnTo>
                    <a:pt x="109" y="107"/>
                  </a:lnTo>
                  <a:lnTo>
                    <a:pt x="98" y="110"/>
                  </a:lnTo>
                  <a:lnTo>
                    <a:pt x="88" y="111"/>
                  </a:lnTo>
                  <a:lnTo>
                    <a:pt x="79" y="113"/>
                  </a:lnTo>
                  <a:lnTo>
                    <a:pt x="70" y="114"/>
                  </a:lnTo>
                  <a:lnTo>
                    <a:pt x="61" y="114"/>
                  </a:lnTo>
                  <a:lnTo>
                    <a:pt x="52" y="115"/>
                  </a:lnTo>
                  <a:lnTo>
                    <a:pt x="46" y="115"/>
                  </a:lnTo>
                  <a:lnTo>
                    <a:pt x="37" y="115"/>
                  </a:lnTo>
                  <a:lnTo>
                    <a:pt x="30" y="115"/>
                  </a:lnTo>
                  <a:lnTo>
                    <a:pt x="25" y="115"/>
                  </a:lnTo>
                  <a:lnTo>
                    <a:pt x="19" y="115"/>
                  </a:lnTo>
                  <a:lnTo>
                    <a:pt x="14" y="115"/>
                  </a:lnTo>
                  <a:lnTo>
                    <a:pt x="8" y="115"/>
                  </a:lnTo>
                  <a:lnTo>
                    <a:pt x="4" y="114"/>
                  </a:lnTo>
                  <a:lnTo>
                    <a:pt x="0" y="114"/>
                  </a:lnTo>
                  <a:lnTo>
                    <a:pt x="0" y="95"/>
                  </a:lnTo>
                  <a:lnTo>
                    <a:pt x="0" y="75"/>
                  </a:lnTo>
                  <a:lnTo>
                    <a:pt x="5" y="75"/>
                  </a:lnTo>
                  <a:lnTo>
                    <a:pt x="11" y="75"/>
                  </a:lnTo>
                  <a:lnTo>
                    <a:pt x="16" y="75"/>
                  </a:lnTo>
                  <a:lnTo>
                    <a:pt x="23" y="75"/>
                  </a:lnTo>
                  <a:lnTo>
                    <a:pt x="30" y="74"/>
                  </a:lnTo>
                  <a:lnTo>
                    <a:pt x="39" y="74"/>
                  </a:lnTo>
                  <a:lnTo>
                    <a:pt x="46" y="72"/>
                  </a:lnTo>
                  <a:lnTo>
                    <a:pt x="54" y="72"/>
                  </a:lnTo>
                  <a:lnTo>
                    <a:pt x="63" y="71"/>
                  </a:lnTo>
                  <a:lnTo>
                    <a:pt x="72" y="70"/>
                  </a:lnTo>
                  <a:lnTo>
                    <a:pt x="81" y="68"/>
                  </a:lnTo>
                  <a:lnTo>
                    <a:pt x="91" y="67"/>
                  </a:lnTo>
                  <a:lnTo>
                    <a:pt x="101" y="66"/>
                  </a:lnTo>
                  <a:lnTo>
                    <a:pt x="112" y="63"/>
                  </a:lnTo>
                  <a:lnTo>
                    <a:pt x="123" y="61"/>
                  </a:lnTo>
                  <a:lnTo>
                    <a:pt x="134" y="59"/>
                  </a:lnTo>
                  <a:lnTo>
                    <a:pt x="155" y="54"/>
                  </a:lnTo>
                  <a:lnTo>
                    <a:pt x="176" y="50"/>
                  </a:lnTo>
                  <a:lnTo>
                    <a:pt x="194" y="46"/>
                  </a:lnTo>
                  <a:lnTo>
                    <a:pt x="212" y="43"/>
                  </a:lnTo>
                  <a:lnTo>
                    <a:pt x="228" y="41"/>
                  </a:lnTo>
                  <a:lnTo>
                    <a:pt x="243" y="38"/>
                  </a:lnTo>
                  <a:lnTo>
                    <a:pt x="250" y="36"/>
                  </a:lnTo>
                  <a:lnTo>
                    <a:pt x="257" y="36"/>
                  </a:lnTo>
                  <a:lnTo>
                    <a:pt x="263" y="35"/>
                  </a:lnTo>
                  <a:lnTo>
                    <a:pt x="270" y="34"/>
                  </a:lnTo>
                  <a:lnTo>
                    <a:pt x="279" y="32"/>
                  </a:lnTo>
                  <a:lnTo>
                    <a:pt x="290" y="30"/>
                  </a:lnTo>
                  <a:lnTo>
                    <a:pt x="299" y="28"/>
                  </a:lnTo>
                  <a:lnTo>
                    <a:pt x="307" y="25"/>
                  </a:lnTo>
                  <a:lnTo>
                    <a:pt x="314" y="23"/>
                  </a:lnTo>
                  <a:lnTo>
                    <a:pt x="320" y="20"/>
                  </a:lnTo>
                  <a:lnTo>
                    <a:pt x="324" y="16"/>
                  </a:lnTo>
                  <a:lnTo>
                    <a:pt x="326" y="13"/>
                  </a:lnTo>
                  <a:lnTo>
                    <a:pt x="328" y="10"/>
                  </a:lnTo>
                  <a:lnTo>
                    <a:pt x="331" y="7"/>
                  </a:lnTo>
                  <a:lnTo>
                    <a:pt x="332" y="6"/>
                  </a:lnTo>
                  <a:lnTo>
                    <a:pt x="335" y="3"/>
                  </a:lnTo>
                  <a:lnTo>
                    <a:pt x="339" y="2"/>
                  </a:lnTo>
                  <a:lnTo>
                    <a:pt x="342" y="2"/>
                  </a:lnTo>
                  <a:lnTo>
                    <a:pt x="346" y="0"/>
                  </a:lnTo>
                  <a:lnTo>
                    <a:pt x="350" y="0"/>
                  </a:lnTo>
                  <a:lnTo>
                    <a:pt x="354" y="0"/>
                  </a:lnTo>
                  <a:lnTo>
                    <a:pt x="360" y="3"/>
                  </a:lnTo>
                  <a:lnTo>
                    <a:pt x="367" y="6"/>
                  </a:lnTo>
                  <a:lnTo>
                    <a:pt x="374" y="9"/>
                  </a:lnTo>
                  <a:lnTo>
                    <a:pt x="380" y="14"/>
                  </a:lnTo>
                  <a:lnTo>
                    <a:pt x="389" y="20"/>
                  </a:lnTo>
                  <a:lnTo>
                    <a:pt x="398" y="27"/>
                  </a:lnTo>
                  <a:lnTo>
                    <a:pt x="408" y="34"/>
                  </a:lnTo>
                  <a:lnTo>
                    <a:pt x="416" y="42"/>
                  </a:lnTo>
                  <a:lnTo>
                    <a:pt x="425" y="49"/>
                  </a:lnTo>
                  <a:lnTo>
                    <a:pt x="433" y="56"/>
                  </a:lnTo>
                  <a:lnTo>
                    <a:pt x="439" y="61"/>
                  </a:lnTo>
                  <a:lnTo>
                    <a:pt x="443" y="66"/>
                  </a:lnTo>
                  <a:lnTo>
                    <a:pt x="447" y="70"/>
                  </a:lnTo>
                  <a:lnTo>
                    <a:pt x="448" y="72"/>
                  </a:lnTo>
                  <a:lnTo>
                    <a:pt x="448" y="74"/>
                  </a:lnTo>
                  <a:lnTo>
                    <a:pt x="450" y="75"/>
                  </a:lnTo>
                  <a:lnTo>
                    <a:pt x="450" y="75"/>
                  </a:lnTo>
                  <a:lnTo>
                    <a:pt x="450" y="79"/>
                  </a:lnTo>
                  <a:lnTo>
                    <a:pt x="450" y="82"/>
                  </a:lnTo>
                  <a:lnTo>
                    <a:pt x="448" y="85"/>
                  </a:lnTo>
                  <a:lnTo>
                    <a:pt x="447" y="88"/>
                  </a:lnTo>
                  <a:lnTo>
                    <a:pt x="445" y="90"/>
                  </a:lnTo>
                  <a:lnTo>
                    <a:pt x="443" y="93"/>
                  </a:lnTo>
                  <a:lnTo>
                    <a:pt x="441" y="95"/>
                  </a:lnTo>
                  <a:lnTo>
                    <a:pt x="439" y="97"/>
                  </a:lnTo>
                  <a:lnTo>
                    <a:pt x="436" y="97"/>
                  </a:lnTo>
                  <a:lnTo>
                    <a:pt x="434" y="99"/>
                  </a:lnTo>
                  <a:lnTo>
                    <a:pt x="433" y="100"/>
                  </a:lnTo>
                  <a:lnTo>
                    <a:pt x="430" y="103"/>
                  </a:lnTo>
                  <a:lnTo>
                    <a:pt x="429" y="106"/>
                  </a:lnTo>
                  <a:lnTo>
                    <a:pt x="427" y="108"/>
                  </a:lnTo>
                  <a:lnTo>
                    <a:pt x="427" y="111"/>
                  </a:lnTo>
                  <a:lnTo>
                    <a:pt x="426" y="115"/>
                  </a:lnTo>
                  <a:lnTo>
                    <a:pt x="425" y="119"/>
                  </a:lnTo>
                  <a:lnTo>
                    <a:pt x="425" y="124"/>
                  </a:lnTo>
                  <a:lnTo>
                    <a:pt x="423" y="129"/>
                  </a:lnTo>
                  <a:lnTo>
                    <a:pt x="423" y="135"/>
                  </a:lnTo>
                  <a:lnTo>
                    <a:pt x="423" y="140"/>
                  </a:lnTo>
                  <a:lnTo>
                    <a:pt x="423" y="146"/>
                  </a:lnTo>
                  <a:lnTo>
                    <a:pt x="423" y="153"/>
                  </a:lnTo>
                  <a:lnTo>
                    <a:pt x="423" y="160"/>
                  </a:lnTo>
                  <a:lnTo>
                    <a:pt x="422" y="167"/>
                  </a:lnTo>
                  <a:lnTo>
                    <a:pt x="422" y="176"/>
                  </a:lnTo>
                  <a:lnTo>
                    <a:pt x="422" y="186"/>
                  </a:lnTo>
                  <a:lnTo>
                    <a:pt x="421" y="197"/>
                  </a:lnTo>
                  <a:lnTo>
                    <a:pt x="421" y="211"/>
                  </a:lnTo>
                  <a:lnTo>
                    <a:pt x="422" y="225"/>
                  </a:lnTo>
                  <a:lnTo>
                    <a:pt x="422" y="240"/>
                  </a:lnTo>
                  <a:lnTo>
                    <a:pt x="422" y="257"/>
                  </a:lnTo>
                  <a:lnTo>
                    <a:pt x="422" y="275"/>
                  </a:lnTo>
                  <a:lnTo>
                    <a:pt x="423" y="294"/>
                  </a:lnTo>
                  <a:lnTo>
                    <a:pt x="423" y="315"/>
                  </a:lnTo>
                  <a:lnTo>
                    <a:pt x="423" y="337"/>
                  </a:lnTo>
                  <a:lnTo>
                    <a:pt x="425" y="360"/>
                  </a:lnTo>
                  <a:lnTo>
                    <a:pt x="425" y="385"/>
                  </a:lnTo>
                  <a:lnTo>
                    <a:pt x="426" y="412"/>
                  </a:lnTo>
                  <a:lnTo>
                    <a:pt x="426" y="439"/>
                  </a:lnTo>
                  <a:lnTo>
                    <a:pt x="427" y="453"/>
                  </a:lnTo>
                  <a:lnTo>
                    <a:pt x="427" y="467"/>
                  </a:lnTo>
                  <a:lnTo>
                    <a:pt x="427" y="481"/>
                  </a:lnTo>
                  <a:lnTo>
                    <a:pt x="427" y="495"/>
                  </a:lnTo>
                  <a:lnTo>
                    <a:pt x="427" y="507"/>
                  </a:lnTo>
                  <a:lnTo>
                    <a:pt x="427" y="519"/>
                  </a:lnTo>
                  <a:lnTo>
                    <a:pt x="427" y="532"/>
                  </a:lnTo>
                  <a:lnTo>
                    <a:pt x="427" y="543"/>
                  </a:lnTo>
                  <a:lnTo>
                    <a:pt x="427" y="555"/>
                  </a:lnTo>
                  <a:lnTo>
                    <a:pt x="426" y="567"/>
                  </a:lnTo>
                  <a:lnTo>
                    <a:pt x="426" y="576"/>
                  </a:lnTo>
                  <a:lnTo>
                    <a:pt x="426" y="587"/>
                  </a:lnTo>
                  <a:lnTo>
                    <a:pt x="425" y="597"/>
                  </a:lnTo>
                  <a:lnTo>
                    <a:pt x="425" y="607"/>
                  </a:lnTo>
                  <a:lnTo>
                    <a:pt x="423" y="625"/>
                  </a:lnTo>
                  <a:lnTo>
                    <a:pt x="421" y="641"/>
                  </a:lnTo>
                  <a:lnTo>
                    <a:pt x="419" y="658"/>
                  </a:lnTo>
                  <a:lnTo>
                    <a:pt x="416" y="672"/>
                  </a:lnTo>
                  <a:lnTo>
                    <a:pt x="414" y="684"/>
                  </a:lnTo>
                  <a:lnTo>
                    <a:pt x="411" y="697"/>
                  </a:lnTo>
                  <a:lnTo>
                    <a:pt x="408" y="706"/>
                  </a:lnTo>
                  <a:lnTo>
                    <a:pt x="404" y="716"/>
                  </a:lnTo>
                  <a:lnTo>
                    <a:pt x="400" y="723"/>
                  </a:lnTo>
                  <a:lnTo>
                    <a:pt x="400" y="723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50"/>
            <p:cNvSpPr/>
            <p:nvPr/>
          </p:nvSpPr>
          <p:spPr bwMode="auto">
            <a:xfrm>
              <a:off x="3238500" y="4521200"/>
              <a:ext cx="204787" cy="65088"/>
            </a:xfrm>
            <a:custGeom>
              <a:avLst/>
              <a:gdLst>
                <a:gd name="T0" fmla="*/ 0 w 258"/>
                <a:gd name="T1" fmla="*/ 46 h 83"/>
                <a:gd name="T2" fmla="*/ 13 w 258"/>
                <a:gd name="T3" fmla="*/ 46 h 83"/>
                <a:gd name="T4" fmla="*/ 26 w 258"/>
                <a:gd name="T5" fmla="*/ 44 h 83"/>
                <a:gd name="T6" fmla="*/ 40 w 258"/>
                <a:gd name="T7" fmla="*/ 43 h 83"/>
                <a:gd name="T8" fmla="*/ 55 w 258"/>
                <a:gd name="T9" fmla="*/ 40 h 83"/>
                <a:gd name="T10" fmla="*/ 69 w 258"/>
                <a:gd name="T11" fmla="*/ 36 h 83"/>
                <a:gd name="T12" fmla="*/ 86 w 258"/>
                <a:gd name="T13" fmla="*/ 32 h 83"/>
                <a:gd name="T14" fmla="*/ 103 w 258"/>
                <a:gd name="T15" fmla="*/ 26 h 83"/>
                <a:gd name="T16" fmla="*/ 119 w 258"/>
                <a:gd name="T17" fmla="*/ 21 h 83"/>
                <a:gd name="T18" fmla="*/ 134 w 258"/>
                <a:gd name="T19" fmla="*/ 17 h 83"/>
                <a:gd name="T20" fmla="*/ 148 w 258"/>
                <a:gd name="T21" fmla="*/ 13 h 83"/>
                <a:gd name="T22" fmla="*/ 161 w 258"/>
                <a:gd name="T23" fmla="*/ 8 h 83"/>
                <a:gd name="T24" fmla="*/ 173 w 258"/>
                <a:gd name="T25" fmla="*/ 6 h 83"/>
                <a:gd name="T26" fmla="*/ 184 w 258"/>
                <a:gd name="T27" fmla="*/ 3 h 83"/>
                <a:gd name="T28" fmla="*/ 193 w 258"/>
                <a:gd name="T29" fmla="*/ 2 h 83"/>
                <a:gd name="T30" fmla="*/ 197 w 258"/>
                <a:gd name="T31" fmla="*/ 0 h 83"/>
                <a:gd name="T32" fmla="*/ 201 w 258"/>
                <a:gd name="T33" fmla="*/ 0 h 83"/>
                <a:gd name="T34" fmla="*/ 204 w 258"/>
                <a:gd name="T35" fmla="*/ 0 h 83"/>
                <a:gd name="T36" fmla="*/ 208 w 258"/>
                <a:gd name="T37" fmla="*/ 0 h 83"/>
                <a:gd name="T38" fmla="*/ 216 w 258"/>
                <a:gd name="T39" fmla="*/ 0 h 83"/>
                <a:gd name="T40" fmla="*/ 224 w 258"/>
                <a:gd name="T41" fmla="*/ 0 h 83"/>
                <a:gd name="T42" fmla="*/ 233 w 258"/>
                <a:gd name="T43" fmla="*/ 2 h 83"/>
                <a:gd name="T44" fmla="*/ 237 w 258"/>
                <a:gd name="T45" fmla="*/ 3 h 83"/>
                <a:gd name="T46" fmla="*/ 242 w 258"/>
                <a:gd name="T47" fmla="*/ 4 h 83"/>
                <a:gd name="T48" fmla="*/ 245 w 258"/>
                <a:gd name="T49" fmla="*/ 6 h 83"/>
                <a:gd name="T50" fmla="*/ 249 w 258"/>
                <a:gd name="T51" fmla="*/ 8 h 83"/>
                <a:gd name="T52" fmla="*/ 252 w 258"/>
                <a:gd name="T53" fmla="*/ 10 h 83"/>
                <a:gd name="T54" fmla="*/ 253 w 258"/>
                <a:gd name="T55" fmla="*/ 13 h 83"/>
                <a:gd name="T56" fmla="*/ 255 w 258"/>
                <a:gd name="T57" fmla="*/ 15 h 83"/>
                <a:gd name="T58" fmla="*/ 256 w 258"/>
                <a:gd name="T59" fmla="*/ 20 h 83"/>
                <a:gd name="T60" fmla="*/ 258 w 258"/>
                <a:gd name="T61" fmla="*/ 22 h 83"/>
                <a:gd name="T62" fmla="*/ 258 w 258"/>
                <a:gd name="T63" fmla="*/ 25 h 83"/>
                <a:gd name="T64" fmla="*/ 258 w 258"/>
                <a:gd name="T65" fmla="*/ 26 h 83"/>
                <a:gd name="T66" fmla="*/ 256 w 258"/>
                <a:gd name="T67" fmla="*/ 28 h 83"/>
                <a:gd name="T68" fmla="*/ 253 w 258"/>
                <a:gd name="T69" fmla="*/ 31 h 83"/>
                <a:gd name="T70" fmla="*/ 252 w 258"/>
                <a:gd name="T71" fmla="*/ 32 h 83"/>
                <a:gd name="T72" fmla="*/ 248 w 258"/>
                <a:gd name="T73" fmla="*/ 33 h 83"/>
                <a:gd name="T74" fmla="*/ 244 w 258"/>
                <a:gd name="T75" fmla="*/ 36 h 83"/>
                <a:gd name="T76" fmla="*/ 240 w 258"/>
                <a:gd name="T77" fmla="*/ 38 h 83"/>
                <a:gd name="T78" fmla="*/ 234 w 258"/>
                <a:gd name="T79" fmla="*/ 40 h 83"/>
                <a:gd name="T80" fmla="*/ 227 w 258"/>
                <a:gd name="T81" fmla="*/ 42 h 83"/>
                <a:gd name="T82" fmla="*/ 220 w 258"/>
                <a:gd name="T83" fmla="*/ 44 h 83"/>
                <a:gd name="T84" fmla="*/ 212 w 258"/>
                <a:gd name="T85" fmla="*/ 47 h 83"/>
                <a:gd name="T86" fmla="*/ 204 w 258"/>
                <a:gd name="T87" fmla="*/ 49 h 83"/>
                <a:gd name="T88" fmla="*/ 194 w 258"/>
                <a:gd name="T89" fmla="*/ 51 h 83"/>
                <a:gd name="T90" fmla="*/ 184 w 258"/>
                <a:gd name="T91" fmla="*/ 54 h 83"/>
                <a:gd name="T92" fmla="*/ 173 w 258"/>
                <a:gd name="T93" fmla="*/ 56 h 83"/>
                <a:gd name="T94" fmla="*/ 161 w 258"/>
                <a:gd name="T95" fmla="*/ 58 h 83"/>
                <a:gd name="T96" fmla="*/ 137 w 258"/>
                <a:gd name="T97" fmla="*/ 65 h 83"/>
                <a:gd name="T98" fmla="*/ 114 w 258"/>
                <a:gd name="T99" fmla="*/ 69 h 83"/>
                <a:gd name="T100" fmla="*/ 93 w 258"/>
                <a:gd name="T101" fmla="*/ 74 h 83"/>
                <a:gd name="T102" fmla="*/ 72 w 258"/>
                <a:gd name="T103" fmla="*/ 78 h 83"/>
                <a:gd name="T104" fmla="*/ 53 w 258"/>
                <a:gd name="T105" fmla="*/ 80 h 83"/>
                <a:gd name="T106" fmla="*/ 33 w 258"/>
                <a:gd name="T107" fmla="*/ 82 h 83"/>
                <a:gd name="T108" fmla="*/ 15 w 258"/>
                <a:gd name="T109" fmla="*/ 83 h 83"/>
                <a:gd name="T110" fmla="*/ 0 w 258"/>
                <a:gd name="T111" fmla="*/ 83 h 83"/>
                <a:gd name="T112" fmla="*/ 0 w 258"/>
                <a:gd name="T113" fmla="*/ 65 h 83"/>
                <a:gd name="T114" fmla="*/ 0 w 258"/>
                <a:gd name="T115" fmla="*/ 46 h 83"/>
                <a:gd name="T116" fmla="*/ 0 w 258"/>
                <a:gd name="T117" fmla="*/ 4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8" h="83">
                  <a:moveTo>
                    <a:pt x="0" y="46"/>
                  </a:moveTo>
                  <a:lnTo>
                    <a:pt x="13" y="46"/>
                  </a:lnTo>
                  <a:lnTo>
                    <a:pt x="26" y="44"/>
                  </a:lnTo>
                  <a:lnTo>
                    <a:pt x="40" y="43"/>
                  </a:lnTo>
                  <a:lnTo>
                    <a:pt x="55" y="40"/>
                  </a:lnTo>
                  <a:lnTo>
                    <a:pt x="69" y="36"/>
                  </a:lnTo>
                  <a:lnTo>
                    <a:pt x="86" y="32"/>
                  </a:lnTo>
                  <a:lnTo>
                    <a:pt x="103" y="26"/>
                  </a:lnTo>
                  <a:lnTo>
                    <a:pt x="119" y="21"/>
                  </a:lnTo>
                  <a:lnTo>
                    <a:pt x="134" y="17"/>
                  </a:lnTo>
                  <a:lnTo>
                    <a:pt x="148" y="13"/>
                  </a:lnTo>
                  <a:lnTo>
                    <a:pt x="161" y="8"/>
                  </a:lnTo>
                  <a:lnTo>
                    <a:pt x="173" y="6"/>
                  </a:lnTo>
                  <a:lnTo>
                    <a:pt x="184" y="3"/>
                  </a:lnTo>
                  <a:lnTo>
                    <a:pt x="193" y="2"/>
                  </a:lnTo>
                  <a:lnTo>
                    <a:pt x="197" y="0"/>
                  </a:lnTo>
                  <a:lnTo>
                    <a:pt x="201" y="0"/>
                  </a:lnTo>
                  <a:lnTo>
                    <a:pt x="204" y="0"/>
                  </a:lnTo>
                  <a:lnTo>
                    <a:pt x="208" y="0"/>
                  </a:lnTo>
                  <a:lnTo>
                    <a:pt x="216" y="0"/>
                  </a:lnTo>
                  <a:lnTo>
                    <a:pt x="224" y="0"/>
                  </a:lnTo>
                  <a:lnTo>
                    <a:pt x="233" y="2"/>
                  </a:lnTo>
                  <a:lnTo>
                    <a:pt x="237" y="3"/>
                  </a:lnTo>
                  <a:lnTo>
                    <a:pt x="242" y="4"/>
                  </a:lnTo>
                  <a:lnTo>
                    <a:pt x="245" y="6"/>
                  </a:lnTo>
                  <a:lnTo>
                    <a:pt x="249" y="8"/>
                  </a:lnTo>
                  <a:lnTo>
                    <a:pt x="252" y="10"/>
                  </a:lnTo>
                  <a:lnTo>
                    <a:pt x="253" y="13"/>
                  </a:lnTo>
                  <a:lnTo>
                    <a:pt x="255" y="15"/>
                  </a:lnTo>
                  <a:lnTo>
                    <a:pt x="256" y="20"/>
                  </a:lnTo>
                  <a:lnTo>
                    <a:pt x="258" y="22"/>
                  </a:lnTo>
                  <a:lnTo>
                    <a:pt x="258" y="25"/>
                  </a:lnTo>
                  <a:lnTo>
                    <a:pt x="258" y="26"/>
                  </a:lnTo>
                  <a:lnTo>
                    <a:pt x="256" y="28"/>
                  </a:lnTo>
                  <a:lnTo>
                    <a:pt x="253" y="31"/>
                  </a:lnTo>
                  <a:lnTo>
                    <a:pt x="252" y="32"/>
                  </a:lnTo>
                  <a:lnTo>
                    <a:pt x="248" y="33"/>
                  </a:lnTo>
                  <a:lnTo>
                    <a:pt x="244" y="36"/>
                  </a:lnTo>
                  <a:lnTo>
                    <a:pt x="240" y="38"/>
                  </a:lnTo>
                  <a:lnTo>
                    <a:pt x="234" y="40"/>
                  </a:lnTo>
                  <a:lnTo>
                    <a:pt x="227" y="42"/>
                  </a:lnTo>
                  <a:lnTo>
                    <a:pt x="220" y="44"/>
                  </a:lnTo>
                  <a:lnTo>
                    <a:pt x="212" y="47"/>
                  </a:lnTo>
                  <a:lnTo>
                    <a:pt x="204" y="49"/>
                  </a:lnTo>
                  <a:lnTo>
                    <a:pt x="194" y="51"/>
                  </a:lnTo>
                  <a:lnTo>
                    <a:pt x="184" y="54"/>
                  </a:lnTo>
                  <a:lnTo>
                    <a:pt x="173" y="56"/>
                  </a:lnTo>
                  <a:lnTo>
                    <a:pt x="161" y="58"/>
                  </a:lnTo>
                  <a:lnTo>
                    <a:pt x="137" y="65"/>
                  </a:lnTo>
                  <a:lnTo>
                    <a:pt x="114" y="69"/>
                  </a:lnTo>
                  <a:lnTo>
                    <a:pt x="93" y="74"/>
                  </a:lnTo>
                  <a:lnTo>
                    <a:pt x="72" y="78"/>
                  </a:lnTo>
                  <a:lnTo>
                    <a:pt x="53" y="80"/>
                  </a:lnTo>
                  <a:lnTo>
                    <a:pt x="33" y="82"/>
                  </a:lnTo>
                  <a:lnTo>
                    <a:pt x="15" y="83"/>
                  </a:lnTo>
                  <a:lnTo>
                    <a:pt x="0" y="83"/>
                  </a:lnTo>
                  <a:lnTo>
                    <a:pt x="0" y="65"/>
                  </a:lnTo>
                  <a:lnTo>
                    <a:pt x="0" y="46"/>
                  </a:lnTo>
                  <a:lnTo>
                    <a:pt x="0" y="46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51"/>
            <p:cNvSpPr/>
            <p:nvPr/>
          </p:nvSpPr>
          <p:spPr bwMode="auto">
            <a:xfrm>
              <a:off x="3238500" y="4670425"/>
              <a:ext cx="204787" cy="55563"/>
            </a:xfrm>
            <a:custGeom>
              <a:avLst/>
              <a:gdLst>
                <a:gd name="T0" fmla="*/ 0 w 258"/>
                <a:gd name="T1" fmla="*/ 34 h 71"/>
                <a:gd name="T2" fmla="*/ 20 w 258"/>
                <a:gd name="T3" fmla="*/ 34 h 71"/>
                <a:gd name="T4" fmla="*/ 38 w 258"/>
                <a:gd name="T5" fmla="*/ 32 h 71"/>
                <a:gd name="T6" fmla="*/ 55 w 258"/>
                <a:gd name="T7" fmla="*/ 31 h 71"/>
                <a:gd name="T8" fmla="*/ 72 w 258"/>
                <a:gd name="T9" fmla="*/ 29 h 71"/>
                <a:gd name="T10" fmla="*/ 87 w 258"/>
                <a:gd name="T11" fmla="*/ 28 h 71"/>
                <a:gd name="T12" fmla="*/ 101 w 258"/>
                <a:gd name="T13" fmla="*/ 25 h 71"/>
                <a:gd name="T14" fmla="*/ 115 w 258"/>
                <a:gd name="T15" fmla="*/ 21 h 71"/>
                <a:gd name="T16" fmla="*/ 126 w 258"/>
                <a:gd name="T17" fmla="*/ 17 h 71"/>
                <a:gd name="T18" fmla="*/ 137 w 258"/>
                <a:gd name="T19" fmla="*/ 13 h 71"/>
                <a:gd name="T20" fmla="*/ 148 w 258"/>
                <a:gd name="T21" fmla="*/ 9 h 71"/>
                <a:gd name="T22" fmla="*/ 159 w 258"/>
                <a:gd name="T23" fmla="*/ 6 h 71"/>
                <a:gd name="T24" fmla="*/ 170 w 258"/>
                <a:gd name="T25" fmla="*/ 3 h 71"/>
                <a:gd name="T26" fmla="*/ 180 w 258"/>
                <a:gd name="T27" fmla="*/ 2 h 71"/>
                <a:gd name="T28" fmla="*/ 191 w 258"/>
                <a:gd name="T29" fmla="*/ 0 h 71"/>
                <a:gd name="T30" fmla="*/ 201 w 258"/>
                <a:gd name="T31" fmla="*/ 0 h 71"/>
                <a:gd name="T32" fmla="*/ 211 w 258"/>
                <a:gd name="T33" fmla="*/ 0 h 71"/>
                <a:gd name="T34" fmla="*/ 219 w 258"/>
                <a:gd name="T35" fmla="*/ 0 h 71"/>
                <a:gd name="T36" fmla="*/ 227 w 258"/>
                <a:gd name="T37" fmla="*/ 0 h 71"/>
                <a:gd name="T38" fmla="*/ 234 w 258"/>
                <a:gd name="T39" fmla="*/ 2 h 71"/>
                <a:gd name="T40" fmla="*/ 240 w 258"/>
                <a:gd name="T41" fmla="*/ 3 h 71"/>
                <a:gd name="T42" fmla="*/ 245 w 258"/>
                <a:gd name="T43" fmla="*/ 6 h 71"/>
                <a:gd name="T44" fmla="*/ 251 w 258"/>
                <a:gd name="T45" fmla="*/ 9 h 71"/>
                <a:gd name="T46" fmla="*/ 253 w 258"/>
                <a:gd name="T47" fmla="*/ 13 h 71"/>
                <a:gd name="T48" fmla="*/ 258 w 258"/>
                <a:gd name="T49" fmla="*/ 17 h 71"/>
                <a:gd name="T50" fmla="*/ 258 w 258"/>
                <a:gd name="T51" fmla="*/ 18 h 71"/>
                <a:gd name="T52" fmla="*/ 258 w 258"/>
                <a:gd name="T53" fmla="*/ 21 h 71"/>
                <a:gd name="T54" fmla="*/ 256 w 258"/>
                <a:gd name="T55" fmla="*/ 24 h 71"/>
                <a:gd name="T56" fmla="*/ 255 w 258"/>
                <a:gd name="T57" fmla="*/ 27 h 71"/>
                <a:gd name="T58" fmla="*/ 253 w 258"/>
                <a:gd name="T59" fmla="*/ 28 h 71"/>
                <a:gd name="T60" fmla="*/ 251 w 258"/>
                <a:gd name="T61" fmla="*/ 31 h 71"/>
                <a:gd name="T62" fmla="*/ 246 w 258"/>
                <a:gd name="T63" fmla="*/ 34 h 71"/>
                <a:gd name="T64" fmla="*/ 242 w 258"/>
                <a:gd name="T65" fmla="*/ 35 h 71"/>
                <a:gd name="T66" fmla="*/ 238 w 258"/>
                <a:gd name="T67" fmla="*/ 38 h 71"/>
                <a:gd name="T68" fmla="*/ 233 w 258"/>
                <a:gd name="T69" fmla="*/ 41 h 71"/>
                <a:gd name="T70" fmla="*/ 227 w 258"/>
                <a:gd name="T71" fmla="*/ 42 h 71"/>
                <a:gd name="T72" fmla="*/ 220 w 258"/>
                <a:gd name="T73" fmla="*/ 45 h 71"/>
                <a:gd name="T74" fmla="*/ 213 w 258"/>
                <a:gd name="T75" fmla="*/ 47 h 71"/>
                <a:gd name="T76" fmla="*/ 205 w 258"/>
                <a:gd name="T77" fmla="*/ 50 h 71"/>
                <a:gd name="T78" fmla="*/ 197 w 258"/>
                <a:gd name="T79" fmla="*/ 52 h 71"/>
                <a:gd name="T80" fmla="*/ 188 w 258"/>
                <a:gd name="T81" fmla="*/ 54 h 71"/>
                <a:gd name="T82" fmla="*/ 179 w 258"/>
                <a:gd name="T83" fmla="*/ 57 h 71"/>
                <a:gd name="T84" fmla="*/ 169 w 258"/>
                <a:gd name="T85" fmla="*/ 59 h 71"/>
                <a:gd name="T86" fmla="*/ 158 w 258"/>
                <a:gd name="T87" fmla="*/ 61 h 71"/>
                <a:gd name="T88" fmla="*/ 148 w 258"/>
                <a:gd name="T89" fmla="*/ 63 h 71"/>
                <a:gd name="T90" fmla="*/ 126 w 258"/>
                <a:gd name="T91" fmla="*/ 65 h 71"/>
                <a:gd name="T92" fmla="*/ 103 w 258"/>
                <a:gd name="T93" fmla="*/ 67 h 71"/>
                <a:gd name="T94" fmla="*/ 78 w 258"/>
                <a:gd name="T95" fmla="*/ 70 h 71"/>
                <a:gd name="T96" fmla="*/ 53 w 258"/>
                <a:gd name="T97" fmla="*/ 70 h 71"/>
                <a:gd name="T98" fmla="*/ 26 w 258"/>
                <a:gd name="T99" fmla="*/ 71 h 71"/>
                <a:gd name="T100" fmla="*/ 0 w 258"/>
                <a:gd name="T101" fmla="*/ 71 h 71"/>
                <a:gd name="T102" fmla="*/ 0 w 258"/>
                <a:gd name="T103" fmla="*/ 52 h 71"/>
                <a:gd name="T104" fmla="*/ 0 w 258"/>
                <a:gd name="T105" fmla="*/ 34 h 71"/>
                <a:gd name="T106" fmla="*/ 0 w 258"/>
                <a:gd name="T107" fmla="*/ 3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8" h="71">
                  <a:moveTo>
                    <a:pt x="0" y="34"/>
                  </a:moveTo>
                  <a:lnTo>
                    <a:pt x="20" y="34"/>
                  </a:lnTo>
                  <a:lnTo>
                    <a:pt x="38" y="32"/>
                  </a:lnTo>
                  <a:lnTo>
                    <a:pt x="55" y="31"/>
                  </a:lnTo>
                  <a:lnTo>
                    <a:pt x="72" y="29"/>
                  </a:lnTo>
                  <a:lnTo>
                    <a:pt x="87" y="28"/>
                  </a:lnTo>
                  <a:lnTo>
                    <a:pt x="101" y="25"/>
                  </a:lnTo>
                  <a:lnTo>
                    <a:pt x="115" y="21"/>
                  </a:lnTo>
                  <a:lnTo>
                    <a:pt x="126" y="17"/>
                  </a:lnTo>
                  <a:lnTo>
                    <a:pt x="137" y="13"/>
                  </a:lnTo>
                  <a:lnTo>
                    <a:pt x="148" y="9"/>
                  </a:lnTo>
                  <a:lnTo>
                    <a:pt x="159" y="6"/>
                  </a:lnTo>
                  <a:lnTo>
                    <a:pt x="170" y="3"/>
                  </a:lnTo>
                  <a:lnTo>
                    <a:pt x="180" y="2"/>
                  </a:lnTo>
                  <a:lnTo>
                    <a:pt x="191" y="0"/>
                  </a:lnTo>
                  <a:lnTo>
                    <a:pt x="201" y="0"/>
                  </a:lnTo>
                  <a:lnTo>
                    <a:pt x="211" y="0"/>
                  </a:lnTo>
                  <a:lnTo>
                    <a:pt x="219" y="0"/>
                  </a:lnTo>
                  <a:lnTo>
                    <a:pt x="227" y="0"/>
                  </a:lnTo>
                  <a:lnTo>
                    <a:pt x="234" y="2"/>
                  </a:lnTo>
                  <a:lnTo>
                    <a:pt x="240" y="3"/>
                  </a:lnTo>
                  <a:lnTo>
                    <a:pt x="245" y="6"/>
                  </a:lnTo>
                  <a:lnTo>
                    <a:pt x="251" y="9"/>
                  </a:lnTo>
                  <a:lnTo>
                    <a:pt x="253" y="13"/>
                  </a:lnTo>
                  <a:lnTo>
                    <a:pt x="258" y="17"/>
                  </a:lnTo>
                  <a:lnTo>
                    <a:pt x="258" y="18"/>
                  </a:lnTo>
                  <a:lnTo>
                    <a:pt x="258" y="21"/>
                  </a:lnTo>
                  <a:lnTo>
                    <a:pt x="256" y="24"/>
                  </a:lnTo>
                  <a:lnTo>
                    <a:pt x="255" y="27"/>
                  </a:lnTo>
                  <a:lnTo>
                    <a:pt x="253" y="28"/>
                  </a:lnTo>
                  <a:lnTo>
                    <a:pt x="251" y="31"/>
                  </a:lnTo>
                  <a:lnTo>
                    <a:pt x="246" y="34"/>
                  </a:lnTo>
                  <a:lnTo>
                    <a:pt x="242" y="35"/>
                  </a:lnTo>
                  <a:lnTo>
                    <a:pt x="238" y="38"/>
                  </a:lnTo>
                  <a:lnTo>
                    <a:pt x="233" y="41"/>
                  </a:lnTo>
                  <a:lnTo>
                    <a:pt x="227" y="42"/>
                  </a:lnTo>
                  <a:lnTo>
                    <a:pt x="220" y="45"/>
                  </a:lnTo>
                  <a:lnTo>
                    <a:pt x="213" y="47"/>
                  </a:lnTo>
                  <a:lnTo>
                    <a:pt x="205" y="50"/>
                  </a:lnTo>
                  <a:lnTo>
                    <a:pt x="197" y="52"/>
                  </a:lnTo>
                  <a:lnTo>
                    <a:pt x="188" y="54"/>
                  </a:lnTo>
                  <a:lnTo>
                    <a:pt x="179" y="57"/>
                  </a:lnTo>
                  <a:lnTo>
                    <a:pt x="169" y="59"/>
                  </a:lnTo>
                  <a:lnTo>
                    <a:pt x="158" y="61"/>
                  </a:lnTo>
                  <a:lnTo>
                    <a:pt x="148" y="63"/>
                  </a:lnTo>
                  <a:lnTo>
                    <a:pt x="126" y="65"/>
                  </a:lnTo>
                  <a:lnTo>
                    <a:pt x="103" y="67"/>
                  </a:lnTo>
                  <a:lnTo>
                    <a:pt x="78" y="70"/>
                  </a:lnTo>
                  <a:lnTo>
                    <a:pt x="53" y="70"/>
                  </a:lnTo>
                  <a:lnTo>
                    <a:pt x="26" y="71"/>
                  </a:lnTo>
                  <a:lnTo>
                    <a:pt x="0" y="71"/>
                  </a:lnTo>
                  <a:lnTo>
                    <a:pt x="0" y="52"/>
                  </a:lnTo>
                  <a:lnTo>
                    <a:pt x="0" y="34"/>
                  </a:lnTo>
                  <a:lnTo>
                    <a:pt x="0" y="34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52"/>
            <p:cNvSpPr/>
            <p:nvPr/>
          </p:nvSpPr>
          <p:spPr bwMode="auto">
            <a:xfrm>
              <a:off x="3222625" y="4822825"/>
              <a:ext cx="268287" cy="55563"/>
            </a:xfrm>
            <a:custGeom>
              <a:avLst/>
              <a:gdLst>
                <a:gd name="T0" fmla="*/ 14 w 337"/>
                <a:gd name="T1" fmla="*/ 33 h 70"/>
                <a:gd name="T2" fmla="*/ 43 w 337"/>
                <a:gd name="T3" fmla="*/ 30 h 70"/>
                <a:gd name="T4" fmla="*/ 77 w 337"/>
                <a:gd name="T5" fmla="*/ 27 h 70"/>
                <a:gd name="T6" fmla="*/ 117 w 337"/>
                <a:gd name="T7" fmla="*/ 21 h 70"/>
                <a:gd name="T8" fmla="*/ 148 w 337"/>
                <a:gd name="T9" fmla="*/ 14 h 70"/>
                <a:gd name="T10" fmla="*/ 169 w 337"/>
                <a:gd name="T11" fmla="*/ 9 h 70"/>
                <a:gd name="T12" fmla="*/ 187 w 337"/>
                <a:gd name="T13" fmla="*/ 7 h 70"/>
                <a:gd name="T14" fmla="*/ 205 w 337"/>
                <a:gd name="T15" fmla="*/ 4 h 70"/>
                <a:gd name="T16" fmla="*/ 220 w 337"/>
                <a:gd name="T17" fmla="*/ 1 h 70"/>
                <a:gd name="T18" fmla="*/ 234 w 337"/>
                <a:gd name="T19" fmla="*/ 0 h 70"/>
                <a:gd name="T20" fmla="*/ 246 w 337"/>
                <a:gd name="T21" fmla="*/ 0 h 70"/>
                <a:gd name="T22" fmla="*/ 256 w 337"/>
                <a:gd name="T23" fmla="*/ 0 h 70"/>
                <a:gd name="T24" fmla="*/ 265 w 337"/>
                <a:gd name="T25" fmla="*/ 0 h 70"/>
                <a:gd name="T26" fmla="*/ 274 w 337"/>
                <a:gd name="T27" fmla="*/ 1 h 70"/>
                <a:gd name="T28" fmla="*/ 283 w 337"/>
                <a:gd name="T29" fmla="*/ 4 h 70"/>
                <a:gd name="T30" fmla="*/ 293 w 337"/>
                <a:gd name="T31" fmla="*/ 8 h 70"/>
                <a:gd name="T32" fmla="*/ 308 w 337"/>
                <a:gd name="T33" fmla="*/ 18 h 70"/>
                <a:gd name="T34" fmla="*/ 328 w 337"/>
                <a:gd name="T35" fmla="*/ 34 h 70"/>
                <a:gd name="T36" fmla="*/ 332 w 337"/>
                <a:gd name="T37" fmla="*/ 45 h 70"/>
                <a:gd name="T38" fmla="*/ 319 w 337"/>
                <a:gd name="T39" fmla="*/ 45 h 70"/>
                <a:gd name="T40" fmla="*/ 304 w 337"/>
                <a:gd name="T41" fmla="*/ 47 h 70"/>
                <a:gd name="T42" fmla="*/ 285 w 337"/>
                <a:gd name="T43" fmla="*/ 47 h 70"/>
                <a:gd name="T44" fmla="*/ 264 w 337"/>
                <a:gd name="T45" fmla="*/ 50 h 70"/>
                <a:gd name="T46" fmla="*/ 239 w 337"/>
                <a:gd name="T47" fmla="*/ 51 h 70"/>
                <a:gd name="T48" fmla="*/ 213 w 337"/>
                <a:gd name="T49" fmla="*/ 54 h 70"/>
                <a:gd name="T50" fmla="*/ 184 w 337"/>
                <a:gd name="T51" fmla="*/ 57 h 70"/>
                <a:gd name="T52" fmla="*/ 153 w 337"/>
                <a:gd name="T53" fmla="*/ 59 h 70"/>
                <a:gd name="T54" fmla="*/ 124 w 337"/>
                <a:gd name="T55" fmla="*/ 62 h 70"/>
                <a:gd name="T56" fmla="*/ 97 w 337"/>
                <a:gd name="T57" fmla="*/ 65 h 70"/>
                <a:gd name="T58" fmla="*/ 73 w 337"/>
                <a:gd name="T59" fmla="*/ 66 h 70"/>
                <a:gd name="T60" fmla="*/ 52 w 337"/>
                <a:gd name="T61" fmla="*/ 68 h 70"/>
                <a:gd name="T62" fmla="*/ 33 w 337"/>
                <a:gd name="T63" fmla="*/ 69 h 70"/>
                <a:gd name="T64" fmla="*/ 18 w 337"/>
                <a:gd name="T65" fmla="*/ 70 h 70"/>
                <a:gd name="T66" fmla="*/ 5 w 337"/>
                <a:gd name="T67" fmla="*/ 70 h 70"/>
                <a:gd name="T68" fmla="*/ 0 w 337"/>
                <a:gd name="T69" fmla="*/ 51 h 70"/>
                <a:gd name="T70" fmla="*/ 0 w 337"/>
                <a:gd name="T71" fmla="*/ 3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7" h="70">
                  <a:moveTo>
                    <a:pt x="0" y="33"/>
                  </a:moveTo>
                  <a:lnTo>
                    <a:pt x="14" y="33"/>
                  </a:lnTo>
                  <a:lnTo>
                    <a:pt x="27" y="32"/>
                  </a:lnTo>
                  <a:lnTo>
                    <a:pt x="43" y="30"/>
                  </a:lnTo>
                  <a:lnTo>
                    <a:pt x="59" y="29"/>
                  </a:lnTo>
                  <a:lnTo>
                    <a:pt x="77" y="27"/>
                  </a:lnTo>
                  <a:lnTo>
                    <a:pt x="97" y="23"/>
                  </a:lnTo>
                  <a:lnTo>
                    <a:pt x="117" y="21"/>
                  </a:lnTo>
                  <a:lnTo>
                    <a:pt x="138" y="16"/>
                  </a:lnTo>
                  <a:lnTo>
                    <a:pt x="148" y="14"/>
                  </a:lnTo>
                  <a:lnTo>
                    <a:pt x="159" y="11"/>
                  </a:lnTo>
                  <a:lnTo>
                    <a:pt x="169" y="9"/>
                  </a:lnTo>
                  <a:lnTo>
                    <a:pt x="178" y="8"/>
                  </a:lnTo>
                  <a:lnTo>
                    <a:pt x="187" y="7"/>
                  </a:lnTo>
                  <a:lnTo>
                    <a:pt x="196" y="5"/>
                  </a:lnTo>
                  <a:lnTo>
                    <a:pt x="205" y="4"/>
                  </a:lnTo>
                  <a:lnTo>
                    <a:pt x="213" y="3"/>
                  </a:lnTo>
                  <a:lnTo>
                    <a:pt x="220" y="1"/>
                  </a:lnTo>
                  <a:lnTo>
                    <a:pt x="227" y="1"/>
                  </a:lnTo>
                  <a:lnTo>
                    <a:pt x="234" y="0"/>
                  </a:lnTo>
                  <a:lnTo>
                    <a:pt x="241" y="0"/>
                  </a:lnTo>
                  <a:lnTo>
                    <a:pt x="246" y="0"/>
                  </a:lnTo>
                  <a:lnTo>
                    <a:pt x="252" y="0"/>
                  </a:lnTo>
                  <a:lnTo>
                    <a:pt x="256" y="0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70" y="0"/>
                  </a:lnTo>
                  <a:lnTo>
                    <a:pt x="274" y="1"/>
                  </a:lnTo>
                  <a:lnTo>
                    <a:pt x="279" y="3"/>
                  </a:lnTo>
                  <a:lnTo>
                    <a:pt x="283" y="4"/>
                  </a:lnTo>
                  <a:lnTo>
                    <a:pt x="288" y="5"/>
                  </a:lnTo>
                  <a:lnTo>
                    <a:pt x="293" y="8"/>
                  </a:lnTo>
                  <a:lnTo>
                    <a:pt x="297" y="11"/>
                  </a:lnTo>
                  <a:lnTo>
                    <a:pt x="308" y="18"/>
                  </a:lnTo>
                  <a:lnTo>
                    <a:pt x="318" y="26"/>
                  </a:lnTo>
                  <a:lnTo>
                    <a:pt x="328" y="34"/>
                  </a:lnTo>
                  <a:lnTo>
                    <a:pt x="337" y="45"/>
                  </a:lnTo>
                  <a:lnTo>
                    <a:pt x="332" y="45"/>
                  </a:lnTo>
                  <a:lnTo>
                    <a:pt x="326" y="45"/>
                  </a:lnTo>
                  <a:lnTo>
                    <a:pt x="319" y="45"/>
                  </a:lnTo>
                  <a:lnTo>
                    <a:pt x="313" y="45"/>
                  </a:lnTo>
                  <a:lnTo>
                    <a:pt x="304" y="47"/>
                  </a:lnTo>
                  <a:lnTo>
                    <a:pt x="295" y="47"/>
                  </a:lnTo>
                  <a:lnTo>
                    <a:pt x="285" y="47"/>
                  </a:lnTo>
                  <a:lnTo>
                    <a:pt x="275" y="48"/>
                  </a:lnTo>
                  <a:lnTo>
                    <a:pt x="264" y="50"/>
                  </a:lnTo>
                  <a:lnTo>
                    <a:pt x="252" y="50"/>
                  </a:lnTo>
                  <a:lnTo>
                    <a:pt x="239" y="51"/>
                  </a:lnTo>
                  <a:lnTo>
                    <a:pt x="227" y="52"/>
                  </a:lnTo>
                  <a:lnTo>
                    <a:pt x="213" y="54"/>
                  </a:lnTo>
                  <a:lnTo>
                    <a:pt x="199" y="55"/>
                  </a:lnTo>
                  <a:lnTo>
                    <a:pt x="184" y="57"/>
                  </a:lnTo>
                  <a:lnTo>
                    <a:pt x="169" y="58"/>
                  </a:lnTo>
                  <a:lnTo>
                    <a:pt x="153" y="59"/>
                  </a:lnTo>
                  <a:lnTo>
                    <a:pt x="138" y="61"/>
                  </a:lnTo>
                  <a:lnTo>
                    <a:pt x="124" y="62"/>
                  </a:lnTo>
                  <a:lnTo>
                    <a:pt x="110" y="63"/>
                  </a:lnTo>
                  <a:lnTo>
                    <a:pt x="97" y="65"/>
                  </a:lnTo>
                  <a:lnTo>
                    <a:pt x="86" y="65"/>
                  </a:lnTo>
                  <a:lnTo>
                    <a:pt x="73" y="66"/>
                  </a:lnTo>
                  <a:lnTo>
                    <a:pt x="62" y="68"/>
                  </a:lnTo>
                  <a:lnTo>
                    <a:pt x="52" y="68"/>
                  </a:lnTo>
                  <a:lnTo>
                    <a:pt x="43" y="69"/>
                  </a:lnTo>
                  <a:lnTo>
                    <a:pt x="33" y="69"/>
                  </a:lnTo>
                  <a:lnTo>
                    <a:pt x="25" y="69"/>
                  </a:lnTo>
                  <a:lnTo>
                    <a:pt x="18" y="70"/>
                  </a:lnTo>
                  <a:lnTo>
                    <a:pt x="11" y="70"/>
                  </a:lnTo>
                  <a:lnTo>
                    <a:pt x="5" y="70"/>
                  </a:lnTo>
                  <a:lnTo>
                    <a:pt x="0" y="70"/>
                  </a:lnTo>
                  <a:lnTo>
                    <a:pt x="0" y="51"/>
                  </a:lnTo>
                  <a:lnTo>
                    <a:pt x="0" y="33"/>
                  </a:lnTo>
                  <a:lnTo>
                    <a:pt x="0" y="33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2" name="Freeform 147"/>
          <p:cNvSpPr/>
          <p:nvPr/>
        </p:nvSpPr>
        <p:spPr bwMode="auto">
          <a:xfrm>
            <a:off x="3584292" y="2046318"/>
            <a:ext cx="142650" cy="1291570"/>
          </a:xfrm>
          <a:custGeom>
            <a:avLst/>
            <a:gdLst>
              <a:gd name="T0" fmla="*/ 75 w 75"/>
              <a:gd name="T1" fmla="*/ 70 h 668"/>
              <a:gd name="T2" fmla="*/ 75 w 75"/>
              <a:gd name="T3" fmla="*/ 152 h 668"/>
              <a:gd name="T4" fmla="*/ 73 w 75"/>
              <a:gd name="T5" fmla="*/ 227 h 668"/>
              <a:gd name="T6" fmla="*/ 73 w 75"/>
              <a:gd name="T7" fmla="*/ 295 h 668"/>
              <a:gd name="T8" fmla="*/ 72 w 75"/>
              <a:gd name="T9" fmla="*/ 356 h 668"/>
              <a:gd name="T10" fmla="*/ 72 w 75"/>
              <a:gd name="T11" fmla="*/ 410 h 668"/>
              <a:gd name="T12" fmla="*/ 70 w 75"/>
              <a:gd name="T13" fmla="*/ 457 h 668"/>
              <a:gd name="T14" fmla="*/ 70 w 75"/>
              <a:gd name="T15" fmla="*/ 497 h 668"/>
              <a:gd name="T16" fmla="*/ 69 w 75"/>
              <a:gd name="T17" fmla="*/ 530 h 668"/>
              <a:gd name="T18" fmla="*/ 68 w 75"/>
              <a:gd name="T19" fmla="*/ 556 h 668"/>
              <a:gd name="T20" fmla="*/ 66 w 75"/>
              <a:gd name="T21" fmla="*/ 577 h 668"/>
              <a:gd name="T22" fmla="*/ 62 w 75"/>
              <a:gd name="T23" fmla="*/ 609 h 668"/>
              <a:gd name="T24" fmla="*/ 58 w 75"/>
              <a:gd name="T25" fmla="*/ 634 h 668"/>
              <a:gd name="T26" fmla="*/ 54 w 75"/>
              <a:gd name="T27" fmla="*/ 652 h 668"/>
              <a:gd name="T28" fmla="*/ 51 w 75"/>
              <a:gd name="T29" fmla="*/ 663 h 668"/>
              <a:gd name="T30" fmla="*/ 48 w 75"/>
              <a:gd name="T31" fmla="*/ 668 h 668"/>
              <a:gd name="T32" fmla="*/ 41 w 75"/>
              <a:gd name="T33" fmla="*/ 667 h 668"/>
              <a:gd name="T34" fmla="*/ 32 w 75"/>
              <a:gd name="T35" fmla="*/ 655 h 668"/>
              <a:gd name="T36" fmla="*/ 21 w 75"/>
              <a:gd name="T37" fmla="*/ 631 h 668"/>
              <a:gd name="T38" fmla="*/ 11 w 75"/>
              <a:gd name="T39" fmla="*/ 606 h 668"/>
              <a:gd name="T40" fmla="*/ 5 w 75"/>
              <a:gd name="T41" fmla="*/ 590 h 668"/>
              <a:gd name="T42" fmla="*/ 5 w 75"/>
              <a:gd name="T43" fmla="*/ 578 h 668"/>
              <a:gd name="T44" fmla="*/ 5 w 75"/>
              <a:gd name="T45" fmla="*/ 570 h 668"/>
              <a:gd name="T46" fmla="*/ 7 w 75"/>
              <a:gd name="T47" fmla="*/ 558 h 668"/>
              <a:gd name="T48" fmla="*/ 8 w 75"/>
              <a:gd name="T49" fmla="*/ 541 h 668"/>
              <a:gd name="T50" fmla="*/ 11 w 75"/>
              <a:gd name="T51" fmla="*/ 519 h 668"/>
              <a:gd name="T52" fmla="*/ 12 w 75"/>
              <a:gd name="T53" fmla="*/ 494 h 668"/>
              <a:gd name="T54" fmla="*/ 15 w 75"/>
              <a:gd name="T55" fmla="*/ 462 h 668"/>
              <a:gd name="T56" fmla="*/ 16 w 75"/>
              <a:gd name="T57" fmla="*/ 425 h 668"/>
              <a:gd name="T58" fmla="*/ 19 w 75"/>
              <a:gd name="T59" fmla="*/ 382 h 668"/>
              <a:gd name="T60" fmla="*/ 22 w 75"/>
              <a:gd name="T61" fmla="*/ 333 h 668"/>
              <a:gd name="T62" fmla="*/ 23 w 75"/>
              <a:gd name="T63" fmla="*/ 278 h 668"/>
              <a:gd name="T64" fmla="*/ 25 w 75"/>
              <a:gd name="T65" fmla="*/ 221 h 668"/>
              <a:gd name="T66" fmla="*/ 23 w 75"/>
              <a:gd name="T67" fmla="*/ 173 h 668"/>
              <a:gd name="T68" fmla="*/ 22 w 75"/>
              <a:gd name="T69" fmla="*/ 131 h 668"/>
              <a:gd name="T70" fmla="*/ 19 w 75"/>
              <a:gd name="T71" fmla="*/ 97 h 668"/>
              <a:gd name="T72" fmla="*/ 15 w 75"/>
              <a:gd name="T73" fmla="*/ 72 h 668"/>
              <a:gd name="T74" fmla="*/ 10 w 75"/>
              <a:gd name="T75" fmla="*/ 50 h 668"/>
              <a:gd name="T76" fmla="*/ 1 w 75"/>
              <a:gd name="T77" fmla="*/ 26 h 668"/>
              <a:gd name="T78" fmla="*/ 0 w 75"/>
              <a:gd name="T79" fmla="*/ 10 h 668"/>
              <a:gd name="T80" fmla="*/ 3 w 75"/>
              <a:gd name="T81" fmla="*/ 1 h 668"/>
              <a:gd name="T82" fmla="*/ 8 w 75"/>
              <a:gd name="T83" fmla="*/ 0 h 668"/>
              <a:gd name="T84" fmla="*/ 19 w 75"/>
              <a:gd name="T85" fmla="*/ 1 h 668"/>
              <a:gd name="T86" fmla="*/ 36 w 75"/>
              <a:gd name="T87" fmla="*/ 4 h 668"/>
              <a:gd name="T88" fmla="*/ 57 w 75"/>
              <a:gd name="T89" fmla="*/ 8 h 668"/>
              <a:gd name="T90" fmla="*/ 75 w 75"/>
              <a:gd name="T91" fmla="*/ 12 h 6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5" h="668">
                <a:moveTo>
                  <a:pt x="75" y="12"/>
                </a:moveTo>
                <a:lnTo>
                  <a:pt x="75" y="43"/>
                </a:lnTo>
                <a:lnTo>
                  <a:pt x="75" y="70"/>
                </a:lnTo>
                <a:lnTo>
                  <a:pt x="75" y="98"/>
                </a:lnTo>
                <a:lnTo>
                  <a:pt x="75" y="126"/>
                </a:lnTo>
                <a:lnTo>
                  <a:pt x="75" y="152"/>
                </a:lnTo>
                <a:lnTo>
                  <a:pt x="73" y="177"/>
                </a:lnTo>
                <a:lnTo>
                  <a:pt x="73" y="202"/>
                </a:lnTo>
                <a:lnTo>
                  <a:pt x="73" y="227"/>
                </a:lnTo>
                <a:lnTo>
                  <a:pt x="73" y="250"/>
                </a:lnTo>
                <a:lnTo>
                  <a:pt x="73" y="273"/>
                </a:lnTo>
                <a:lnTo>
                  <a:pt x="73" y="295"/>
                </a:lnTo>
                <a:lnTo>
                  <a:pt x="73" y="315"/>
                </a:lnTo>
                <a:lnTo>
                  <a:pt x="73" y="336"/>
                </a:lnTo>
                <a:lnTo>
                  <a:pt x="72" y="356"/>
                </a:lnTo>
                <a:lnTo>
                  <a:pt x="72" y="374"/>
                </a:lnTo>
                <a:lnTo>
                  <a:pt x="72" y="392"/>
                </a:lnTo>
                <a:lnTo>
                  <a:pt x="72" y="410"/>
                </a:lnTo>
                <a:lnTo>
                  <a:pt x="72" y="426"/>
                </a:lnTo>
                <a:lnTo>
                  <a:pt x="70" y="441"/>
                </a:lnTo>
                <a:lnTo>
                  <a:pt x="70" y="457"/>
                </a:lnTo>
                <a:lnTo>
                  <a:pt x="70" y="470"/>
                </a:lnTo>
                <a:lnTo>
                  <a:pt x="70" y="484"/>
                </a:lnTo>
                <a:lnTo>
                  <a:pt x="70" y="497"/>
                </a:lnTo>
                <a:lnTo>
                  <a:pt x="69" y="509"/>
                </a:lnTo>
                <a:lnTo>
                  <a:pt x="69" y="520"/>
                </a:lnTo>
                <a:lnTo>
                  <a:pt x="69" y="530"/>
                </a:lnTo>
                <a:lnTo>
                  <a:pt x="69" y="540"/>
                </a:lnTo>
                <a:lnTo>
                  <a:pt x="68" y="549"/>
                </a:lnTo>
                <a:lnTo>
                  <a:pt x="68" y="556"/>
                </a:lnTo>
                <a:lnTo>
                  <a:pt x="68" y="565"/>
                </a:lnTo>
                <a:lnTo>
                  <a:pt x="68" y="572"/>
                </a:lnTo>
                <a:lnTo>
                  <a:pt x="66" y="577"/>
                </a:lnTo>
                <a:lnTo>
                  <a:pt x="65" y="588"/>
                </a:lnTo>
                <a:lnTo>
                  <a:pt x="64" y="599"/>
                </a:lnTo>
                <a:lnTo>
                  <a:pt x="62" y="609"/>
                </a:lnTo>
                <a:lnTo>
                  <a:pt x="61" y="617"/>
                </a:lnTo>
                <a:lnTo>
                  <a:pt x="59" y="625"/>
                </a:lnTo>
                <a:lnTo>
                  <a:pt x="58" y="634"/>
                </a:lnTo>
                <a:lnTo>
                  <a:pt x="57" y="641"/>
                </a:lnTo>
                <a:lnTo>
                  <a:pt x="55" y="646"/>
                </a:lnTo>
                <a:lnTo>
                  <a:pt x="54" y="652"/>
                </a:lnTo>
                <a:lnTo>
                  <a:pt x="54" y="656"/>
                </a:lnTo>
                <a:lnTo>
                  <a:pt x="52" y="660"/>
                </a:lnTo>
                <a:lnTo>
                  <a:pt x="51" y="663"/>
                </a:lnTo>
                <a:lnTo>
                  <a:pt x="50" y="666"/>
                </a:lnTo>
                <a:lnTo>
                  <a:pt x="50" y="667"/>
                </a:lnTo>
                <a:lnTo>
                  <a:pt x="48" y="668"/>
                </a:lnTo>
                <a:lnTo>
                  <a:pt x="47" y="668"/>
                </a:lnTo>
                <a:lnTo>
                  <a:pt x="44" y="668"/>
                </a:lnTo>
                <a:lnTo>
                  <a:pt x="41" y="667"/>
                </a:lnTo>
                <a:lnTo>
                  <a:pt x="39" y="663"/>
                </a:lnTo>
                <a:lnTo>
                  <a:pt x="36" y="659"/>
                </a:lnTo>
                <a:lnTo>
                  <a:pt x="32" y="655"/>
                </a:lnTo>
                <a:lnTo>
                  <a:pt x="29" y="648"/>
                </a:lnTo>
                <a:lnTo>
                  <a:pt x="25" y="639"/>
                </a:lnTo>
                <a:lnTo>
                  <a:pt x="21" y="631"/>
                </a:lnTo>
                <a:lnTo>
                  <a:pt x="16" y="623"/>
                </a:lnTo>
                <a:lnTo>
                  <a:pt x="14" y="614"/>
                </a:lnTo>
                <a:lnTo>
                  <a:pt x="11" y="606"/>
                </a:lnTo>
                <a:lnTo>
                  <a:pt x="8" y="599"/>
                </a:lnTo>
                <a:lnTo>
                  <a:pt x="7" y="594"/>
                </a:lnTo>
                <a:lnTo>
                  <a:pt x="5" y="590"/>
                </a:lnTo>
                <a:lnTo>
                  <a:pt x="5" y="584"/>
                </a:lnTo>
                <a:lnTo>
                  <a:pt x="5" y="581"/>
                </a:lnTo>
                <a:lnTo>
                  <a:pt x="5" y="578"/>
                </a:lnTo>
                <a:lnTo>
                  <a:pt x="5" y="577"/>
                </a:lnTo>
                <a:lnTo>
                  <a:pt x="5" y="574"/>
                </a:lnTo>
                <a:lnTo>
                  <a:pt x="5" y="570"/>
                </a:lnTo>
                <a:lnTo>
                  <a:pt x="7" y="567"/>
                </a:lnTo>
                <a:lnTo>
                  <a:pt x="7" y="563"/>
                </a:lnTo>
                <a:lnTo>
                  <a:pt x="7" y="558"/>
                </a:lnTo>
                <a:lnTo>
                  <a:pt x="8" y="552"/>
                </a:lnTo>
                <a:lnTo>
                  <a:pt x="8" y="547"/>
                </a:lnTo>
                <a:lnTo>
                  <a:pt x="8" y="541"/>
                </a:lnTo>
                <a:lnTo>
                  <a:pt x="10" y="534"/>
                </a:lnTo>
                <a:lnTo>
                  <a:pt x="10" y="527"/>
                </a:lnTo>
                <a:lnTo>
                  <a:pt x="11" y="519"/>
                </a:lnTo>
                <a:lnTo>
                  <a:pt x="11" y="511"/>
                </a:lnTo>
                <a:lnTo>
                  <a:pt x="12" y="502"/>
                </a:lnTo>
                <a:lnTo>
                  <a:pt x="12" y="494"/>
                </a:lnTo>
                <a:lnTo>
                  <a:pt x="14" y="483"/>
                </a:lnTo>
                <a:lnTo>
                  <a:pt x="14" y="473"/>
                </a:lnTo>
                <a:lnTo>
                  <a:pt x="15" y="462"/>
                </a:lnTo>
                <a:lnTo>
                  <a:pt x="15" y="450"/>
                </a:lnTo>
                <a:lnTo>
                  <a:pt x="16" y="437"/>
                </a:lnTo>
                <a:lnTo>
                  <a:pt x="16" y="425"/>
                </a:lnTo>
                <a:lnTo>
                  <a:pt x="18" y="411"/>
                </a:lnTo>
                <a:lnTo>
                  <a:pt x="19" y="397"/>
                </a:lnTo>
                <a:lnTo>
                  <a:pt x="19" y="382"/>
                </a:lnTo>
                <a:lnTo>
                  <a:pt x="21" y="367"/>
                </a:lnTo>
                <a:lnTo>
                  <a:pt x="21" y="350"/>
                </a:lnTo>
                <a:lnTo>
                  <a:pt x="22" y="333"/>
                </a:lnTo>
                <a:lnTo>
                  <a:pt x="22" y="315"/>
                </a:lnTo>
                <a:lnTo>
                  <a:pt x="23" y="297"/>
                </a:lnTo>
                <a:lnTo>
                  <a:pt x="23" y="278"/>
                </a:lnTo>
                <a:lnTo>
                  <a:pt x="25" y="260"/>
                </a:lnTo>
                <a:lnTo>
                  <a:pt x="25" y="241"/>
                </a:lnTo>
                <a:lnTo>
                  <a:pt x="25" y="221"/>
                </a:lnTo>
                <a:lnTo>
                  <a:pt x="23" y="205"/>
                </a:lnTo>
                <a:lnTo>
                  <a:pt x="23" y="188"/>
                </a:lnTo>
                <a:lnTo>
                  <a:pt x="23" y="173"/>
                </a:lnTo>
                <a:lnTo>
                  <a:pt x="23" y="158"/>
                </a:lnTo>
                <a:lnTo>
                  <a:pt x="22" y="144"/>
                </a:lnTo>
                <a:lnTo>
                  <a:pt x="22" y="131"/>
                </a:lnTo>
                <a:lnTo>
                  <a:pt x="21" y="119"/>
                </a:lnTo>
                <a:lnTo>
                  <a:pt x="19" y="108"/>
                </a:lnTo>
                <a:lnTo>
                  <a:pt x="19" y="97"/>
                </a:lnTo>
                <a:lnTo>
                  <a:pt x="18" y="88"/>
                </a:lnTo>
                <a:lnTo>
                  <a:pt x="16" y="79"/>
                </a:lnTo>
                <a:lnTo>
                  <a:pt x="15" y="72"/>
                </a:lnTo>
                <a:lnTo>
                  <a:pt x="14" y="65"/>
                </a:lnTo>
                <a:lnTo>
                  <a:pt x="12" y="59"/>
                </a:lnTo>
                <a:lnTo>
                  <a:pt x="10" y="50"/>
                </a:lnTo>
                <a:lnTo>
                  <a:pt x="5" y="41"/>
                </a:lnTo>
                <a:lnTo>
                  <a:pt x="3" y="33"/>
                </a:lnTo>
                <a:lnTo>
                  <a:pt x="1" y="26"/>
                </a:lnTo>
                <a:lnTo>
                  <a:pt x="0" y="21"/>
                </a:lnTo>
                <a:lnTo>
                  <a:pt x="0" y="15"/>
                </a:lnTo>
                <a:lnTo>
                  <a:pt x="0" y="10"/>
                </a:lnTo>
                <a:lnTo>
                  <a:pt x="1" y="4"/>
                </a:lnTo>
                <a:lnTo>
                  <a:pt x="1" y="3"/>
                </a:lnTo>
                <a:lnTo>
                  <a:pt x="3" y="1"/>
                </a:lnTo>
                <a:lnTo>
                  <a:pt x="4" y="1"/>
                </a:lnTo>
                <a:lnTo>
                  <a:pt x="5" y="0"/>
                </a:lnTo>
                <a:lnTo>
                  <a:pt x="8" y="0"/>
                </a:lnTo>
                <a:lnTo>
                  <a:pt x="11" y="0"/>
                </a:lnTo>
                <a:lnTo>
                  <a:pt x="15" y="0"/>
                </a:lnTo>
                <a:lnTo>
                  <a:pt x="19" y="1"/>
                </a:lnTo>
                <a:lnTo>
                  <a:pt x="23" y="1"/>
                </a:lnTo>
                <a:lnTo>
                  <a:pt x="29" y="3"/>
                </a:lnTo>
                <a:lnTo>
                  <a:pt x="36" y="4"/>
                </a:lnTo>
                <a:lnTo>
                  <a:pt x="41" y="5"/>
                </a:lnTo>
                <a:lnTo>
                  <a:pt x="50" y="7"/>
                </a:lnTo>
                <a:lnTo>
                  <a:pt x="57" y="8"/>
                </a:lnTo>
                <a:lnTo>
                  <a:pt x="65" y="11"/>
                </a:lnTo>
                <a:lnTo>
                  <a:pt x="75" y="12"/>
                </a:lnTo>
                <a:lnTo>
                  <a:pt x="75" y="12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reeform 148"/>
          <p:cNvSpPr/>
          <p:nvPr/>
        </p:nvSpPr>
        <p:spPr bwMode="auto">
          <a:xfrm>
            <a:off x="3734655" y="1537401"/>
            <a:ext cx="373975" cy="562893"/>
          </a:xfrm>
          <a:custGeom>
            <a:avLst/>
            <a:gdLst>
              <a:gd name="T0" fmla="*/ 91 w 192"/>
              <a:gd name="T1" fmla="*/ 75 h 292"/>
              <a:gd name="T2" fmla="*/ 97 w 192"/>
              <a:gd name="T3" fmla="*/ 54 h 292"/>
              <a:gd name="T4" fmla="*/ 99 w 192"/>
              <a:gd name="T5" fmla="*/ 39 h 292"/>
              <a:gd name="T6" fmla="*/ 98 w 192"/>
              <a:gd name="T7" fmla="*/ 28 h 292"/>
              <a:gd name="T8" fmla="*/ 91 w 192"/>
              <a:gd name="T9" fmla="*/ 21 h 292"/>
              <a:gd name="T10" fmla="*/ 87 w 192"/>
              <a:gd name="T11" fmla="*/ 15 h 292"/>
              <a:gd name="T12" fmla="*/ 87 w 192"/>
              <a:gd name="T13" fmla="*/ 10 h 292"/>
              <a:gd name="T14" fmla="*/ 88 w 192"/>
              <a:gd name="T15" fmla="*/ 6 h 292"/>
              <a:gd name="T16" fmla="*/ 92 w 192"/>
              <a:gd name="T17" fmla="*/ 3 h 292"/>
              <a:gd name="T18" fmla="*/ 95 w 192"/>
              <a:gd name="T19" fmla="*/ 2 h 292"/>
              <a:gd name="T20" fmla="*/ 102 w 192"/>
              <a:gd name="T21" fmla="*/ 0 h 292"/>
              <a:gd name="T22" fmla="*/ 116 w 192"/>
              <a:gd name="T23" fmla="*/ 2 h 292"/>
              <a:gd name="T24" fmla="*/ 134 w 192"/>
              <a:gd name="T25" fmla="*/ 7 h 292"/>
              <a:gd name="T26" fmla="*/ 151 w 192"/>
              <a:gd name="T27" fmla="*/ 14 h 292"/>
              <a:gd name="T28" fmla="*/ 162 w 192"/>
              <a:gd name="T29" fmla="*/ 18 h 292"/>
              <a:gd name="T30" fmla="*/ 170 w 192"/>
              <a:gd name="T31" fmla="*/ 24 h 292"/>
              <a:gd name="T32" fmla="*/ 177 w 192"/>
              <a:gd name="T33" fmla="*/ 28 h 292"/>
              <a:gd name="T34" fmla="*/ 182 w 192"/>
              <a:gd name="T35" fmla="*/ 33 h 292"/>
              <a:gd name="T36" fmla="*/ 187 w 192"/>
              <a:gd name="T37" fmla="*/ 38 h 292"/>
              <a:gd name="T38" fmla="*/ 189 w 192"/>
              <a:gd name="T39" fmla="*/ 42 h 292"/>
              <a:gd name="T40" fmla="*/ 191 w 192"/>
              <a:gd name="T41" fmla="*/ 47 h 292"/>
              <a:gd name="T42" fmla="*/ 191 w 192"/>
              <a:gd name="T43" fmla="*/ 50 h 292"/>
              <a:gd name="T44" fmla="*/ 189 w 192"/>
              <a:gd name="T45" fmla="*/ 54 h 292"/>
              <a:gd name="T46" fmla="*/ 188 w 192"/>
              <a:gd name="T47" fmla="*/ 60 h 292"/>
              <a:gd name="T48" fmla="*/ 184 w 192"/>
              <a:gd name="T49" fmla="*/ 67 h 292"/>
              <a:gd name="T50" fmla="*/ 178 w 192"/>
              <a:gd name="T51" fmla="*/ 75 h 292"/>
              <a:gd name="T52" fmla="*/ 171 w 192"/>
              <a:gd name="T53" fmla="*/ 86 h 292"/>
              <a:gd name="T54" fmla="*/ 164 w 192"/>
              <a:gd name="T55" fmla="*/ 97 h 292"/>
              <a:gd name="T56" fmla="*/ 155 w 192"/>
              <a:gd name="T57" fmla="*/ 111 h 292"/>
              <a:gd name="T58" fmla="*/ 145 w 192"/>
              <a:gd name="T59" fmla="*/ 126 h 292"/>
              <a:gd name="T60" fmla="*/ 133 w 192"/>
              <a:gd name="T61" fmla="*/ 143 h 292"/>
              <a:gd name="T62" fmla="*/ 120 w 192"/>
              <a:gd name="T63" fmla="*/ 161 h 292"/>
              <a:gd name="T64" fmla="*/ 106 w 192"/>
              <a:gd name="T65" fmla="*/ 181 h 292"/>
              <a:gd name="T66" fmla="*/ 91 w 192"/>
              <a:gd name="T67" fmla="*/ 202 h 292"/>
              <a:gd name="T68" fmla="*/ 73 w 192"/>
              <a:gd name="T69" fmla="*/ 226 h 292"/>
              <a:gd name="T70" fmla="*/ 55 w 192"/>
              <a:gd name="T71" fmla="*/ 251 h 292"/>
              <a:gd name="T72" fmla="*/ 36 w 192"/>
              <a:gd name="T73" fmla="*/ 277 h 292"/>
              <a:gd name="T74" fmla="*/ 0 w 192"/>
              <a:gd name="T75" fmla="*/ 292 h 292"/>
              <a:gd name="T76" fmla="*/ 16 w 192"/>
              <a:gd name="T77" fmla="*/ 253 h 292"/>
              <a:gd name="T78" fmla="*/ 32 w 192"/>
              <a:gd name="T79" fmla="*/ 220 h 292"/>
              <a:gd name="T80" fmla="*/ 45 w 192"/>
              <a:gd name="T81" fmla="*/ 190 h 292"/>
              <a:gd name="T82" fmla="*/ 58 w 192"/>
              <a:gd name="T83" fmla="*/ 162 h 292"/>
              <a:gd name="T84" fmla="*/ 68 w 192"/>
              <a:gd name="T85" fmla="*/ 139 h 292"/>
              <a:gd name="T86" fmla="*/ 76 w 192"/>
              <a:gd name="T87" fmla="*/ 118 h 292"/>
              <a:gd name="T88" fmla="*/ 83 w 192"/>
              <a:gd name="T89" fmla="*/ 101 h 292"/>
              <a:gd name="T90" fmla="*/ 88 w 192"/>
              <a:gd name="T91" fmla="*/ 87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92" h="292">
                <a:moveTo>
                  <a:pt x="88" y="87"/>
                </a:moveTo>
                <a:lnTo>
                  <a:pt x="91" y="75"/>
                </a:lnTo>
                <a:lnTo>
                  <a:pt x="95" y="64"/>
                </a:lnTo>
                <a:lnTo>
                  <a:pt x="97" y="54"/>
                </a:lnTo>
                <a:lnTo>
                  <a:pt x="98" y="46"/>
                </a:lnTo>
                <a:lnTo>
                  <a:pt x="99" y="39"/>
                </a:lnTo>
                <a:lnTo>
                  <a:pt x="99" y="32"/>
                </a:lnTo>
                <a:lnTo>
                  <a:pt x="98" y="28"/>
                </a:lnTo>
                <a:lnTo>
                  <a:pt x="95" y="24"/>
                </a:lnTo>
                <a:lnTo>
                  <a:pt x="91" y="21"/>
                </a:lnTo>
                <a:lnTo>
                  <a:pt x="88" y="18"/>
                </a:lnTo>
                <a:lnTo>
                  <a:pt x="87" y="15"/>
                </a:lnTo>
                <a:lnTo>
                  <a:pt x="86" y="13"/>
                </a:lnTo>
                <a:lnTo>
                  <a:pt x="87" y="10"/>
                </a:lnTo>
                <a:lnTo>
                  <a:pt x="87" y="7"/>
                </a:lnTo>
                <a:lnTo>
                  <a:pt x="88" y="6"/>
                </a:lnTo>
                <a:lnTo>
                  <a:pt x="91" y="3"/>
                </a:lnTo>
                <a:lnTo>
                  <a:pt x="92" y="3"/>
                </a:lnTo>
                <a:lnTo>
                  <a:pt x="94" y="2"/>
                </a:lnTo>
                <a:lnTo>
                  <a:pt x="95" y="2"/>
                </a:lnTo>
                <a:lnTo>
                  <a:pt x="97" y="2"/>
                </a:lnTo>
                <a:lnTo>
                  <a:pt x="102" y="0"/>
                </a:lnTo>
                <a:lnTo>
                  <a:pt x="108" y="2"/>
                </a:lnTo>
                <a:lnTo>
                  <a:pt x="116" y="2"/>
                </a:lnTo>
                <a:lnTo>
                  <a:pt x="124" y="4"/>
                </a:lnTo>
                <a:lnTo>
                  <a:pt x="134" y="7"/>
                </a:lnTo>
                <a:lnTo>
                  <a:pt x="145" y="11"/>
                </a:lnTo>
                <a:lnTo>
                  <a:pt x="151" y="14"/>
                </a:lnTo>
                <a:lnTo>
                  <a:pt x="156" y="17"/>
                </a:lnTo>
                <a:lnTo>
                  <a:pt x="162" y="18"/>
                </a:lnTo>
                <a:lnTo>
                  <a:pt x="166" y="21"/>
                </a:lnTo>
                <a:lnTo>
                  <a:pt x="170" y="24"/>
                </a:lnTo>
                <a:lnTo>
                  <a:pt x="173" y="26"/>
                </a:lnTo>
                <a:lnTo>
                  <a:pt x="177" y="28"/>
                </a:lnTo>
                <a:lnTo>
                  <a:pt x="180" y="31"/>
                </a:lnTo>
                <a:lnTo>
                  <a:pt x="182" y="33"/>
                </a:lnTo>
                <a:lnTo>
                  <a:pt x="185" y="35"/>
                </a:lnTo>
                <a:lnTo>
                  <a:pt x="187" y="38"/>
                </a:lnTo>
                <a:lnTo>
                  <a:pt x="188" y="40"/>
                </a:lnTo>
                <a:lnTo>
                  <a:pt x="189" y="42"/>
                </a:lnTo>
                <a:lnTo>
                  <a:pt x="191" y="44"/>
                </a:lnTo>
                <a:lnTo>
                  <a:pt x="191" y="47"/>
                </a:lnTo>
                <a:lnTo>
                  <a:pt x="192" y="49"/>
                </a:lnTo>
                <a:lnTo>
                  <a:pt x="191" y="50"/>
                </a:lnTo>
                <a:lnTo>
                  <a:pt x="191" y="53"/>
                </a:lnTo>
                <a:lnTo>
                  <a:pt x="189" y="54"/>
                </a:lnTo>
                <a:lnTo>
                  <a:pt x="189" y="57"/>
                </a:lnTo>
                <a:lnTo>
                  <a:pt x="188" y="60"/>
                </a:lnTo>
                <a:lnTo>
                  <a:pt x="185" y="62"/>
                </a:lnTo>
                <a:lnTo>
                  <a:pt x="184" y="67"/>
                </a:lnTo>
                <a:lnTo>
                  <a:pt x="181" y="71"/>
                </a:lnTo>
                <a:lnTo>
                  <a:pt x="178" y="75"/>
                </a:lnTo>
                <a:lnTo>
                  <a:pt x="176" y="80"/>
                </a:lnTo>
                <a:lnTo>
                  <a:pt x="171" y="86"/>
                </a:lnTo>
                <a:lnTo>
                  <a:pt x="169" y="91"/>
                </a:lnTo>
                <a:lnTo>
                  <a:pt x="164" y="97"/>
                </a:lnTo>
                <a:lnTo>
                  <a:pt x="160" y="104"/>
                </a:lnTo>
                <a:lnTo>
                  <a:pt x="155" y="111"/>
                </a:lnTo>
                <a:lnTo>
                  <a:pt x="151" y="118"/>
                </a:lnTo>
                <a:lnTo>
                  <a:pt x="145" y="126"/>
                </a:lnTo>
                <a:lnTo>
                  <a:pt x="140" y="134"/>
                </a:lnTo>
                <a:lnTo>
                  <a:pt x="133" y="143"/>
                </a:lnTo>
                <a:lnTo>
                  <a:pt x="127" y="151"/>
                </a:lnTo>
                <a:lnTo>
                  <a:pt x="120" y="161"/>
                </a:lnTo>
                <a:lnTo>
                  <a:pt x="113" y="170"/>
                </a:lnTo>
                <a:lnTo>
                  <a:pt x="106" y="181"/>
                </a:lnTo>
                <a:lnTo>
                  <a:pt x="98" y="191"/>
                </a:lnTo>
                <a:lnTo>
                  <a:pt x="91" y="202"/>
                </a:lnTo>
                <a:lnTo>
                  <a:pt x="83" y="213"/>
                </a:lnTo>
                <a:lnTo>
                  <a:pt x="73" y="226"/>
                </a:lnTo>
                <a:lnTo>
                  <a:pt x="65" y="238"/>
                </a:lnTo>
                <a:lnTo>
                  <a:pt x="55" y="251"/>
                </a:lnTo>
                <a:lnTo>
                  <a:pt x="45" y="265"/>
                </a:lnTo>
                <a:lnTo>
                  <a:pt x="36" y="277"/>
                </a:lnTo>
                <a:lnTo>
                  <a:pt x="26" y="292"/>
                </a:lnTo>
                <a:lnTo>
                  <a:pt x="0" y="292"/>
                </a:lnTo>
                <a:lnTo>
                  <a:pt x="8" y="273"/>
                </a:lnTo>
                <a:lnTo>
                  <a:pt x="16" y="253"/>
                </a:lnTo>
                <a:lnTo>
                  <a:pt x="25" y="237"/>
                </a:lnTo>
                <a:lnTo>
                  <a:pt x="32" y="220"/>
                </a:lnTo>
                <a:lnTo>
                  <a:pt x="40" y="205"/>
                </a:lnTo>
                <a:lnTo>
                  <a:pt x="45" y="190"/>
                </a:lnTo>
                <a:lnTo>
                  <a:pt x="52" y="176"/>
                </a:lnTo>
                <a:lnTo>
                  <a:pt x="58" y="162"/>
                </a:lnTo>
                <a:lnTo>
                  <a:pt x="63" y="150"/>
                </a:lnTo>
                <a:lnTo>
                  <a:pt x="68" y="139"/>
                </a:lnTo>
                <a:lnTo>
                  <a:pt x="72" y="127"/>
                </a:lnTo>
                <a:lnTo>
                  <a:pt x="76" y="118"/>
                </a:lnTo>
                <a:lnTo>
                  <a:pt x="80" y="109"/>
                </a:lnTo>
                <a:lnTo>
                  <a:pt x="83" y="101"/>
                </a:lnTo>
                <a:lnTo>
                  <a:pt x="86" y="93"/>
                </a:lnTo>
                <a:lnTo>
                  <a:pt x="88" y="87"/>
                </a:lnTo>
                <a:lnTo>
                  <a:pt x="88" y="87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Freeform 150"/>
          <p:cNvSpPr/>
          <p:nvPr/>
        </p:nvSpPr>
        <p:spPr bwMode="auto">
          <a:xfrm>
            <a:off x="3669111" y="2308487"/>
            <a:ext cx="497349" cy="158074"/>
          </a:xfrm>
          <a:custGeom>
            <a:avLst/>
            <a:gdLst>
              <a:gd name="T0" fmla="*/ 0 w 258"/>
              <a:gd name="T1" fmla="*/ 46 h 83"/>
              <a:gd name="T2" fmla="*/ 13 w 258"/>
              <a:gd name="T3" fmla="*/ 46 h 83"/>
              <a:gd name="T4" fmla="*/ 26 w 258"/>
              <a:gd name="T5" fmla="*/ 44 h 83"/>
              <a:gd name="T6" fmla="*/ 40 w 258"/>
              <a:gd name="T7" fmla="*/ 43 h 83"/>
              <a:gd name="T8" fmla="*/ 55 w 258"/>
              <a:gd name="T9" fmla="*/ 40 h 83"/>
              <a:gd name="T10" fmla="*/ 69 w 258"/>
              <a:gd name="T11" fmla="*/ 36 h 83"/>
              <a:gd name="T12" fmla="*/ 86 w 258"/>
              <a:gd name="T13" fmla="*/ 32 h 83"/>
              <a:gd name="T14" fmla="*/ 103 w 258"/>
              <a:gd name="T15" fmla="*/ 26 h 83"/>
              <a:gd name="T16" fmla="*/ 119 w 258"/>
              <a:gd name="T17" fmla="*/ 21 h 83"/>
              <a:gd name="T18" fmla="*/ 134 w 258"/>
              <a:gd name="T19" fmla="*/ 17 h 83"/>
              <a:gd name="T20" fmla="*/ 148 w 258"/>
              <a:gd name="T21" fmla="*/ 13 h 83"/>
              <a:gd name="T22" fmla="*/ 161 w 258"/>
              <a:gd name="T23" fmla="*/ 8 h 83"/>
              <a:gd name="T24" fmla="*/ 173 w 258"/>
              <a:gd name="T25" fmla="*/ 6 h 83"/>
              <a:gd name="T26" fmla="*/ 184 w 258"/>
              <a:gd name="T27" fmla="*/ 3 h 83"/>
              <a:gd name="T28" fmla="*/ 193 w 258"/>
              <a:gd name="T29" fmla="*/ 2 h 83"/>
              <a:gd name="T30" fmla="*/ 197 w 258"/>
              <a:gd name="T31" fmla="*/ 0 h 83"/>
              <a:gd name="T32" fmla="*/ 201 w 258"/>
              <a:gd name="T33" fmla="*/ 0 h 83"/>
              <a:gd name="T34" fmla="*/ 204 w 258"/>
              <a:gd name="T35" fmla="*/ 0 h 83"/>
              <a:gd name="T36" fmla="*/ 208 w 258"/>
              <a:gd name="T37" fmla="*/ 0 h 83"/>
              <a:gd name="T38" fmla="*/ 216 w 258"/>
              <a:gd name="T39" fmla="*/ 0 h 83"/>
              <a:gd name="T40" fmla="*/ 224 w 258"/>
              <a:gd name="T41" fmla="*/ 0 h 83"/>
              <a:gd name="T42" fmla="*/ 233 w 258"/>
              <a:gd name="T43" fmla="*/ 2 h 83"/>
              <a:gd name="T44" fmla="*/ 237 w 258"/>
              <a:gd name="T45" fmla="*/ 3 h 83"/>
              <a:gd name="T46" fmla="*/ 242 w 258"/>
              <a:gd name="T47" fmla="*/ 4 h 83"/>
              <a:gd name="T48" fmla="*/ 245 w 258"/>
              <a:gd name="T49" fmla="*/ 6 h 83"/>
              <a:gd name="T50" fmla="*/ 249 w 258"/>
              <a:gd name="T51" fmla="*/ 8 h 83"/>
              <a:gd name="T52" fmla="*/ 252 w 258"/>
              <a:gd name="T53" fmla="*/ 10 h 83"/>
              <a:gd name="T54" fmla="*/ 253 w 258"/>
              <a:gd name="T55" fmla="*/ 13 h 83"/>
              <a:gd name="T56" fmla="*/ 255 w 258"/>
              <a:gd name="T57" fmla="*/ 15 h 83"/>
              <a:gd name="T58" fmla="*/ 256 w 258"/>
              <a:gd name="T59" fmla="*/ 20 h 83"/>
              <a:gd name="T60" fmla="*/ 258 w 258"/>
              <a:gd name="T61" fmla="*/ 22 h 83"/>
              <a:gd name="T62" fmla="*/ 258 w 258"/>
              <a:gd name="T63" fmla="*/ 25 h 83"/>
              <a:gd name="T64" fmla="*/ 258 w 258"/>
              <a:gd name="T65" fmla="*/ 26 h 83"/>
              <a:gd name="T66" fmla="*/ 256 w 258"/>
              <a:gd name="T67" fmla="*/ 28 h 83"/>
              <a:gd name="T68" fmla="*/ 253 w 258"/>
              <a:gd name="T69" fmla="*/ 31 h 83"/>
              <a:gd name="T70" fmla="*/ 252 w 258"/>
              <a:gd name="T71" fmla="*/ 32 h 83"/>
              <a:gd name="T72" fmla="*/ 248 w 258"/>
              <a:gd name="T73" fmla="*/ 33 h 83"/>
              <a:gd name="T74" fmla="*/ 244 w 258"/>
              <a:gd name="T75" fmla="*/ 36 h 83"/>
              <a:gd name="T76" fmla="*/ 240 w 258"/>
              <a:gd name="T77" fmla="*/ 38 h 83"/>
              <a:gd name="T78" fmla="*/ 234 w 258"/>
              <a:gd name="T79" fmla="*/ 40 h 83"/>
              <a:gd name="T80" fmla="*/ 227 w 258"/>
              <a:gd name="T81" fmla="*/ 42 h 83"/>
              <a:gd name="T82" fmla="*/ 220 w 258"/>
              <a:gd name="T83" fmla="*/ 44 h 83"/>
              <a:gd name="T84" fmla="*/ 212 w 258"/>
              <a:gd name="T85" fmla="*/ 47 h 83"/>
              <a:gd name="T86" fmla="*/ 204 w 258"/>
              <a:gd name="T87" fmla="*/ 49 h 83"/>
              <a:gd name="T88" fmla="*/ 194 w 258"/>
              <a:gd name="T89" fmla="*/ 51 h 83"/>
              <a:gd name="T90" fmla="*/ 184 w 258"/>
              <a:gd name="T91" fmla="*/ 54 h 83"/>
              <a:gd name="T92" fmla="*/ 173 w 258"/>
              <a:gd name="T93" fmla="*/ 56 h 83"/>
              <a:gd name="T94" fmla="*/ 161 w 258"/>
              <a:gd name="T95" fmla="*/ 58 h 83"/>
              <a:gd name="T96" fmla="*/ 137 w 258"/>
              <a:gd name="T97" fmla="*/ 65 h 83"/>
              <a:gd name="T98" fmla="*/ 114 w 258"/>
              <a:gd name="T99" fmla="*/ 69 h 83"/>
              <a:gd name="T100" fmla="*/ 93 w 258"/>
              <a:gd name="T101" fmla="*/ 74 h 83"/>
              <a:gd name="T102" fmla="*/ 72 w 258"/>
              <a:gd name="T103" fmla="*/ 78 h 83"/>
              <a:gd name="T104" fmla="*/ 53 w 258"/>
              <a:gd name="T105" fmla="*/ 80 h 83"/>
              <a:gd name="T106" fmla="*/ 33 w 258"/>
              <a:gd name="T107" fmla="*/ 82 h 83"/>
              <a:gd name="T108" fmla="*/ 15 w 258"/>
              <a:gd name="T109" fmla="*/ 83 h 83"/>
              <a:gd name="T110" fmla="*/ 0 w 258"/>
              <a:gd name="T111" fmla="*/ 83 h 83"/>
              <a:gd name="T112" fmla="*/ 0 w 258"/>
              <a:gd name="T113" fmla="*/ 65 h 83"/>
              <a:gd name="T114" fmla="*/ 0 w 258"/>
              <a:gd name="T115" fmla="*/ 46 h 83"/>
              <a:gd name="T116" fmla="*/ 0 w 258"/>
              <a:gd name="T117" fmla="*/ 46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8" h="83">
                <a:moveTo>
                  <a:pt x="0" y="46"/>
                </a:moveTo>
                <a:lnTo>
                  <a:pt x="13" y="46"/>
                </a:lnTo>
                <a:lnTo>
                  <a:pt x="26" y="44"/>
                </a:lnTo>
                <a:lnTo>
                  <a:pt x="40" y="43"/>
                </a:lnTo>
                <a:lnTo>
                  <a:pt x="55" y="40"/>
                </a:lnTo>
                <a:lnTo>
                  <a:pt x="69" y="36"/>
                </a:lnTo>
                <a:lnTo>
                  <a:pt x="86" y="32"/>
                </a:lnTo>
                <a:lnTo>
                  <a:pt x="103" y="26"/>
                </a:lnTo>
                <a:lnTo>
                  <a:pt x="119" y="21"/>
                </a:lnTo>
                <a:lnTo>
                  <a:pt x="134" y="17"/>
                </a:lnTo>
                <a:lnTo>
                  <a:pt x="148" y="13"/>
                </a:lnTo>
                <a:lnTo>
                  <a:pt x="161" y="8"/>
                </a:lnTo>
                <a:lnTo>
                  <a:pt x="173" y="6"/>
                </a:lnTo>
                <a:lnTo>
                  <a:pt x="184" y="3"/>
                </a:lnTo>
                <a:lnTo>
                  <a:pt x="193" y="2"/>
                </a:lnTo>
                <a:lnTo>
                  <a:pt x="197" y="0"/>
                </a:lnTo>
                <a:lnTo>
                  <a:pt x="201" y="0"/>
                </a:lnTo>
                <a:lnTo>
                  <a:pt x="204" y="0"/>
                </a:lnTo>
                <a:lnTo>
                  <a:pt x="208" y="0"/>
                </a:lnTo>
                <a:lnTo>
                  <a:pt x="216" y="0"/>
                </a:lnTo>
                <a:lnTo>
                  <a:pt x="224" y="0"/>
                </a:lnTo>
                <a:lnTo>
                  <a:pt x="233" y="2"/>
                </a:lnTo>
                <a:lnTo>
                  <a:pt x="237" y="3"/>
                </a:lnTo>
                <a:lnTo>
                  <a:pt x="242" y="4"/>
                </a:lnTo>
                <a:lnTo>
                  <a:pt x="245" y="6"/>
                </a:lnTo>
                <a:lnTo>
                  <a:pt x="249" y="8"/>
                </a:lnTo>
                <a:lnTo>
                  <a:pt x="252" y="10"/>
                </a:lnTo>
                <a:lnTo>
                  <a:pt x="253" y="13"/>
                </a:lnTo>
                <a:lnTo>
                  <a:pt x="255" y="15"/>
                </a:lnTo>
                <a:lnTo>
                  <a:pt x="256" y="20"/>
                </a:lnTo>
                <a:lnTo>
                  <a:pt x="258" y="22"/>
                </a:lnTo>
                <a:lnTo>
                  <a:pt x="258" y="25"/>
                </a:lnTo>
                <a:lnTo>
                  <a:pt x="258" y="26"/>
                </a:lnTo>
                <a:lnTo>
                  <a:pt x="256" y="28"/>
                </a:lnTo>
                <a:lnTo>
                  <a:pt x="253" y="31"/>
                </a:lnTo>
                <a:lnTo>
                  <a:pt x="252" y="32"/>
                </a:lnTo>
                <a:lnTo>
                  <a:pt x="248" y="33"/>
                </a:lnTo>
                <a:lnTo>
                  <a:pt x="244" y="36"/>
                </a:lnTo>
                <a:lnTo>
                  <a:pt x="240" y="38"/>
                </a:lnTo>
                <a:lnTo>
                  <a:pt x="234" y="40"/>
                </a:lnTo>
                <a:lnTo>
                  <a:pt x="227" y="42"/>
                </a:lnTo>
                <a:lnTo>
                  <a:pt x="220" y="44"/>
                </a:lnTo>
                <a:lnTo>
                  <a:pt x="212" y="47"/>
                </a:lnTo>
                <a:lnTo>
                  <a:pt x="204" y="49"/>
                </a:lnTo>
                <a:lnTo>
                  <a:pt x="194" y="51"/>
                </a:lnTo>
                <a:lnTo>
                  <a:pt x="184" y="54"/>
                </a:lnTo>
                <a:lnTo>
                  <a:pt x="173" y="56"/>
                </a:lnTo>
                <a:lnTo>
                  <a:pt x="161" y="58"/>
                </a:lnTo>
                <a:lnTo>
                  <a:pt x="137" y="65"/>
                </a:lnTo>
                <a:lnTo>
                  <a:pt x="114" y="69"/>
                </a:lnTo>
                <a:lnTo>
                  <a:pt x="93" y="74"/>
                </a:lnTo>
                <a:lnTo>
                  <a:pt x="72" y="78"/>
                </a:lnTo>
                <a:lnTo>
                  <a:pt x="53" y="80"/>
                </a:lnTo>
                <a:lnTo>
                  <a:pt x="33" y="82"/>
                </a:lnTo>
                <a:lnTo>
                  <a:pt x="15" y="83"/>
                </a:lnTo>
                <a:lnTo>
                  <a:pt x="0" y="83"/>
                </a:lnTo>
                <a:lnTo>
                  <a:pt x="0" y="65"/>
                </a:lnTo>
                <a:lnTo>
                  <a:pt x="0" y="46"/>
                </a:lnTo>
                <a:lnTo>
                  <a:pt x="0" y="46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Freeform 151"/>
          <p:cNvSpPr/>
          <p:nvPr/>
        </p:nvSpPr>
        <p:spPr bwMode="auto">
          <a:xfrm>
            <a:off x="3669111" y="2670897"/>
            <a:ext cx="497349" cy="134941"/>
          </a:xfrm>
          <a:custGeom>
            <a:avLst/>
            <a:gdLst>
              <a:gd name="T0" fmla="*/ 0 w 258"/>
              <a:gd name="T1" fmla="*/ 34 h 71"/>
              <a:gd name="T2" fmla="*/ 20 w 258"/>
              <a:gd name="T3" fmla="*/ 34 h 71"/>
              <a:gd name="T4" fmla="*/ 38 w 258"/>
              <a:gd name="T5" fmla="*/ 32 h 71"/>
              <a:gd name="T6" fmla="*/ 55 w 258"/>
              <a:gd name="T7" fmla="*/ 31 h 71"/>
              <a:gd name="T8" fmla="*/ 72 w 258"/>
              <a:gd name="T9" fmla="*/ 29 h 71"/>
              <a:gd name="T10" fmla="*/ 87 w 258"/>
              <a:gd name="T11" fmla="*/ 28 h 71"/>
              <a:gd name="T12" fmla="*/ 101 w 258"/>
              <a:gd name="T13" fmla="*/ 25 h 71"/>
              <a:gd name="T14" fmla="*/ 115 w 258"/>
              <a:gd name="T15" fmla="*/ 21 h 71"/>
              <a:gd name="T16" fmla="*/ 126 w 258"/>
              <a:gd name="T17" fmla="*/ 17 h 71"/>
              <a:gd name="T18" fmla="*/ 137 w 258"/>
              <a:gd name="T19" fmla="*/ 13 h 71"/>
              <a:gd name="T20" fmla="*/ 148 w 258"/>
              <a:gd name="T21" fmla="*/ 9 h 71"/>
              <a:gd name="T22" fmla="*/ 159 w 258"/>
              <a:gd name="T23" fmla="*/ 6 h 71"/>
              <a:gd name="T24" fmla="*/ 170 w 258"/>
              <a:gd name="T25" fmla="*/ 3 h 71"/>
              <a:gd name="T26" fmla="*/ 180 w 258"/>
              <a:gd name="T27" fmla="*/ 2 h 71"/>
              <a:gd name="T28" fmla="*/ 191 w 258"/>
              <a:gd name="T29" fmla="*/ 0 h 71"/>
              <a:gd name="T30" fmla="*/ 201 w 258"/>
              <a:gd name="T31" fmla="*/ 0 h 71"/>
              <a:gd name="T32" fmla="*/ 211 w 258"/>
              <a:gd name="T33" fmla="*/ 0 h 71"/>
              <a:gd name="T34" fmla="*/ 219 w 258"/>
              <a:gd name="T35" fmla="*/ 0 h 71"/>
              <a:gd name="T36" fmla="*/ 227 w 258"/>
              <a:gd name="T37" fmla="*/ 0 h 71"/>
              <a:gd name="T38" fmla="*/ 234 w 258"/>
              <a:gd name="T39" fmla="*/ 2 h 71"/>
              <a:gd name="T40" fmla="*/ 240 w 258"/>
              <a:gd name="T41" fmla="*/ 3 h 71"/>
              <a:gd name="T42" fmla="*/ 245 w 258"/>
              <a:gd name="T43" fmla="*/ 6 h 71"/>
              <a:gd name="T44" fmla="*/ 251 w 258"/>
              <a:gd name="T45" fmla="*/ 9 h 71"/>
              <a:gd name="T46" fmla="*/ 253 w 258"/>
              <a:gd name="T47" fmla="*/ 13 h 71"/>
              <a:gd name="T48" fmla="*/ 258 w 258"/>
              <a:gd name="T49" fmla="*/ 17 h 71"/>
              <a:gd name="T50" fmla="*/ 258 w 258"/>
              <a:gd name="T51" fmla="*/ 18 h 71"/>
              <a:gd name="T52" fmla="*/ 258 w 258"/>
              <a:gd name="T53" fmla="*/ 21 h 71"/>
              <a:gd name="T54" fmla="*/ 256 w 258"/>
              <a:gd name="T55" fmla="*/ 24 h 71"/>
              <a:gd name="T56" fmla="*/ 255 w 258"/>
              <a:gd name="T57" fmla="*/ 27 h 71"/>
              <a:gd name="T58" fmla="*/ 253 w 258"/>
              <a:gd name="T59" fmla="*/ 28 h 71"/>
              <a:gd name="T60" fmla="*/ 251 w 258"/>
              <a:gd name="T61" fmla="*/ 31 h 71"/>
              <a:gd name="T62" fmla="*/ 246 w 258"/>
              <a:gd name="T63" fmla="*/ 34 h 71"/>
              <a:gd name="T64" fmla="*/ 242 w 258"/>
              <a:gd name="T65" fmla="*/ 35 h 71"/>
              <a:gd name="T66" fmla="*/ 238 w 258"/>
              <a:gd name="T67" fmla="*/ 38 h 71"/>
              <a:gd name="T68" fmla="*/ 233 w 258"/>
              <a:gd name="T69" fmla="*/ 41 h 71"/>
              <a:gd name="T70" fmla="*/ 227 w 258"/>
              <a:gd name="T71" fmla="*/ 42 h 71"/>
              <a:gd name="T72" fmla="*/ 220 w 258"/>
              <a:gd name="T73" fmla="*/ 45 h 71"/>
              <a:gd name="T74" fmla="*/ 213 w 258"/>
              <a:gd name="T75" fmla="*/ 47 h 71"/>
              <a:gd name="T76" fmla="*/ 205 w 258"/>
              <a:gd name="T77" fmla="*/ 50 h 71"/>
              <a:gd name="T78" fmla="*/ 197 w 258"/>
              <a:gd name="T79" fmla="*/ 52 h 71"/>
              <a:gd name="T80" fmla="*/ 188 w 258"/>
              <a:gd name="T81" fmla="*/ 54 h 71"/>
              <a:gd name="T82" fmla="*/ 179 w 258"/>
              <a:gd name="T83" fmla="*/ 57 h 71"/>
              <a:gd name="T84" fmla="*/ 169 w 258"/>
              <a:gd name="T85" fmla="*/ 59 h 71"/>
              <a:gd name="T86" fmla="*/ 158 w 258"/>
              <a:gd name="T87" fmla="*/ 61 h 71"/>
              <a:gd name="T88" fmla="*/ 148 w 258"/>
              <a:gd name="T89" fmla="*/ 63 h 71"/>
              <a:gd name="T90" fmla="*/ 126 w 258"/>
              <a:gd name="T91" fmla="*/ 65 h 71"/>
              <a:gd name="T92" fmla="*/ 103 w 258"/>
              <a:gd name="T93" fmla="*/ 67 h 71"/>
              <a:gd name="T94" fmla="*/ 78 w 258"/>
              <a:gd name="T95" fmla="*/ 70 h 71"/>
              <a:gd name="T96" fmla="*/ 53 w 258"/>
              <a:gd name="T97" fmla="*/ 70 h 71"/>
              <a:gd name="T98" fmla="*/ 26 w 258"/>
              <a:gd name="T99" fmla="*/ 71 h 71"/>
              <a:gd name="T100" fmla="*/ 0 w 258"/>
              <a:gd name="T101" fmla="*/ 71 h 71"/>
              <a:gd name="T102" fmla="*/ 0 w 258"/>
              <a:gd name="T103" fmla="*/ 52 h 71"/>
              <a:gd name="T104" fmla="*/ 0 w 258"/>
              <a:gd name="T105" fmla="*/ 34 h 71"/>
              <a:gd name="T106" fmla="*/ 0 w 258"/>
              <a:gd name="T107" fmla="*/ 3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58" h="71">
                <a:moveTo>
                  <a:pt x="0" y="34"/>
                </a:moveTo>
                <a:lnTo>
                  <a:pt x="20" y="34"/>
                </a:lnTo>
                <a:lnTo>
                  <a:pt x="38" y="32"/>
                </a:lnTo>
                <a:lnTo>
                  <a:pt x="55" y="31"/>
                </a:lnTo>
                <a:lnTo>
                  <a:pt x="72" y="29"/>
                </a:lnTo>
                <a:lnTo>
                  <a:pt x="87" y="28"/>
                </a:lnTo>
                <a:lnTo>
                  <a:pt x="101" y="25"/>
                </a:lnTo>
                <a:lnTo>
                  <a:pt x="115" y="21"/>
                </a:lnTo>
                <a:lnTo>
                  <a:pt x="126" y="17"/>
                </a:lnTo>
                <a:lnTo>
                  <a:pt x="137" y="13"/>
                </a:lnTo>
                <a:lnTo>
                  <a:pt x="148" y="9"/>
                </a:lnTo>
                <a:lnTo>
                  <a:pt x="159" y="6"/>
                </a:lnTo>
                <a:lnTo>
                  <a:pt x="170" y="3"/>
                </a:lnTo>
                <a:lnTo>
                  <a:pt x="180" y="2"/>
                </a:lnTo>
                <a:lnTo>
                  <a:pt x="191" y="0"/>
                </a:lnTo>
                <a:lnTo>
                  <a:pt x="201" y="0"/>
                </a:lnTo>
                <a:lnTo>
                  <a:pt x="211" y="0"/>
                </a:lnTo>
                <a:lnTo>
                  <a:pt x="219" y="0"/>
                </a:lnTo>
                <a:lnTo>
                  <a:pt x="227" y="0"/>
                </a:lnTo>
                <a:lnTo>
                  <a:pt x="234" y="2"/>
                </a:lnTo>
                <a:lnTo>
                  <a:pt x="240" y="3"/>
                </a:lnTo>
                <a:lnTo>
                  <a:pt x="245" y="6"/>
                </a:lnTo>
                <a:lnTo>
                  <a:pt x="251" y="9"/>
                </a:lnTo>
                <a:lnTo>
                  <a:pt x="253" y="13"/>
                </a:lnTo>
                <a:lnTo>
                  <a:pt x="258" y="17"/>
                </a:lnTo>
                <a:lnTo>
                  <a:pt x="258" y="18"/>
                </a:lnTo>
                <a:lnTo>
                  <a:pt x="258" y="21"/>
                </a:lnTo>
                <a:lnTo>
                  <a:pt x="256" y="24"/>
                </a:lnTo>
                <a:lnTo>
                  <a:pt x="255" y="27"/>
                </a:lnTo>
                <a:lnTo>
                  <a:pt x="253" y="28"/>
                </a:lnTo>
                <a:lnTo>
                  <a:pt x="251" y="31"/>
                </a:lnTo>
                <a:lnTo>
                  <a:pt x="246" y="34"/>
                </a:lnTo>
                <a:lnTo>
                  <a:pt x="242" y="35"/>
                </a:lnTo>
                <a:lnTo>
                  <a:pt x="238" y="38"/>
                </a:lnTo>
                <a:lnTo>
                  <a:pt x="233" y="41"/>
                </a:lnTo>
                <a:lnTo>
                  <a:pt x="227" y="42"/>
                </a:lnTo>
                <a:lnTo>
                  <a:pt x="220" y="45"/>
                </a:lnTo>
                <a:lnTo>
                  <a:pt x="213" y="47"/>
                </a:lnTo>
                <a:lnTo>
                  <a:pt x="205" y="50"/>
                </a:lnTo>
                <a:lnTo>
                  <a:pt x="197" y="52"/>
                </a:lnTo>
                <a:lnTo>
                  <a:pt x="188" y="54"/>
                </a:lnTo>
                <a:lnTo>
                  <a:pt x="179" y="57"/>
                </a:lnTo>
                <a:lnTo>
                  <a:pt x="169" y="59"/>
                </a:lnTo>
                <a:lnTo>
                  <a:pt x="158" y="61"/>
                </a:lnTo>
                <a:lnTo>
                  <a:pt x="148" y="63"/>
                </a:lnTo>
                <a:lnTo>
                  <a:pt x="126" y="65"/>
                </a:lnTo>
                <a:lnTo>
                  <a:pt x="103" y="67"/>
                </a:lnTo>
                <a:lnTo>
                  <a:pt x="78" y="70"/>
                </a:lnTo>
                <a:lnTo>
                  <a:pt x="53" y="70"/>
                </a:lnTo>
                <a:lnTo>
                  <a:pt x="26" y="71"/>
                </a:lnTo>
                <a:lnTo>
                  <a:pt x="0" y="71"/>
                </a:lnTo>
                <a:lnTo>
                  <a:pt x="0" y="52"/>
                </a:lnTo>
                <a:lnTo>
                  <a:pt x="0" y="34"/>
                </a:lnTo>
                <a:lnTo>
                  <a:pt x="0" y="34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Freeform 152"/>
          <p:cNvSpPr/>
          <p:nvPr/>
        </p:nvSpPr>
        <p:spPr bwMode="auto">
          <a:xfrm>
            <a:off x="3630557" y="3041018"/>
            <a:ext cx="651566" cy="134941"/>
          </a:xfrm>
          <a:custGeom>
            <a:avLst/>
            <a:gdLst>
              <a:gd name="T0" fmla="*/ 14 w 337"/>
              <a:gd name="T1" fmla="*/ 33 h 70"/>
              <a:gd name="T2" fmla="*/ 43 w 337"/>
              <a:gd name="T3" fmla="*/ 30 h 70"/>
              <a:gd name="T4" fmla="*/ 77 w 337"/>
              <a:gd name="T5" fmla="*/ 27 h 70"/>
              <a:gd name="T6" fmla="*/ 117 w 337"/>
              <a:gd name="T7" fmla="*/ 21 h 70"/>
              <a:gd name="T8" fmla="*/ 148 w 337"/>
              <a:gd name="T9" fmla="*/ 14 h 70"/>
              <a:gd name="T10" fmla="*/ 169 w 337"/>
              <a:gd name="T11" fmla="*/ 9 h 70"/>
              <a:gd name="T12" fmla="*/ 187 w 337"/>
              <a:gd name="T13" fmla="*/ 7 h 70"/>
              <a:gd name="T14" fmla="*/ 205 w 337"/>
              <a:gd name="T15" fmla="*/ 4 h 70"/>
              <a:gd name="T16" fmla="*/ 220 w 337"/>
              <a:gd name="T17" fmla="*/ 1 h 70"/>
              <a:gd name="T18" fmla="*/ 234 w 337"/>
              <a:gd name="T19" fmla="*/ 0 h 70"/>
              <a:gd name="T20" fmla="*/ 246 w 337"/>
              <a:gd name="T21" fmla="*/ 0 h 70"/>
              <a:gd name="T22" fmla="*/ 256 w 337"/>
              <a:gd name="T23" fmla="*/ 0 h 70"/>
              <a:gd name="T24" fmla="*/ 265 w 337"/>
              <a:gd name="T25" fmla="*/ 0 h 70"/>
              <a:gd name="T26" fmla="*/ 274 w 337"/>
              <a:gd name="T27" fmla="*/ 1 h 70"/>
              <a:gd name="T28" fmla="*/ 283 w 337"/>
              <a:gd name="T29" fmla="*/ 4 h 70"/>
              <a:gd name="T30" fmla="*/ 293 w 337"/>
              <a:gd name="T31" fmla="*/ 8 h 70"/>
              <a:gd name="T32" fmla="*/ 308 w 337"/>
              <a:gd name="T33" fmla="*/ 18 h 70"/>
              <a:gd name="T34" fmla="*/ 328 w 337"/>
              <a:gd name="T35" fmla="*/ 34 h 70"/>
              <a:gd name="T36" fmla="*/ 332 w 337"/>
              <a:gd name="T37" fmla="*/ 45 h 70"/>
              <a:gd name="T38" fmla="*/ 319 w 337"/>
              <a:gd name="T39" fmla="*/ 45 h 70"/>
              <a:gd name="T40" fmla="*/ 304 w 337"/>
              <a:gd name="T41" fmla="*/ 47 h 70"/>
              <a:gd name="T42" fmla="*/ 285 w 337"/>
              <a:gd name="T43" fmla="*/ 47 h 70"/>
              <a:gd name="T44" fmla="*/ 264 w 337"/>
              <a:gd name="T45" fmla="*/ 50 h 70"/>
              <a:gd name="T46" fmla="*/ 239 w 337"/>
              <a:gd name="T47" fmla="*/ 51 h 70"/>
              <a:gd name="T48" fmla="*/ 213 w 337"/>
              <a:gd name="T49" fmla="*/ 54 h 70"/>
              <a:gd name="T50" fmla="*/ 184 w 337"/>
              <a:gd name="T51" fmla="*/ 57 h 70"/>
              <a:gd name="T52" fmla="*/ 153 w 337"/>
              <a:gd name="T53" fmla="*/ 59 h 70"/>
              <a:gd name="T54" fmla="*/ 124 w 337"/>
              <a:gd name="T55" fmla="*/ 62 h 70"/>
              <a:gd name="T56" fmla="*/ 97 w 337"/>
              <a:gd name="T57" fmla="*/ 65 h 70"/>
              <a:gd name="T58" fmla="*/ 73 w 337"/>
              <a:gd name="T59" fmla="*/ 66 h 70"/>
              <a:gd name="T60" fmla="*/ 52 w 337"/>
              <a:gd name="T61" fmla="*/ 68 h 70"/>
              <a:gd name="T62" fmla="*/ 33 w 337"/>
              <a:gd name="T63" fmla="*/ 69 h 70"/>
              <a:gd name="T64" fmla="*/ 18 w 337"/>
              <a:gd name="T65" fmla="*/ 70 h 70"/>
              <a:gd name="T66" fmla="*/ 5 w 337"/>
              <a:gd name="T67" fmla="*/ 70 h 70"/>
              <a:gd name="T68" fmla="*/ 0 w 337"/>
              <a:gd name="T69" fmla="*/ 51 h 70"/>
              <a:gd name="T70" fmla="*/ 0 w 337"/>
              <a:gd name="T71" fmla="*/ 3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37" h="70">
                <a:moveTo>
                  <a:pt x="0" y="33"/>
                </a:moveTo>
                <a:lnTo>
                  <a:pt x="14" y="33"/>
                </a:lnTo>
                <a:lnTo>
                  <a:pt x="27" y="32"/>
                </a:lnTo>
                <a:lnTo>
                  <a:pt x="43" y="30"/>
                </a:lnTo>
                <a:lnTo>
                  <a:pt x="59" y="29"/>
                </a:lnTo>
                <a:lnTo>
                  <a:pt x="77" y="27"/>
                </a:lnTo>
                <a:lnTo>
                  <a:pt x="97" y="23"/>
                </a:lnTo>
                <a:lnTo>
                  <a:pt x="117" y="21"/>
                </a:lnTo>
                <a:lnTo>
                  <a:pt x="138" y="16"/>
                </a:lnTo>
                <a:lnTo>
                  <a:pt x="148" y="14"/>
                </a:lnTo>
                <a:lnTo>
                  <a:pt x="159" y="11"/>
                </a:lnTo>
                <a:lnTo>
                  <a:pt x="169" y="9"/>
                </a:lnTo>
                <a:lnTo>
                  <a:pt x="178" y="8"/>
                </a:lnTo>
                <a:lnTo>
                  <a:pt x="187" y="7"/>
                </a:lnTo>
                <a:lnTo>
                  <a:pt x="196" y="5"/>
                </a:lnTo>
                <a:lnTo>
                  <a:pt x="205" y="4"/>
                </a:lnTo>
                <a:lnTo>
                  <a:pt x="213" y="3"/>
                </a:lnTo>
                <a:lnTo>
                  <a:pt x="220" y="1"/>
                </a:lnTo>
                <a:lnTo>
                  <a:pt x="227" y="1"/>
                </a:lnTo>
                <a:lnTo>
                  <a:pt x="234" y="0"/>
                </a:lnTo>
                <a:lnTo>
                  <a:pt x="241" y="0"/>
                </a:lnTo>
                <a:lnTo>
                  <a:pt x="246" y="0"/>
                </a:lnTo>
                <a:lnTo>
                  <a:pt x="252" y="0"/>
                </a:lnTo>
                <a:lnTo>
                  <a:pt x="256" y="0"/>
                </a:lnTo>
                <a:lnTo>
                  <a:pt x="261" y="0"/>
                </a:lnTo>
                <a:lnTo>
                  <a:pt x="265" y="0"/>
                </a:lnTo>
                <a:lnTo>
                  <a:pt x="270" y="0"/>
                </a:lnTo>
                <a:lnTo>
                  <a:pt x="274" y="1"/>
                </a:lnTo>
                <a:lnTo>
                  <a:pt x="279" y="3"/>
                </a:lnTo>
                <a:lnTo>
                  <a:pt x="283" y="4"/>
                </a:lnTo>
                <a:lnTo>
                  <a:pt x="288" y="5"/>
                </a:lnTo>
                <a:lnTo>
                  <a:pt x="293" y="8"/>
                </a:lnTo>
                <a:lnTo>
                  <a:pt x="297" y="11"/>
                </a:lnTo>
                <a:lnTo>
                  <a:pt x="308" y="18"/>
                </a:lnTo>
                <a:lnTo>
                  <a:pt x="318" y="26"/>
                </a:lnTo>
                <a:lnTo>
                  <a:pt x="328" y="34"/>
                </a:lnTo>
                <a:lnTo>
                  <a:pt x="337" y="45"/>
                </a:lnTo>
                <a:lnTo>
                  <a:pt x="332" y="45"/>
                </a:lnTo>
                <a:lnTo>
                  <a:pt x="326" y="45"/>
                </a:lnTo>
                <a:lnTo>
                  <a:pt x="319" y="45"/>
                </a:lnTo>
                <a:lnTo>
                  <a:pt x="313" y="45"/>
                </a:lnTo>
                <a:lnTo>
                  <a:pt x="304" y="47"/>
                </a:lnTo>
                <a:lnTo>
                  <a:pt x="295" y="47"/>
                </a:lnTo>
                <a:lnTo>
                  <a:pt x="285" y="47"/>
                </a:lnTo>
                <a:lnTo>
                  <a:pt x="275" y="48"/>
                </a:lnTo>
                <a:lnTo>
                  <a:pt x="264" y="50"/>
                </a:lnTo>
                <a:lnTo>
                  <a:pt x="252" y="50"/>
                </a:lnTo>
                <a:lnTo>
                  <a:pt x="239" y="51"/>
                </a:lnTo>
                <a:lnTo>
                  <a:pt x="227" y="52"/>
                </a:lnTo>
                <a:lnTo>
                  <a:pt x="213" y="54"/>
                </a:lnTo>
                <a:lnTo>
                  <a:pt x="199" y="55"/>
                </a:lnTo>
                <a:lnTo>
                  <a:pt x="184" y="57"/>
                </a:lnTo>
                <a:lnTo>
                  <a:pt x="169" y="58"/>
                </a:lnTo>
                <a:lnTo>
                  <a:pt x="153" y="59"/>
                </a:lnTo>
                <a:lnTo>
                  <a:pt x="138" y="61"/>
                </a:lnTo>
                <a:lnTo>
                  <a:pt x="124" y="62"/>
                </a:lnTo>
                <a:lnTo>
                  <a:pt x="110" y="63"/>
                </a:lnTo>
                <a:lnTo>
                  <a:pt x="97" y="65"/>
                </a:lnTo>
                <a:lnTo>
                  <a:pt x="86" y="65"/>
                </a:lnTo>
                <a:lnTo>
                  <a:pt x="73" y="66"/>
                </a:lnTo>
                <a:lnTo>
                  <a:pt x="62" y="68"/>
                </a:lnTo>
                <a:lnTo>
                  <a:pt x="52" y="68"/>
                </a:lnTo>
                <a:lnTo>
                  <a:pt x="43" y="69"/>
                </a:lnTo>
                <a:lnTo>
                  <a:pt x="33" y="69"/>
                </a:lnTo>
                <a:lnTo>
                  <a:pt x="25" y="69"/>
                </a:lnTo>
                <a:lnTo>
                  <a:pt x="18" y="70"/>
                </a:lnTo>
                <a:lnTo>
                  <a:pt x="11" y="70"/>
                </a:lnTo>
                <a:lnTo>
                  <a:pt x="5" y="70"/>
                </a:lnTo>
                <a:lnTo>
                  <a:pt x="0" y="70"/>
                </a:lnTo>
                <a:lnTo>
                  <a:pt x="0" y="51"/>
                </a:lnTo>
                <a:lnTo>
                  <a:pt x="0" y="33"/>
                </a:lnTo>
                <a:lnTo>
                  <a:pt x="0" y="33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5" name="任意多边形 124"/>
          <p:cNvSpPr/>
          <p:nvPr/>
        </p:nvSpPr>
        <p:spPr>
          <a:xfrm>
            <a:off x="4321388" y="2074901"/>
            <a:ext cx="199773" cy="1343952"/>
          </a:xfrm>
          <a:custGeom>
            <a:avLst/>
            <a:gdLst>
              <a:gd name="connsiteX0" fmla="*/ 0 w 199773"/>
              <a:gd name="connsiteY0" fmla="*/ 0 h 1343952"/>
              <a:gd name="connsiteX1" fmla="*/ 199773 w 199773"/>
              <a:gd name="connsiteY1" fmla="*/ 0 h 1343952"/>
              <a:gd name="connsiteX2" fmla="*/ 199773 w 199773"/>
              <a:gd name="connsiteY2" fmla="*/ 2262 h 1343952"/>
              <a:gd name="connsiteX3" fmla="*/ 195918 w 199773"/>
              <a:gd name="connsiteY3" fmla="*/ 8045 h 1343952"/>
              <a:gd name="connsiteX4" fmla="*/ 193990 w 199773"/>
              <a:gd name="connsiteY4" fmla="*/ 13828 h 1343952"/>
              <a:gd name="connsiteX5" fmla="*/ 190135 w 199773"/>
              <a:gd name="connsiteY5" fmla="*/ 17684 h 1343952"/>
              <a:gd name="connsiteX6" fmla="*/ 186279 w 199773"/>
              <a:gd name="connsiteY6" fmla="*/ 23467 h 1343952"/>
              <a:gd name="connsiteX7" fmla="*/ 182424 w 199773"/>
              <a:gd name="connsiteY7" fmla="*/ 27322 h 1343952"/>
              <a:gd name="connsiteX8" fmla="*/ 178568 w 199773"/>
              <a:gd name="connsiteY8" fmla="*/ 31178 h 1343952"/>
              <a:gd name="connsiteX9" fmla="*/ 172785 w 199773"/>
              <a:gd name="connsiteY9" fmla="*/ 31178 h 1343952"/>
              <a:gd name="connsiteX10" fmla="*/ 168930 w 199773"/>
              <a:gd name="connsiteY10" fmla="*/ 35033 h 1343952"/>
              <a:gd name="connsiteX11" fmla="*/ 167002 w 199773"/>
              <a:gd name="connsiteY11" fmla="*/ 36961 h 1343952"/>
              <a:gd name="connsiteX12" fmla="*/ 161219 w 199773"/>
              <a:gd name="connsiteY12" fmla="*/ 42744 h 1343952"/>
              <a:gd name="connsiteX13" fmla="*/ 159291 w 199773"/>
              <a:gd name="connsiteY13" fmla="*/ 48527 h 1343952"/>
              <a:gd name="connsiteX14" fmla="*/ 155436 w 199773"/>
              <a:gd name="connsiteY14" fmla="*/ 52382 h 1343952"/>
              <a:gd name="connsiteX15" fmla="*/ 155436 w 199773"/>
              <a:gd name="connsiteY15" fmla="*/ 58166 h 1343952"/>
              <a:gd name="connsiteX16" fmla="*/ 153508 w 199773"/>
              <a:gd name="connsiteY16" fmla="*/ 65876 h 1343952"/>
              <a:gd name="connsiteX17" fmla="*/ 151580 w 199773"/>
              <a:gd name="connsiteY17" fmla="*/ 73587 h 1343952"/>
              <a:gd name="connsiteX18" fmla="*/ 151580 w 199773"/>
              <a:gd name="connsiteY18" fmla="*/ 83226 h 1343952"/>
              <a:gd name="connsiteX19" fmla="*/ 147725 w 199773"/>
              <a:gd name="connsiteY19" fmla="*/ 92864 h 1343952"/>
              <a:gd name="connsiteX20" fmla="*/ 147725 w 199773"/>
              <a:gd name="connsiteY20" fmla="*/ 104431 h 1343952"/>
              <a:gd name="connsiteX21" fmla="*/ 147725 w 199773"/>
              <a:gd name="connsiteY21" fmla="*/ 114069 h 1343952"/>
              <a:gd name="connsiteX22" fmla="*/ 147725 w 199773"/>
              <a:gd name="connsiteY22" fmla="*/ 125636 h 1343952"/>
              <a:gd name="connsiteX23" fmla="*/ 147725 w 199773"/>
              <a:gd name="connsiteY23" fmla="*/ 139130 h 1343952"/>
              <a:gd name="connsiteX24" fmla="*/ 147725 w 199773"/>
              <a:gd name="connsiteY24" fmla="*/ 152624 h 1343952"/>
              <a:gd name="connsiteX25" fmla="*/ 145797 w 199773"/>
              <a:gd name="connsiteY25" fmla="*/ 166118 h 1343952"/>
              <a:gd name="connsiteX26" fmla="*/ 145797 w 199773"/>
              <a:gd name="connsiteY26" fmla="*/ 183467 h 1343952"/>
              <a:gd name="connsiteX27" fmla="*/ 145797 w 199773"/>
              <a:gd name="connsiteY27" fmla="*/ 202744 h 1343952"/>
              <a:gd name="connsiteX28" fmla="*/ 143870 w 199773"/>
              <a:gd name="connsiteY28" fmla="*/ 223949 h 1343952"/>
              <a:gd name="connsiteX29" fmla="*/ 143870 w 199773"/>
              <a:gd name="connsiteY29" fmla="*/ 250937 h 1343952"/>
              <a:gd name="connsiteX30" fmla="*/ 145797 w 199773"/>
              <a:gd name="connsiteY30" fmla="*/ 277925 h 1343952"/>
              <a:gd name="connsiteX31" fmla="*/ 145797 w 199773"/>
              <a:gd name="connsiteY31" fmla="*/ 306841 h 1343952"/>
              <a:gd name="connsiteX32" fmla="*/ 145797 w 199773"/>
              <a:gd name="connsiteY32" fmla="*/ 339612 h 1343952"/>
              <a:gd name="connsiteX33" fmla="*/ 145797 w 199773"/>
              <a:gd name="connsiteY33" fmla="*/ 374311 h 1343952"/>
              <a:gd name="connsiteX34" fmla="*/ 147725 w 199773"/>
              <a:gd name="connsiteY34" fmla="*/ 410938 h 1343952"/>
              <a:gd name="connsiteX35" fmla="*/ 147725 w 199773"/>
              <a:gd name="connsiteY35" fmla="*/ 451420 h 1343952"/>
              <a:gd name="connsiteX36" fmla="*/ 147725 w 199773"/>
              <a:gd name="connsiteY36" fmla="*/ 493829 h 1343952"/>
              <a:gd name="connsiteX37" fmla="*/ 151580 w 199773"/>
              <a:gd name="connsiteY37" fmla="*/ 538167 h 1343952"/>
              <a:gd name="connsiteX38" fmla="*/ 151580 w 199773"/>
              <a:gd name="connsiteY38" fmla="*/ 586360 h 1343952"/>
              <a:gd name="connsiteX39" fmla="*/ 153508 w 199773"/>
              <a:gd name="connsiteY39" fmla="*/ 638408 h 1343952"/>
              <a:gd name="connsiteX40" fmla="*/ 153508 w 199773"/>
              <a:gd name="connsiteY40" fmla="*/ 690456 h 1343952"/>
              <a:gd name="connsiteX41" fmla="*/ 155436 w 199773"/>
              <a:gd name="connsiteY41" fmla="*/ 717444 h 1343952"/>
              <a:gd name="connsiteX42" fmla="*/ 155436 w 199773"/>
              <a:gd name="connsiteY42" fmla="*/ 744432 h 1343952"/>
              <a:gd name="connsiteX43" fmla="*/ 155436 w 199773"/>
              <a:gd name="connsiteY43" fmla="*/ 771421 h 1343952"/>
              <a:gd name="connsiteX44" fmla="*/ 155436 w 199773"/>
              <a:gd name="connsiteY44" fmla="*/ 798409 h 1343952"/>
              <a:gd name="connsiteX45" fmla="*/ 155436 w 199773"/>
              <a:gd name="connsiteY45" fmla="*/ 821541 h 1343952"/>
              <a:gd name="connsiteX46" fmla="*/ 155436 w 199773"/>
              <a:gd name="connsiteY46" fmla="*/ 844674 h 1343952"/>
              <a:gd name="connsiteX47" fmla="*/ 155436 w 199773"/>
              <a:gd name="connsiteY47" fmla="*/ 869734 h 1343952"/>
              <a:gd name="connsiteX48" fmla="*/ 155436 w 199773"/>
              <a:gd name="connsiteY48" fmla="*/ 890939 h 1343952"/>
              <a:gd name="connsiteX49" fmla="*/ 155436 w 199773"/>
              <a:gd name="connsiteY49" fmla="*/ 914072 h 1343952"/>
              <a:gd name="connsiteX50" fmla="*/ 153508 w 199773"/>
              <a:gd name="connsiteY50" fmla="*/ 937204 h 1343952"/>
              <a:gd name="connsiteX51" fmla="*/ 153508 w 199773"/>
              <a:gd name="connsiteY51" fmla="*/ 954554 h 1343952"/>
              <a:gd name="connsiteX52" fmla="*/ 153508 w 199773"/>
              <a:gd name="connsiteY52" fmla="*/ 975758 h 1343952"/>
              <a:gd name="connsiteX53" fmla="*/ 151580 w 199773"/>
              <a:gd name="connsiteY53" fmla="*/ 995036 h 1343952"/>
              <a:gd name="connsiteX54" fmla="*/ 151580 w 199773"/>
              <a:gd name="connsiteY54" fmla="*/ 1014313 h 1343952"/>
              <a:gd name="connsiteX55" fmla="*/ 147725 w 199773"/>
              <a:gd name="connsiteY55" fmla="*/ 1049012 h 1343952"/>
              <a:gd name="connsiteX56" fmla="*/ 143870 w 199773"/>
              <a:gd name="connsiteY56" fmla="*/ 1079855 h 1343952"/>
              <a:gd name="connsiteX57" fmla="*/ 140014 w 199773"/>
              <a:gd name="connsiteY57" fmla="*/ 1112626 h 1343952"/>
              <a:gd name="connsiteX58" fmla="*/ 134231 w 199773"/>
              <a:gd name="connsiteY58" fmla="*/ 1139614 h 1343952"/>
              <a:gd name="connsiteX59" fmla="*/ 130376 w 199773"/>
              <a:gd name="connsiteY59" fmla="*/ 1162747 h 1343952"/>
              <a:gd name="connsiteX60" fmla="*/ 124592 w 199773"/>
              <a:gd name="connsiteY60" fmla="*/ 1187807 h 1343952"/>
              <a:gd name="connsiteX61" fmla="*/ 118809 w 199773"/>
              <a:gd name="connsiteY61" fmla="*/ 1205157 h 1343952"/>
              <a:gd name="connsiteX62" fmla="*/ 111098 w 199773"/>
              <a:gd name="connsiteY62" fmla="*/ 1224434 h 1343952"/>
              <a:gd name="connsiteX63" fmla="*/ 103388 w 199773"/>
              <a:gd name="connsiteY63" fmla="*/ 1237928 h 1343952"/>
              <a:gd name="connsiteX64" fmla="*/ 95677 w 199773"/>
              <a:gd name="connsiteY64" fmla="*/ 1251422 h 1343952"/>
              <a:gd name="connsiteX65" fmla="*/ 89894 w 199773"/>
              <a:gd name="connsiteY65" fmla="*/ 1264916 h 1343952"/>
              <a:gd name="connsiteX66" fmla="*/ 84110 w 199773"/>
              <a:gd name="connsiteY66" fmla="*/ 1274554 h 1343952"/>
              <a:gd name="connsiteX67" fmla="*/ 76400 w 199773"/>
              <a:gd name="connsiteY67" fmla="*/ 1286121 h 1343952"/>
              <a:gd name="connsiteX68" fmla="*/ 70617 w 199773"/>
              <a:gd name="connsiteY68" fmla="*/ 1293832 h 1343952"/>
              <a:gd name="connsiteX69" fmla="*/ 64833 w 199773"/>
              <a:gd name="connsiteY69" fmla="*/ 1305398 h 1343952"/>
              <a:gd name="connsiteX70" fmla="*/ 57123 w 199773"/>
              <a:gd name="connsiteY70" fmla="*/ 1313109 h 1343952"/>
              <a:gd name="connsiteX71" fmla="*/ 53267 w 199773"/>
              <a:gd name="connsiteY71" fmla="*/ 1316964 h 1343952"/>
              <a:gd name="connsiteX72" fmla="*/ 47484 w 199773"/>
              <a:gd name="connsiteY72" fmla="*/ 1322747 h 1343952"/>
              <a:gd name="connsiteX73" fmla="*/ 41701 w 199773"/>
              <a:gd name="connsiteY73" fmla="*/ 1328530 h 1343952"/>
              <a:gd name="connsiteX74" fmla="*/ 35918 w 199773"/>
              <a:gd name="connsiteY74" fmla="*/ 1334314 h 1343952"/>
              <a:gd name="connsiteX75" fmla="*/ 30135 w 199773"/>
              <a:gd name="connsiteY75" fmla="*/ 1336241 h 1343952"/>
              <a:gd name="connsiteX76" fmla="*/ 28207 w 199773"/>
              <a:gd name="connsiteY76" fmla="*/ 1340097 h 1343952"/>
              <a:gd name="connsiteX77" fmla="*/ 22424 w 199773"/>
              <a:gd name="connsiteY77" fmla="*/ 1342024 h 1343952"/>
              <a:gd name="connsiteX78" fmla="*/ 18568 w 199773"/>
              <a:gd name="connsiteY78" fmla="*/ 1342024 h 1343952"/>
              <a:gd name="connsiteX79" fmla="*/ 14713 w 199773"/>
              <a:gd name="connsiteY79" fmla="*/ 1343952 h 1343952"/>
              <a:gd name="connsiteX80" fmla="*/ 7002 w 199773"/>
              <a:gd name="connsiteY80" fmla="*/ 1340097 h 1343952"/>
              <a:gd name="connsiteX81" fmla="*/ 0 w 199773"/>
              <a:gd name="connsiteY81" fmla="*/ 1334846 h 1343952"/>
              <a:gd name="connsiteX82" fmla="*/ 0 w 199773"/>
              <a:gd name="connsiteY82" fmla="*/ 1045969 h 1343952"/>
              <a:gd name="connsiteX83" fmla="*/ 1219 w 199773"/>
              <a:gd name="connsiteY83" fmla="*/ 1045156 h 1343952"/>
              <a:gd name="connsiteX84" fmla="*/ 5074 w 199773"/>
              <a:gd name="connsiteY84" fmla="*/ 1045156 h 1343952"/>
              <a:gd name="connsiteX85" fmla="*/ 7002 w 199773"/>
              <a:gd name="connsiteY85" fmla="*/ 1045156 h 1343952"/>
              <a:gd name="connsiteX86" fmla="*/ 8930 w 199773"/>
              <a:gd name="connsiteY86" fmla="*/ 1043229 h 1343952"/>
              <a:gd name="connsiteX87" fmla="*/ 12785 w 199773"/>
              <a:gd name="connsiteY87" fmla="*/ 1041301 h 1343952"/>
              <a:gd name="connsiteX88" fmla="*/ 12785 w 199773"/>
              <a:gd name="connsiteY88" fmla="*/ 1035518 h 1343952"/>
              <a:gd name="connsiteX89" fmla="*/ 14713 w 199773"/>
              <a:gd name="connsiteY89" fmla="*/ 1031662 h 1343952"/>
              <a:gd name="connsiteX90" fmla="*/ 14713 w 199773"/>
              <a:gd name="connsiteY90" fmla="*/ 1027807 h 1343952"/>
              <a:gd name="connsiteX91" fmla="*/ 18568 w 199773"/>
              <a:gd name="connsiteY91" fmla="*/ 1022024 h 1343952"/>
              <a:gd name="connsiteX92" fmla="*/ 20496 w 199773"/>
              <a:gd name="connsiteY92" fmla="*/ 1014313 h 1343952"/>
              <a:gd name="connsiteX93" fmla="*/ 20496 w 199773"/>
              <a:gd name="connsiteY93" fmla="*/ 1008530 h 1343952"/>
              <a:gd name="connsiteX94" fmla="*/ 22424 w 199773"/>
              <a:gd name="connsiteY94" fmla="*/ 1000819 h 1343952"/>
              <a:gd name="connsiteX95" fmla="*/ 22424 w 199773"/>
              <a:gd name="connsiteY95" fmla="*/ 989252 h 1343952"/>
              <a:gd name="connsiteX96" fmla="*/ 26279 w 199773"/>
              <a:gd name="connsiteY96" fmla="*/ 981542 h 1343952"/>
              <a:gd name="connsiteX97" fmla="*/ 26279 w 199773"/>
              <a:gd name="connsiteY97" fmla="*/ 971903 h 1343952"/>
              <a:gd name="connsiteX98" fmla="*/ 28207 w 199773"/>
              <a:gd name="connsiteY98" fmla="*/ 960337 h 1343952"/>
              <a:gd name="connsiteX99" fmla="*/ 28207 w 199773"/>
              <a:gd name="connsiteY99" fmla="*/ 948770 h 1343952"/>
              <a:gd name="connsiteX100" fmla="*/ 30135 w 199773"/>
              <a:gd name="connsiteY100" fmla="*/ 923710 h 1343952"/>
              <a:gd name="connsiteX101" fmla="*/ 33990 w 199773"/>
              <a:gd name="connsiteY101" fmla="*/ 898650 h 1343952"/>
              <a:gd name="connsiteX102" fmla="*/ 33990 w 199773"/>
              <a:gd name="connsiteY102" fmla="*/ 871662 h 1343952"/>
              <a:gd name="connsiteX103" fmla="*/ 35918 w 199773"/>
              <a:gd name="connsiteY103" fmla="*/ 844674 h 1343952"/>
              <a:gd name="connsiteX104" fmla="*/ 35918 w 199773"/>
              <a:gd name="connsiteY104" fmla="*/ 815758 h 1343952"/>
              <a:gd name="connsiteX105" fmla="*/ 35918 w 199773"/>
              <a:gd name="connsiteY105" fmla="*/ 786842 h 1343952"/>
              <a:gd name="connsiteX106" fmla="*/ 35918 w 199773"/>
              <a:gd name="connsiteY106" fmla="*/ 754071 h 1343952"/>
              <a:gd name="connsiteX107" fmla="*/ 35918 w 199773"/>
              <a:gd name="connsiteY107" fmla="*/ 723228 h 1343952"/>
              <a:gd name="connsiteX108" fmla="*/ 35918 w 199773"/>
              <a:gd name="connsiteY108" fmla="*/ 707806 h 1343952"/>
              <a:gd name="connsiteX109" fmla="*/ 35918 w 199773"/>
              <a:gd name="connsiteY109" fmla="*/ 688529 h 1343952"/>
              <a:gd name="connsiteX110" fmla="*/ 35918 w 199773"/>
              <a:gd name="connsiteY110" fmla="*/ 667324 h 1343952"/>
              <a:gd name="connsiteX111" fmla="*/ 35918 w 199773"/>
              <a:gd name="connsiteY111" fmla="*/ 648047 h 1343952"/>
              <a:gd name="connsiteX112" fmla="*/ 33990 w 199773"/>
              <a:gd name="connsiteY112" fmla="*/ 624914 h 1343952"/>
              <a:gd name="connsiteX113" fmla="*/ 33990 w 199773"/>
              <a:gd name="connsiteY113" fmla="*/ 603709 h 1343952"/>
              <a:gd name="connsiteX114" fmla="*/ 33990 w 199773"/>
              <a:gd name="connsiteY114" fmla="*/ 578649 h 1343952"/>
              <a:gd name="connsiteX115" fmla="*/ 30135 w 199773"/>
              <a:gd name="connsiteY115" fmla="*/ 551661 h 1343952"/>
              <a:gd name="connsiteX116" fmla="*/ 30135 w 199773"/>
              <a:gd name="connsiteY116" fmla="*/ 524673 h 1343952"/>
              <a:gd name="connsiteX117" fmla="*/ 28207 w 199773"/>
              <a:gd name="connsiteY117" fmla="*/ 495757 h 1343952"/>
              <a:gd name="connsiteX118" fmla="*/ 28207 w 199773"/>
              <a:gd name="connsiteY118" fmla="*/ 466841 h 1343952"/>
              <a:gd name="connsiteX119" fmla="*/ 26279 w 199773"/>
              <a:gd name="connsiteY119" fmla="*/ 434070 h 1343952"/>
              <a:gd name="connsiteX120" fmla="*/ 26279 w 199773"/>
              <a:gd name="connsiteY120" fmla="*/ 403227 h 1343952"/>
              <a:gd name="connsiteX121" fmla="*/ 22424 w 199773"/>
              <a:gd name="connsiteY121" fmla="*/ 368528 h 1343952"/>
              <a:gd name="connsiteX122" fmla="*/ 22424 w 199773"/>
              <a:gd name="connsiteY122" fmla="*/ 333829 h 1343952"/>
              <a:gd name="connsiteX123" fmla="*/ 20496 w 199773"/>
              <a:gd name="connsiteY123" fmla="*/ 295275 h 1343952"/>
              <a:gd name="connsiteX124" fmla="*/ 20496 w 199773"/>
              <a:gd name="connsiteY124" fmla="*/ 260576 h 1343952"/>
              <a:gd name="connsiteX125" fmla="*/ 18568 w 199773"/>
              <a:gd name="connsiteY125" fmla="*/ 229732 h 1343952"/>
              <a:gd name="connsiteX126" fmla="*/ 18568 w 199773"/>
              <a:gd name="connsiteY126" fmla="*/ 196961 h 1343952"/>
              <a:gd name="connsiteX127" fmla="*/ 14713 w 199773"/>
              <a:gd name="connsiteY127" fmla="*/ 168045 h 1343952"/>
              <a:gd name="connsiteX128" fmla="*/ 12785 w 199773"/>
              <a:gd name="connsiteY128" fmla="*/ 142985 h 1343952"/>
              <a:gd name="connsiteX129" fmla="*/ 8930 w 199773"/>
              <a:gd name="connsiteY129" fmla="*/ 119853 h 1343952"/>
              <a:gd name="connsiteX130" fmla="*/ 7002 w 199773"/>
              <a:gd name="connsiteY130" fmla="*/ 98648 h 1343952"/>
              <a:gd name="connsiteX131" fmla="*/ 5074 w 199773"/>
              <a:gd name="connsiteY131" fmla="*/ 77443 h 1343952"/>
              <a:gd name="connsiteX132" fmla="*/ 1219 w 199773"/>
              <a:gd name="connsiteY132" fmla="*/ 62021 h 1343952"/>
              <a:gd name="connsiteX133" fmla="*/ 0 w 199773"/>
              <a:gd name="connsiteY133" fmla="*/ 51052 h 1343952"/>
              <a:gd name="connsiteX134" fmla="*/ 0 w 199773"/>
              <a:gd name="connsiteY134" fmla="*/ 0 h 134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199773" h="1343952">
                <a:moveTo>
                  <a:pt x="0" y="0"/>
                </a:moveTo>
                <a:lnTo>
                  <a:pt x="199773" y="0"/>
                </a:lnTo>
                <a:lnTo>
                  <a:pt x="199773" y="2262"/>
                </a:lnTo>
                <a:lnTo>
                  <a:pt x="195918" y="8045"/>
                </a:lnTo>
                <a:lnTo>
                  <a:pt x="193990" y="13828"/>
                </a:lnTo>
                <a:lnTo>
                  <a:pt x="190135" y="17684"/>
                </a:lnTo>
                <a:lnTo>
                  <a:pt x="186279" y="23467"/>
                </a:lnTo>
                <a:lnTo>
                  <a:pt x="182424" y="27322"/>
                </a:lnTo>
                <a:lnTo>
                  <a:pt x="178568" y="31178"/>
                </a:lnTo>
                <a:lnTo>
                  <a:pt x="172785" y="31178"/>
                </a:lnTo>
                <a:lnTo>
                  <a:pt x="168930" y="35033"/>
                </a:lnTo>
                <a:lnTo>
                  <a:pt x="167002" y="36961"/>
                </a:lnTo>
                <a:lnTo>
                  <a:pt x="161219" y="42744"/>
                </a:lnTo>
                <a:lnTo>
                  <a:pt x="159291" y="48527"/>
                </a:lnTo>
                <a:lnTo>
                  <a:pt x="155436" y="52382"/>
                </a:lnTo>
                <a:lnTo>
                  <a:pt x="155436" y="58166"/>
                </a:lnTo>
                <a:lnTo>
                  <a:pt x="153508" y="65876"/>
                </a:lnTo>
                <a:lnTo>
                  <a:pt x="151580" y="73587"/>
                </a:lnTo>
                <a:lnTo>
                  <a:pt x="151580" y="83226"/>
                </a:lnTo>
                <a:lnTo>
                  <a:pt x="147725" y="92864"/>
                </a:lnTo>
                <a:lnTo>
                  <a:pt x="147725" y="104431"/>
                </a:lnTo>
                <a:lnTo>
                  <a:pt x="147725" y="114069"/>
                </a:lnTo>
                <a:lnTo>
                  <a:pt x="147725" y="125636"/>
                </a:lnTo>
                <a:lnTo>
                  <a:pt x="147725" y="139130"/>
                </a:lnTo>
                <a:lnTo>
                  <a:pt x="147725" y="152624"/>
                </a:lnTo>
                <a:lnTo>
                  <a:pt x="145797" y="166118"/>
                </a:lnTo>
                <a:lnTo>
                  <a:pt x="145797" y="183467"/>
                </a:lnTo>
                <a:lnTo>
                  <a:pt x="145797" y="202744"/>
                </a:lnTo>
                <a:lnTo>
                  <a:pt x="143870" y="223949"/>
                </a:lnTo>
                <a:lnTo>
                  <a:pt x="143870" y="250937"/>
                </a:lnTo>
                <a:lnTo>
                  <a:pt x="145797" y="277925"/>
                </a:lnTo>
                <a:lnTo>
                  <a:pt x="145797" y="306841"/>
                </a:lnTo>
                <a:lnTo>
                  <a:pt x="145797" y="339612"/>
                </a:lnTo>
                <a:lnTo>
                  <a:pt x="145797" y="374311"/>
                </a:lnTo>
                <a:lnTo>
                  <a:pt x="147725" y="410938"/>
                </a:lnTo>
                <a:lnTo>
                  <a:pt x="147725" y="451420"/>
                </a:lnTo>
                <a:lnTo>
                  <a:pt x="147725" y="493829"/>
                </a:lnTo>
                <a:lnTo>
                  <a:pt x="151580" y="538167"/>
                </a:lnTo>
                <a:lnTo>
                  <a:pt x="151580" y="586360"/>
                </a:lnTo>
                <a:lnTo>
                  <a:pt x="153508" y="638408"/>
                </a:lnTo>
                <a:lnTo>
                  <a:pt x="153508" y="690456"/>
                </a:lnTo>
                <a:lnTo>
                  <a:pt x="155436" y="717444"/>
                </a:lnTo>
                <a:lnTo>
                  <a:pt x="155436" y="744432"/>
                </a:lnTo>
                <a:lnTo>
                  <a:pt x="155436" y="771421"/>
                </a:lnTo>
                <a:lnTo>
                  <a:pt x="155436" y="798409"/>
                </a:lnTo>
                <a:lnTo>
                  <a:pt x="155436" y="821541"/>
                </a:lnTo>
                <a:lnTo>
                  <a:pt x="155436" y="844674"/>
                </a:lnTo>
                <a:lnTo>
                  <a:pt x="155436" y="869734"/>
                </a:lnTo>
                <a:lnTo>
                  <a:pt x="155436" y="890939"/>
                </a:lnTo>
                <a:lnTo>
                  <a:pt x="155436" y="914072"/>
                </a:lnTo>
                <a:lnTo>
                  <a:pt x="153508" y="937204"/>
                </a:lnTo>
                <a:lnTo>
                  <a:pt x="153508" y="954554"/>
                </a:lnTo>
                <a:lnTo>
                  <a:pt x="153508" y="975758"/>
                </a:lnTo>
                <a:lnTo>
                  <a:pt x="151580" y="995036"/>
                </a:lnTo>
                <a:lnTo>
                  <a:pt x="151580" y="1014313"/>
                </a:lnTo>
                <a:lnTo>
                  <a:pt x="147725" y="1049012"/>
                </a:lnTo>
                <a:lnTo>
                  <a:pt x="143870" y="1079855"/>
                </a:lnTo>
                <a:lnTo>
                  <a:pt x="140014" y="1112626"/>
                </a:lnTo>
                <a:lnTo>
                  <a:pt x="134231" y="1139614"/>
                </a:lnTo>
                <a:lnTo>
                  <a:pt x="130376" y="1162747"/>
                </a:lnTo>
                <a:lnTo>
                  <a:pt x="124592" y="1187807"/>
                </a:lnTo>
                <a:lnTo>
                  <a:pt x="118809" y="1205157"/>
                </a:lnTo>
                <a:lnTo>
                  <a:pt x="111098" y="1224434"/>
                </a:lnTo>
                <a:lnTo>
                  <a:pt x="103388" y="1237928"/>
                </a:lnTo>
                <a:lnTo>
                  <a:pt x="95677" y="1251422"/>
                </a:lnTo>
                <a:lnTo>
                  <a:pt x="89894" y="1264916"/>
                </a:lnTo>
                <a:lnTo>
                  <a:pt x="84110" y="1274554"/>
                </a:lnTo>
                <a:lnTo>
                  <a:pt x="76400" y="1286121"/>
                </a:lnTo>
                <a:lnTo>
                  <a:pt x="70617" y="1293832"/>
                </a:lnTo>
                <a:lnTo>
                  <a:pt x="64833" y="1305398"/>
                </a:lnTo>
                <a:lnTo>
                  <a:pt x="57123" y="1313109"/>
                </a:lnTo>
                <a:lnTo>
                  <a:pt x="53267" y="1316964"/>
                </a:lnTo>
                <a:lnTo>
                  <a:pt x="47484" y="1322747"/>
                </a:lnTo>
                <a:lnTo>
                  <a:pt x="41701" y="1328530"/>
                </a:lnTo>
                <a:lnTo>
                  <a:pt x="35918" y="1334314"/>
                </a:lnTo>
                <a:lnTo>
                  <a:pt x="30135" y="1336241"/>
                </a:lnTo>
                <a:lnTo>
                  <a:pt x="28207" y="1340097"/>
                </a:lnTo>
                <a:lnTo>
                  <a:pt x="22424" y="1342024"/>
                </a:lnTo>
                <a:lnTo>
                  <a:pt x="18568" y="1342024"/>
                </a:lnTo>
                <a:lnTo>
                  <a:pt x="14713" y="1343952"/>
                </a:lnTo>
                <a:lnTo>
                  <a:pt x="7002" y="1340097"/>
                </a:lnTo>
                <a:lnTo>
                  <a:pt x="0" y="1334846"/>
                </a:lnTo>
                <a:lnTo>
                  <a:pt x="0" y="1045969"/>
                </a:lnTo>
                <a:lnTo>
                  <a:pt x="1219" y="1045156"/>
                </a:lnTo>
                <a:lnTo>
                  <a:pt x="5074" y="1045156"/>
                </a:lnTo>
                <a:lnTo>
                  <a:pt x="7002" y="1045156"/>
                </a:lnTo>
                <a:lnTo>
                  <a:pt x="8930" y="1043229"/>
                </a:lnTo>
                <a:lnTo>
                  <a:pt x="12785" y="1041301"/>
                </a:lnTo>
                <a:lnTo>
                  <a:pt x="12785" y="1035518"/>
                </a:lnTo>
                <a:lnTo>
                  <a:pt x="14713" y="1031662"/>
                </a:lnTo>
                <a:lnTo>
                  <a:pt x="14713" y="1027807"/>
                </a:lnTo>
                <a:lnTo>
                  <a:pt x="18568" y="1022024"/>
                </a:lnTo>
                <a:lnTo>
                  <a:pt x="20496" y="1014313"/>
                </a:lnTo>
                <a:lnTo>
                  <a:pt x="20496" y="1008530"/>
                </a:lnTo>
                <a:lnTo>
                  <a:pt x="22424" y="1000819"/>
                </a:lnTo>
                <a:lnTo>
                  <a:pt x="22424" y="989252"/>
                </a:lnTo>
                <a:lnTo>
                  <a:pt x="26279" y="981542"/>
                </a:lnTo>
                <a:lnTo>
                  <a:pt x="26279" y="971903"/>
                </a:lnTo>
                <a:lnTo>
                  <a:pt x="28207" y="960337"/>
                </a:lnTo>
                <a:lnTo>
                  <a:pt x="28207" y="948770"/>
                </a:lnTo>
                <a:lnTo>
                  <a:pt x="30135" y="923710"/>
                </a:lnTo>
                <a:lnTo>
                  <a:pt x="33990" y="898650"/>
                </a:lnTo>
                <a:lnTo>
                  <a:pt x="33990" y="871662"/>
                </a:lnTo>
                <a:lnTo>
                  <a:pt x="35918" y="844674"/>
                </a:lnTo>
                <a:lnTo>
                  <a:pt x="35918" y="815758"/>
                </a:lnTo>
                <a:lnTo>
                  <a:pt x="35918" y="786842"/>
                </a:lnTo>
                <a:lnTo>
                  <a:pt x="35918" y="754071"/>
                </a:lnTo>
                <a:lnTo>
                  <a:pt x="35918" y="723228"/>
                </a:lnTo>
                <a:lnTo>
                  <a:pt x="35918" y="707806"/>
                </a:lnTo>
                <a:lnTo>
                  <a:pt x="35918" y="688529"/>
                </a:lnTo>
                <a:lnTo>
                  <a:pt x="35918" y="667324"/>
                </a:lnTo>
                <a:lnTo>
                  <a:pt x="35918" y="648047"/>
                </a:lnTo>
                <a:lnTo>
                  <a:pt x="33990" y="624914"/>
                </a:lnTo>
                <a:lnTo>
                  <a:pt x="33990" y="603709"/>
                </a:lnTo>
                <a:lnTo>
                  <a:pt x="33990" y="578649"/>
                </a:lnTo>
                <a:lnTo>
                  <a:pt x="30135" y="551661"/>
                </a:lnTo>
                <a:lnTo>
                  <a:pt x="30135" y="524673"/>
                </a:lnTo>
                <a:lnTo>
                  <a:pt x="28207" y="495757"/>
                </a:lnTo>
                <a:lnTo>
                  <a:pt x="28207" y="466841"/>
                </a:lnTo>
                <a:lnTo>
                  <a:pt x="26279" y="434070"/>
                </a:lnTo>
                <a:lnTo>
                  <a:pt x="26279" y="403227"/>
                </a:lnTo>
                <a:lnTo>
                  <a:pt x="22424" y="368528"/>
                </a:lnTo>
                <a:lnTo>
                  <a:pt x="22424" y="333829"/>
                </a:lnTo>
                <a:lnTo>
                  <a:pt x="20496" y="295275"/>
                </a:lnTo>
                <a:lnTo>
                  <a:pt x="20496" y="260576"/>
                </a:lnTo>
                <a:lnTo>
                  <a:pt x="18568" y="229732"/>
                </a:lnTo>
                <a:lnTo>
                  <a:pt x="18568" y="196961"/>
                </a:lnTo>
                <a:lnTo>
                  <a:pt x="14713" y="168045"/>
                </a:lnTo>
                <a:lnTo>
                  <a:pt x="12785" y="142985"/>
                </a:lnTo>
                <a:lnTo>
                  <a:pt x="8930" y="119853"/>
                </a:lnTo>
                <a:lnTo>
                  <a:pt x="7002" y="98648"/>
                </a:lnTo>
                <a:lnTo>
                  <a:pt x="5074" y="77443"/>
                </a:lnTo>
                <a:lnTo>
                  <a:pt x="1219" y="62021"/>
                </a:lnTo>
                <a:lnTo>
                  <a:pt x="0" y="51052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任意多边形 125"/>
          <p:cNvSpPr/>
          <p:nvPr/>
        </p:nvSpPr>
        <p:spPr>
          <a:xfrm>
            <a:off x="3653690" y="1919090"/>
            <a:ext cx="867470" cy="221687"/>
          </a:xfrm>
          <a:custGeom>
            <a:avLst/>
            <a:gdLst>
              <a:gd name="connsiteX0" fmla="*/ 666988 w 867470"/>
              <a:gd name="connsiteY0" fmla="*/ 0 h 221687"/>
              <a:gd name="connsiteX1" fmla="*/ 674699 w 867470"/>
              <a:gd name="connsiteY1" fmla="*/ 0 h 221687"/>
              <a:gd name="connsiteX2" fmla="*/ 682410 w 867470"/>
              <a:gd name="connsiteY2" fmla="*/ 0 h 221687"/>
              <a:gd name="connsiteX3" fmla="*/ 693976 w 867470"/>
              <a:gd name="connsiteY3" fmla="*/ 5783 h 221687"/>
              <a:gd name="connsiteX4" fmla="*/ 707470 w 867470"/>
              <a:gd name="connsiteY4" fmla="*/ 11566 h 221687"/>
              <a:gd name="connsiteX5" fmla="*/ 720964 w 867470"/>
              <a:gd name="connsiteY5" fmla="*/ 17350 h 221687"/>
              <a:gd name="connsiteX6" fmla="*/ 732530 w 867470"/>
              <a:gd name="connsiteY6" fmla="*/ 26988 h 221687"/>
              <a:gd name="connsiteX7" fmla="*/ 749880 w 867470"/>
              <a:gd name="connsiteY7" fmla="*/ 38554 h 221687"/>
              <a:gd name="connsiteX8" fmla="*/ 767229 w 867470"/>
              <a:gd name="connsiteY8" fmla="*/ 52048 h 221687"/>
              <a:gd name="connsiteX9" fmla="*/ 786506 w 867470"/>
              <a:gd name="connsiteY9" fmla="*/ 65542 h 221687"/>
              <a:gd name="connsiteX10" fmla="*/ 801928 w 867470"/>
              <a:gd name="connsiteY10" fmla="*/ 80964 h 221687"/>
              <a:gd name="connsiteX11" fmla="*/ 819277 w 867470"/>
              <a:gd name="connsiteY11" fmla="*/ 94458 h 221687"/>
              <a:gd name="connsiteX12" fmla="*/ 834699 w 867470"/>
              <a:gd name="connsiteY12" fmla="*/ 107952 h 221687"/>
              <a:gd name="connsiteX13" fmla="*/ 846265 w 867470"/>
              <a:gd name="connsiteY13" fmla="*/ 117591 h 221687"/>
              <a:gd name="connsiteX14" fmla="*/ 853976 w 867470"/>
              <a:gd name="connsiteY14" fmla="*/ 127229 h 221687"/>
              <a:gd name="connsiteX15" fmla="*/ 861687 w 867470"/>
              <a:gd name="connsiteY15" fmla="*/ 134940 h 221687"/>
              <a:gd name="connsiteX16" fmla="*/ 863615 w 867470"/>
              <a:gd name="connsiteY16" fmla="*/ 138796 h 221687"/>
              <a:gd name="connsiteX17" fmla="*/ 863615 w 867470"/>
              <a:gd name="connsiteY17" fmla="*/ 142651 h 221687"/>
              <a:gd name="connsiteX18" fmla="*/ 867470 w 867470"/>
              <a:gd name="connsiteY18" fmla="*/ 144579 h 221687"/>
              <a:gd name="connsiteX19" fmla="*/ 867470 w 867470"/>
              <a:gd name="connsiteY19" fmla="*/ 152290 h 221687"/>
              <a:gd name="connsiteX20" fmla="*/ 867470 w 867470"/>
              <a:gd name="connsiteY20" fmla="*/ 155811 h 221687"/>
              <a:gd name="connsiteX21" fmla="*/ 667697 w 867470"/>
              <a:gd name="connsiteY21" fmla="*/ 155811 h 221687"/>
              <a:gd name="connsiteX22" fmla="*/ 667697 w 867470"/>
              <a:gd name="connsiteY22" fmla="*/ 206863 h 221687"/>
              <a:gd name="connsiteX23" fmla="*/ 666988 w 867470"/>
              <a:gd name="connsiteY23" fmla="*/ 200483 h 221687"/>
              <a:gd name="connsiteX24" fmla="*/ 663133 w 867470"/>
              <a:gd name="connsiteY24" fmla="*/ 186989 h 221687"/>
              <a:gd name="connsiteX25" fmla="*/ 659277 w 867470"/>
              <a:gd name="connsiteY25" fmla="*/ 177350 h 221687"/>
              <a:gd name="connsiteX26" fmla="*/ 655422 w 867470"/>
              <a:gd name="connsiteY26" fmla="*/ 169639 h 221687"/>
              <a:gd name="connsiteX27" fmla="*/ 653494 w 867470"/>
              <a:gd name="connsiteY27" fmla="*/ 160001 h 221687"/>
              <a:gd name="connsiteX28" fmla="*/ 647711 w 867470"/>
              <a:gd name="connsiteY28" fmla="*/ 156145 h 221687"/>
              <a:gd name="connsiteX29" fmla="*/ 645783 w 867470"/>
              <a:gd name="connsiteY29" fmla="*/ 152290 h 221687"/>
              <a:gd name="connsiteX30" fmla="*/ 634217 w 867470"/>
              <a:gd name="connsiteY30" fmla="*/ 150362 h 221687"/>
              <a:gd name="connsiteX31" fmla="*/ 624579 w 867470"/>
              <a:gd name="connsiteY31" fmla="*/ 150362 h 221687"/>
              <a:gd name="connsiteX32" fmla="*/ 611085 w 867470"/>
              <a:gd name="connsiteY32" fmla="*/ 148434 h 221687"/>
              <a:gd name="connsiteX33" fmla="*/ 593735 w 867470"/>
              <a:gd name="connsiteY33" fmla="*/ 148434 h 221687"/>
              <a:gd name="connsiteX34" fmla="*/ 576386 w 867470"/>
              <a:gd name="connsiteY34" fmla="*/ 148434 h 221687"/>
              <a:gd name="connsiteX35" fmla="*/ 555181 w 867470"/>
              <a:gd name="connsiteY35" fmla="*/ 150362 h 221687"/>
              <a:gd name="connsiteX36" fmla="*/ 541687 w 867470"/>
              <a:gd name="connsiteY36" fmla="*/ 150362 h 221687"/>
              <a:gd name="connsiteX37" fmla="*/ 530121 w 867470"/>
              <a:gd name="connsiteY37" fmla="*/ 150362 h 221687"/>
              <a:gd name="connsiteX38" fmla="*/ 516627 w 867470"/>
              <a:gd name="connsiteY38" fmla="*/ 152290 h 221687"/>
              <a:gd name="connsiteX39" fmla="*/ 503133 w 867470"/>
              <a:gd name="connsiteY39" fmla="*/ 152290 h 221687"/>
              <a:gd name="connsiteX40" fmla="*/ 474217 w 867470"/>
              <a:gd name="connsiteY40" fmla="*/ 158073 h 221687"/>
              <a:gd name="connsiteX41" fmla="*/ 445301 w 867470"/>
              <a:gd name="connsiteY41" fmla="*/ 160001 h 221687"/>
              <a:gd name="connsiteX42" fmla="*/ 412530 w 867470"/>
              <a:gd name="connsiteY42" fmla="*/ 165784 h 221687"/>
              <a:gd name="connsiteX43" fmla="*/ 381687 w 867470"/>
              <a:gd name="connsiteY43" fmla="*/ 171567 h 221687"/>
              <a:gd name="connsiteX44" fmla="*/ 346988 w 867470"/>
              <a:gd name="connsiteY44" fmla="*/ 179278 h 221687"/>
              <a:gd name="connsiteX45" fmla="*/ 308434 w 867470"/>
              <a:gd name="connsiteY45" fmla="*/ 185061 h 221687"/>
              <a:gd name="connsiteX46" fmla="*/ 269880 w 867470"/>
              <a:gd name="connsiteY46" fmla="*/ 192772 h 221687"/>
              <a:gd name="connsiteX47" fmla="*/ 229398 w 867470"/>
              <a:gd name="connsiteY47" fmla="*/ 204338 h 221687"/>
              <a:gd name="connsiteX48" fmla="*/ 210121 w 867470"/>
              <a:gd name="connsiteY48" fmla="*/ 206266 h 221687"/>
              <a:gd name="connsiteX49" fmla="*/ 188916 w 867470"/>
              <a:gd name="connsiteY49" fmla="*/ 212049 h 221687"/>
              <a:gd name="connsiteX50" fmla="*/ 169639 w 867470"/>
              <a:gd name="connsiteY50" fmla="*/ 213977 h 221687"/>
              <a:gd name="connsiteX51" fmla="*/ 152289 w 867470"/>
              <a:gd name="connsiteY51" fmla="*/ 217832 h 221687"/>
              <a:gd name="connsiteX52" fmla="*/ 134940 w 867470"/>
              <a:gd name="connsiteY52" fmla="*/ 219760 h 221687"/>
              <a:gd name="connsiteX53" fmla="*/ 117590 w 867470"/>
              <a:gd name="connsiteY53" fmla="*/ 219760 h 221687"/>
              <a:gd name="connsiteX54" fmla="*/ 100241 w 867470"/>
              <a:gd name="connsiteY54" fmla="*/ 221687 h 221687"/>
              <a:gd name="connsiteX55" fmla="*/ 88675 w 867470"/>
              <a:gd name="connsiteY55" fmla="*/ 221687 h 221687"/>
              <a:gd name="connsiteX56" fmla="*/ 71325 w 867470"/>
              <a:gd name="connsiteY56" fmla="*/ 221687 h 221687"/>
              <a:gd name="connsiteX57" fmla="*/ 57831 w 867470"/>
              <a:gd name="connsiteY57" fmla="*/ 221687 h 221687"/>
              <a:gd name="connsiteX58" fmla="*/ 48193 w 867470"/>
              <a:gd name="connsiteY58" fmla="*/ 221687 h 221687"/>
              <a:gd name="connsiteX59" fmla="*/ 36627 w 867470"/>
              <a:gd name="connsiteY59" fmla="*/ 221687 h 221687"/>
              <a:gd name="connsiteX60" fmla="*/ 26988 w 867470"/>
              <a:gd name="connsiteY60" fmla="*/ 221687 h 221687"/>
              <a:gd name="connsiteX61" fmla="*/ 15422 w 867470"/>
              <a:gd name="connsiteY61" fmla="*/ 221687 h 221687"/>
              <a:gd name="connsiteX62" fmla="*/ 7711 w 867470"/>
              <a:gd name="connsiteY62" fmla="*/ 219760 h 221687"/>
              <a:gd name="connsiteX63" fmla="*/ 0 w 867470"/>
              <a:gd name="connsiteY63" fmla="*/ 219760 h 221687"/>
              <a:gd name="connsiteX64" fmla="*/ 0 w 867470"/>
              <a:gd name="connsiteY64" fmla="*/ 183133 h 221687"/>
              <a:gd name="connsiteX65" fmla="*/ 0 w 867470"/>
              <a:gd name="connsiteY65" fmla="*/ 144579 h 221687"/>
              <a:gd name="connsiteX66" fmla="*/ 9639 w 867470"/>
              <a:gd name="connsiteY66" fmla="*/ 144579 h 221687"/>
              <a:gd name="connsiteX67" fmla="*/ 21205 w 867470"/>
              <a:gd name="connsiteY67" fmla="*/ 144579 h 221687"/>
              <a:gd name="connsiteX68" fmla="*/ 30843 w 867470"/>
              <a:gd name="connsiteY68" fmla="*/ 144579 h 221687"/>
              <a:gd name="connsiteX69" fmla="*/ 44337 w 867470"/>
              <a:gd name="connsiteY69" fmla="*/ 144579 h 221687"/>
              <a:gd name="connsiteX70" fmla="*/ 57831 w 867470"/>
              <a:gd name="connsiteY70" fmla="*/ 142651 h 221687"/>
              <a:gd name="connsiteX71" fmla="*/ 75181 w 867470"/>
              <a:gd name="connsiteY71" fmla="*/ 142651 h 221687"/>
              <a:gd name="connsiteX72" fmla="*/ 88675 w 867470"/>
              <a:gd name="connsiteY72" fmla="*/ 138796 h 221687"/>
              <a:gd name="connsiteX73" fmla="*/ 104096 w 867470"/>
              <a:gd name="connsiteY73" fmla="*/ 138796 h 221687"/>
              <a:gd name="connsiteX74" fmla="*/ 121446 w 867470"/>
              <a:gd name="connsiteY74" fmla="*/ 136868 h 221687"/>
              <a:gd name="connsiteX75" fmla="*/ 138795 w 867470"/>
              <a:gd name="connsiteY75" fmla="*/ 134940 h 221687"/>
              <a:gd name="connsiteX76" fmla="*/ 156145 w 867470"/>
              <a:gd name="connsiteY76" fmla="*/ 131085 h 221687"/>
              <a:gd name="connsiteX77" fmla="*/ 175422 w 867470"/>
              <a:gd name="connsiteY77" fmla="*/ 129157 h 221687"/>
              <a:gd name="connsiteX78" fmla="*/ 194699 w 867470"/>
              <a:gd name="connsiteY78" fmla="*/ 127229 h 221687"/>
              <a:gd name="connsiteX79" fmla="*/ 215904 w 867470"/>
              <a:gd name="connsiteY79" fmla="*/ 121446 h 221687"/>
              <a:gd name="connsiteX80" fmla="*/ 237109 w 867470"/>
              <a:gd name="connsiteY80" fmla="*/ 117591 h 221687"/>
              <a:gd name="connsiteX81" fmla="*/ 258313 w 867470"/>
              <a:gd name="connsiteY81" fmla="*/ 113735 h 221687"/>
              <a:gd name="connsiteX82" fmla="*/ 298795 w 867470"/>
              <a:gd name="connsiteY82" fmla="*/ 104097 h 221687"/>
              <a:gd name="connsiteX83" fmla="*/ 339277 w 867470"/>
              <a:gd name="connsiteY83" fmla="*/ 96386 h 221687"/>
              <a:gd name="connsiteX84" fmla="*/ 373976 w 867470"/>
              <a:gd name="connsiteY84" fmla="*/ 88675 h 221687"/>
              <a:gd name="connsiteX85" fmla="*/ 408675 w 867470"/>
              <a:gd name="connsiteY85" fmla="*/ 82892 h 221687"/>
              <a:gd name="connsiteX86" fmla="*/ 439518 w 867470"/>
              <a:gd name="connsiteY86" fmla="*/ 79036 h 221687"/>
              <a:gd name="connsiteX87" fmla="*/ 468434 w 867470"/>
              <a:gd name="connsiteY87" fmla="*/ 73253 h 221687"/>
              <a:gd name="connsiteX88" fmla="*/ 481928 w 867470"/>
              <a:gd name="connsiteY88" fmla="*/ 69398 h 221687"/>
              <a:gd name="connsiteX89" fmla="*/ 495422 w 867470"/>
              <a:gd name="connsiteY89" fmla="*/ 69398 h 221687"/>
              <a:gd name="connsiteX90" fmla="*/ 506988 w 867470"/>
              <a:gd name="connsiteY90" fmla="*/ 67470 h 221687"/>
              <a:gd name="connsiteX91" fmla="*/ 520482 w 867470"/>
              <a:gd name="connsiteY91" fmla="*/ 65542 h 221687"/>
              <a:gd name="connsiteX92" fmla="*/ 537832 w 867470"/>
              <a:gd name="connsiteY92" fmla="*/ 61687 h 221687"/>
              <a:gd name="connsiteX93" fmla="*/ 559036 w 867470"/>
              <a:gd name="connsiteY93" fmla="*/ 57832 h 221687"/>
              <a:gd name="connsiteX94" fmla="*/ 576386 w 867470"/>
              <a:gd name="connsiteY94" fmla="*/ 53976 h 221687"/>
              <a:gd name="connsiteX95" fmla="*/ 591807 w 867470"/>
              <a:gd name="connsiteY95" fmla="*/ 48193 h 221687"/>
              <a:gd name="connsiteX96" fmla="*/ 605301 w 867470"/>
              <a:gd name="connsiteY96" fmla="*/ 44338 h 221687"/>
              <a:gd name="connsiteX97" fmla="*/ 616868 w 867470"/>
              <a:gd name="connsiteY97" fmla="*/ 38554 h 221687"/>
              <a:gd name="connsiteX98" fmla="*/ 624579 w 867470"/>
              <a:gd name="connsiteY98" fmla="*/ 30844 h 221687"/>
              <a:gd name="connsiteX99" fmla="*/ 628434 w 867470"/>
              <a:gd name="connsiteY99" fmla="*/ 25060 h 221687"/>
              <a:gd name="connsiteX100" fmla="*/ 632289 w 867470"/>
              <a:gd name="connsiteY100" fmla="*/ 19277 h 221687"/>
              <a:gd name="connsiteX101" fmla="*/ 638073 w 867470"/>
              <a:gd name="connsiteY101" fmla="*/ 13494 h 221687"/>
              <a:gd name="connsiteX102" fmla="*/ 640000 w 867470"/>
              <a:gd name="connsiteY102" fmla="*/ 11566 h 221687"/>
              <a:gd name="connsiteX103" fmla="*/ 645783 w 867470"/>
              <a:gd name="connsiteY103" fmla="*/ 5783 h 221687"/>
              <a:gd name="connsiteX104" fmla="*/ 653494 w 867470"/>
              <a:gd name="connsiteY104" fmla="*/ 3856 h 221687"/>
              <a:gd name="connsiteX105" fmla="*/ 659277 w 867470"/>
              <a:gd name="connsiteY105" fmla="*/ 3856 h 221687"/>
              <a:gd name="connsiteX106" fmla="*/ 666988 w 867470"/>
              <a:gd name="connsiteY106" fmla="*/ 0 h 221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867470" h="221687">
                <a:moveTo>
                  <a:pt x="666988" y="0"/>
                </a:moveTo>
                <a:lnTo>
                  <a:pt x="674699" y="0"/>
                </a:lnTo>
                <a:lnTo>
                  <a:pt x="682410" y="0"/>
                </a:lnTo>
                <a:lnTo>
                  <a:pt x="693976" y="5783"/>
                </a:lnTo>
                <a:lnTo>
                  <a:pt x="707470" y="11566"/>
                </a:lnTo>
                <a:lnTo>
                  <a:pt x="720964" y="17350"/>
                </a:lnTo>
                <a:lnTo>
                  <a:pt x="732530" y="26988"/>
                </a:lnTo>
                <a:lnTo>
                  <a:pt x="749880" y="38554"/>
                </a:lnTo>
                <a:lnTo>
                  <a:pt x="767229" y="52048"/>
                </a:lnTo>
                <a:lnTo>
                  <a:pt x="786506" y="65542"/>
                </a:lnTo>
                <a:lnTo>
                  <a:pt x="801928" y="80964"/>
                </a:lnTo>
                <a:lnTo>
                  <a:pt x="819277" y="94458"/>
                </a:lnTo>
                <a:lnTo>
                  <a:pt x="834699" y="107952"/>
                </a:lnTo>
                <a:lnTo>
                  <a:pt x="846265" y="117591"/>
                </a:lnTo>
                <a:lnTo>
                  <a:pt x="853976" y="127229"/>
                </a:lnTo>
                <a:lnTo>
                  <a:pt x="861687" y="134940"/>
                </a:lnTo>
                <a:lnTo>
                  <a:pt x="863615" y="138796"/>
                </a:lnTo>
                <a:lnTo>
                  <a:pt x="863615" y="142651"/>
                </a:lnTo>
                <a:lnTo>
                  <a:pt x="867470" y="144579"/>
                </a:lnTo>
                <a:lnTo>
                  <a:pt x="867470" y="152290"/>
                </a:lnTo>
                <a:lnTo>
                  <a:pt x="867470" y="155811"/>
                </a:lnTo>
                <a:lnTo>
                  <a:pt x="667697" y="155811"/>
                </a:lnTo>
                <a:lnTo>
                  <a:pt x="667697" y="206863"/>
                </a:lnTo>
                <a:lnTo>
                  <a:pt x="666988" y="200483"/>
                </a:lnTo>
                <a:lnTo>
                  <a:pt x="663133" y="186989"/>
                </a:lnTo>
                <a:lnTo>
                  <a:pt x="659277" y="177350"/>
                </a:lnTo>
                <a:lnTo>
                  <a:pt x="655422" y="169639"/>
                </a:lnTo>
                <a:lnTo>
                  <a:pt x="653494" y="160001"/>
                </a:lnTo>
                <a:lnTo>
                  <a:pt x="647711" y="156145"/>
                </a:lnTo>
                <a:lnTo>
                  <a:pt x="645783" y="152290"/>
                </a:lnTo>
                <a:lnTo>
                  <a:pt x="634217" y="150362"/>
                </a:lnTo>
                <a:lnTo>
                  <a:pt x="624579" y="150362"/>
                </a:lnTo>
                <a:lnTo>
                  <a:pt x="611085" y="148434"/>
                </a:lnTo>
                <a:lnTo>
                  <a:pt x="593735" y="148434"/>
                </a:lnTo>
                <a:lnTo>
                  <a:pt x="576386" y="148434"/>
                </a:lnTo>
                <a:lnTo>
                  <a:pt x="555181" y="150362"/>
                </a:lnTo>
                <a:lnTo>
                  <a:pt x="541687" y="150362"/>
                </a:lnTo>
                <a:lnTo>
                  <a:pt x="530121" y="150362"/>
                </a:lnTo>
                <a:lnTo>
                  <a:pt x="516627" y="152290"/>
                </a:lnTo>
                <a:lnTo>
                  <a:pt x="503133" y="152290"/>
                </a:lnTo>
                <a:lnTo>
                  <a:pt x="474217" y="158073"/>
                </a:lnTo>
                <a:lnTo>
                  <a:pt x="445301" y="160001"/>
                </a:lnTo>
                <a:lnTo>
                  <a:pt x="412530" y="165784"/>
                </a:lnTo>
                <a:lnTo>
                  <a:pt x="381687" y="171567"/>
                </a:lnTo>
                <a:lnTo>
                  <a:pt x="346988" y="179278"/>
                </a:lnTo>
                <a:lnTo>
                  <a:pt x="308434" y="185061"/>
                </a:lnTo>
                <a:lnTo>
                  <a:pt x="269880" y="192772"/>
                </a:lnTo>
                <a:lnTo>
                  <a:pt x="229398" y="204338"/>
                </a:lnTo>
                <a:lnTo>
                  <a:pt x="210121" y="206266"/>
                </a:lnTo>
                <a:lnTo>
                  <a:pt x="188916" y="212049"/>
                </a:lnTo>
                <a:lnTo>
                  <a:pt x="169639" y="213977"/>
                </a:lnTo>
                <a:lnTo>
                  <a:pt x="152289" y="217832"/>
                </a:lnTo>
                <a:lnTo>
                  <a:pt x="134940" y="219760"/>
                </a:lnTo>
                <a:lnTo>
                  <a:pt x="117590" y="219760"/>
                </a:lnTo>
                <a:lnTo>
                  <a:pt x="100241" y="221687"/>
                </a:lnTo>
                <a:lnTo>
                  <a:pt x="88675" y="221687"/>
                </a:lnTo>
                <a:lnTo>
                  <a:pt x="71325" y="221687"/>
                </a:lnTo>
                <a:lnTo>
                  <a:pt x="57831" y="221687"/>
                </a:lnTo>
                <a:lnTo>
                  <a:pt x="48193" y="221687"/>
                </a:lnTo>
                <a:lnTo>
                  <a:pt x="36627" y="221687"/>
                </a:lnTo>
                <a:lnTo>
                  <a:pt x="26988" y="221687"/>
                </a:lnTo>
                <a:lnTo>
                  <a:pt x="15422" y="221687"/>
                </a:lnTo>
                <a:lnTo>
                  <a:pt x="7711" y="219760"/>
                </a:lnTo>
                <a:lnTo>
                  <a:pt x="0" y="219760"/>
                </a:lnTo>
                <a:lnTo>
                  <a:pt x="0" y="183133"/>
                </a:lnTo>
                <a:lnTo>
                  <a:pt x="0" y="144579"/>
                </a:lnTo>
                <a:lnTo>
                  <a:pt x="9639" y="144579"/>
                </a:lnTo>
                <a:lnTo>
                  <a:pt x="21205" y="144579"/>
                </a:lnTo>
                <a:lnTo>
                  <a:pt x="30843" y="144579"/>
                </a:lnTo>
                <a:lnTo>
                  <a:pt x="44337" y="144579"/>
                </a:lnTo>
                <a:lnTo>
                  <a:pt x="57831" y="142651"/>
                </a:lnTo>
                <a:lnTo>
                  <a:pt x="75181" y="142651"/>
                </a:lnTo>
                <a:lnTo>
                  <a:pt x="88675" y="138796"/>
                </a:lnTo>
                <a:lnTo>
                  <a:pt x="104096" y="138796"/>
                </a:lnTo>
                <a:lnTo>
                  <a:pt x="121446" y="136868"/>
                </a:lnTo>
                <a:lnTo>
                  <a:pt x="138795" y="134940"/>
                </a:lnTo>
                <a:lnTo>
                  <a:pt x="156145" y="131085"/>
                </a:lnTo>
                <a:lnTo>
                  <a:pt x="175422" y="129157"/>
                </a:lnTo>
                <a:lnTo>
                  <a:pt x="194699" y="127229"/>
                </a:lnTo>
                <a:lnTo>
                  <a:pt x="215904" y="121446"/>
                </a:lnTo>
                <a:lnTo>
                  <a:pt x="237109" y="117591"/>
                </a:lnTo>
                <a:lnTo>
                  <a:pt x="258313" y="113735"/>
                </a:lnTo>
                <a:lnTo>
                  <a:pt x="298795" y="104097"/>
                </a:lnTo>
                <a:lnTo>
                  <a:pt x="339277" y="96386"/>
                </a:lnTo>
                <a:lnTo>
                  <a:pt x="373976" y="88675"/>
                </a:lnTo>
                <a:lnTo>
                  <a:pt x="408675" y="82892"/>
                </a:lnTo>
                <a:lnTo>
                  <a:pt x="439518" y="79036"/>
                </a:lnTo>
                <a:lnTo>
                  <a:pt x="468434" y="73253"/>
                </a:lnTo>
                <a:lnTo>
                  <a:pt x="481928" y="69398"/>
                </a:lnTo>
                <a:lnTo>
                  <a:pt x="495422" y="69398"/>
                </a:lnTo>
                <a:lnTo>
                  <a:pt x="506988" y="67470"/>
                </a:lnTo>
                <a:lnTo>
                  <a:pt x="520482" y="65542"/>
                </a:lnTo>
                <a:lnTo>
                  <a:pt x="537832" y="61687"/>
                </a:lnTo>
                <a:lnTo>
                  <a:pt x="559036" y="57832"/>
                </a:lnTo>
                <a:lnTo>
                  <a:pt x="576386" y="53976"/>
                </a:lnTo>
                <a:lnTo>
                  <a:pt x="591807" y="48193"/>
                </a:lnTo>
                <a:lnTo>
                  <a:pt x="605301" y="44338"/>
                </a:lnTo>
                <a:lnTo>
                  <a:pt x="616868" y="38554"/>
                </a:lnTo>
                <a:lnTo>
                  <a:pt x="624579" y="30844"/>
                </a:lnTo>
                <a:lnTo>
                  <a:pt x="628434" y="25060"/>
                </a:lnTo>
                <a:lnTo>
                  <a:pt x="632289" y="19277"/>
                </a:lnTo>
                <a:lnTo>
                  <a:pt x="638073" y="13494"/>
                </a:lnTo>
                <a:lnTo>
                  <a:pt x="640000" y="11566"/>
                </a:lnTo>
                <a:lnTo>
                  <a:pt x="645783" y="5783"/>
                </a:lnTo>
                <a:lnTo>
                  <a:pt x="653494" y="3856"/>
                </a:lnTo>
                <a:lnTo>
                  <a:pt x="659277" y="3856"/>
                </a:lnTo>
                <a:lnTo>
                  <a:pt x="666988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任意多边形 126"/>
          <p:cNvSpPr/>
          <p:nvPr/>
        </p:nvSpPr>
        <p:spPr>
          <a:xfrm>
            <a:off x="4166461" y="3081503"/>
            <a:ext cx="154926" cy="328244"/>
          </a:xfrm>
          <a:custGeom>
            <a:avLst/>
            <a:gdLst>
              <a:gd name="connsiteX0" fmla="*/ 0 w 154926"/>
              <a:gd name="connsiteY0" fmla="*/ 0 h 328244"/>
              <a:gd name="connsiteX1" fmla="*/ 17350 w 154926"/>
              <a:gd name="connsiteY1" fmla="*/ 3855 h 328244"/>
              <a:gd name="connsiteX2" fmla="*/ 34699 w 154926"/>
              <a:gd name="connsiteY2" fmla="*/ 9638 h 328244"/>
              <a:gd name="connsiteX3" fmla="*/ 52049 w 154926"/>
              <a:gd name="connsiteY3" fmla="*/ 15422 h 328244"/>
              <a:gd name="connsiteX4" fmla="*/ 65542 w 154926"/>
              <a:gd name="connsiteY4" fmla="*/ 21205 h 328244"/>
              <a:gd name="connsiteX5" fmla="*/ 80964 w 154926"/>
              <a:gd name="connsiteY5" fmla="*/ 23132 h 328244"/>
              <a:gd name="connsiteX6" fmla="*/ 92530 w 154926"/>
              <a:gd name="connsiteY6" fmla="*/ 28916 h 328244"/>
              <a:gd name="connsiteX7" fmla="*/ 106024 w 154926"/>
              <a:gd name="connsiteY7" fmla="*/ 30843 h 328244"/>
              <a:gd name="connsiteX8" fmla="*/ 115663 w 154926"/>
              <a:gd name="connsiteY8" fmla="*/ 34699 h 328244"/>
              <a:gd name="connsiteX9" fmla="*/ 125302 w 154926"/>
              <a:gd name="connsiteY9" fmla="*/ 36627 h 328244"/>
              <a:gd name="connsiteX10" fmla="*/ 133012 w 154926"/>
              <a:gd name="connsiteY10" fmla="*/ 38554 h 328244"/>
              <a:gd name="connsiteX11" fmla="*/ 140723 w 154926"/>
              <a:gd name="connsiteY11" fmla="*/ 38554 h 328244"/>
              <a:gd name="connsiteX12" fmla="*/ 148434 w 154926"/>
              <a:gd name="connsiteY12" fmla="*/ 38554 h 328244"/>
              <a:gd name="connsiteX13" fmla="*/ 150362 w 154926"/>
              <a:gd name="connsiteY13" fmla="*/ 42410 h 328244"/>
              <a:gd name="connsiteX14" fmla="*/ 154926 w 154926"/>
              <a:gd name="connsiteY14" fmla="*/ 39367 h 328244"/>
              <a:gd name="connsiteX15" fmla="*/ 154926 w 154926"/>
              <a:gd name="connsiteY15" fmla="*/ 328244 h 328244"/>
              <a:gd name="connsiteX16" fmla="*/ 154217 w 154926"/>
              <a:gd name="connsiteY16" fmla="*/ 327712 h 328244"/>
              <a:gd name="connsiteX17" fmla="*/ 150362 w 154926"/>
              <a:gd name="connsiteY17" fmla="*/ 320001 h 328244"/>
              <a:gd name="connsiteX18" fmla="*/ 146506 w 154926"/>
              <a:gd name="connsiteY18" fmla="*/ 310362 h 328244"/>
              <a:gd name="connsiteX19" fmla="*/ 142651 w 154926"/>
              <a:gd name="connsiteY19" fmla="*/ 302651 h 328244"/>
              <a:gd name="connsiteX20" fmla="*/ 142651 w 154926"/>
              <a:gd name="connsiteY20" fmla="*/ 289157 h 328244"/>
              <a:gd name="connsiteX21" fmla="*/ 142651 w 154926"/>
              <a:gd name="connsiteY21" fmla="*/ 279519 h 328244"/>
              <a:gd name="connsiteX22" fmla="*/ 146506 w 154926"/>
              <a:gd name="connsiteY22" fmla="*/ 264097 h 328244"/>
              <a:gd name="connsiteX23" fmla="*/ 146506 w 154926"/>
              <a:gd name="connsiteY23" fmla="*/ 254458 h 328244"/>
              <a:gd name="connsiteX24" fmla="*/ 142651 w 154926"/>
              <a:gd name="connsiteY24" fmla="*/ 244820 h 328244"/>
              <a:gd name="connsiteX25" fmla="*/ 140723 w 154926"/>
              <a:gd name="connsiteY25" fmla="*/ 231326 h 328244"/>
              <a:gd name="connsiteX26" fmla="*/ 138796 w 154926"/>
              <a:gd name="connsiteY26" fmla="*/ 219760 h 328244"/>
              <a:gd name="connsiteX27" fmla="*/ 133012 w 154926"/>
              <a:gd name="connsiteY27" fmla="*/ 206266 h 328244"/>
              <a:gd name="connsiteX28" fmla="*/ 125302 w 154926"/>
              <a:gd name="connsiteY28" fmla="*/ 194699 h 328244"/>
              <a:gd name="connsiteX29" fmla="*/ 115663 w 154926"/>
              <a:gd name="connsiteY29" fmla="*/ 177350 h 328244"/>
              <a:gd name="connsiteX30" fmla="*/ 107952 w 154926"/>
              <a:gd name="connsiteY30" fmla="*/ 161928 h 328244"/>
              <a:gd name="connsiteX31" fmla="*/ 98314 w 154926"/>
              <a:gd name="connsiteY31" fmla="*/ 142651 h 328244"/>
              <a:gd name="connsiteX32" fmla="*/ 86747 w 154926"/>
              <a:gd name="connsiteY32" fmla="*/ 127229 h 328244"/>
              <a:gd name="connsiteX33" fmla="*/ 73253 w 154926"/>
              <a:gd name="connsiteY33" fmla="*/ 107952 h 328244"/>
              <a:gd name="connsiteX34" fmla="*/ 59759 w 154926"/>
              <a:gd name="connsiteY34" fmla="*/ 86747 h 328244"/>
              <a:gd name="connsiteX35" fmla="*/ 46265 w 154926"/>
              <a:gd name="connsiteY35" fmla="*/ 65542 h 328244"/>
              <a:gd name="connsiteX36" fmla="*/ 30844 w 154926"/>
              <a:gd name="connsiteY36" fmla="*/ 44337 h 328244"/>
              <a:gd name="connsiteX37" fmla="*/ 15422 w 154926"/>
              <a:gd name="connsiteY37" fmla="*/ 23132 h 328244"/>
              <a:gd name="connsiteX38" fmla="*/ 0 w 154926"/>
              <a:gd name="connsiteY38" fmla="*/ 0 h 328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54926" h="328244">
                <a:moveTo>
                  <a:pt x="0" y="0"/>
                </a:moveTo>
                <a:lnTo>
                  <a:pt x="17350" y="3855"/>
                </a:lnTo>
                <a:lnTo>
                  <a:pt x="34699" y="9638"/>
                </a:lnTo>
                <a:lnTo>
                  <a:pt x="52049" y="15422"/>
                </a:lnTo>
                <a:lnTo>
                  <a:pt x="65542" y="21205"/>
                </a:lnTo>
                <a:lnTo>
                  <a:pt x="80964" y="23132"/>
                </a:lnTo>
                <a:lnTo>
                  <a:pt x="92530" y="28916"/>
                </a:lnTo>
                <a:lnTo>
                  <a:pt x="106024" y="30843"/>
                </a:lnTo>
                <a:lnTo>
                  <a:pt x="115663" y="34699"/>
                </a:lnTo>
                <a:lnTo>
                  <a:pt x="125302" y="36627"/>
                </a:lnTo>
                <a:lnTo>
                  <a:pt x="133012" y="38554"/>
                </a:lnTo>
                <a:lnTo>
                  <a:pt x="140723" y="38554"/>
                </a:lnTo>
                <a:lnTo>
                  <a:pt x="148434" y="38554"/>
                </a:lnTo>
                <a:lnTo>
                  <a:pt x="150362" y="42410"/>
                </a:lnTo>
                <a:lnTo>
                  <a:pt x="154926" y="39367"/>
                </a:lnTo>
                <a:lnTo>
                  <a:pt x="154926" y="328244"/>
                </a:lnTo>
                <a:lnTo>
                  <a:pt x="154217" y="327712"/>
                </a:lnTo>
                <a:lnTo>
                  <a:pt x="150362" y="320001"/>
                </a:lnTo>
                <a:lnTo>
                  <a:pt x="146506" y="310362"/>
                </a:lnTo>
                <a:lnTo>
                  <a:pt x="142651" y="302651"/>
                </a:lnTo>
                <a:lnTo>
                  <a:pt x="142651" y="289157"/>
                </a:lnTo>
                <a:lnTo>
                  <a:pt x="142651" y="279519"/>
                </a:lnTo>
                <a:lnTo>
                  <a:pt x="146506" y="264097"/>
                </a:lnTo>
                <a:lnTo>
                  <a:pt x="146506" y="254458"/>
                </a:lnTo>
                <a:lnTo>
                  <a:pt x="142651" y="244820"/>
                </a:lnTo>
                <a:lnTo>
                  <a:pt x="140723" y="231326"/>
                </a:lnTo>
                <a:lnTo>
                  <a:pt x="138796" y="219760"/>
                </a:lnTo>
                <a:lnTo>
                  <a:pt x="133012" y="206266"/>
                </a:lnTo>
                <a:lnTo>
                  <a:pt x="125302" y="194699"/>
                </a:lnTo>
                <a:lnTo>
                  <a:pt x="115663" y="177350"/>
                </a:lnTo>
                <a:lnTo>
                  <a:pt x="107952" y="161928"/>
                </a:lnTo>
                <a:lnTo>
                  <a:pt x="98314" y="142651"/>
                </a:lnTo>
                <a:lnTo>
                  <a:pt x="86747" y="127229"/>
                </a:lnTo>
                <a:lnTo>
                  <a:pt x="73253" y="107952"/>
                </a:lnTo>
                <a:lnTo>
                  <a:pt x="59759" y="86747"/>
                </a:lnTo>
                <a:lnTo>
                  <a:pt x="46265" y="65542"/>
                </a:lnTo>
                <a:lnTo>
                  <a:pt x="30844" y="44337"/>
                </a:lnTo>
                <a:lnTo>
                  <a:pt x="15422" y="23132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5" name="组合 94"/>
          <p:cNvGrpSpPr/>
          <p:nvPr/>
        </p:nvGrpSpPr>
        <p:grpSpPr>
          <a:xfrm>
            <a:off x="222352" y="195487"/>
            <a:ext cx="2261416" cy="819783"/>
            <a:chOff x="156323" y="1107604"/>
            <a:chExt cx="2261416" cy="819783"/>
          </a:xfrm>
        </p:grpSpPr>
        <p:sp>
          <p:nvSpPr>
            <p:cNvPr id="96" name="文本框 15"/>
            <p:cNvSpPr txBox="1"/>
            <p:nvPr/>
          </p:nvSpPr>
          <p:spPr>
            <a:xfrm>
              <a:off x="833563" y="1137040"/>
              <a:ext cx="15841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学写字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97" name="图片 9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323" y="1107604"/>
              <a:ext cx="864096" cy="819783"/>
            </a:xfrm>
            <a:prstGeom prst="rect">
              <a:avLst/>
            </a:prstGeom>
          </p:spPr>
        </p:pic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14515"/>
            <a:ext cx="2353901" cy="2311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8" name="文本框 8"/>
          <p:cNvSpPr txBox="1"/>
          <p:nvPr/>
        </p:nvSpPr>
        <p:spPr>
          <a:xfrm>
            <a:off x="5334263" y="2283718"/>
            <a:ext cx="33779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横平竖直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。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横向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笔画的间距均等。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9" name="文本框 6"/>
          <p:cNvSpPr txBox="1"/>
          <p:nvPr/>
        </p:nvSpPr>
        <p:spPr>
          <a:xfrm>
            <a:off x="5341725" y="1471188"/>
            <a:ext cx="3600400" cy="8125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spc="-22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</a:t>
            </a:r>
            <a:r>
              <a:rPr lang="zh-CN" altLang="en-US" sz="2800" spc="-22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</a:t>
            </a:r>
            <a:r>
              <a:rPr lang="zh-CN" altLang="en-US" sz="3200" spc="-22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en-US" sz="3600" b="1" spc="-22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自</a:t>
            </a:r>
            <a:r>
              <a:rPr lang="zh-CN" altLang="en-US" sz="3600" b="1" spc="-22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己 </a:t>
            </a:r>
            <a:r>
              <a:rPr lang="zh-CN" altLang="en-US" sz="3600" b="1" spc="-22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自</a:t>
            </a:r>
            <a:r>
              <a:rPr lang="zh-CN" altLang="en-US" sz="3600" b="1" spc="-22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来水</a:t>
            </a:r>
            <a:endParaRPr lang="zh-CN" altLang="en-US" sz="3600" b="1" spc="-22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2114834" y="4299942"/>
            <a:ext cx="3701876" cy="621718"/>
            <a:chOff x="2211200" y="4105042"/>
            <a:chExt cx="2697659" cy="453063"/>
          </a:xfrm>
        </p:grpSpPr>
        <p:grpSp>
          <p:nvGrpSpPr>
            <p:cNvPr id="101" name="组合 100"/>
            <p:cNvGrpSpPr/>
            <p:nvPr/>
          </p:nvGrpSpPr>
          <p:grpSpPr>
            <a:xfrm>
              <a:off x="4458052" y="4105042"/>
              <a:ext cx="450807" cy="453063"/>
              <a:chOff x="2391863" y="3453859"/>
              <a:chExt cx="450807" cy="453063"/>
            </a:xfrm>
          </p:grpSpPr>
          <p:pic>
            <p:nvPicPr>
              <p:cNvPr id="137" name="图片 13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91863" y="3453859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38" name="组合 137"/>
              <p:cNvGrpSpPr/>
              <p:nvPr/>
            </p:nvGrpSpPr>
            <p:grpSpPr>
              <a:xfrm>
                <a:off x="2530617" y="3506378"/>
                <a:ext cx="173298" cy="348024"/>
                <a:chOff x="3203575" y="4203700"/>
                <a:chExt cx="385762" cy="774701"/>
              </a:xfrm>
              <a:solidFill>
                <a:srgbClr val="FF0000"/>
              </a:solidFill>
            </p:grpSpPr>
            <p:sp>
              <p:nvSpPr>
                <p:cNvPr id="139" name="Freeform 147"/>
                <p:cNvSpPr/>
                <p:nvPr/>
              </p:nvSpPr>
              <p:spPr bwMode="auto">
                <a:xfrm>
                  <a:off x="3203575" y="4413250"/>
                  <a:ext cx="58737" cy="531813"/>
                </a:xfrm>
                <a:custGeom>
                  <a:avLst/>
                  <a:gdLst>
                    <a:gd name="T0" fmla="*/ 75 w 75"/>
                    <a:gd name="T1" fmla="*/ 70 h 668"/>
                    <a:gd name="T2" fmla="*/ 75 w 75"/>
                    <a:gd name="T3" fmla="*/ 152 h 668"/>
                    <a:gd name="T4" fmla="*/ 73 w 75"/>
                    <a:gd name="T5" fmla="*/ 227 h 668"/>
                    <a:gd name="T6" fmla="*/ 73 w 75"/>
                    <a:gd name="T7" fmla="*/ 295 h 668"/>
                    <a:gd name="T8" fmla="*/ 72 w 75"/>
                    <a:gd name="T9" fmla="*/ 356 h 668"/>
                    <a:gd name="T10" fmla="*/ 72 w 75"/>
                    <a:gd name="T11" fmla="*/ 410 h 668"/>
                    <a:gd name="T12" fmla="*/ 70 w 75"/>
                    <a:gd name="T13" fmla="*/ 457 h 668"/>
                    <a:gd name="T14" fmla="*/ 70 w 75"/>
                    <a:gd name="T15" fmla="*/ 497 h 668"/>
                    <a:gd name="T16" fmla="*/ 69 w 75"/>
                    <a:gd name="T17" fmla="*/ 530 h 668"/>
                    <a:gd name="T18" fmla="*/ 68 w 75"/>
                    <a:gd name="T19" fmla="*/ 556 h 668"/>
                    <a:gd name="T20" fmla="*/ 66 w 75"/>
                    <a:gd name="T21" fmla="*/ 577 h 668"/>
                    <a:gd name="T22" fmla="*/ 62 w 75"/>
                    <a:gd name="T23" fmla="*/ 609 h 668"/>
                    <a:gd name="T24" fmla="*/ 58 w 75"/>
                    <a:gd name="T25" fmla="*/ 634 h 668"/>
                    <a:gd name="T26" fmla="*/ 54 w 75"/>
                    <a:gd name="T27" fmla="*/ 652 h 668"/>
                    <a:gd name="T28" fmla="*/ 51 w 75"/>
                    <a:gd name="T29" fmla="*/ 663 h 668"/>
                    <a:gd name="T30" fmla="*/ 48 w 75"/>
                    <a:gd name="T31" fmla="*/ 668 h 668"/>
                    <a:gd name="T32" fmla="*/ 41 w 75"/>
                    <a:gd name="T33" fmla="*/ 667 h 668"/>
                    <a:gd name="T34" fmla="*/ 32 w 75"/>
                    <a:gd name="T35" fmla="*/ 655 h 668"/>
                    <a:gd name="T36" fmla="*/ 21 w 75"/>
                    <a:gd name="T37" fmla="*/ 631 h 668"/>
                    <a:gd name="T38" fmla="*/ 11 w 75"/>
                    <a:gd name="T39" fmla="*/ 606 h 668"/>
                    <a:gd name="T40" fmla="*/ 5 w 75"/>
                    <a:gd name="T41" fmla="*/ 590 h 668"/>
                    <a:gd name="T42" fmla="*/ 5 w 75"/>
                    <a:gd name="T43" fmla="*/ 578 h 668"/>
                    <a:gd name="T44" fmla="*/ 5 w 75"/>
                    <a:gd name="T45" fmla="*/ 570 h 668"/>
                    <a:gd name="T46" fmla="*/ 7 w 75"/>
                    <a:gd name="T47" fmla="*/ 558 h 668"/>
                    <a:gd name="T48" fmla="*/ 8 w 75"/>
                    <a:gd name="T49" fmla="*/ 541 h 668"/>
                    <a:gd name="T50" fmla="*/ 11 w 75"/>
                    <a:gd name="T51" fmla="*/ 519 h 668"/>
                    <a:gd name="T52" fmla="*/ 12 w 75"/>
                    <a:gd name="T53" fmla="*/ 494 h 668"/>
                    <a:gd name="T54" fmla="*/ 15 w 75"/>
                    <a:gd name="T55" fmla="*/ 462 h 668"/>
                    <a:gd name="T56" fmla="*/ 16 w 75"/>
                    <a:gd name="T57" fmla="*/ 425 h 668"/>
                    <a:gd name="T58" fmla="*/ 19 w 75"/>
                    <a:gd name="T59" fmla="*/ 382 h 668"/>
                    <a:gd name="T60" fmla="*/ 22 w 75"/>
                    <a:gd name="T61" fmla="*/ 333 h 668"/>
                    <a:gd name="T62" fmla="*/ 23 w 75"/>
                    <a:gd name="T63" fmla="*/ 278 h 668"/>
                    <a:gd name="T64" fmla="*/ 25 w 75"/>
                    <a:gd name="T65" fmla="*/ 221 h 668"/>
                    <a:gd name="T66" fmla="*/ 23 w 75"/>
                    <a:gd name="T67" fmla="*/ 173 h 668"/>
                    <a:gd name="T68" fmla="*/ 22 w 75"/>
                    <a:gd name="T69" fmla="*/ 131 h 668"/>
                    <a:gd name="T70" fmla="*/ 19 w 75"/>
                    <a:gd name="T71" fmla="*/ 97 h 668"/>
                    <a:gd name="T72" fmla="*/ 15 w 75"/>
                    <a:gd name="T73" fmla="*/ 72 h 668"/>
                    <a:gd name="T74" fmla="*/ 10 w 75"/>
                    <a:gd name="T75" fmla="*/ 50 h 668"/>
                    <a:gd name="T76" fmla="*/ 1 w 75"/>
                    <a:gd name="T77" fmla="*/ 26 h 668"/>
                    <a:gd name="T78" fmla="*/ 0 w 75"/>
                    <a:gd name="T79" fmla="*/ 10 h 668"/>
                    <a:gd name="T80" fmla="*/ 3 w 75"/>
                    <a:gd name="T81" fmla="*/ 1 h 668"/>
                    <a:gd name="T82" fmla="*/ 8 w 75"/>
                    <a:gd name="T83" fmla="*/ 0 h 668"/>
                    <a:gd name="T84" fmla="*/ 19 w 75"/>
                    <a:gd name="T85" fmla="*/ 1 h 668"/>
                    <a:gd name="T86" fmla="*/ 36 w 75"/>
                    <a:gd name="T87" fmla="*/ 4 h 668"/>
                    <a:gd name="T88" fmla="*/ 57 w 75"/>
                    <a:gd name="T89" fmla="*/ 8 h 668"/>
                    <a:gd name="T90" fmla="*/ 75 w 75"/>
                    <a:gd name="T91" fmla="*/ 12 h 6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5" h="668">
                      <a:moveTo>
                        <a:pt x="75" y="12"/>
                      </a:moveTo>
                      <a:lnTo>
                        <a:pt x="75" y="43"/>
                      </a:lnTo>
                      <a:lnTo>
                        <a:pt x="75" y="70"/>
                      </a:lnTo>
                      <a:lnTo>
                        <a:pt x="75" y="98"/>
                      </a:lnTo>
                      <a:lnTo>
                        <a:pt x="75" y="126"/>
                      </a:lnTo>
                      <a:lnTo>
                        <a:pt x="75" y="152"/>
                      </a:lnTo>
                      <a:lnTo>
                        <a:pt x="73" y="177"/>
                      </a:lnTo>
                      <a:lnTo>
                        <a:pt x="73" y="202"/>
                      </a:lnTo>
                      <a:lnTo>
                        <a:pt x="73" y="227"/>
                      </a:lnTo>
                      <a:lnTo>
                        <a:pt x="73" y="250"/>
                      </a:lnTo>
                      <a:lnTo>
                        <a:pt x="73" y="273"/>
                      </a:lnTo>
                      <a:lnTo>
                        <a:pt x="73" y="295"/>
                      </a:lnTo>
                      <a:lnTo>
                        <a:pt x="73" y="315"/>
                      </a:lnTo>
                      <a:lnTo>
                        <a:pt x="73" y="336"/>
                      </a:lnTo>
                      <a:lnTo>
                        <a:pt x="72" y="356"/>
                      </a:lnTo>
                      <a:lnTo>
                        <a:pt x="72" y="374"/>
                      </a:lnTo>
                      <a:lnTo>
                        <a:pt x="72" y="392"/>
                      </a:lnTo>
                      <a:lnTo>
                        <a:pt x="72" y="410"/>
                      </a:lnTo>
                      <a:lnTo>
                        <a:pt x="72" y="426"/>
                      </a:lnTo>
                      <a:lnTo>
                        <a:pt x="70" y="441"/>
                      </a:lnTo>
                      <a:lnTo>
                        <a:pt x="70" y="457"/>
                      </a:lnTo>
                      <a:lnTo>
                        <a:pt x="70" y="470"/>
                      </a:lnTo>
                      <a:lnTo>
                        <a:pt x="70" y="484"/>
                      </a:lnTo>
                      <a:lnTo>
                        <a:pt x="70" y="497"/>
                      </a:lnTo>
                      <a:lnTo>
                        <a:pt x="69" y="509"/>
                      </a:lnTo>
                      <a:lnTo>
                        <a:pt x="69" y="520"/>
                      </a:lnTo>
                      <a:lnTo>
                        <a:pt x="69" y="530"/>
                      </a:lnTo>
                      <a:lnTo>
                        <a:pt x="69" y="540"/>
                      </a:lnTo>
                      <a:lnTo>
                        <a:pt x="68" y="549"/>
                      </a:lnTo>
                      <a:lnTo>
                        <a:pt x="68" y="556"/>
                      </a:lnTo>
                      <a:lnTo>
                        <a:pt x="68" y="565"/>
                      </a:lnTo>
                      <a:lnTo>
                        <a:pt x="68" y="572"/>
                      </a:lnTo>
                      <a:lnTo>
                        <a:pt x="66" y="577"/>
                      </a:lnTo>
                      <a:lnTo>
                        <a:pt x="65" y="588"/>
                      </a:lnTo>
                      <a:lnTo>
                        <a:pt x="64" y="599"/>
                      </a:lnTo>
                      <a:lnTo>
                        <a:pt x="62" y="609"/>
                      </a:lnTo>
                      <a:lnTo>
                        <a:pt x="61" y="617"/>
                      </a:lnTo>
                      <a:lnTo>
                        <a:pt x="59" y="625"/>
                      </a:lnTo>
                      <a:lnTo>
                        <a:pt x="58" y="634"/>
                      </a:lnTo>
                      <a:lnTo>
                        <a:pt x="57" y="641"/>
                      </a:lnTo>
                      <a:lnTo>
                        <a:pt x="55" y="646"/>
                      </a:lnTo>
                      <a:lnTo>
                        <a:pt x="54" y="652"/>
                      </a:lnTo>
                      <a:lnTo>
                        <a:pt x="54" y="656"/>
                      </a:lnTo>
                      <a:lnTo>
                        <a:pt x="52" y="660"/>
                      </a:lnTo>
                      <a:lnTo>
                        <a:pt x="51" y="663"/>
                      </a:lnTo>
                      <a:lnTo>
                        <a:pt x="50" y="666"/>
                      </a:lnTo>
                      <a:lnTo>
                        <a:pt x="50" y="667"/>
                      </a:lnTo>
                      <a:lnTo>
                        <a:pt x="48" y="668"/>
                      </a:lnTo>
                      <a:lnTo>
                        <a:pt x="47" y="668"/>
                      </a:lnTo>
                      <a:lnTo>
                        <a:pt x="44" y="668"/>
                      </a:lnTo>
                      <a:lnTo>
                        <a:pt x="41" y="667"/>
                      </a:lnTo>
                      <a:lnTo>
                        <a:pt x="39" y="663"/>
                      </a:lnTo>
                      <a:lnTo>
                        <a:pt x="36" y="659"/>
                      </a:lnTo>
                      <a:lnTo>
                        <a:pt x="32" y="655"/>
                      </a:lnTo>
                      <a:lnTo>
                        <a:pt x="29" y="648"/>
                      </a:lnTo>
                      <a:lnTo>
                        <a:pt x="25" y="639"/>
                      </a:lnTo>
                      <a:lnTo>
                        <a:pt x="21" y="631"/>
                      </a:lnTo>
                      <a:lnTo>
                        <a:pt x="16" y="623"/>
                      </a:lnTo>
                      <a:lnTo>
                        <a:pt x="14" y="614"/>
                      </a:lnTo>
                      <a:lnTo>
                        <a:pt x="11" y="606"/>
                      </a:lnTo>
                      <a:lnTo>
                        <a:pt x="8" y="599"/>
                      </a:lnTo>
                      <a:lnTo>
                        <a:pt x="7" y="594"/>
                      </a:lnTo>
                      <a:lnTo>
                        <a:pt x="5" y="590"/>
                      </a:lnTo>
                      <a:lnTo>
                        <a:pt x="5" y="584"/>
                      </a:lnTo>
                      <a:lnTo>
                        <a:pt x="5" y="581"/>
                      </a:lnTo>
                      <a:lnTo>
                        <a:pt x="5" y="578"/>
                      </a:lnTo>
                      <a:lnTo>
                        <a:pt x="5" y="577"/>
                      </a:lnTo>
                      <a:lnTo>
                        <a:pt x="5" y="574"/>
                      </a:lnTo>
                      <a:lnTo>
                        <a:pt x="5" y="570"/>
                      </a:lnTo>
                      <a:lnTo>
                        <a:pt x="7" y="567"/>
                      </a:lnTo>
                      <a:lnTo>
                        <a:pt x="7" y="563"/>
                      </a:lnTo>
                      <a:lnTo>
                        <a:pt x="7" y="558"/>
                      </a:lnTo>
                      <a:lnTo>
                        <a:pt x="8" y="552"/>
                      </a:lnTo>
                      <a:lnTo>
                        <a:pt x="8" y="547"/>
                      </a:lnTo>
                      <a:lnTo>
                        <a:pt x="8" y="541"/>
                      </a:lnTo>
                      <a:lnTo>
                        <a:pt x="10" y="534"/>
                      </a:lnTo>
                      <a:lnTo>
                        <a:pt x="10" y="527"/>
                      </a:lnTo>
                      <a:lnTo>
                        <a:pt x="11" y="519"/>
                      </a:lnTo>
                      <a:lnTo>
                        <a:pt x="11" y="511"/>
                      </a:lnTo>
                      <a:lnTo>
                        <a:pt x="12" y="502"/>
                      </a:lnTo>
                      <a:lnTo>
                        <a:pt x="12" y="494"/>
                      </a:lnTo>
                      <a:lnTo>
                        <a:pt x="14" y="483"/>
                      </a:lnTo>
                      <a:lnTo>
                        <a:pt x="14" y="473"/>
                      </a:lnTo>
                      <a:lnTo>
                        <a:pt x="15" y="462"/>
                      </a:lnTo>
                      <a:lnTo>
                        <a:pt x="15" y="450"/>
                      </a:lnTo>
                      <a:lnTo>
                        <a:pt x="16" y="437"/>
                      </a:lnTo>
                      <a:lnTo>
                        <a:pt x="16" y="425"/>
                      </a:lnTo>
                      <a:lnTo>
                        <a:pt x="18" y="411"/>
                      </a:lnTo>
                      <a:lnTo>
                        <a:pt x="19" y="397"/>
                      </a:lnTo>
                      <a:lnTo>
                        <a:pt x="19" y="382"/>
                      </a:lnTo>
                      <a:lnTo>
                        <a:pt x="21" y="367"/>
                      </a:lnTo>
                      <a:lnTo>
                        <a:pt x="21" y="350"/>
                      </a:lnTo>
                      <a:lnTo>
                        <a:pt x="22" y="333"/>
                      </a:lnTo>
                      <a:lnTo>
                        <a:pt x="22" y="315"/>
                      </a:lnTo>
                      <a:lnTo>
                        <a:pt x="23" y="297"/>
                      </a:lnTo>
                      <a:lnTo>
                        <a:pt x="23" y="278"/>
                      </a:lnTo>
                      <a:lnTo>
                        <a:pt x="25" y="260"/>
                      </a:lnTo>
                      <a:lnTo>
                        <a:pt x="25" y="241"/>
                      </a:lnTo>
                      <a:lnTo>
                        <a:pt x="25" y="221"/>
                      </a:lnTo>
                      <a:lnTo>
                        <a:pt x="23" y="205"/>
                      </a:lnTo>
                      <a:lnTo>
                        <a:pt x="23" y="188"/>
                      </a:lnTo>
                      <a:lnTo>
                        <a:pt x="23" y="173"/>
                      </a:lnTo>
                      <a:lnTo>
                        <a:pt x="23" y="158"/>
                      </a:lnTo>
                      <a:lnTo>
                        <a:pt x="22" y="144"/>
                      </a:lnTo>
                      <a:lnTo>
                        <a:pt x="22" y="131"/>
                      </a:lnTo>
                      <a:lnTo>
                        <a:pt x="21" y="119"/>
                      </a:lnTo>
                      <a:lnTo>
                        <a:pt x="19" y="108"/>
                      </a:lnTo>
                      <a:lnTo>
                        <a:pt x="19" y="97"/>
                      </a:lnTo>
                      <a:lnTo>
                        <a:pt x="18" y="88"/>
                      </a:lnTo>
                      <a:lnTo>
                        <a:pt x="16" y="79"/>
                      </a:lnTo>
                      <a:lnTo>
                        <a:pt x="15" y="72"/>
                      </a:lnTo>
                      <a:lnTo>
                        <a:pt x="14" y="65"/>
                      </a:lnTo>
                      <a:lnTo>
                        <a:pt x="12" y="59"/>
                      </a:lnTo>
                      <a:lnTo>
                        <a:pt x="10" y="50"/>
                      </a:lnTo>
                      <a:lnTo>
                        <a:pt x="5" y="41"/>
                      </a:lnTo>
                      <a:lnTo>
                        <a:pt x="3" y="33"/>
                      </a:lnTo>
                      <a:lnTo>
                        <a:pt x="1" y="26"/>
                      </a:lnTo>
                      <a:lnTo>
                        <a:pt x="0" y="21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1" y="4"/>
                      </a:lnTo>
                      <a:lnTo>
                        <a:pt x="1" y="3"/>
                      </a:lnTo>
                      <a:lnTo>
                        <a:pt x="3" y="1"/>
                      </a:lnTo>
                      <a:lnTo>
                        <a:pt x="4" y="1"/>
                      </a:lnTo>
                      <a:lnTo>
                        <a:pt x="5" y="0"/>
                      </a:lnTo>
                      <a:lnTo>
                        <a:pt x="8" y="0"/>
                      </a:lnTo>
                      <a:lnTo>
                        <a:pt x="11" y="0"/>
                      </a:lnTo>
                      <a:lnTo>
                        <a:pt x="15" y="0"/>
                      </a:lnTo>
                      <a:lnTo>
                        <a:pt x="19" y="1"/>
                      </a:lnTo>
                      <a:lnTo>
                        <a:pt x="23" y="1"/>
                      </a:lnTo>
                      <a:lnTo>
                        <a:pt x="29" y="3"/>
                      </a:lnTo>
                      <a:lnTo>
                        <a:pt x="36" y="4"/>
                      </a:lnTo>
                      <a:lnTo>
                        <a:pt x="41" y="5"/>
                      </a:lnTo>
                      <a:lnTo>
                        <a:pt x="50" y="7"/>
                      </a:lnTo>
                      <a:lnTo>
                        <a:pt x="57" y="8"/>
                      </a:lnTo>
                      <a:lnTo>
                        <a:pt x="65" y="11"/>
                      </a:lnTo>
                      <a:lnTo>
                        <a:pt x="75" y="12"/>
                      </a:lnTo>
                      <a:lnTo>
                        <a:pt x="75" y="12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" name="Freeform 148"/>
                <p:cNvSpPr/>
                <p:nvPr/>
              </p:nvSpPr>
              <p:spPr bwMode="auto">
                <a:xfrm>
                  <a:off x="3265488" y="4203700"/>
                  <a:ext cx="153987" cy="231775"/>
                </a:xfrm>
                <a:custGeom>
                  <a:avLst/>
                  <a:gdLst>
                    <a:gd name="T0" fmla="*/ 91 w 192"/>
                    <a:gd name="T1" fmla="*/ 75 h 292"/>
                    <a:gd name="T2" fmla="*/ 97 w 192"/>
                    <a:gd name="T3" fmla="*/ 54 h 292"/>
                    <a:gd name="T4" fmla="*/ 99 w 192"/>
                    <a:gd name="T5" fmla="*/ 39 h 292"/>
                    <a:gd name="T6" fmla="*/ 98 w 192"/>
                    <a:gd name="T7" fmla="*/ 28 h 292"/>
                    <a:gd name="T8" fmla="*/ 91 w 192"/>
                    <a:gd name="T9" fmla="*/ 21 h 292"/>
                    <a:gd name="T10" fmla="*/ 87 w 192"/>
                    <a:gd name="T11" fmla="*/ 15 h 292"/>
                    <a:gd name="T12" fmla="*/ 87 w 192"/>
                    <a:gd name="T13" fmla="*/ 10 h 292"/>
                    <a:gd name="T14" fmla="*/ 88 w 192"/>
                    <a:gd name="T15" fmla="*/ 6 h 292"/>
                    <a:gd name="T16" fmla="*/ 92 w 192"/>
                    <a:gd name="T17" fmla="*/ 3 h 292"/>
                    <a:gd name="T18" fmla="*/ 95 w 192"/>
                    <a:gd name="T19" fmla="*/ 2 h 292"/>
                    <a:gd name="T20" fmla="*/ 102 w 192"/>
                    <a:gd name="T21" fmla="*/ 0 h 292"/>
                    <a:gd name="T22" fmla="*/ 116 w 192"/>
                    <a:gd name="T23" fmla="*/ 2 h 292"/>
                    <a:gd name="T24" fmla="*/ 134 w 192"/>
                    <a:gd name="T25" fmla="*/ 7 h 292"/>
                    <a:gd name="T26" fmla="*/ 151 w 192"/>
                    <a:gd name="T27" fmla="*/ 14 h 292"/>
                    <a:gd name="T28" fmla="*/ 162 w 192"/>
                    <a:gd name="T29" fmla="*/ 18 h 292"/>
                    <a:gd name="T30" fmla="*/ 170 w 192"/>
                    <a:gd name="T31" fmla="*/ 24 h 292"/>
                    <a:gd name="T32" fmla="*/ 177 w 192"/>
                    <a:gd name="T33" fmla="*/ 28 h 292"/>
                    <a:gd name="T34" fmla="*/ 182 w 192"/>
                    <a:gd name="T35" fmla="*/ 33 h 292"/>
                    <a:gd name="T36" fmla="*/ 187 w 192"/>
                    <a:gd name="T37" fmla="*/ 38 h 292"/>
                    <a:gd name="T38" fmla="*/ 189 w 192"/>
                    <a:gd name="T39" fmla="*/ 42 h 292"/>
                    <a:gd name="T40" fmla="*/ 191 w 192"/>
                    <a:gd name="T41" fmla="*/ 47 h 292"/>
                    <a:gd name="T42" fmla="*/ 191 w 192"/>
                    <a:gd name="T43" fmla="*/ 50 h 292"/>
                    <a:gd name="T44" fmla="*/ 189 w 192"/>
                    <a:gd name="T45" fmla="*/ 54 h 292"/>
                    <a:gd name="T46" fmla="*/ 188 w 192"/>
                    <a:gd name="T47" fmla="*/ 60 h 292"/>
                    <a:gd name="T48" fmla="*/ 184 w 192"/>
                    <a:gd name="T49" fmla="*/ 67 h 292"/>
                    <a:gd name="T50" fmla="*/ 178 w 192"/>
                    <a:gd name="T51" fmla="*/ 75 h 292"/>
                    <a:gd name="T52" fmla="*/ 171 w 192"/>
                    <a:gd name="T53" fmla="*/ 86 h 292"/>
                    <a:gd name="T54" fmla="*/ 164 w 192"/>
                    <a:gd name="T55" fmla="*/ 97 h 292"/>
                    <a:gd name="T56" fmla="*/ 155 w 192"/>
                    <a:gd name="T57" fmla="*/ 111 h 292"/>
                    <a:gd name="T58" fmla="*/ 145 w 192"/>
                    <a:gd name="T59" fmla="*/ 126 h 292"/>
                    <a:gd name="T60" fmla="*/ 133 w 192"/>
                    <a:gd name="T61" fmla="*/ 143 h 292"/>
                    <a:gd name="T62" fmla="*/ 120 w 192"/>
                    <a:gd name="T63" fmla="*/ 161 h 292"/>
                    <a:gd name="T64" fmla="*/ 106 w 192"/>
                    <a:gd name="T65" fmla="*/ 181 h 292"/>
                    <a:gd name="T66" fmla="*/ 91 w 192"/>
                    <a:gd name="T67" fmla="*/ 202 h 292"/>
                    <a:gd name="T68" fmla="*/ 73 w 192"/>
                    <a:gd name="T69" fmla="*/ 226 h 292"/>
                    <a:gd name="T70" fmla="*/ 55 w 192"/>
                    <a:gd name="T71" fmla="*/ 251 h 292"/>
                    <a:gd name="T72" fmla="*/ 36 w 192"/>
                    <a:gd name="T73" fmla="*/ 277 h 292"/>
                    <a:gd name="T74" fmla="*/ 0 w 192"/>
                    <a:gd name="T75" fmla="*/ 292 h 292"/>
                    <a:gd name="T76" fmla="*/ 16 w 192"/>
                    <a:gd name="T77" fmla="*/ 253 h 292"/>
                    <a:gd name="T78" fmla="*/ 32 w 192"/>
                    <a:gd name="T79" fmla="*/ 220 h 292"/>
                    <a:gd name="T80" fmla="*/ 45 w 192"/>
                    <a:gd name="T81" fmla="*/ 190 h 292"/>
                    <a:gd name="T82" fmla="*/ 58 w 192"/>
                    <a:gd name="T83" fmla="*/ 162 h 292"/>
                    <a:gd name="T84" fmla="*/ 68 w 192"/>
                    <a:gd name="T85" fmla="*/ 139 h 292"/>
                    <a:gd name="T86" fmla="*/ 76 w 192"/>
                    <a:gd name="T87" fmla="*/ 118 h 292"/>
                    <a:gd name="T88" fmla="*/ 83 w 192"/>
                    <a:gd name="T89" fmla="*/ 101 h 292"/>
                    <a:gd name="T90" fmla="*/ 88 w 192"/>
                    <a:gd name="T91" fmla="*/ 87 h 2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92" h="292">
                      <a:moveTo>
                        <a:pt x="88" y="87"/>
                      </a:moveTo>
                      <a:lnTo>
                        <a:pt x="91" y="75"/>
                      </a:lnTo>
                      <a:lnTo>
                        <a:pt x="95" y="64"/>
                      </a:lnTo>
                      <a:lnTo>
                        <a:pt x="97" y="54"/>
                      </a:lnTo>
                      <a:lnTo>
                        <a:pt x="98" y="46"/>
                      </a:lnTo>
                      <a:lnTo>
                        <a:pt x="99" y="39"/>
                      </a:lnTo>
                      <a:lnTo>
                        <a:pt x="99" y="32"/>
                      </a:lnTo>
                      <a:lnTo>
                        <a:pt x="98" y="28"/>
                      </a:lnTo>
                      <a:lnTo>
                        <a:pt x="95" y="24"/>
                      </a:lnTo>
                      <a:lnTo>
                        <a:pt x="91" y="21"/>
                      </a:lnTo>
                      <a:lnTo>
                        <a:pt x="88" y="18"/>
                      </a:lnTo>
                      <a:lnTo>
                        <a:pt x="87" y="15"/>
                      </a:lnTo>
                      <a:lnTo>
                        <a:pt x="86" y="13"/>
                      </a:lnTo>
                      <a:lnTo>
                        <a:pt x="87" y="10"/>
                      </a:lnTo>
                      <a:lnTo>
                        <a:pt x="87" y="7"/>
                      </a:lnTo>
                      <a:lnTo>
                        <a:pt x="88" y="6"/>
                      </a:lnTo>
                      <a:lnTo>
                        <a:pt x="91" y="3"/>
                      </a:lnTo>
                      <a:lnTo>
                        <a:pt x="92" y="3"/>
                      </a:lnTo>
                      <a:lnTo>
                        <a:pt x="94" y="2"/>
                      </a:lnTo>
                      <a:lnTo>
                        <a:pt x="95" y="2"/>
                      </a:lnTo>
                      <a:lnTo>
                        <a:pt x="97" y="2"/>
                      </a:lnTo>
                      <a:lnTo>
                        <a:pt x="102" y="0"/>
                      </a:lnTo>
                      <a:lnTo>
                        <a:pt x="108" y="2"/>
                      </a:lnTo>
                      <a:lnTo>
                        <a:pt x="116" y="2"/>
                      </a:lnTo>
                      <a:lnTo>
                        <a:pt x="124" y="4"/>
                      </a:lnTo>
                      <a:lnTo>
                        <a:pt x="134" y="7"/>
                      </a:lnTo>
                      <a:lnTo>
                        <a:pt x="145" y="11"/>
                      </a:lnTo>
                      <a:lnTo>
                        <a:pt x="151" y="14"/>
                      </a:lnTo>
                      <a:lnTo>
                        <a:pt x="156" y="17"/>
                      </a:lnTo>
                      <a:lnTo>
                        <a:pt x="162" y="18"/>
                      </a:lnTo>
                      <a:lnTo>
                        <a:pt x="166" y="21"/>
                      </a:lnTo>
                      <a:lnTo>
                        <a:pt x="170" y="24"/>
                      </a:lnTo>
                      <a:lnTo>
                        <a:pt x="173" y="26"/>
                      </a:lnTo>
                      <a:lnTo>
                        <a:pt x="177" y="28"/>
                      </a:lnTo>
                      <a:lnTo>
                        <a:pt x="180" y="31"/>
                      </a:lnTo>
                      <a:lnTo>
                        <a:pt x="182" y="33"/>
                      </a:lnTo>
                      <a:lnTo>
                        <a:pt x="185" y="35"/>
                      </a:lnTo>
                      <a:lnTo>
                        <a:pt x="187" y="38"/>
                      </a:lnTo>
                      <a:lnTo>
                        <a:pt x="188" y="40"/>
                      </a:lnTo>
                      <a:lnTo>
                        <a:pt x="189" y="42"/>
                      </a:lnTo>
                      <a:lnTo>
                        <a:pt x="191" y="44"/>
                      </a:lnTo>
                      <a:lnTo>
                        <a:pt x="191" y="47"/>
                      </a:lnTo>
                      <a:lnTo>
                        <a:pt x="192" y="49"/>
                      </a:lnTo>
                      <a:lnTo>
                        <a:pt x="191" y="50"/>
                      </a:lnTo>
                      <a:lnTo>
                        <a:pt x="191" y="53"/>
                      </a:lnTo>
                      <a:lnTo>
                        <a:pt x="189" y="54"/>
                      </a:lnTo>
                      <a:lnTo>
                        <a:pt x="189" y="57"/>
                      </a:lnTo>
                      <a:lnTo>
                        <a:pt x="188" y="60"/>
                      </a:lnTo>
                      <a:lnTo>
                        <a:pt x="185" y="62"/>
                      </a:lnTo>
                      <a:lnTo>
                        <a:pt x="184" y="67"/>
                      </a:lnTo>
                      <a:lnTo>
                        <a:pt x="181" y="71"/>
                      </a:lnTo>
                      <a:lnTo>
                        <a:pt x="178" y="75"/>
                      </a:lnTo>
                      <a:lnTo>
                        <a:pt x="176" y="80"/>
                      </a:lnTo>
                      <a:lnTo>
                        <a:pt x="171" y="86"/>
                      </a:lnTo>
                      <a:lnTo>
                        <a:pt x="169" y="91"/>
                      </a:lnTo>
                      <a:lnTo>
                        <a:pt x="164" y="97"/>
                      </a:lnTo>
                      <a:lnTo>
                        <a:pt x="160" y="104"/>
                      </a:lnTo>
                      <a:lnTo>
                        <a:pt x="155" y="111"/>
                      </a:lnTo>
                      <a:lnTo>
                        <a:pt x="151" y="118"/>
                      </a:lnTo>
                      <a:lnTo>
                        <a:pt x="145" y="126"/>
                      </a:lnTo>
                      <a:lnTo>
                        <a:pt x="140" y="134"/>
                      </a:lnTo>
                      <a:lnTo>
                        <a:pt x="133" y="143"/>
                      </a:lnTo>
                      <a:lnTo>
                        <a:pt x="127" y="151"/>
                      </a:lnTo>
                      <a:lnTo>
                        <a:pt x="120" y="161"/>
                      </a:lnTo>
                      <a:lnTo>
                        <a:pt x="113" y="170"/>
                      </a:lnTo>
                      <a:lnTo>
                        <a:pt x="106" y="181"/>
                      </a:lnTo>
                      <a:lnTo>
                        <a:pt x="98" y="191"/>
                      </a:lnTo>
                      <a:lnTo>
                        <a:pt x="91" y="202"/>
                      </a:lnTo>
                      <a:lnTo>
                        <a:pt x="83" y="213"/>
                      </a:lnTo>
                      <a:lnTo>
                        <a:pt x="73" y="226"/>
                      </a:lnTo>
                      <a:lnTo>
                        <a:pt x="65" y="238"/>
                      </a:lnTo>
                      <a:lnTo>
                        <a:pt x="55" y="251"/>
                      </a:lnTo>
                      <a:lnTo>
                        <a:pt x="45" y="265"/>
                      </a:lnTo>
                      <a:lnTo>
                        <a:pt x="36" y="277"/>
                      </a:lnTo>
                      <a:lnTo>
                        <a:pt x="26" y="292"/>
                      </a:lnTo>
                      <a:lnTo>
                        <a:pt x="0" y="292"/>
                      </a:lnTo>
                      <a:lnTo>
                        <a:pt x="8" y="273"/>
                      </a:lnTo>
                      <a:lnTo>
                        <a:pt x="16" y="253"/>
                      </a:lnTo>
                      <a:lnTo>
                        <a:pt x="25" y="237"/>
                      </a:lnTo>
                      <a:lnTo>
                        <a:pt x="32" y="220"/>
                      </a:lnTo>
                      <a:lnTo>
                        <a:pt x="40" y="205"/>
                      </a:lnTo>
                      <a:lnTo>
                        <a:pt x="45" y="190"/>
                      </a:lnTo>
                      <a:lnTo>
                        <a:pt x="52" y="176"/>
                      </a:lnTo>
                      <a:lnTo>
                        <a:pt x="58" y="162"/>
                      </a:lnTo>
                      <a:lnTo>
                        <a:pt x="63" y="150"/>
                      </a:lnTo>
                      <a:lnTo>
                        <a:pt x="68" y="139"/>
                      </a:lnTo>
                      <a:lnTo>
                        <a:pt x="72" y="127"/>
                      </a:lnTo>
                      <a:lnTo>
                        <a:pt x="76" y="118"/>
                      </a:lnTo>
                      <a:lnTo>
                        <a:pt x="80" y="109"/>
                      </a:lnTo>
                      <a:lnTo>
                        <a:pt x="83" y="101"/>
                      </a:lnTo>
                      <a:lnTo>
                        <a:pt x="86" y="93"/>
                      </a:lnTo>
                      <a:lnTo>
                        <a:pt x="88" y="87"/>
                      </a:lnTo>
                      <a:lnTo>
                        <a:pt x="88" y="87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" name="Freeform 149"/>
                <p:cNvSpPr/>
                <p:nvPr/>
              </p:nvSpPr>
              <p:spPr bwMode="auto">
                <a:xfrm>
                  <a:off x="3232150" y="4360863"/>
                  <a:ext cx="357187" cy="617538"/>
                </a:xfrm>
                <a:custGeom>
                  <a:avLst/>
                  <a:gdLst>
                    <a:gd name="T0" fmla="*/ 386 w 450"/>
                    <a:gd name="T1" fmla="*/ 748 h 778"/>
                    <a:gd name="T2" fmla="*/ 371 w 450"/>
                    <a:gd name="T3" fmla="*/ 767 h 778"/>
                    <a:gd name="T4" fmla="*/ 358 w 450"/>
                    <a:gd name="T5" fmla="*/ 777 h 778"/>
                    <a:gd name="T6" fmla="*/ 344 w 450"/>
                    <a:gd name="T7" fmla="*/ 769 h 778"/>
                    <a:gd name="T8" fmla="*/ 342 w 450"/>
                    <a:gd name="T9" fmla="*/ 740 h 778"/>
                    <a:gd name="T10" fmla="*/ 335 w 450"/>
                    <a:gd name="T11" fmla="*/ 710 h 778"/>
                    <a:gd name="T12" fmla="*/ 311 w 450"/>
                    <a:gd name="T13" fmla="*/ 669 h 778"/>
                    <a:gd name="T14" fmla="*/ 274 w 450"/>
                    <a:gd name="T15" fmla="*/ 615 h 778"/>
                    <a:gd name="T16" fmla="*/ 300 w 450"/>
                    <a:gd name="T17" fmla="*/ 614 h 778"/>
                    <a:gd name="T18" fmla="*/ 331 w 450"/>
                    <a:gd name="T19" fmla="*/ 622 h 778"/>
                    <a:gd name="T20" fmla="*/ 347 w 450"/>
                    <a:gd name="T21" fmla="*/ 623 h 778"/>
                    <a:gd name="T22" fmla="*/ 351 w 450"/>
                    <a:gd name="T23" fmla="*/ 622 h 778"/>
                    <a:gd name="T24" fmla="*/ 356 w 450"/>
                    <a:gd name="T25" fmla="*/ 611 h 778"/>
                    <a:gd name="T26" fmla="*/ 360 w 450"/>
                    <a:gd name="T27" fmla="*/ 590 h 778"/>
                    <a:gd name="T28" fmla="*/ 364 w 450"/>
                    <a:gd name="T29" fmla="*/ 547 h 778"/>
                    <a:gd name="T30" fmla="*/ 365 w 450"/>
                    <a:gd name="T31" fmla="*/ 472 h 778"/>
                    <a:gd name="T32" fmla="*/ 365 w 450"/>
                    <a:gd name="T33" fmla="*/ 417 h 778"/>
                    <a:gd name="T34" fmla="*/ 362 w 450"/>
                    <a:gd name="T35" fmla="*/ 353 h 778"/>
                    <a:gd name="T36" fmla="*/ 358 w 450"/>
                    <a:gd name="T37" fmla="*/ 272 h 778"/>
                    <a:gd name="T38" fmla="*/ 356 w 450"/>
                    <a:gd name="T39" fmla="*/ 183 h 778"/>
                    <a:gd name="T40" fmla="*/ 349 w 450"/>
                    <a:gd name="T41" fmla="*/ 121 h 778"/>
                    <a:gd name="T42" fmla="*/ 340 w 450"/>
                    <a:gd name="T43" fmla="*/ 88 h 778"/>
                    <a:gd name="T44" fmla="*/ 324 w 450"/>
                    <a:gd name="T45" fmla="*/ 78 h 778"/>
                    <a:gd name="T46" fmla="*/ 281 w 450"/>
                    <a:gd name="T47" fmla="*/ 78 h 778"/>
                    <a:gd name="T48" fmla="*/ 231 w 450"/>
                    <a:gd name="T49" fmla="*/ 83 h 778"/>
                    <a:gd name="T50" fmla="*/ 140 w 450"/>
                    <a:gd name="T51" fmla="*/ 100 h 778"/>
                    <a:gd name="T52" fmla="*/ 79 w 450"/>
                    <a:gd name="T53" fmla="*/ 113 h 778"/>
                    <a:gd name="T54" fmla="*/ 37 w 450"/>
                    <a:gd name="T55" fmla="*/ 115 h 778"/>
                    <a:gd name="T56" fmla="*/ 8 w 450"/>
                    <a:gd name="T57" fmla="*/ 115 h 778"/>
                    <a:gd name="T58" fmla="*/ 5 w 450"/>
                    <a:gd name="T59" fmla="*/ 75 h 778"/>
                    <a:gd name="T60" fmla="*/ 39 w 450"/>
                    <a:gd name="T61" fmla="*/ 74 h 778"/>
                    <a:gd name="T62" fmla="*/ 81 w 450"/>
                    <a:gd name="T63" fmla="*/ 68 h 778"/>
                    <a:gd name="T64" fmla="*/ 134 w 450"/>
                    <a:gd name="T65" fmla="*/ 59 h 778"/>
                    <a:gd name="T66" fmla="*/ 228 w 450"/>
                    <a:gd name="T67" fmla="*/ 41 h 778"/>
                    <a:gd name="T68" fmla="*/ 270 w 450"/>
                    <a:gd name="T69" fmla="*/ 34 h 778"/>
                    <a:gd name="T70" fmla="*/ 314 w 450"/>
                    <a:gd name="T71" fmla="*/ 23 h 778"/>
                    <a:gd name="T72" fmla="*/ 331 w 450"/>
                    <a:gd name="T73" fmla="*/ 7 h 778"/>
                    <a:gd name="T74" fmla="*/ 346 w 450"/>
                    <a:gd name="T75" fmla="*/ 0 h 778"/>
                    <a:gd name="T76" fmla="*/ 374 w 450"/>
                    <a:gd name="T77" fmla="*/ 9 h 778"/>
                    <a:gd name="T78" fmla="*/ 416 w 450"/>
                    <a:gd name="T79" fmla="*/ 42 h 778"/>
                    <a:gd name="T80" fmla="*/ 447 w 450"/>
                    <a:gd name="T81" fmla="*/ 70 h 778"/>
                    <a:gd name="T82" fmla="*/ 450 w 450"/>
                    <a:gd name="T83" fmla="*/ 79 h 778"/>
                    <a:gd name="T84" fmla="*/ 443 w 450"/>
                    <a:gd name="T85" fmla="*/ 93 h 778"/>
                    <a:gd name="T86" fmla="*/ 433 w 450"/>
                    <a:gd name="T87" fmla="*/ 100 h 778"/>
                    <a:gd name="T88" fmla="*/ 426 w 450"/>
                    <a:gd name="T89" fmla="*/ 115 h 778"/>
                    <a:gd name="T90" fmla="*/ 423 w 450"/>
                    <a:gd name="T91" fmla="*/ 140 h 778"/>
                    <a:gd name="T92" fmla="*/ 422 w 450"/>
                    <a:gd name="T93" fmla="*/ 176 h 778"/>
                    <a:gd name="T94" fmla="*/ 422 w 450"/>
                    <a:gd name="T95" fmla="*/ 240 h 778"/>
                    <a:gd name="T96" fmla="*/ 423 w 450"/>
                    <a:gd name="T97" fmla="*/ 337 h 778"/>
                    <a:gd name="T98" fmla="*/ 427 w 450"/>
                    <a:gd name="T99" fmla="*/ 453 h 778"/>
                    <a:gd name="T100" fmla="*/ 427 w 450"/>
                    <a:gd name="T101" fmla="*/ 519 h 778"/>
                    <a:gd name="T102" fmla="*/ 426 w 450"/>
                    <a:gd name="T103" fmla="*/ 576 h 778"/>
                    <a:gd name="T104" fmla="*/ 421 w 450"/>
                    <a:gd name="T105" fmla="*/ 641 h 778"/>
                    <a:gd name="T106" fmla="*/ 408 w 450"/>
                    <a:gd name="T107" fmla="*/ 706 h 7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450" h="778">
                      <a:moveTo>
                        <a:pt x="400" y="723"/>
                      </a:moveTo>
                      <a:lnTo>
                        <a:pt x="396" y="730"/>
                      </a:lnTo>
                      <a:lnTo>
                        <a:pt x="393" y="737"/>
                      </a:lnTo>
                      <a:lnTo>
                        <a:pt x="390" y="742"/>
                      </a:lnTo>
                      <a:lnTo>
                        <a:pt x="386" y="748"/>
                      </a:lnTo>
                      <a:lnTo>
                        <a:pt x="383" y="752"/>
                      </a:lnTo>
                      <a:lnTo>
                        <a:pt x="380" y="758"/>
                      </a:lnTo>
                      <a:lnTo>
                        <a:pt x="376" y="762"/>
                      </a:lnTo>
                      <a:lnTo>
                        <a:pt x="374" y="764"/>
                      </a:lnTo>
                      <a:lnTo>
                        <a:pt x="371" y="767"/>
                      </a:lnTo>
                      <a:lnTo>
                        <a:pt x="368" y="770"/>
                      </a:lnTo>
                      <a:lnTo>
                        <a:pt x="365" y="773"/>
                      </a:lnTo>
                      <a:lnTo>
                        <a:pt x="362" y="774"/>
                      </a:lnTo>
                      <a:lnTo>
                        <a:pt x="361" y="776"/>
                      </a:lnTo>
                      <a:lnTo>
                        <a:pt x="358" y="777"/>
                      </a:lnTo>
                      <a:lnTo>
                        <a:pt x="356" y="777"/>
                      </a:lnTo>
                      <a:lnTo>
                        <a:pt x="354" y="778"/>
                      </a:lnTo>
                      <a:lnTo>
                        <a:pt x="350" y="776"/>
                      </a:lnTo>
                      <a:lnTo>
                        <a:pt x="346" y="773"/>
                      </a:lnTo>
                      <a:lnTo>
                        <a:pt x="344" y="769"/>
                      </a:lnTo>
                      <a:lnTo>
                        <a:pt x="342" y="764"/>
                      </a:lnTo>
                      <a:lnTo>
                        <a:pt x="340" y="760"/>
                      </a:lnTo>
                      <a:lnTo>
                        <a:pt x="340" y="753"/>
                      </a:lnTo>
                      <a:lnTo>
                        <a:pt x="340" y="748"/>
                      </a:lnTo>
                      <a:lnTo>
                        <a:pt x="342" y="740"/>
                      </a:lnTo>
                      <a:lnTo>
                        <a:pt x="342" y="735"/>
                      </a:lnTo>
                      <a:lnTo>
                        <a:pt x="340" y="730"/>
                      </a:lnTo>
                      <a:lnTo>
                        <a:pt x="339" y="723"/>
                      </a:lnTo>
                      <a:lnTo>
                        <a:pt x="338" y="717"/>
                      </a:lnTo>
                      <a:lnTo>
                        <a:pt x="335" y="710"/>
                      </a:lnTo>
                      <a:lnTo>
                        <a:pt x="331" y="704"/>
                      </a:lnTo>
                      <a:lnTo>
                        <a:pt x="326" y="695"/>
                      </a:lnTo>
                      <a:lnTo>
                        <a:pt x="322" y="687"/>
                      </a:lnTo>
                      <a:lnTo>
                        <a:pt x="317" y="677"/>
                      </a:lnTo>
                      <a:lnTo>
                        <a:pt x="311" y="669"/>
                      </a:lnTo>
                      <a:lnTo>
                        <a:pt x="304" y="659"/>
                      </a:lnTo>
                      <a:lnTo>
                        <a:pt x="297" y="648"/>
                      </a:lnTo>
                      <a:lnTo>
                        <a:pt x="290" y="637"/>
                      </a:lnTo>
                      <a:lnTo>
                        <a:pt x="282" y="626"/>
                      </a:lnTo>
                      <a:lnTo>
                        <a:pt x="274" y="615"/>
                      </a:lnTo>
                      <a:lnTo>
                        <a:pt x="266" y="603"/>
                      </a:lnTo>
                      <a:lnTo>
                        <a:pt x="275" y="605"/>
                      </a:lnTo>
                      <a:lnTo>
                        <a:pt x="284" y="608"/>
                      </a:lnTo>
                      <a:lnTo>
                        <a:pt x="293" y="611"/>
                      </a:lnTo>
                      <a:lnTo>
                        <a:pt x="300" y="614"/>
                      </a:lnTo>
                      <a:lnTo>
                        <a:pt x="308" y="615"/>
                      </a:lnTo>
                      <a:lnTo>
                        <a:pt x="314" y="618"/>
                      </a:lnTo>
                      <a:lnTo>
                        <a:pt x="321" y="619"/>
                      </a:lnTo>
                      <a:lnTo>
                        <a:pt x="326" y="621"/>
                      </a:lnTo>
                      <a:lnTo>
                        <a:pt x="331" y="622"/>
                      </a:lnTo>
                      <a:lnTo>
                        <a:pt x="335" y="623"/>
                      </a:lnTo>
                      <a:lnTo>
                        <a:pt x="339" y="623"/>
                      </a:lnTo>
                      <a:lnTo>
                        <a:pt x="343" y="623"/>
                      </a:lnTo>
                      <a:lnTo>
                        <a:pt x="344" y="625"/>
                      </a:lnTo>
                      <a:lnTo>
                        <a:pt x="347" y="623"/>
                      </a:lnTo>
                      <a:lnTo>
                        <a:pt x="349" y="623"/>
                      </a:lnTo>
                      <a:lnTo>
                        <a:pt x="350" y="623"/>
                      </a:lnTo>
                      <a:lnTo>
                        <a:pt x="350" y="623"/>
                      </a:lnTo>
                      <a:lnTo>
                        <a:pt x="351" y="622"/>
                      </a:lnTo>
                      <a:lnTo>
                        <a:pt x="351" y="622"/>
                      </a:lnTo>
                      <a:lnTo>
                        <a:pt x="353" y="621"/>
                      </a:lnTo>
                      <a:lnTo>
                        <a:pt x="353" y="618"/>
                      </a:lnTo>
                      <a:lnTo>
                        <a:pt x="354" y="616"/>
                      </a:lnTo>
                      <a:lnTo>
                        <a:pt x="354" y="614"/>
                      </a:lnTo>
                      <a:lnTo>
                        <a:pt x="356" y="611"/>
                      </a:lnTo>
                      <a:lnTo>
                        <a:pt x="357" y="607"/>
                      </a:lnTo>
                      <a:lnTo>
                        <a:pt x="357" y="604"/>
                      </a:lnTo>
                      <a:lnTo>
                        <a:pt x="358" y="600"/>
                      </a:lnTo>
                      <a:lnTo>
                        <a:pt x="358" y="594"/>
                      </a:lnTo>
                      <a:lnTo>
                        <a:pt x="360" y="590"/>
                      </a:lnTo>
                      <a:lnTo>
                        <a:pt x="360" y="585"/>
                      </a:lnTo>
                      <a:lnTo>
                        <a:pt x="361" y="579"/>
                      </a:lnTo>
                      <a:lnTo>
                        <a:pt x="361" y="573"/>
                      </a:lnTo>
                      <a:lnTo>
                        <a:pt x="362" y="560"/>
                      </a:lnTo>
                      <a:lnTo>
                        <a:pt x="364" y="547"/>
                      </a:lnTo>
                      <a:lnTo>
                        <a:pt x="364" y="533"/>
                      </a:lnTo>
                      <a:lnTo>
                        <a:pt x="365" y="519"/>
                      </a:lnTo>
                      <a:lnTo>
                        <a:pt x="365" y="504"/>
                      </a:lnTo>
                      <a:lnTo>
                        <a:pt x="365" y="489"/>
                      </a:lnTo>
                      <a:lnTo>
                        <a:pt x="365" y="472"/>
                      </a:lnTo>
                      <a:lnTo>
                        <a:pt x="365" y="456"/>
                      </a:lnTo>
                      <a:lnTo>
                        <a:pt x="365" y="448"/>
                      </a:lnTo>
                      <a:lnTo>
                        <a:pt x="365" y="438"/>
                      </a:lnTo>
                      <a:lnTo>
                        <a:pt x="365" y="427"/>
                      </a:lnTo>
                      <a:lnTo>
                        <a:pt x="365" y="417"/>
                      </a:lnTo>
                      <a:lnTo>
                        <a:pt x="364" y="405"/>
                      </a:lnTo>
                      <a:lnTo>
                        <a:pt x="364" y="394"/>
                      </a:lnTo>
                      <a:lnTo>
                        <a:pt x="364" y="381"/>
                      </a:lnTo>
                      <a:lnTo>
                        <a:pt x="362" y="367"/>
                      </a:lnTo>
                      <a:lnTo>
                        <a:pt x="362" y="353"/>
                      </a:lnTo>
                      <a:lnTo>
                        <a:pt x="361" y="338"/>
                      </a:lnTo>
                      <a:lnTo>
                        <a:pt x="361" y="323"/>
                      </a:lnTo>
                      <a:lnTo>
                        <a:pt x="360" y="306"/>
                      </a:lnTo>
                      <a:lnTo>
                        <a:pt x="360" y="290"/>
                      </a:lnTo>
                      <a:lnTo>
                        <a:pt x="358" y="272"/>
                      </a:lnTo>
                      <a:lnTo>
                        <a:pt x="358" y="254"/>
                      </a:lnTo>
                      <a:lnTo>
                        <a:pt x="357" y="234"/>
                      </a:lnTo>
                      <a:lnTo>
                        <a:pt x="357" y="216"/>
                      </a:lnTo>
                      <a:lnTo>
                        <a:pt x="356" y="200"/>
                      </a:lnTo>
                      <a:lnTo>
                        <a:pt x="356" y="183"/>
                      </a:lnTo>
                      <a:lnTo>
                        <a:pt x="354" y="168"/>
                      </a:lnTo>
                      <a:lnTo>
                        <a:pt x="353" y="155"/>
                      </a:lnTo>
                      <a:lnTo>
                        <a:pt x="351" y="143"/>
                      </a:lnTo>
                      <a:lnTo>
                        <a:pt x="350" y="132"/>
                      </a:lnTo>
                      <a:lnTo>
                        <a:pt x="349" y="121"/>
                      </a:lnTo>
                      <a:lnTo>
                        <a:pt x="347" y="113"/>
                      </a:lnTo>
                      <a:lnTo>
                        <a:pt x="346" y="104"/>
                      </a:lnTo>
                      <a:lnTo>
                        <a:pt x="344" y="97"/>
                      </a:lnTo>
                      <a:lnTo>
                        <a:pt x="342" y="92"/>
                      </a:lnTo>
                      <a:lnTo>
                        <a:pt x="340" y="88"/>
                      </a:lnTo>
                      <a:lnTo>
                        <a:pt x="339" y="83"/>
                      </a:lnTo>
                      <a:lnTo>
                        <a:pt x="336" y="81"/>
                      </a:lnTo>
                      <a:lnTo>
                        <a:pt x="335" y="79"/>
                      </a:lnTo>
                      <a:lnTo>
                        <a:pt x="329" y="78"/>
                      </a:lnTo>
                      <a:lnTo>
                        <a:pt x="324" y="78"/>
                      </a:lnTo>
                      <a:lnTo>
                        <a:pt x="317" y="77"/>
                      </a:lnTo>
                      <a:lnTo>
                        <a:pt x="308" y="77"/>
                      </a:lnTo>
                      <a:lnTo>
                        <a:pt x="299" y="77"/>
                      </a:lnTo>
                      <a:lnTo>
                        <a:pt x="288" y="78"/>
                      </a:lnTo>
                      <a:lnTo>
                        <a:pt x="281" y="78"/>
                      </a:lnTo>
                      <a:lnTo>
                        <a:pt x="275" y="78"/>
                      </a:lnTo>
                      <a:lnTo>
                        <a:pt x="268" y="79"/>
                      </a:lnTo>
                      <a:lnTo>
                        <a:pt x="261" y="79"/>
                      </a:lnTo>
                      <a:lnTo>
                        <a:pt x="246" y="82"/>
                      </a:lnTo>
                      <a:lnTo>
                        <a:pt x="231" y="83"/>
                      </a:lnTo>
                      <a:lnTo>
                        <a:pt x="214" y="86"/>
                      </a:lnTo>
                      <a:lnTo>
                        <a:pt x="198" y="89"/>
                      </a:lnTo>
                      <a:lnTo>
                        <a:pt x="180" y="93"/>
                      </a:lnTo>
                      <a:lnTo>
                        <a:pt x="160" y="96"/>
                      </a:lnTo>
                      <a:lnTo>
                        <a:pt x="140" y="100"/>
                      </a:lnTo>
                      <a:lnTo>
                        <a:pt x="119" y="106"/>
                      </a:lnTo>
                      <a:lnTo>
                        <a:pt x="109" y="107"/>
                      </a:lnTo>
                      <a:lnTo>
                        <a:pt x="98" y="110"/>
                      </a:lnTo>
                      <a:lnTo>
                        <a:pt x="88" y="111"/>
                      </a:lnTo>
                      <a:lnTo>
                        <a:pt x="79" y="113"/>
                      </a:lnTo>
                      <a:lnTo>
                        <a:pt x="70" y="114"/>
                      </a:lnTo>
                      <a:lnTo>
                        <a:pt x="61" y="114"/>
                      </a:lnTo>
                      <a:lnTo>
                        <a:pt x="52" y="115"/>
                      </a:lnTo>
                      <a:lnTo>
                        <a:pt x="46" y="115"/>
                      </a:lnTo>
                      <a:lnTo>
                        <a:pt x="37" y="115"/>
                      </a:lnTo>
                      <a:lnTo>
                        <a:pt x="30" y="115"/>
                      </a:lnTo>
                      <a:lnTo>
                        <a:pt x="25" y="115"/>
                      </a:lnTo>
                      <a:lnTo>
                        <a:pt x="19" y="115"/>
                      </a:lnTo>
                      <a:lnTo>
                        <a:pt x="14" y="115"/>
                      </a:lnTo>
                      <a:lnTo>
                        <a:pt x="8" y="115"/>
                      </a:lnTo>
                      <a:lnTo>
                        <a:pt x="4" y="114"/>
                      </a:lnTo>
                      <a:lnTo>
                        <a:pt x="0" y="114"/>
                      </a:lnTo>
                      <a:lnTo>
                        <a:pt x="0" y="95"/>
                      </a:lnTo>
                      <a:lnTo>
                        <a:pt x="0" y="75"/>
                      </a:lnTo>
                      <a:lnTo>
                        <a:pt x="5" y="75"/>
                      </a:lnTo>
                      <a:lnTo>
                        <a:pt x="11" y="75"/>
                      </a:lnTo>
                      <a:lnTo>
                        <a:pt x="16" y="75"/>
                      </a:lnTo>
                      <a:lnTo>
                        <a:pt x="23" y="75"/>
                      </a:lnTo>
                      <a:lnTo>
                        <a:pt x="30" y="74"/>
                      </a:lnTo>
                      <a:lnTo>
                        <a:pt x="39" y="74"/>
                      </a:lnTo>
                      <a:lnTo>
                        <a:pt x="46" y="72"/>
                      </a:lnTo>
                      <a:lnTo>
                        <a:pt x="54" y="72"/>
                      </a:lnTo>
                      <a:lnTo>
                        <a:pt x="63" y="71"/>
                      </a:lnTo>
                      <a:lnTo>
                        <a:pt x="72" y="70"/>
                      </a:lnTo>
                      <a:lnTo>
                        <a:pt x="81" y="68"/>
                      </a:lnTo>
                      <a:lnTo>
                        <a:pt x="91" y="67"/>
                      </a:lnTo>
                      <a:lnTo>
                        <a:pt x="101" y="66"/>
                      </a:lnTo>
                      <a:lnTo>
                        <a:pt x="112" y="63"/>
                      </a:lnTo>
                      <a:lnTo>
                        <a:pt x="123" y="61"/>
                      </a:lnTo>
                      <a:lnTo>
                        <a:pt x="134" y="59"/>
                      </a:lnTo>
                      <a:lnTo>
                        <a:pt x="155" y="54"/>
                      </a:lnTo>
                      <a:lnTo>
                        <a:pt x="176" y="50"/>
                      </a:lnTo>
                      <a:lnTo>
                        <a:pt x="194" y="46"/>
                      </a:lnTo>
                      <a:lnTo>
                        <a:pt x="212" y="43"/>
                      </a:lnTo>
                      <a:lnTo>
                        <a:pt x="228" y="41"/>
                      </a:lnTo>
                      <a:lnTo>
                        <a:pt x="243" y="38"/>
                      </a:lnTo>
                      <a:lnTo>
                        <a:pt x="250" y="36"/>
                      </a:lnTo>
                      <a:lnTo>
                        <a:pt x="257" y="36"/>
                      </a:lnTo>
                      <a:lnTo>
                        <a:pt x="263" y="35"/>
                      </a:lnTo>
                      <a:lnTo>
                        <a:pt x="270" y="34"/>
                      </a:lnTo>
                      <a:lnTo>
                        <a:pt x="279" y="32"/>
                      </a:lnTo>
                      <a:lnTo>
                        <a:pt x="290" y="30"/>
                      </a:lnTo>
                      <a:lnTo>
                        <a:pt x="299" y="28"/>
                      </a:lnTo>
                      <a:lnTo>
                        <a:pt x="307" y="25"/>
                      </a:lnTo>
                      <a:lnTo>
                        <a:pt x="314" y="23"/>
                      </a:lnTo>
                      <a:lnTo>
                        <a:pt x="320" y="20"/>
                      </a:lnTo>
                      <a:lnTo>
                        <a:pt x="324" y="16"/>
                      </a:lnTo>
                      <a:lnTo>
                        <a:pt x="326" y="13"/>
                      </a:lnTo>
                      <a:lnTo>
                        <a:pt x="328" y="10"/>
                      </a:lnTo>
                      <a:lnTo>
                        <a:pt x="331" y="7"/>
                      </a:lnTo>
                      <a:lnTo>
                        <a:pt x="332" y="6"/>
                      </a:lnTo>
                      <a:lnTo>
                        <a:pt x="335" y="3"/>
                      </a:lnTo>
                      <a:lnTo>
                        <a:pt x="339" y="2"/>
                      </a:lnTo>
                      <a:lnTo>
                        <a:pt x="342" y="2"/>
                      </a:lnTo>
                      <a:lnTo>
                        <a:pt x="346" y="0"/>
                      </a:lnTo>
                      <a:lnTo>
                        <a:pt x="350" y="0"/>
                      </a:lnTo>
                      <a:lnTo>
                        <a:pt x="354" y="0"/>
                      </a:lnTo>
                      <a:lnTo>
                        <a:pt x="360" y="3"/>
                      </a:lnTo>
                      <a:lnTo>
                        <a:pt x="367" y="6"/>
                      </a:lnTo>
                      <a:lnTo>
                        <a:pt x="374" y="9"/>
                      </a:lnTo>
                      <a:lnTo>
                        <a:pt x="380" y="14"/>
                      </a:lnTo>
                      <a:lnTo>
                        <a:pt x="389" y="20"/>
                      </a:lnTo>
                      <a:lnTo>
                        <a:pt x="398" y="27"/>
                      </a:lnTo>
                      <a:lnTo>
                        <a:pt x="408" y="34"/>
                      </a:lnTo>
                      <a:lnTo>
                        <a:pt x="416" y="42"/>
                      </a:lnTo>
                      <a:lnTo>
                        <a:pt x="425" y="49"/>
                      </a:lnTo>
                      <a:lnTo>
                        <a:pt x="433" y="56"/>
                      </a:lnTo>
                      <a:lnTo>
                        <a:pt x="439" y="61"/>
                      </a:lnTo>
                      <a:lnTo>
                        <a:pt x="443" y="66"/>
                      </a:lnTo>
                      <a:lnTo>
                        <a:pt x="447" y="70"/>
                      </a:lnTo>
                      <a:lnTo>
                        <a:pt x="448" y="72"/>
                      </a:lnTo>
                      <a:lnTo>
                        <a:pt x="448" y="74"/>
                      </a:lnTo>
                      <a:lnTo>
                        <a:pt x="450" y="75"/>
                      </a:lnTo>
                      <a:lnTo>
                        <a:pt x="450" y="75"/>
                      </a:lnTo>
                      <a:lnTo>
                        <a:pt x="450" y="79"/>
                      </a:lnTo>
                      <a:lnTo>
                        <a:pt x="450" y="82"/>
                      </a:lnTo>
                      <a:lnTo>
                        <a:pt x="448" y="85"/>
                      </a:lnTo>
                      <a:lnTo>
                        <a:pt x="447" y="88"/>
                      </a:lnTo>
                      <a:lnTo>
                        <a:pt x="445" y="90"/>
                      </a:lnTo>
                      <a:lnTo>
                        <a:pt x="443" y="93"/>
                      </a:lnTo>
                      <a:lnTo>
                        <a:pt x="441" y="95"/>
                      </a:lnTo>
                      <a:lnTo>
                        <a:pt x="439" y="97"/>
                      </a:lnTo>
                      <a:lnTo>
                        <a:pt x="436" y="97"/>
                      </a:lnTo>
                      <a:lnTo>
                        <a:pt x="434" y="99"/>
                      </a:lnTo>
                      <a:lnTo>
                        <a:pt x="433" y="100"/>
                      </a:lnTo>
                      <a:lnTo>
                        <a:pt x="430" y="103"/>
                      </a:lnTo>
                      <a:lnTo>
                        <a:pt x="429" y="106"/>
                      </a:lnTo>
                      <a:lnTo>
                        <a:pt x="427" y="108"/>
                      </a:lnTo>
                      <a:lnTo>
                        <a:pt x="427" y="111"/>
                      </a:lnTo>
                      <a:lnTo>
                        <a:pt x="426" y="115"/>
                      </a:lnTo>
                      <a:lnTo>
                        <a:pt x="425" y="119"/>
                      </a:lnTo>
                      <a:lnTo>
                        <a:pt x="425" y="124"/>
                      </a:lnTo>
                      <a:lnTo>
                        <a:pt x="423" y="129"/>
                      </a:lnTo>
                      <a:lnTo>
                        <a:pt x="423" y="135"/>
                      </a:lnTo>
                      <a:lnTo>
                        <a:pt x="423" y="140"/>
                      </a:lnTo>
                      <a:lnTo>
                        <a:pt x="423" y="146"/>
                      </a:lnTo>
                      <a:lnTo>
                        <a:pt x="423" y="153"/>
                      </a:lnTo>
                      <a:lnTo>
                        <a:pt x="423" y="160"/>
                      </a:lnTo>
                      <a:lnTo>
                        <a:pt x="422" y="167"/>
                      </a:lnTo>
                      <a:lnTo>
                        <a:pt x="422" y="176"/>
                      </a:lnTo>
                      <a:lnTo>
                        <a:pt x="422" y="186"/>
                      </a:lnTo>
                      <a:lnTo>
                        <a:pt x="421" y="197"/>
                      </a:lnTo>
                      <a:lnTo>
                        <a:pt x="421" y="211"/>
                      </a:lnTo>
                      <a:lnTo>
                        <a:pt x="422" y="225"/>
                      </a:lnTo>
                      <a:lnTo>
                        <a:pt x="422" y="240"/>
                      </a:lnTo>
                      <a:lnTo>
                        <a:pt x="422" y="257"/>
                      </a:lnTo>
                      <a:lnTo>
                        <a:pt x="422" y="275"/>
                      </a:lnTo>
                      <a:lnTo>
                        <a:pt x="423" y="294"/>
                      </a:lnTo>
                      <a:lnTo>
                        <a:pt x="423" y="315"/>
                      </a:lnTo>
                      <a:lnTo>
                        <a:pt x="423" y="337"/>
                      </a:lnTo>
                      <a:lnTo>
                        <a:pt x="425" y="360"/>
                      </a:lnTo>
                      <a:lnTo>
                        <a:pt x="425" y="385"/>
                      </a:lnTo>
                      <a:lnTo>
                        <a:pt x="426" y="412"/>
                      </a:lnTo>
                      <a:lnTo>
                        <a:pt x="426" y="439"/>
                      </a:lnTo>
                      <a:lnTo>
                        <a:pt x="427" y="453"/>
                      </a:lnTo>
                      <a:lnTo>
                        <a:pt x="427" y="467"/>
                      </a:lnTo>
                      <a:lnTo>
                        <a:pt x="427" y="481"/>
                      </a:lnTo>
                      <a:lnTo>
                        <a:pt x="427" y="495"/>
                      </a:lnTo>
                      <a:lnTo>
                        <a:pt x="427" y="507"/>
                      </a:lnTo>
                      <a:lnTo>
                        <a:pt x="427" y="519"/>
                      </a:lnTo>
                      <a:lnTo>
                        <a:pt x="427" y="532"/>
                      </a:lnTo>
                      <a:lnTo>
                        <a:pt x="427" y="543"/>
                      </a:lnTo>
                      <a:lnTo>
                        <a:pt x="427" y="555"/>
                      </a:lnTo>
                      <a:lnTo>
                        <a:pt x="426" y="567"/>
                      </a:lnTo>
                      <a:lnTo>
                        <a:pt x="426" y="576"/>
                      </a:lnTo>
                      <a:lnTo>
                        <a:pt x="426" y="587"/>
                      </a:lnTo>
                      <a:lnTo>
                        <a:pt x="425" y="597"/>
                      </a:lnTo>
                      <a:lnTo>
                        <a:pt x="425" y="607"/>
                      </a:lnTo>
                      <a:lnTo>
                        <a:pt x="423" y="625"/>
                      </a:lnTo>
                      <a:lnTo>
                        <a:pt x="421" y="641"/>
                      </a:lnTo>
                      <a:lnTo>
                        <a:pt x="419" y="658"/>
                      </a:lnTo>
                      <a:lnTo>
                        <a:pt x="416" y="672"/>
                      </a:lnTo>
                      <a:lnTo>
                        <a:pt x="414" y="684"/>
                      </a:lnTo>
                      <a:lnTo>
                        <a:pt x="411" y="697"/>
                      </a:lnTo>
                      <a:lnTo>
                        <a:pt x="408" y="706"/>
                      </a:lnTo>
                      <a:lnTo>
                        <a:pt x="404" y="716"/>
                      </a:lnTo>
                      <a:lnTo>
                        <a:pt x="400" y="723"/>
                      </a:lnTo>
                      <a:lnTo>
                        <a:pt x="400" y="723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" name="Freeform 150"/>
                <p:cNvSpPr/>
                <p:nvPr/>
              </p:nvSpPr>
              <p:spPr bwMode="auto">
                <a:xfrm>
                  <a:off x="3238500" y="4521200"/>
                  <a:ext cx="204787" cy="65088"/>
                </a:xfrm>
                <a:custGeom>
                  <a:avLst/>
                  <a:gdLst>
                    <a:gd name="T0" fmla="*/ 0 w 258"/>
                    <a:gd name="T1" fmla="*/ 46 h 83"/>
                    <a:gd name="T2" fmla="*/ 13 w 258"/>
                    <a:gd name="T3" fmla="*/ 46 h 83"/>
                    <a:gd name="T4" fmla="*/ 26 w 258"/>
                    <a:gd name="T5" fmla="*/ 44 h 83"/>
                    <a:gd name="T6" fmla="*/ 40 w 258"/>
                    <a:gd name="T7" fmla="*/ 43 h 83"/>
                    <a:gd name="T8" fmla="*/ 55 w 258"/>
                    <a:gd name="T9" fmla="*/ 40 h 83"/>
                    <a:gd name="T10" fmla="*/ 69 w 258"/>
                    <a:gd name="T11" fmla="*/ 36 h 83"/>
                    <a:gd name="T12" fmla="*/ 86 w 258"/>
                    <a:gd name="T13" fmla="*/ 32 h 83"/>
                    <a:gd name="T14" fmla="*/ 103 w 258"/>
                    <a:gd name="T15" fmla="*/ 26 h 83"/>
                    <a:gd name="T16" fmla="*/ 119 w 258"/>
                    <a:gd name="T17" fmla="*/ 21 h 83"/>
                    <a:gd name="T18" fmla="*/ 134 w 258"/>
                    <a:gd name="T19" fmla="*/ 17 h 83"/>
                    <a:gd name="T20" fmla="*/ 148 w 258"/>
                    <a:gd name="T21" fmla="*/ 13 h 83"/>
                    <a:gd name="T22" fmla="*/ 161 w 258"/>
                    <a:gd name="T23" fmla="*/ 8 h 83"/>
                    <a:gd name="T24" fmla="*/ 173 w 258"/>
                    <a:gd name="T25" fmla="*/ 6 h 83"/>
                    <a:gd name="T26" fmla="*/ 184 w 258"/>
                    <a:gd name="T27" fmla="*/ 3 h 83"/>
                    <a:gd name="T28" fmla="*/ 193 w 258"/>
                    <a:gd name="T29" fmla="*/ 2 h 83"/>
                    <a:gd name="T30" fmla="*/ 197 w 258"/>
                    <a:gd name="T31" fmla="*/ 0 h 83"/>
                    <a:gd name="T32" fmla="*/ 201 w 258"/>
                    <a:gd name="T33" fmla="*/ 0 h 83"/>
                    <a:gd name="T34" fmla="*/ 204 w 258"/>
                    <a:gd name="T35" fmla="*/ 0 h 83"/>
                    <a:gd name="T36" fmla="*/ 208 w 258"/>
                    <a:gd name="T37" fmla="*/ 0 h 83"/>
                    <a:gd name="T38" fmla="*/ 216 w 258"/>
                    <a:gd name="T39" fmla="*/ 0 h 83"/>
                    <a:gd name="T40" fmla="*/ 224 w 258"/>
                    <a:gd name="T41" fmla="*/ 0 h 83"/>
                    <a:gd name="T42" fmla="*/ 233 w 258"/>
                    <a:gd name="T43" fmla="*/ 2 h 83"/>
                    <a:gd name="T44" fmla="*/ 237 w 258"/>
                    <a:gd name="T45" fmla="*/ 3 h 83"/>
                    <a:gd name="T46" fmla="*/ 242 w 258"/>
                    <a:gd name="T47" fmla="*/ 4 h 83"/>
                    <a:gd name="T48" fmla="*/ 245 w 258"/>
                    <a:gd name="T49" fmla="*/ 6 h 83"/>
                    <a:gd name="T50" fmla="*/ 249 w 258"/>
                    <a:gd name="T51" fmla="*/ 8 h 83"/>
                    <a:gd name="T52" fmla="*/ 252 w 258"/>
                    <a:gd name="T53" fmla="*/ 10 h 83"/>
                    <a:gd name="T54" fmla="*/ 253 w 258"/>
                    <a:gd name="T55" fmla="*/ 13 h 83"/>
                    <a:gd name="T56" fmla="*/ 255 w 258"/>
                    <a:gd name="T57" fmla="*/ 15 h 83"/>
                    <a:gd name="T58" fmla="*/ 256 w 258"/>
                    <a:gd name="T59" fmla="*/ 20 h 83"/>
                    <a:gd name="T60" fmla="*/ 258 w 258"/>
                    <a:gd name="T61" fmla="*/ 22 h 83"/>
                    <a:gd name="T62" fmla="*/ 258 w 258"/>
                    <a:gd name="T63" fmla="*/ 25 h 83"/>
                    <a:gd name="T64" fmla="*/ 258 w 258"/>
                    <a:gd name="T65" fmla="*/ 26 h 83"/>
                    <a:gd name="T66" fmla="*/ 256 w 258"/>
                    <a:gd name="T67" fmla="*/ 28 h 83"/>
                    <a:gd name="T68" fmla="*/ 253 w 258"/>
                    <a:gd name="T69" fmla="*/ 31 h 83"/>
                    <a:gd name="T70" fmla="*/ 252 w 258"/>
                    <a:gd name="T71" fmla="*/ 32 h 83"/>
                    <a:gd name="T72" fmla="*/ 248 w 258"/>
                    <a:gd name="T73" fmla="*/ 33 h 83"/>
                    <a:gd name="T74" fmla="*/ 244 w 258"/>
                    <a:gd name="T75" fmla="*/ 36 h 83"/>
                    <a:gd name="T76" fmla="*/ 240 w 258"/>
                    <a:gd name="T77" fmla="*/ 38 h 83"/>
                    <a:gd name="T78" fmla="*/ 234 w 258"/>
                    <a:gd name="T79" fmla="*/ 40 h 83"/>
                    <a:gd name="T80" fmla="*/ 227 w 258"/>
                    <a:gd name="T81" fmla="*/ 42 h 83"/>
                    <a:gd name="T82" fmla="*/ 220 w 258"/>
                    <a:gd name="T83" fmla="*/ 44 h 83"/>
                    <a:gd name="T84" fmla="*/ 212 w 258"/>
                    <a:gd name="T85" fmla="*/ 47 h 83"/>
                    <a:gd name="T86" fmla="*/ 204 w 258"/>
                    <a:gd name="T87" fmla="*/ 49 h 83"/>
                    <a:gd name="T88" fmla="*/ 194 w 258"/>
                    <a:gd name="T89" fmla="*/ 51 h 83"/>
                    <a:gd name="T90" fmla="*/ 184 w 258"/>
                    <a:gd name="T91" fmla="*/ 54 h 83"/>
                    <a:gd name="T92" fmla="*/ 173 w 258"/>
                    <a:gd name="T93" fmla="*/ 56 h 83"/>
                    <a:gd name="T94" fmla="*/ 161 w 258"/>
                    <a:gd name="T95" fmla="*/ 58 h 83"/>
                    <a:gd name="T96" fmla="*/ 137 w 258"/>
                    <a:gd name="T97" fmla="*/ 65 h 83"/>
                    <a:gd name="T98" fmla="*/ 114 w 258"/>
                    <a:gd name="T99" fmla="*/ 69 h 83"/>
                    <a:gd name="T100" fmla="*/ 93 w 258"/>
                    <a:gd name="T101" fmla="*/ 74 h 83"/>
                    <a:gd name="T102" fmla="*/ 72 w 258"/>
                    <a:gd name="T103" fmla="*/ 78 h 83"/>
                    <a:gd name="T104" fmla="*/ 53 w 258"/>
                    <a:gd name="T105" fmla="*/ 80 h 83"/>
                    <a:gd name="T106" fmla="*/ 33 w 258"/>
                    <a:gd name="T107" fmla="*/ 82 h 83"/>
                    <a:gd name="T108" fmla="*/ 15 w 258"/>
                    <a:gd name="T109" fmla="*/ 83 h 83"/>
                    <a:gd name="T110" fmla="*/ 0 w 258"/>
                    <a:gd name="T111" fmla="*/ 83 h 83"/>
                    <a:gd name="T112" fmla="*/ 0 w 258"/>
                    <a:gd name="T113" fmla="*/ 65 h 83"/>
                    <a:gd name="T114" fmla="*/ 0 w 258"/>
                    <a:gd name="T115" fmla="*/ 46 h 83"/>
                    <a:gd name="T116" fmla="*/ 0 w 258"/>
                    <a:gd name="T117" fmla="*/ 46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58" h="83">
                      <a:moveTo>
                        <a:pt x="0" y="46"/>
                      </a:moveTo>
                      <a:lnTo>
                        <a:pt x="13" y="46"/>
                      </a:lnTo>
                      <a:lnTo>
                        <a:pt x="26" y="44"/>
                      </a:lnTo>
                      <a:lnTo>
                        <a:pt x="40" y="43"/>
                      </a:lnTo>
                      <a:lnTo>
                        <a:pt x="55" y="40"/>
                      </a:lnTo>
                      <a:lnTo>
                        <a:pt x="69" y="36"/>
                      </a:lnTo>
                      <a:lnTo>
                        <a:pt x="86" y="32"/>
                      </a:lnTo>
                      <a:lnTo>
                        <a:pt x="103" y="26"/>
                      </a:lnTo>
                      <a:lnTo>
                        <a:pt x="119" y="21"/>
                      </a:lnTo>
                      <a:lnTo>
                        <a:pt x="134" y="17"/>
                      </a:lnTo>
                      <a:lnTo>
                        <a:pt x="148" y="13"/>
                      </a:lnTo>
                      <a:lnTo>
                        <a:pt x="161" y="8"/>
                      </a:lnTo>
                      <a:lnTo>
                        <a:pt x="173" y="6"/>
                      </a:lnTo>
                      <a:lnTo>
                        <a:pt x="184" y="3"/>
                      </a:lnTo>
                      <a:lnTo>
                        <a:pt x="193" y="2"/>
                      </a:lnTo>
                      <a:lnTo>
                        <a:pt x="197" y="0"/>
                      </a:lnTo>
                      <a:lnTo>
                        <a:pt x="201" y="0"/>
                      </a:lnTo>
                      <a:lnTo>
                        <a:pt x="204" y="0"/>
                      </a:lnTo>
                      <a:lnTo>
                        <a:pt x="208" y="0"/>
                      </a:lnTo>
                      <a:lnTo>
                        <a:pt x="216" y="0"/>
                      </a:lnTo>
                      <a:lnTo>
                        <a:pt x="224" y="0"/>
                      </a:lnTo>
                      <a:lnTo>
                        <a:pt x="233" y="2"/>
                      </a:lnTo>
                      <a:lnTo>
                        <a:pt x="237" y="3"/>
                      </a:lnTo>
                      <a:lnTo>
                        <a:pt x="242" y="4"/>
                      </a:lnTo>
                      <a:lnTo>
                        <a:pt x="245" y="6"/>
                      </a:lnTo>
                      <a:lnTo>
                        <a:pt x="249" y="8"/>
                      </a:lnTo>
                      <a:lnTo>
                        <a:pt x="252" y="10"/>
                      </a:lnTo>
                      <a:lnTo>
                        <a:pt x="253" y="13"/>
                      </a:lnTo>
                      <a:lnTo>
                        <a:pt x="255" y="15"/>
                      </a:lnTo>
                      <a:lnTo>
                        <a:pt x="256" y="20"/>
                      </a:lnTo>
                      <a:lnTo>
                        <a:pt x="258" y="22"/>
                      </a:lnTo>
                      <a:lnTo>
                        <a:pt x="258" y="25"/>
                      </a:lnTo>
                      <a:lnTo>
                        <a:pt x="258" y="26"/>
                      </a:lnTo>
                      <a:lnTo>
                        <a:pt x="256" y="28"/>
                      </a:lnTo>
                      <a:lnTo>
                        <a:pt x="253" y="31"/>
                      </a:lnTo>
                      <a:lnTo>
                        <a:pt x="252" y="32"/>
                      </a:lnTo>
                      <a:lnTo>
                        <a:pt x="248" y="33"/>
                      </a:lnTo>
                      <a:lnTo>
                        <a:pt x="244" y="36"/>
                      </a:lnTo>
                      <a:lnTo>
                        <a:pt x="240" y="38"/>
                      </a:lnTo>
                      <a:lnTo>
                        <a:pt x="234" y="40"/>
                      </a:lnTo>
                      <a:lnTo>
                        <a:pt x="227" y="42"/>
                      </a:lnTo>
                      <a:lnTo>
                        <a:pt x="220" y="44"/>
                      </a:lnTo>
                      <a:lnTo>
                        <a:pt x="212" y="47"/>
                      </a:lnTo>
                      <a:lnTo>
                        <a:pt x="204" y="49"/>
                      </a:lnTo>
                      <a:lnTo>
                        <a:pt x="194" y="51"/>
                      </a:lnTo>
                      <a:lnTo>
                        <a:pt x="184" y="54"/>
                      </a:lnTo>
                      <a:lnTo>
                        <a:pt x="173" y="56"/>
                      </a:lnTo>
                      <a:lnTo>
                        <a:pt x="161" y="58"/>
                      </a:lnTo>
                      <a:lnTo>
                        <a:pt x="137" y="65"/>
                      </a:lnTo>
                      <a:lnTo>
                        <a:pt x="114" y="69"/>
                      </a:lnTo>
                      <a:lnTo>
                        <a:pt x="93" y="74"/>
                      </a:lnTo>
                      <a:lnTo>
                        <a:pt x="72" y="78"/>
                      </a:lnTo>
                      <a:lnTo>
                        <a:pt x="53" y="80"/>
                      </a:lnTo>
                      <a:lnTo>
                        <a:pt x="33" y="82"/>
                      </a:lnTo>
                      <a:lnTo>
                        <a:pt x="15" y="83"/>
                      </a:lnTo>
                      <a:lnTo>
                        <a:pt x="0" y="83"/>
                      </a:lnTo>
                      <a:lnTo>
                        <a:pt x="0" y="65"/>
                      </a:lnTo>
                      <a:lnTo>
                        <a:pt x="0" y="46"/>
                      </a:lnTo>
                      <a:lnTo>
                        <a:pt x="0" y="4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" name="Freeform 151"/>
                <p:cNvSpPr/>
                <p:nvPr/>
              </p:nvSpPr>
              <p:spPr bwMode="auto">
                <a:xfrm>
                  <a:off x="3238500" y="4670425"/>
                  <a:ext cx="204787" cy="55563"/>
                </a:xfrm>
                <a:custGeom>
                  <a:avLst/>
                  <a:gdLst>
                    <a:gd name="T0" fmla="*/ 0 w 258"/>
                    <a:gd name="T1" fmla="*/ 34 h 71"/>
                    <a:gd name="T2" fmla="*/ 20 w 258"/>
                    <a:gd name="T3" fmla="*/ 34 h 71"/>
                    <a:gd name="T4" fmla="*/ 38 w 258"/>
                    <a:gd name="T5" fmla="*/ 32 h 71"/>
                    <a:gd name="T6" fmla="*/ 55 w 258"/>
                    <a:gd name="T7" fmla="*/ 31 h 71"/>
                    <a:gd name="T8" fmla="*/ 72 w 258"/>
                    <a:gd name="T9" fmla="*/ 29 h 71"/>
                    <a:gd name="T10" fmla="*/ 87 w 258"/>
                    <a:gd name="T11" fmla="*/ 28 h 71"/>
                    <a:gd name="T12" fmla="*/ 101 w 258"/>
                    <a:gd name="T13" fmla="*/ 25 h 71"/>
                    <a:gd name="T14" fmla="*/ 115 w 258"/>
                    <a:gd name="T15" fmla="*/ 21 h 71"/>
                    <a:gd name="T16" fmla="*/ 126 w 258"/>
                    <a:gd name="T17" fmla="*/ 17 h 71"/>
                    <a:gd name="T18" fmla="*/ 137 w 258"/>
                    <a:gd name="T19" fmla="*/ 13 h 71"/>
                    <a:gd name="T20" fmla="*/ 148 w 258"/>
                    <a:gd name="T21" fmla="*/ 9 h 71"/>
                    <a:gd name="T22" fmla="*/ 159 w 258"/>
                    <a:gd name="T23" fmla="*/ 6 h 71"/>
                    <a:gd name="T24" fmla="*/ 170 w 258"/>
                    <a:gd name="T25" fmla="*/ 3 h 71"/>
                    <a:gd name="T26" fmla="*/ 180 w 258"/>
                    <a:gd name="T27" fmla="*/ 2 h 71"/>
                    <a:gd name="T28" fmla="*/ 191 w 258"/>
                    <a:gd name="T29" fmla="*/ 0 h 71"/>
                    <a:gd name="T30" fmla="*/ 201 w 258"/>
                    <a:gd name="T31" fmla="*/ 0 h 71"/>
                    <a:gd name="T32" fmla="*/ 211 w 258"/>
                    <a:gd name="T33" fmla="*/ 0 h 71"/>
                    <a:gd name="T34" fmla="*/ 219 w 258"/>
                    <a:gd name="T35" fmla="*/ 0 h 71"/>
                    <a:gd name="T36" fmla="*/ 227 w 258"/>
                    <a:gd name="T37" fmla="*/ 0 h 71"/>
                    <a:gd name="T38" fmla="*/ 234 w 258"/>
                    <a:gd name="T39" fmla="*/ 2 h 71"/>
                    <a:gd name="T40" fmla="*/ 240 w 258"/>
                    <a:gd name="T41" fmla="*/ 3 h 71"/>
                    <a:gd name="T42" fmla="*/ 245 w 258"/>
                    <a:gd name="T43" fmla="*/ 6 h 71"/>
                    <a:gd name="T44" fmla="*/ 251 w 258"/>
                    <a:gd name="T45" fmla="*/ 9 h 71"/>
                    <a:gd name="T46" fmla="*/ 253 w 258"/>
                    <a:gd name="T47" fmla="*/ 13 h 71"/>
                    <a:gd name="T48" fmla="*/ 258 w 258"/>
                    <a:gd name="T49" fmla="*/ 17 h 71"/>
                    <a:gd name="T50" fmla="*/ 258 w 258"/>
                    <a:gd name="T51" fmla="*/ 18 h 71"/>
                    <a:gd name="T52" fmla="*/ 258 w 258"/>
                    <a:gd name="T53" fmla="*/ 21 h 71"/>
                    <a:gd name="T54" fmla="*/ 256 w 258"/>
                    <a:gd name="T55" fmla="*/ 24 h 71"/>
                    <a:gd name="T56" fmla="*/ 255 w 258"/>
                    <a:gd name="T57" fmla="*/ 27 h 71"/>
                    <a:gd name="T58" fmla="*/ 253 w 258"/>
                    <a:gd name="T59" fmla="*/ 28 h 71"/>
                    <a:gd name="T60" fmla="*/ 251 w 258"/>
                    <a:gd name="T61" fmla="*/ 31 h 71"/>
                    <a:gd name="T62" fmla="*/ 246 w 258"/>
                    <a:gd name="T63" fmla="*/ 34 h 71"/>
                    <a:gd name="T64" fmla="*/ 242 w 258"/>
                    <a:gd name="T65" fmla="*/ 35 h 71"/>
                    <a:gd name="T66" fmla="*/ 238 w 258"/>
                    <a:gd name="T67" fmla="*/ 38 h 71"/>
                    <a:gd name="T68" fmla="*/ 233 w 258"/>
                    <a:gd name="T69" fmla="*/ 41 h 71"/>
                    <a:gd name="T70" fmla="*/ 227 w 258"/>
                    <a:gd name="T71" fmla="*/ 42 h 71"/>
                    <a:gd name="T72" fmla="*/ 220 w 258"/>
                    <a:gd name="T73" fmla="*/ 45 h 71"/>
                    <a:gd name="T74" fmla="*/ 213 w 258"/>
                    <a:gd name="T75" fmla="*/ 47 h 71"/>
                    <a:gd name="T76" fmla="*/ 205 w 258"/>
                    <a:gd name="T77" fmla="*/ 50 h 71"/>
                    <a:gd name="T78" fmla="*/ 197 w 258"/>
                    <a:gd name="T79" fmla="*/ 52 h 71"/>
                    <a:gd name="T80" fmla="*/ 188 w 258"/>
                    <a:gd name="T81" fmla="*/ 54 h 71"/>
                    <a:gd name="T82" fmla="*/ 179 w 258"/>
                    <a:gd name="T83" fmla="*/ 57 h 71"/>
                    <a:gd name="T84" fmla="*/ 169 w 258"/>
                    <a:gd name="T85" fmla="*/ 59 h 71"/>
                    <a:gd name="T86" fmla="*/ 158 w 258"/>
                    <a:gd name="T87" fmla="*/ 61 h 71"/>
                    <a:gd name="T88" fmla="*/ 148 w 258"/>
                    <a:gd name="T89" fmla="*/ 63 h 71"/>
                    <a:gd name="T90" fmla="*/ 126 w 258"/>
                    <a:gd name="T91" fmla="*/ 65 h 71"/>
                    <a:gd name="T92" fmla="*/ 103 w 258"/>
                    <a:gd name="T93" fmla="*/ 67 h 71"/>
                    <a:gd name="T94" fmla="*/ 78 w 258"/>
                    <a:gd name="T95" fmla="*/ 70 h 71"/>
                    <a:gd name="T96" fmla="*/ 53 w 258"/>
                    <a:gd name="T97" fmla="*/ 70 h 71"/>
                    <a:gd name="T98" fmla="*/ 26 w 258"/>
                    <a:gd name="T99" fmla="*/ 71 h 71"/>
                    <a:gd name="T100" fmla="*/ 0 w 258"/>
                    <a:gd name="T101" fmla="*/ 71 h 71"/>
                    <a:gd name="T102" fmla="*/ 0 w 258"/>
                    <a:gd name="T103" fmla="*/ 52 h 71"/>
                    <a:gd name="T104" fmla="*/ 0 w 258"/>
                    <a:gd name="T105" fmla="*/ 34 h 71"/>
                    <a:gd name="T106" fmla="*/ 0 w 258"/>
                    <a:gd name="T107" fmla="*/ 34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58" h="71">
                      <a:moveTo>
                        <a:pt x="0" y="34"/>
                      </a:moveTo>
                      <a:lnTo>
                        <a:pt x="20" y="34"/>
                      </a:lnTo>
                      <a:lnTo>
                        <a:pt x="38" y="32"/>
                      </a:lnTo>
                      <a:lnTo>
                        <a:pt x="55" y="31"/>
                      </a:lnTo>
                      <a:lnTo>
                        <a:pt x="72" y="29"/>
                      </a:lnTo>
                      <a:lnTo>
                        <a:pt x="87" y="28"/>
                      </a:lnTo>
                      <a:lnTo>
                        <a:pt x="101" y="25"/>
                      </a:lnTo>
                      <a:lnTo>
                        <a:pt x="115" y="21"/>
                      </a:lnTo>
                      <a:lnTo>
                        <a:pt x="126" y="17"/>
                      </a:lnTo>
                      <a:lnTo>
                        <a:pt x="137" y="13"/>
                      </a:lnTo>
                      <a:lnTo>
                        <a:pt x="148" y="9"/>
                      </a:lnTo>
                      <a:lnTo>
                        <a:pt x="159" y="6"/>
                      </a:lnTo>
                      <a:lnTo>
                        <a:pt x="170" y="3"/>
                      </a:lnTo>
                      <a:lnTo>
                        <a:pt x="180" y="2"/>
                      </a:lnTo>
                      <a:lnTo>
                        <a:pt x="191" y="0"/>
                      </a:lnTo>
                      <a:lnTo>
                        <a:pt x="201" y="0"/>
                      </a:lnTo>
                      <a:lnTo>
                        <a:pt x="211" y="0"/>
                      </a:lnTo>
                      <a:lnTo>
                        <a:pt x="219" y="0"/>
                      </a:lnTo>
                      <a:lnTo>
                        <a:pt x="227" y="0"/>
                      </a:lnTo>
                      <a:lnTo>
                        <a:pt x="234" y="2"/>
                      </a:lnTo>
                      <a:lnTo>
                        <a:pt x="240" y="3"/>
                      </a:lnTo>
                      <a:lnTo>
                        <a:pt x="245" y="6"/>
                      </a:lnTo>
                      <a:lnTo>
                        <a:pt x="251" y="9"/>
                      </a:lnTo>
                      <a:lnTo>
                        <a:pt x="253" y="13"/>
                      </a:lnTo>
                      <a:lnTo>
                        <a:pt x="258" y="17"/>
                      </a:lnTo>
                      <a:lnTo>
                        <a:pt x="258" y="18"/>
                      </a:lnTo>
                      <a:lnTo>
                        <a:pt x="258" y="21"/>
                      </a:lnTo>
                      <a:lnTo>
                        <a:pt x="256" y="24"/>
                      </a:lnTo>
                      <a:lnTo>
                        <a:pt x="255" y="27"/>
                      </a:lnTo>
                      <a:lnTo>
                        <a:pt x="253" y="28"/>
                      </a:lnTo>
                      <a:lnTo>
                        <a:pt x="251" y="31"/>
                      </a:lnTo>
                      <a:lnTo>
                        <a:pt x="246" y="34"/>
                      </a:lnTo>
                      <a:lnTo>
                        <a:pt x="242" y="35"/>
                      </a:lnTo>
                      <a:lnTo>
                        <a:pt x="238" y="38"/>
                      </a:lnTo>
                      <a:lnTo>
                        <a:pt x="233" y="41"/>
                      </a:lnTo>
                      <a:lnTo>
                        <a:pt x="227" y="42"/>
                      </a:lnTo>
                      <a:lnTo>
                        <a:pt x="220" y="45"/>
                      </a:lnTo>
                      <a:lnTo>
                        <a:pt x="213" y="47"/>
                      </a:lnTo>
                      <a:lnTo>
                        <a:pt x="205" y="50"/>
                      </a:lnTo>
                      <a:lnTo>
                        <a:pt x="197" y="52"/>
                      </a:lnTo>
                      <a:lnTo>
                        <a:pt x="188" y="54"/>
                      </a:lnTo>
                      <a:lnTo>
                        <a:pt x="179" y="57"/>
                      </a:lnTo>
                      <a:lnTo>
                        <a:pt x="169" y="59"/>
                      </a:lnTo>
                      <a:lnTo>
                        <a:pt x="158" y="61"/>
                      </a:lnTo>
                      <a:lnTo>
                        <a:pt x="148" y="63"/>
                      </a:lnTo>
                      <a:lnTo>
                        <a:pt x="126" y="65"/>
                      </a:lnTo>
                      <a:lnTo>
                        <a:pt x="103" y="67"/>
                      </a:lnTo>
                      <a:lnTo>
                        <a:pt x="78" y="70"/>
                      </a:lnTo>
                      <a:lnTo>
                        <a:pt x="53" y="70"/>
                      </a:lnTo>
                      <a:lnTo>
                        <a:pt x="26" y="71"/>
                      </a:lnTo>
                      <a:lnTo>
                        <a:pt x="0" y="71"/>
                      </a:lnTo>
                      <a:lnTo>
                        <a:pt x="0" y="52"/>
                      </a:lnTo>
                      <a:lnTo>
                        <a:pt x="0" y="34"/>
                      </a:lnTo>
                      <a:lnTo>
                        <a:pt x="0" y="34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4" name="Freeform 152"/>
                <p:cNvSpPr/>
                <p:nvPr/>
              </p:nvSpPr>
              <p:spPr bwMode="auto">
                <a:xfrm>
                  <a:off x="3222625" y="4822825"/>
                  <a:ext cx="268287" cy="55563"/>
                </a:xfrm>
                <a:custGeom>
                  <a:avLst/>
                  <a:gdLst>
                    <a:gd name="T0" fmla="*/ 14 w 337"/>
                    <a:gd name="T1" fmla="*/ 33 h 70"/>
                    <a:gd name="T2" fmla="*/ 43 w 337"/>
                    <a:gd name="T3" fmla="*/ 30 h 70"/>
                    <a:gd name="T4" fmla="*/ 77 w 337"/>
                    <a:gd name="T5" fmla="*/ 27 h 70"/>
                    <a:gd name="T6" fmla="*/ 117 w 337"/>
                    <a:gd name="T7" fmla="*/ 21 h 70"/>
                    <a:gd name="T8" fmla="*/ 148 w 337"/>
                    <a:gd name="T9" fmla="*/ 14 h 70"/>
                    <a:gd name="T10" fmla="*/ 169 w 337"/>
                    <a:gd name="T11" fmla="*/ 9 h 70"/>
                    <a:gd name="T12" fmla="*/ 187 w 337"/>
                    <a:gd name="T13" fmla="*/ 7 h 70"/>
                    <a:gd name="T14" fmla="*/ 205 w 337"/>
                    <a:gd name="T15" fmla="*/ 4 h 70"/>
                    <a:gd name="T16" fmla="*/ 220 w 337"/>
                    <a:gd name="T17" fmla="*/ 1 h 70"/>
                    <a:gd name="T18" fmla="*/ 234 w 337"/>
                    <a:gd name="T19" fmla="*/ 0 h 70"/>
                    <a:gd name="T20" fmla="*/ 246 w 337"/>
                    <a:gd name="T21" fmla="*/ 0 h 70"/>
                    <a:gd name="T22" fmla="*/ 256 w 337"/>
                    <a:gd name="T23" fmla="*/ 0 h 70"/>
                    <a:gd name="T24" fmla="*/ 265 w 337"/>
                    <a:gd name="T25" fmla="*/ 0 h 70"/>
                    <a:gd name="T26" fmla="*/ 274 w 337"/>
                    <a:gd name="T27" fmla="*/ 1 h 70"/>
                    <a:gd name="T28" fmla="*/ 283 w 337"/>
                    <a:gd name="T29" fmla="*/ 4 h 70"/>
                    <a:gd name="T30" fmla="*/ 293 w 337"/>
                    <a:gd name="T31" fmla="*/ 8 h 70"/>
                    <a:gd name="T32" fmla="*/ 308 w 337"/>
                    <a:gd name="T33" fmla="*/ 18 h 70"/>
                    <a:gd name="T34" fmla="*/ 328 w 337"/>
                    <a:gd name="T35" fmla="*/ 34 h 70"/>
                    <a:gd name="T36" fmla="*/ 332 w 337"/>
                    <a:gd name="T37" fmla="*/ 45 h 70"/>
                    <a:gd name="T38" fmla="*/ 319 w 337"/>
                    <a:gd name="T39" fmla="*/ 45 h 70"/>
                    <a:gd name="T40" fmla="*/ 304 w 337"/>
                    <a:gd name="T41" fmla="*/ 47 h 70"/>
                    <a:gd name="T42" fmla="*/ 285 w 337"/>
                    <a:gd name="T43" fmla="*/ 47 h 70"/>
                    <a:gd name="T44" fmla="*/ 264 w 337"/>
                    <a:gd name="T45" fmla="*/ 50 h 70"/>
                    <a:gd name="T46" fmla="*/ 239 w 337"/>
                    <a:gd name="T47" fmla="*/ 51 h 70"/>
                    <a:gd name="T48" fmla="*/ 213 w 337"/>
                    <a:gd name="T49" fmla="*/ 54 h 70"/>
                    <a:gd name="T50" fmla="*/ 184 w 337"/>
                    <a:gd name="T51" fmla="*/ 57 h 70"/>
                    <a:gd name="T52" fmla="*/ 153 w 337"/>
                    <a:gd name="T53" fmla="*/ 59 h 70"/>
                    <a:gd name="T54" fmla="*/ 124 w 337"/>
                    <a:gd name="T55" fmla="*/ 62 h 70"/>
                    <a:gd name="T56" fmla="*/ 97 w 337"/>
                    <a:gd name="T57" fmla="*/ 65 h 70"/>
                    <a:gd name="T58" fmla="*/ 73 w 337"/>
                    <a:gd name="T59" fmla="*/ 66 h 70"/>
                    <a:gd name="T60" fmla="*/ 52 w 337"/>
                    <a:gd name="T61" fmla="*/ 68 h 70"/>
                    <a:gd name="T62" fmla="*/ 33 w 337"/>
                    <a:gd name="T63" fmla="*/ 69 h 70"/>
                    <a:gd name="T64" fmla="*/ 18 w 337"/>
                    <a:gd name="T65" fmla="*/ 70 h 70"/>
                    <a:gd name="T66" fmla="*/ 5 w 337"/>
                    <a:gd name="T67" fmla="*/ 70 h 70"/>
                    <a:gd name="T68" fmla="*/ 0 w 337"/>
                    <a:gd name="T69" fmla="*/ 51 h 70"/>
                    <a:gd name="T70" fmla="*/ 0 w 337"/>
                    <a:gd name="T71" fmla="*/ 33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37" h="70">
                      <a:moveTo>
                        <a:pt x="0" y="33"/>
                      </a:moveTo>
                      <a:lnTo>
                        <a:pt x="14" y="33"/>
                      </a:lnTo>
                      <a:lnTo>
                        <a:pt x="27" y="32"/>
                      </a:lnTo>
                      <a:lnTo>
                        <a:pt x="43" y="30"/>
                      </a:lnTo>
                      <a:lnTo>
                        <a:pt x="59" y="29"/>
                      </a:lnTo>
                      <a:lnTo>
                        <a:pt x="77" y="27"/>
                      </a:lnTo>
                      <a:lnTo>
                        <a:pt x="97" y="23"/>
                      </a:lnTo>
                      <a:lnTo>
                        <a:pt x="117" y="21"/>
                      </a:lnTo>
                      <a:lnTo>
                        <a:pt x="138" y="16"/>
                      </a:lnTo>
                      <a:lnTo>
                        <a:pt x="148" y="14"/>
                      </a:lnTo>
                      <a:lnTo>
                        <a:pt x="159" y="11"/>
                      </a:lnTo>
                      <a:lnTo>
                        <a:pt x="169" y="9"/>
                      </a:lnTo>
                      <a:lnTo>
                        <a:pt x="178" y="8"/>
                      </a:lnTo>
                      <a:lnTo>
                        <a:pt x="187" y="7"/>
                      </a:lnTo>
                      <a:lnTo>
                        <a:pt x="196" y="5"/>
                      </a:lnTo>
                      <a:lnTo>
                        <a:pt x="205" y="4"/>
                      </a:lnTo>
                      <a:lnTo>
                        <a:pt x="213" y="3"/>
                      </a:lnTo>
                      <a:lnTo>
                        <a:pt x="220" y="1"/>
                      </a:lnTo>
                      <a:lnTo>
                        <a:pt x="227" y="1"/>
                      </a:lnTo>
                      <a:lnTo>
                        <a:pt x="234" y="0"/>
                      </a:lnTo>
                      <a:lnTo>
                        <a:pt x="241" y="0"/>
                      </a:lnTo>
                      <a:lnTo>
                        <a:pt x="246" y="0"/>
                      </a:lnTo>
                      <a:lnTo>
                        <a:pt x="252" y="0"/>
                      </a:lnTo>
                      <a:lnTo>
                        <a:pt x="256" y="0"/>
                      </a:lnTo>
                      <a:lnTo>
                        <a:pt x="261" y="0"/>
                      </a:lnTo>
                      <a:lnTo>
                        <a:pt x="265" y="0"/>
                      </a:lnTo>
                      <a:lnTo>
                        <a:pt x="270" y="0"/>
                      </a:lnTo>
                      <a:lnTo>
                        <a:pt x="274" y="1"/>
                      </a:lnTo>
                      <a:lnTo>
                        <a:pt x="279" y="3"/>
                      </a:lnTo>
                      <a:lnTo>
                        <a:pt x="283" y="4"/>
                      </a:lnTo>
                      <a:lnTo>
                        <a:pt x="288" y="5"/>
                      </a:lnTo>
                      <a:lnTo>
                        <a:pt x="293" y="8"/>
                      </a:lnTo>
                      <a:lnTo>
                        <a:pt x="297" y="11"/>
                      </a:lnTo>
                      <a:lnTo>
                        <a:pt x="308" y="18"/>
                      </a:lnTo>
                      <a:lnTo>
                        <a:pt x="318" y="26"/>
                      </a:lnTo>
                      <a:lnTo>
                        <a:pt x="328" y="34"/>
                      </a:lnTo>
                      <a:lnTo>
                        <a:pt x="337" y="45"/>
                      </a:lnTo>
                      <a:lnTo>
                        <a:pt x="332" y="45"/>
                      </a:lnTo>
                      <a:lnTo>
                        <a:pt x="326" y="45"/>
                      </a:lnTo>
                      <a:lnTo>
                        <a:pt x="319" y="45"/>
                      </a:lnTo>
                      <a:lnTo>
                        <a:pt x="313" y="45"/>
                      </a:lnTo>
                      <a:lnTo>
                        <a:pt x="304" y="47"/>
                      </a:lnTo>
                      <a:lnTo>
                        <a:pt x="295" y="47"/>
                      </a:lnTo>
                      <a:lnTo>
                        <a:pt x="285" y="47"/>
                      </a:lnTo>
                      <a:lnTo>
                        <a:pt x="275" y="48"/>
                      </a:lnTo>
                      <a:lnTo>
                        <a:pt x="264" y="50"/>
                      </a:lnTo>
                      <a:lnTo>
                        <a:pt x="252" y="50"/>
                      </a:lnTo>
                      <a:lnTo>
                        <a:pt x="239" y="51"/>
                      </a:lnTo>
                      <a:lnTo>
                        <a:pt x="227" y="52"/>
                      </a:lnTo>
                      <a:lnTo>
                        <a:pt x="213" y="54"/>
                      </a:lnTo>
                      <a:lnTo>
                        <a:pt x="199" y="55"/>
                      </a:lnTo>
                      <a:lnTo>
                        <a:pt x="184" y="57"/>
                      </a:lnTo>
                      <a:lnTo>
                        <a:pt x="169" y="58"/>
                      </a:lnTo>
                      <a:lnTo>
                        <a:pt x="153" y="59"/>
                      </a:lnTo>
                      <a:lnTo>
                        <a:pt x="138" y="61"/>
                      </a:lnTo>
                      <a:lnTo>
                        <a:pt x="124" y="62"/>
                      </a:lnTo>
                      <a:lnTo>
                        <a:pt x="110" y="63"/>
                      </a:lnTo>
                      <a:lnTo>
                        <a:pt x="97" y="65"/>
                      </a:lnTo>
                      <a:lnTo>
                        <a:pt x="86" y="65"/>
                      </a:lnTo>
                      <a:lnTo>
                        <a:pt x="73" y="66"/>
                      </a:lnTo>
                      <a:lnTo>
                        <a:pt x="62" y="68"/>
                      </a:lnTo>
                      <a:lnTo>
                        <a:pt x="52" y="68"/>
                      </a:lnTo>
                      <a:lnTo>
                        <a:pt x="43" y="69"/>
                      </a:lnTo>
                      <a:lnTo>
                        <a:pt x="33" y="69"/>
                      </a:lnTo>
                      <a:lnTo>
                        <a:pt x="25" y="69"/>
                      </a:lnTo>
                      <a:lnTo>
                        <a:pt x="18" y="70"/>
                      </a:lnTo>
                      <a:lnTo>
                        <a:pt x="11" y="70"/>
                      </a:lnTo>
                      <a:lnTo>
                        <a:pt x="5" y="70"/>
                      </a:lnTo>
                      <a:lnTo>
                        <a:pt x="0" y="70"/>
                      </a:lnTo>
                      <a:lnTo>
                        <a:pt x="0" y="51"/>
                      </a:lnTo>
                      <a:lnTo>
                        <a:pt x="0" y="33"/>
                      </a:lnTo>
                      <a:lnTo>
                        <a:pt x="0" y="33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2" name="组合 101"/>
            <p:cNvGrpSpPr/>
            <p:nvPr/>
          </p:nvGrpSpPr>
          <p:grpSpPr>
            <a:xfrm>
              <a:off x="4008680" y="4105042"/>
              <a:ext cx="450807" cy="453063"/>
              <a:chOff x="2391863" y="3453859"/>
              <a:chExt cx="450807" cy="453063"/>
            </a:xfrm>
          </p:grpSpPr>
          <p:pic>
            <p:nvPicPr>
              <p:cNvPr id="130" name="图片 12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91863" y="3453859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31" name="组合 130"/>
              <p:cNvGrpSpPr/>
              <p:nvPr/>
            </p:nvGrpSpPr>
            <p:grpSpPr>
              <a:xfrm>
                <a:off x="2530617" y="3506378"/>
                <a:ext cx="173298" cy="348024"/>
                <a:chOff x="3203575" y="4203700"/>
                <a:chExt cx="385762" cy="774701"/>
              </a:xfrm>
              <a:solidFill>
                <a:srgbClr val="FF0000"/>
              </a:solidFill>
            </p:grpSpPr>
            <p:sp>
              <p:nvSpPr>
                <p:cNvPr id="132" name="Freeform 147"/>
                <p:cNvSpPr/>
                <p:nvPr/>
              </p:nvSpPr>
              <p:spPr bwMode="auto">
                <a:xfrm>
                  <a:off x="3203575" y="4413250"/>
                  <a:ext cx="58737" cy="531813"/>
                </a:xfrm>
                <a:custGeom>
                  <a:avLst/>
                  <a:gdLst>
                    <a:gd name="T0" fmla="*/ 75 w 75"/>
                    <a:gd name="T1" fmla="*/ 70 h 668"/>
                    <a:gd name="T2" fmla="*/ 75 w 75"/>
                    <a:gd name="T3" fmla="*/ 152 h 668"/>
                    <a:gd name="T4" fmla="*/ 73 w 75"/>
                    <a:gd name="T5" fmla="*/ 227 h 668"/>
                    <a:gd name="T6" fmla="*/ 73 w 75"/>
                    <a:gd name="T7" fmla="*/ 295 h 668"/>
                    <a:gd name="T8" fmla="*/ 72 w 75"/>
                    <a:gd name="T9" fmla="*/ 356 h 668"/>
                    <a:gd name="T10" fmla="*/ 72 w 75"/>
                    <a:gd name="T11" fmla="*/ 410 h 668"/>
                    <a:gd name="T12" fmla="*/ 70 w 75"/>
                    <a:gd name="T13" fmla="*/ 457 h 668"/>
                    <a:gd name="T14" fmla="*/ 70 w 75"/>
                    <a:gd name="T15" fmla="*/ 497 h 668"/>
                    <a:gd name="T16" fmla="*/ 69 w 75"/>
                    <a:gd name="T17" fmla="*/ 530 h 668"/>
                    <a:gd name="T18" fmla="*/ 68 w 75"/>
                    <a:gd name="T19" fmla="*/ 556 h 668"/>
                    <a:gd name="T20" fmla="*/ 66 w 75"/>
                    <a:gd name="T21" fmla="*/ 577 h 668"/>
                    <a:gd name="T22" fmla="*/ 62 w 75"/>
                    <a:gd name="T23" fmla="*/ 609 h 668"/>
                    <a:gd name="T24" fmla="*/ 58 w 75"/>
                    <a:gd name="T25" fmla="*/ 634 h 668"/>
                    <a:gd name="T26" fmla="*/ 54 w 75"/>
                    <a:gd name="T27" fmla="*/ 652 h 668"/>
                    <a:gd name="T28" fmla="*/ 51 w 75"/>
                    <a:gd name="T29" fmla="*/ 663 h 668"/>
                    <a:gd name="T30" fmla="*/ 48 w 75"/>
                    <a:gd name="T31" fmla="*/ 668 h 668"/>
                    <a:gd name="T32" fmla="*/ 41 w 75"/>
                    <a:gd name="T33" fmla="*/ 667 h 668"/>
                    <a:gd name="T34" fmla="*/ 32 w 75"/>
                    <a:gd name="T35" fmla="*/ 655 h 668"/>
                    <a:gd name="T36" fmla="*/ 21 w 75"/>
                    <a:gd name="T37" fmla="*/ 631 h 668"/>
                    <a:gd name="T38" fmla="*/ 11 w 75"/>
                    <a:gd name="T39" fmla="*/ 606 h 668"/>
                    <a:gd name="T40" fmla="*/ 5 w 75"/>
                    <a:gd name="T41" fmla="*/ 590 h 668"/>
                    <a:gd name="T42" fmla="*/ 5 w 75"/>
                    <a:gd name="T43" fmla="*/ 578 h 668"/>
                    <a:gd name="T44" fmla="*/ 5 w 75"/>
                    <a:gd name="T45" fmla="*/ 570 h 668"/>
                    <a:gd name="T46" fmla="*/ 7 w 75"/>
                    <a:gd name="T47" fmla="*/ 558 h 668"/>
                    <a:gd name="T48" fmla="*/ 8 w 75"/>
                    <a:gd name="T49" fmla="*/ 541 h 668"/>
                    <a:gd name="T50" fmla="*/ 11 w 75"/>
                    <a:gd name="T51" fmla="*/ 519 h 668"/>
                    <a:gd name="T52" fmla="*/ 12 w 75"/>
                    <a:gd name="T53" fmla="*/ 494 h 668"/>
                    <a:gd name="T54" fmla="*/ 15 w 75"/>
                    <a:gd name="T55" fmla="*/ 462 h 668"/>
                    <a:gd name="T56" fmla="*/ 16 w 75"/>
                    <a:gd name="T57" fmla="*/ 425 h 668"/>
                    <a:gd name="T58" fmla="*/ 19 w 75"/>
                    <a:gd name="T59" fmla="*/ 382 h 668"/>
                    <a:gd name="T60" fmla="*/ 22 w 75"/>
                    <a:gd name="T61" fmla="*/ 333 h 668"/>
                    <a:gd name="T62" fmla="*/ 23 w 75"/>
                    <a:gd name="T63" fmla="*/ 278 h 668"/>
                    <a:gd name="T64" fmla="*/ 25 w 75"/>
                    <a:gd name="T65" fmla="*/ 221 h 668"/>
                    <a:gd name="T66" fmla="*/ 23 w 75"/>
                    <a:gd name="T67" fmla="*/ 173 h 668"/>
                    <a:gd name="T68" fmla="*/ 22 w 75"/>
                    <a:gd name="T69" fmla="*/ 131 h 668"/>
                    <a:gd name="T70" fmla="*/ 19 w 75"/>
                    <a:gd name="T71" fmla="*/ 97 h 668"/>
                    <a:gd name="T72" fmla="*/ 15 w 75"/>
                    <a:gd name="T73" fmla="*/ 72 h 668"/>
                    <a:gd name="T74" fmla="*/ 10 w 75"/>
                    <a:gd name="T75" fmla="*/ 50 h 668"/>
                    <a:gd name="T76" fmla="*/ 1 w 75"/>
                    <a:gd name="T77" fmla="*/ 26 h 668"/>
                    <a:gd name="T78" fmla="*/ 0 w 75"/>
                    <a:gd name="T79" fmla="*/ 10 h 668"/>
                    <a:gd name="T80" fmla="*/ 3 w 75"/>
                    <a:gd name="T81" fmla="*/ 1 h 668"/>
                    <a:gd name="T82" fmla="*/ 8 w 75"/>
                    <a:gd name="T83" fmla="*/ 0 h 668"/>
                    <a:gd name="T84" fmla="*/ 19 w 75"/>
                    <a:gd name="T85" fmla="*/ 1 h 668"/>
                    <a:gd name="T86" fmla="*/ 36 w 75"/>
                    <a:gd name="T87" fmla="*/ 4 h 668"/>
                    <a:gd name="T88" fmla="*/ 57 w 75"/>
                    <a:gd name="T89" fmla="*/ 8 h 668"/>
                    <a:gd name="T90" fmla="*/ 75 w 75"/>
                    <a:gd name="T91" fmla="*/ 12 h 6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5" h="668">
                      <a:moveTo>
                        <a:pt x="75" y="12"/>
                      </a:moveTo>
                      <a:lnTo>
                        <a:pt x="75" y="43"/>
                      </a:lnTo>
                      <a:lnTo>
                        <a:pt x="75" y="70"/>
                      </a:lnTo>
                      <a:lnTo>
                        <a:pt x="75" y="98"/>
                      </a:lnTo>
                      <a:lnTo>
                        <a:pt x="75" y="126"/>
                      </a:lnTo>
                      <a:lnTo>
                        <a:pt x="75" y="152"/>
                      </a:lnTo>
                      <a:lnTo>
                        <a:pt x="73" y="177"/>
                      </a:lnTo>
                      <a:lnTo>
                        <a:pt x="73" y="202"/>
                      </a:lnTo>
                      <a:lnTo>
                        <a:pt x="73" y="227"/>
                      </a:lnTo>
                      <a:lnTo>
                        <a:pt x="73" y="250"/>
                      </a:lnTo>
                      <a:lnTo>
                        <a:pt x="73" y="273"/>
                      </a:lnTo>
                      <a:lnTo>
                        <a:pt x="73" y="295"/>
                      </a:lnTo>
                      <a:lnTo>
                        <a:pt x="73" y="315"/>
                      </a:lnTo>
                      <a:lnTo>
                        <a:pt x="73" y="336"/>
                      </a:lnTo>
                      <a:lnTo>
                        <a:pt x="72" y="356"/>
                      </a:lnTo>
                      <a:lnTo>
                        <a:pt x="72" y="374"/>
                      </a:lnTo>
                      <a:lnTo>
                        <a:pt x="72" y="392"/>
                      </a:lnTo>
                      <a:lnTo>
                        <a:pt x="72" y="410"/>
                      </a:lnTo>
                      <a:lnTo>
                        <a:pt x="72" y="426"/>
                      </a:lnTo>
                      <a:lnTo>
                        <a:pt x="70" y="441"/>
                      </a:lnTo>
                      <a:lnTo>
                        <a:pt x="70" y="457"/>
                      </a:lnTo>
                      <a:lnTo>
                        <a:pt x="70" y="470"/>
                      </a:lnTo>
                      <a:lnTo>
                        <a:pt x="70" y="484"/>
                      </a:lnTo>
                      <a:lnTo>
                        <a:pt x="70" y="497"/>
                      </a:lnTo>
                      <a:lnTo>
                        <a:pt x="69" y="509"/>
                      </a:lnTo>
                      <a:lnTo>
                        <a:pt x="69" y="520"/>
                      </a:lnTo>
                      <a:lnTo>
                        <a:pt x="69" y="530"/>
                      </a:lnTo>
                      <a:lnTo>
                        <a:pt x="69" y="540"/>
                      </a:lnTo>
                      <a:lnTo>
                        <a:pt x="68" y="549"/>
                      </a:lnTo>
                      <a:lnTo>
                        <a:pt x="68" y="556"/>
                      </a:lnTo>
                      <a:lnTo>
                        <a:pt x="68" y="565"/>
                      </a:lnTo>
                      <a:lnTo>
                        <a:pt x="68" y="572"/>
                      </a:lnTo>
                      <a:lnTo>
                        <a:pt x="66" y="577"/>
                      </a:lnTo>
                      <a:lnTo>
                        <a:pt x="65" y="588"/>
                      </a:lnTo>
                      <a:lnTo>
                        <a:pt x="64" y="599"/>
                      </a:lnTo>
                      <a:lnTo>
                        <a:pt x="62" y="609"/>
                      </a:lnTo>
                      <a:lnTo>
                        <a:pt x="61" y="617"/>
                      </a:lnTo>
                      <a:lnTo>
                        <a:pt x="59" y="625"/>
                      </a:lnTo>
                      <a:lnTo>
                        <a:pt x="58" y="634"/>
                      </a:lnTo>
                      <a:lnTo>
                        <a:pt x="57" y="641"/>
                      </a:lnTo>
                      <a:lnTo>
                        <a:pt x="55" y="646"/>
                      </a:lnTo>
                      <a:lnTo>
                        <a:pt x="54" y="652"/>
                      </a:lnTo>
                      <a:lnTo>
                        <a:pt x="54" y="656"/>
                      </a:lnTo>
                      <a:lnTo>
                        <a:pt x="52" y="660"/>
                      </a:lnTo>
                      <a:lnTo>
                        <a:pt x="51" y="663"/>
                      </a:lnTo>
                      <a:lnTo>
                        <a:pt x="50" y="666"/>
                      </a:lnTo>
                      <a:lnTo>
                        <a:pt x="50" y="667"/>
                      </a:lnTo>
                      <a:lnTo>
                        <a:pt x="48" y="668"/>
                      </a:lnTo>
                      <a:lnTo>
                        <a:pt x="47" y="668"/>
                      </a:lnTo>
                      <a:lnTo>
                        <a:pt x="44" y="668"/>
                      </a:lnTo>
                      <a:lnTo>
                        <a:pt x="41" y="667"/>
                      </a:lnTo>
                      <a:lnTo>
                        <a:pt x="39" y="663"/>
                      </a:lnTo>
                      <a:lnTo>
                        <a:pt x="36" y="659"/>
                      </a:lnTo>
                      <a:lnTo>
                        <a:pt x="32" y="655"/>
                      </a:lnTo>
                      <a:lnTo>
                        <a:pt x="29" y="648"/>
                      </a:lnTo>
                      <a:lnTo>
                        <a:pt x="25" y="639"/>
                      </a:lnTo>
                      <a:lnTo>
                        <a:pt x="21" y="631"/>
                      </a:lnTo>
                      <a:lnTo>
                        <a:pt x="16" y="623"/>
                      </a:lnTo>
                      <a:lnTo>
                        <a:pt x="14" y="614"/>
                      </a:lnTo>
                      <a:lnTo>
                        <a:pt x="11" y="606"/>
                      </a:lnTo>
                      <a:lnTo>
                        <a:pt x="8" y="599"/>
                      </a:lnTo>
                      <a:lnTo>
                        <a:pt x="7" y="594"/>
                      </a:lnTo>
                      <a:lnTo>
                        <a:pt x="5" y="590"/>
                      </a:lnTo>
                      <a:lnTo>
                        <a:pt x="5" y="584"/>
                      </a:lnTo>
                      <a:lnTo>
                        <a:pt x="5" y="581"/>
                      </a:lnTo>
                      <a:lnTo>
                        <a:pt x="5" y="578"/>
                      </a:lnTo>
                      <a:lnTo>
                        <a:pt x="5" y="577"/>
                      </a:lnTo>
                      <a:lnTo>
                        <a:pt x="5" y="574"/>
                      </a:lnTo>
                      <a:lnTo>
                        <a:pt x="5" y="570"/>
                      </a:lnTo>
                      <a:lnTo>
                        <a:pt x="7" y="567"/>
                      </a:lnTo>
                      <a:lnTo>
                        <a:pt x="7" y="563"/>
                      </a:lnTo>
                      <a:lnTo>
                        <a:pt x="7" y="558"/>
                      </a:lnTo>
                      <a:lnTo>
                        <a:pt x="8" y="552"/>
                      </a:lnTo>
                      <a:lnTo>
                        <a:pt x="8" y="547"/>
                      </a:lnTo>
                      <a:lnTo>
                        <a:pt x="8" y="541"/>
                      </a:lnTo>
                      <a:lnTo>
                        <a:pt x="10" y="534"/>
                      </a:lnTo>
                      <a:lnTo>
                        <a:pt x="10" y="527"/>
                      </a:lnTo>
                      <a:lnTo>
                        <a:pt x="11" y="519"/>
                      </a:lnTo>
                      <a:lnTo>
                        <a:pt x="11" y="511"/>
                      </a:lnTo>
                      <a:lnTo>
                        <a:pt x="12" y="502"/>
                      </a:lnTo>
                      <a:lnTo>
                        <a:pt x="12" y="494"/>
                      </a:lnTo>
                      <a:lnTo>
                        <a:pt x="14" y="483"/>
                      </a:lnTo>
                      <a:lnTo>
                        <a:pt x="14" y="473"/>
                      </a:lnTo>
                      <a:lnTo>
                        <a:pt x="15" y="462"/>
                      </a:lnTo>
                      <a:lnTo>
                        <a:pt x="15" y="450"/>
                      </a:lnTo>
                      <a:lnTo>
                        <a:pt x="16" y="437"/>
                      </a:lnTo>
                      <a:lnTo>
                        <a:pt x="16" y="425"/>
                      </a:lnTo>
                      <a:lnTo>
                        <a:pt x="18" y="411"/>
                      </a:lnTo>
                      <a:lnTo>
                        <a:pt x="19" y="397"/>
                      </a:lnTo>
                      <a:lnTo>
                        <a:pt x="19" y="382"/>
                      </a:lnTo>
                      <a:lnTo>
                        <a:pt x="21" y="367"/>
                      </a:lnTo>
                      <a:lnTo>
                        <a:pt x="21" y="350"/>
                      </a:lnTo>
                      <a:lnTo>
                        <a:pt x="22" y="333"/>
                      </a:lnTo>
                      <a:lnTo>
                        <a:pt x="22" y="315"/>
                      </a:lnTo>
                      <a:lnTo>
                        <a:pt x="23" y="297"/>
                      </a:lnTo>
                      <a:lnTo>
                        <a:pt x="23" y="278"/>
                      </a:lnTo>
                      <a:lnTo>
                        <a:pt x="25" y="260"/>
                      </a:lnTo>
                      <a:lnTo>
                        <a:pt x="25" y="241"/>
                      </a:lnTo>
                      <a:lnTo>
                        <a:pt x="25" y="221"/>
                      </a:lnTo>
                      <a:lnTo>
                        <a:pt x="23" y="205"/>
                      </a:lnTo>
                      <a:lnTo>
                        <a:pt x="23" y="188"/>
                      </a:lnTo>
                      <a:lnTo>
                        <a:pt x="23" y="173"/>
                      </a:lnTo>
                      <a:lnTo>
                        <a:pt x="23" y="158"/>
                      </a:lnTo>
                      <a:lnTo>
                        <a:pt x="22" y="144"/>
                      </a:lnTo>
                      <a:lnTo>
                        <a:pt x="22" y="131"/>
                      </a:lnTo>
                      <a:lnTo>
                        <a:pt x="21" y="119"/>
                      </a:lnTo>
                      <a:lnTo>
                        <a:pt x="19" y="108"/>
                      </a:lnTo>
                      <a:lnTo>
                        <a:pt x="19" y="97"/>
                      </a:lnTo>
                      <a:lnTo>
                        <a:pt x="18" y="88"/>
                      </a:lnTo>
                      <a:lnTo>
                        <a:pt x="16" y="79"/>
                      </a:lnTo>
                      <a:lnTo>
                        <a:pt x="15" y="72"/>
                      </a:lnTo>
                      <a:lnTo>
                        <a:pt x="14" y="65"/>
                      </a:lnTo>
                      <a:lnTo>
                        <a:pt x="12" y="59"/>
                      </a:lnTo>
                      <a:lnTo>
                        <a:pt x="10" y="50"/>
                      </a:lnTo>
                      <a:lnTo>
                        <a:pt x="5" y="41"/>
                      </a:lnTo>
                      <a:lnTo>
                        <a:pt x="3" y="33"/>
                      </a:lnTo>
                      <a:lnTo>
                        <a:pt x="1" y="26"/>
                      </a:lnTo>
                      <a:lnTo>
                        <a:pt x="0" y="21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1" y="4"/>
                      </a:lnTo>
                      <a:lnTo>
                        <a:pt x="1" y="3"/>
                      </a:lnTo>
                      <a:lnTo>
                        <a:pt x="3" y="1"/>
                      </a:lnTo>
                      <a:lnTo>
                        <a:pt x="4" y="1"/>
                      </a:lnTo>
                      <a:lnTo>
                        <a:pt x="5" y="0"/>
                      </a:lnTo>
                      <a:lnTo>
                        <a:pt x="8" y="0"/>
                      </a:lnTo>
                      <a:lnTo>
                        <a:pt x="11" y="0"/>
                      </a:lnTo>
                      <a:lnTo>
                        <a:pt x="15" y="0"/>
                      </a:lnTo>
                      <a:lnTo>
                        <a:pt x="19" y="1"/>
                      </a:lnTo>
                      <a:lnTo>
                        <a:pt x="23" y="1"/>
                      </a:lnTo>
                      <a:lnTo>
                        <a:pt x="29" y="3"/>
                      </a:lnTo>
                      <a:lnTo>
                        <a:pt x="36" y="4"/>
                      </a:lnTo>
                      <a:lnTo>
                        <a:pt x="41" y="5"/>
                      </a:lnTo>
                      <a:lnTo>
                        <a:pt x="50" y="7"/>
                      </a:lnTo>
                      <a:lnTo>
                        <a:pt x="57" y="8"/>
                      </a:lnTo>
                      <a:lnTo>
                        <a:pt x="65" y="11"/>
                      </a:lnTo>
                      <a:lnTo>
                        <a:pt x="75" y="12"/>
                      </a:lnTo>
                      <a:lnTo>
                        <a:pt x="75" y="12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" name="Freeform 148"/>
                <p:cNvSpPr/>
                <p:nvPr/>
              </p:nvSpPr>
              <p:spPr bwMode="auto">
                <a:xfrm>
                  <a:off x="3265488" y="4203700"/>
                  <a:ext cx="153987" cy="231775"/>
                </a:xfrm>
                <a:custGeom>
                  <a:avLst/>
                  <a:gdLst>
                    <a:gd name="T0" fmla="*/ 91 w 192"/>
                    <a:gd name="T1" fmla="*/ 75 h 292"/>
                    <a:gd name="T2" fmla="*/ 97 w 192"/>
                    <a:gd name="T3" fmla="*/ 54 h 292"/>
                    <a:gd name="T4" fmla="*/ 99 w 192"/>
                    <a:gd name="T5" fmla="*/ 39 h 292"/>
                    <a:gd name="T6" fmla="*/ 98 w 192"/>
                    <a:gd name="T7" fmla="*/ 28 h 292"/>
                    <a:gd name="T8" fmla="*/ 91 w 192"/>
                    <a:gd name="T9" fmla="*/ 21 h 292"/>
                    <a:gd name="T10" fmla="*/ 87 w 192"/>
                    <a:gd name="T11" fmla="*/ 15 h 292"/>
                    <a:gd name="T12" fmla="*/ 87 w 192"/>
                    <a:gd name="T13" fmla="*/ 10 h 292"/>
                    <a:gd name="T14" fmla="*/ 88 w 192"/>
                    <a:gd name="T15" fmla="*/ 6 h 292"/>
                    <a:gd name="T16" fmla="*/ 92 w 192"/>
                    <a:gd name="T17" fmla="*/ 3 h 292"/>
                    <a:gd name="T18" fmla="*/ 95 w 192"/>
                    <a:gd name="T19" fmla="*/ 2 h 292"/>
                    <a:gd name="T20" fmla="*/ 102 w 192"/>
                    <a:gd name="T21" fmla="*/ 0 h 292"/>
                    <a:gd name="T22" fmla="*/ 116 w 192"/>
                    <a:gd name="T23" fmla="*/ 2 h 292"/>
                    <a:gd name="T24" fmla="*/ 134 w 192"/>
                    <a:gd name="T25" fmla="*/ 7 h 292"/>
                    <a:gd name="T26" fmla="*/ 151 w 192"/>
                    <a:gd name="T27" fmla="*/ 14 h 292"/>
                    <a:gd name="T28" fmla="*/ 162 w 192"/>
                    <a:gd name="T29" fmla="*/ 18 h 292"/>
                    <a:gd name="T30" fmla="*/ 170 w 192"/>
                    <a:gd name="T31" fmla="*/ 24 h 292"/>
                    <a:gd name="T32" fmla="*/ 177 w 192"/>
                    <a:gd name="T33" fmla="*/ 28 h 292"/>
                    <a:gd name="T34" fmla="*/ 182 w 192"/>
                    <a:gd name="T35" fmla="*/ 33 h 292"/>
                    <a:gd name="T36" fmla="*/ 187 w 192"/>
                    <a:gd name="T37" fmla="*/ 38 h 292"/>
                    <a:gd name="T38" fmla="*/ 189 w 192"/>
                    <a:gd name="T39" fmla="*/ 42 h 292"/>
                    <a:gd name="T40" fmla="*/ 191 w 192"/>
                    <a:gd name="T41" fmla="*/ 47 h 292"/>
                    <a:gd name="T42" fmla="*/ 191 w 192"/>
                    <a:gd name="T43" fmla="*/ 50 h 292"/>
                    <a:gd name="T44" fmla="*/ 189 w 192"/>
                    <a:gd name="T45" fmla="*/ 54 h 292"/>
                    <a:gd name="T46" fmla="*/ 188 w 192"/>
                    <a:gd name="T47" fmla="*/ 60 h 292"/>
                    <a:gd name="T48" fmla="*/ 184 w 192"/>
                    <a:gd name="T49" fmla="*/ 67 h 292"/>
                    <a:gd name="T50" fmla="*/ 178 w 192"/>
                    <a:gd name="T51" fmla="*/ 75 h 292"/>
                    <a:gd name="T52" fmla="*/ 171 w 192"/>
                    <a:gd name="T53" fmla="*/ 86 h 292"/>
                    <a:gd name="T54" fmla="*/ 164 w 192"/>
                    <a:gd name="T55" fmla="*/ 97 h 292"/>
                    <a:gd name="T56" fmla="*/ 155 w 192"/>
                    <a:gd name="T57" fmla="*/ 111 h 292"/>
                    <a:gd name="T58" fmla="*/ 145 w 192"/>
                    <a:gd name="T59" fmla="*/ 126 h 292"/>
                    <a:gd name="T60" fmla="*/ 133 w 192"/>
                    <a:gd name="T61" fmla="*/ 143 h 292"/>
                    <a:gd name="T62" fmla="*/ 120 w 192"/>
                    <a:gd name="T63" fmla="*/ 161 h 292"/>
                    <a:gd name="T64" fmla="*/ 106 w 192"/>
                    <a:gd name="T65" fmla="*/ 181 h 292"/>
                    <a:gd name="T66" fmla="*/ 91 w 192"/>
                    <a:gd name="T67" fmla="*/ 202 h 292"/>
                    <a:gd name="T68" fmla="*/ 73 w 192"/>
                    <a:gd name="T69" fmla="*/ 226 h 292"/>
                    <a:gd name="T70" fmla="*/ 55 w 192"/>
                    <a:gd name="T71" fmla="*/ 251 h 292"/>
                    <a:gd name="T72" fmla="*/ 36 w 192"/>
                    <a:gd name="T73" fmla="*/ 277 h 292"/>
                    <a:gd name="T74" fmla="*/ 0 w 192"/>
                    <a:gd name="T75" fmla="*/ 292 h 292"/>
                    <a:gd name="T76" fmla="*/ 16 w 192"/>
                    <a:gd name="T77" fmla="*/ 253 h 292"/>
                    <a:gd name="T78" fmla="*/ 32 w 192"/>
                    <a:gd name="T79" fmla="*/ 220 h 292"/>
                    <a:gd name="T80" fmla="*/ 45 w 192"/>
                    <a:gd name="T81" fmla="*/ 190 h 292"/>
                    <a:gd name="T82" fmla="*/ 58 w 192"/>
                    <a:gd name="T83" fmla="*/ 162 h 292"/>
                    <a:gd name="T84" fmla="*/ 68 w 192"/>
                    <a:gd name="T85" fmla="*/ 139 h 292"/>
                    <a:gd name="T86" fmla="*/ 76 w 192"/>
                    <a:gd name="T87" fmla="*/ 118 h 292"/>
                    <a:gd name="T88" fmla="*/ 83 w 192"/>
                    <a:gd name="T89" fmla="*/ 101 h 292"/>
                    <a:gd name="T90" fmla="*/ 88 w 192"/>
                    <a:gd name="T91" fmla="*/ 87 h 2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92" h="292">
                      <a:moveTo>
                        <a:pt x="88" y="87"/>
                      </a:moveTo>
                      <a:lnTo>
                        <a:pt x="91" y="75"/>
                      </a:lnTo>
                      <a:lnTo>
                        <a:pt x="95" y="64"/>
                      </a:lnTo>
                      <a:lnTo>
                        <a:pt x="97" y="54"/>
                      </a:lnTo>
                      <a:lnTo>
                        <a:pt x="98" y="46"/>
                      </a:lnTo>
                      <a:lnTo>
                        <a:pt x="99" y="39"/>
                      </a:lnTo>
                      <a:lnTo>
                        <a:pt x="99" y="32"/>
                      </a:lnTo>
                      <a:lnTo>
                        <a:pt x="98" y="28"/>
                      </a:lnTo>
                      <a:lnTo>
                        <a:pt x="95" y="24"/>
                      </a:lnTo>
                      <a:lnTo>
                        <a:pt x="91" y="21"/>
                      </a:lnTo>
                      <a:lnTo>
                        <a:pt x="88" y="18"/>
                      </a:lnTo>
                      <a:lnTo>
                        <a:pt x="87" y="15"/>
                      </a:lnTo>
                      <a:lnTo>
                        <a:pt x="86" y="13"/>
                      </a:lnTo>
                      <a:lnTo>
                        <a:pt x="87" y="10"/>
                      </a:lnTo>
                      <a:lnTo>
                        <a:pt x="87" y="7"/>
                      </a:lnTo>
                      <a:lnTo>
                        <a:pt x="88" y="6"/>
                      </a:lnTo>
                      <a:lnTo>
                        <a:pt x="91" y="3"/>
                      </a:lnTo>
                      <a:lnTo>
                        <a:pt x="92" y="3"/>
                      </a:lnTo>
                      <a:lnTo>
                        <a:pt x="94" y="2"/>
                      </a:lnTo>
                      <a:lnTo>
                        <a:pt x="95" y="2"/>
                      </a:lnTo>
                      <a:lnTo>
                        <a:pt x="97" y="2"/>
                      </a:lnTo>
                      <a:lnTo>
                        <a:pt x="102" y="0"/>
                      </a:lnTo>
                      <a:lnTo>
                        <a:pt x="108" y="2"/>
                      </a:lnTo>
                      <a:lnTo>
                        <a:pt x="116" y="2"/>
                      </a:lnTo>
                      <a:lnTo>
                        <a:pt x="124" y="4"/>
                      </a:lnTo>
                      <a:lnTo>
                        <a:pt x="134" y="7"/>
                      </a:lnTo>
                      <a:lnTo>
                        <a:pt x="145" y="11"/>
                      </a:lnTo>
                      <a:lnTo>
                        <a:pt x="151" y="14"/>
                      </a:lnTo>
                      <a:lnTo>
                        <a:pt x="156" y="17"/>
                      </a:lnTo>
                      <a:lnTo>
                        <a:pt x="162" y="18"/>
                      </a:lnTo>
                      <a:lnTo>
                        <a:pt x="166" y="21"/>
                      </a:lnTo>
                      <a:lnTo>
                        <a:pt x="170" y="24"/>
                      </a:lnTo>
                      <a:lnTo>
                        <a:pt x="173" y="26"/>
                      </a:lnTo>
                      <a:lnTo>
                        <a:pt x="177" y="28"/>
                      </a:lnTo>
                      <a:lnTo>
                        <a:pt x="180" y="31"/>
                      </a:lnTo>
                      <a:lnTo>
                        <a:pt x="182" y="33"/>
                      </a:lnTo>
                      <a:lnTo>
                        <a:pt x="185" y="35"/>
                      </a:lnTo>
                      <a:lnTo>
                        <a:pt x="187" y="38"/>
                      </a:lnTo>
                      <a:lnTo>
                        <a:pt x="188" y="40"/>
                      </a:lnTo>
                      <a:lnTo>
                        <a:pt x="189" y="42"/>
                      </a:lnTo>
                      <a:lnTo>
                        <a:pt x="191" y="44"/>
                      </a:lnTo>
                      <a:lnTo>
                        <a:pt x="191" y="47"/>
                      </a:lnTo>
                      <a:lnTo>
                        <a:pt x="192" y="49"/>
                      </a:lnTo>
                      <a:lnTo>
                        <a:pt x="191" y="50"/>
                      </a:lnTo>
                      <a:lnTo>
                        <a:pt x="191" y="53"/>
                      </a:lnTo>
                      <a:lnTo>
                        <a:pt x="189" y="54"/>
                      </a:lnTo>
                      <a:lnTo>
                        <a:pt x="189" y="57"/>
                      </a:lnTo>
                      <a:lnTo>
                        <a:pt x="188" y="60"/>
                      </a:lnTo>
                      <a:lnTo>
                        <a:pt x="185" y="62"/>
                      </a:lnTo>
                      <a:lnTo>
                        <a:pt x="184" y="67"/>
                      </a:lnTo>
                      <a:lnTo>
                        <a:pt x="181" y="71"/>
                      </a:lnTo>
                      <a:lnTo>
                        <a:pt x="178" y="75"/>
                      </a:lnTo>
                      <a:lnTo>
                        <a:pt x="176" y="80"/>
                      </a:lnTo>
                      <a:lnTo>
                        <a:pt x="171" y="86"/>
                      </a:lnTo>
                      <a:lnTo>
                        <a:pt x="169" y="91"/>
                      </a:lnTo>
                      <a:lnTo>
                        <a:pt x="164" y="97"/>
                      </a:lnTo>
                      <a:lnTo>
                        <a:pt x="160" y="104"/>
                      </a:lnTo>
                      <a:lnTo>
                        <a:pt x="155" y="111"/>
                      </a:lnTo>
                      <a:lnTo>
                        <a:pt x="151" y="118"/>
                      </a:lnTo>
                      <a:lnTo>
                        <a:pt x="145" y="126"/>
                      </a:lnTo>
                      <a:lnTo>
                        <a:pt x="140" y="134"/>
                      </a:lnTo>
                      <a:lnTo>
                        <a:pt x="133" y="143"/>
                      </a:lnTo>
                      <a:lnTo>
                        <a:pt x="127" y="151"/>
                      </a:lnTo>
                      <a:lnTo>
                        <a:pt x="120" y="161"/>
                      </a:lnTo>
                      <a:lnTo>
                        <a:pt x="113" y="170"/>
                      </a:lnTo>
                      <a:lnTo>
                        <a:pt x="106" y="181"/>
                      </a:lnTo>
                      <a:lnTo>
                        <a:pt x="98" y="191"/>
                      </a:lnTo>
                      <a:lnTo>
                        <a:pt x="91" y="202"/>
                      </a:lnTo>
                      <a:lnTo>
                        <a:pt x="83" y="213"/>
                      </a:lnTo>
                      <a:lnTo>
                        <a:pt x="73" y="226"/>
                      </a:lnTo>
                      <a:lnTo>
                        <a:pt x="65" y="238"/>
                      </a:lnTo>
                      <a:lnTo>
                        <a:pt x="55" y="251"/>
                      </a:lnTo>
                      <a:lnTo>
                        <a:pt x="45" y="265"/>
                      </a:lnTo>
                      <a:lnTo>
                        <a:pt x="36" y="277"/>
                      </a:lnTo>
                      <a:lnTo>
                        <a:pt x="26" y="292"/>
                      </a:lnTo>
                      <a:lnTo>
                        <a:pt x="0" y="292"/>
                      </a:lnTo>
                      <a:lnTo>
                        <a:pt x="8" y="273"/>
                      </a:lnTo>
                      <a:lnTo>
                        <a:pt x="16" y="253"/>
                      </a:lnTo>
                      <a:lnTo>
                        <a:pt x="25" y="237"/>
                      </a:lnTo>
                      <a:lnTo>
                        <a:pt x="32" y="220"/>
                      </a:lnTo>
                      <a:lnTo>
                        <a:pt x="40" y="205"/>
                      </a:lnTo>
                      <a:lnTo>
                        <a:pt x="45" y="190"/>
                      </a:lnTo>
                      <a:lnTo>
                        <a:pt x="52" y="176"/>
                      </a:lnTo>
                      <a:lnTo>
                        <a:pt x="58" y="162"/>
                      </a:lnTo>
                      <a:lnTo>
                        <a:pt x="63" y="150"/>
                      </a:lnTo>
                      <a:lnTo>
                        <a:pt x="68" y="139"/>
                      </a:lnTo>
                      <a:lnTo>
                        <a:pt x="72" y="127"/>
                      </a:lnTo>
                      <a:lnTo>
                        <a:pt x="76" y="118"/>
                      </a:lnTo>
                      <a:lnTo>
                        <a:pt x="80" y="109"/>
                      </a:lnTo>
                      <a:lnTo>
                        <a:pt x="83" y="101"/>
                      </a:lnTo>
                      <a:lnTo>
                        <a:pt x="86" y="93"/>
                      </a:lnTo>
                      <a:lnTo>
                        <a:pt x="88" y="87"/>
                      </a:lnTo>
                      <a:lnTo>
                        <a:pt x="88" y="87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" name="Freeform 149"/>
                <p:cNvSpPr/>
                <p:nvPr/>
              </p:nvSpPr>
              <p:spPr bwMode="auto">
                <a:xfrm>
                  <a:off x="3232150" y="4360863"/>
                  <a:ext cx="357187" cy="617538"/>
                </a:xfrm>
                <a:custGeom>
                  <a:avLst/>
                  <a:gdLst>
                    <a:gd name="T0" fmla="*/ 386 w 450"/>
                    <a:gd name="T1" fmla="*/ 748 h 778"/>
                    <a:gd name="T2" fmla="*/ 371 w 450"/>
                    <a:gd name="T3" fmla="*/ 767 h 778"/>
                    <a:gd name="T4" fmla="*/ 358 w 450"/>
                    <a:gd name="T5" fmla="*/ 777 h 778"/>
                    <a:gd name="T6" fmla="*/ 344 w 450"/>
                    <a:gd name="T7" fmla="*/ 769 h 778"/>
                    <a:gd name="T8" fmla="*/ 342 w 450"/>
                    <a:gd name="T9" fmla="*/ 740 h 778"/>
                    <a:gd name="T10" fmla="*/ 335 w 450"/>
                    <a:gd name="T11" fmla="*/ 710 h 778"/>
                    <a:gd name="T12" fmla="*/ 311 w 450"/>
                    <a:gd name="T13" fmla="*/ 669 h 778"/>
                    <a:gd name="T14" fmla="*/ 274 w 450"/>
                    <a:gd name="T15" fmla="*/ 615 h 778"/>
                    <a:gd name="T16" fmla="*/ 300 w 450"/>
                    <a:gd name="T17" fmla="*/ 614 h 778"/>
                    <a:gd name="T18" fmla="*/ 331 w 450"/>
                    <a:gd name="T19" fmla="*/ 622 h 778"/>
                    <a:gd name="T20" fmla="*/ 347 w 450"/>
                    <a:gd name="T21" fmla="*/ 623 h 778"/>
                    <a:gd name="T22" fmla="*/ 351 w 450"/>
                    <a:gd name="T23" fmla="*/ 622 h 778"/>
                    <a:gd name="T24" fmla="*/ 356 w 450"/>
                    <a:gd name="T25" fmla="*/ 611 h 778"/>
                    <a:gd name="T26" fmla="*/ 360 w 450"/>
                    <a:gd name="T27" fmla="*/ 590 h 778"/>
                    <a:gd name="T28" fmla="*/ 364 w 450"/>
                    <a:gd name="T29" fmla="*/ 547 h 778"/>
                    <a:gd name="T30" fmla="*/ 365 w 450"/>
                    <a:gd name="T31" fmla="*/ 472 h 778"/>
                    <a:gd name="T32" fmla="*/ 365 w 450"/>
                    <a:gd name="T33" fmla="*/ 417 h 778"/>
                    <a:gd name="T34" fmla="*/ 362 w 450"/>
                    <a:gd name="T35" fmla="*/ 353 h 778"/>
                    <a:gd name="T36" fmla="*/ 358 w 450"/>
                    <a:gd name="T37" fmla="*/ 272 h 778"/>
                    <a:gd name="T38" fmla="*/ 356 w 450"/>
                    <a:gd name="T39" fmla="*/ 183 h 778"/>
                    <a:gd name="T40" fmla="*/ 349 w 450"/>
                    <a:gd name="T41" fmla="*/ 121 h 778"/>
                    <a:gd name="T42" fmla="*/ 340 w 450"/>
                    <a:gd name="T43" fmla="*/ 88 h 778"/>
                    <a:gd name="T44" fmla="*/ 324 w 450"/>
                    <a:gd name="T45" fmla="*/ 78 h 778"/>
                    <a:gd name="T46" fmla="*/ 281 w 450"/>
                    <a:gd name="T47" fmla="*/ 78 h 778"/>
                    <a:gd name="T48" fmla="*/ 231 w 450"/>
                    <a:gd name="T49" fmla="*/ 83 h 778"/>
                    <a:gd name="T50" fmla="*/ 140 w 450"/>
                    <a:gd name="T51" fmla="*/ 100 h 778"/>
                    <a:gd name="T52" fmla="*/ 79 w 450"/>
                    <a:gd name="T53" fmla="*/ 113 h 778"/>
                    <a:gd name="T54" fmla="*/ 37 w 450"/>
                    <a:gd name="T55" fmla="*/ 115 h 778"/>
                    <a:gd name="T56" fmla="*/ 8 w 450"/>
                    <a:gd name="T57" fmla="*/ 115 h 778"/>
                    <a:gd name="T58" fmla="*/ 5 w 450"/>
                    <a:gd name="T59" fmla="*/ 75 h 778"/>
                    <a:gd name="T60" fmla="*/ 39 w 450"/>
                    <a:gd name="T61" fmla="*/ 74 h 778"/>
                    <a:gd name="T62" fmla="*/ 81 w 450"/>
                    <a:gd name="T63" fmla="*/ 68 h 778"/>
                    <a:gd name="T64" fmla="*/ 134 w 450"/>
                    <a:gd name="T65" fmla="*/ 59 h 778"/>
                    <a:gd name="T66" fmla="*/ 228 w 450"/>
                    <a:gd name="T67" fmla="*/ 41 h 778"/>
                    <a:gd name="T68" fmla="*/ 270 w 450"/>
                    <a:gd name="T69" fmla="*/ 34 h 778"/>
                    <a:gd name="T70" fmla="*/ 314 w 450"/>
                    <a:gd name="T71" fmla="*/ 23 h 778"/>
                    <a:gd name="T72" fmla="*/ 331 w 450"/>
                    <a:gd name="T73" fmla="*/ 7 h 778"/>
                    <a:gd name="T74" fmla="*/ 346 w 450"/>
                    <a:gd name="T75" fmla="*/ 0 h 778"/>
                    <a:gd name="T76" fmla="*/ 374 w 450"/>
                    <a:gd name="T77" fmla="*/ 9 h 778"/>
                    <a:gd name="T78" fmla="*/ 416 w 450"/>
                    <a:gd name="T79" fmla="*/ 42 h 778"/>
                    <a:gd name="T80" fmla="*/ 447 w 450"/>
                    <a:gd name="T81" fmla="*/ 70 h 778"/>
                    <a:gd name="T82" fmla="*/ 450 w 450"/>
                    <a:gd name="T83" fmla="*/ 79 h 778"/>
                    <a:gd name="T84" fmla="*/ 443 w 450"/>
                    <a:gd name="T85" fmla="*/ 93 h 778"/>
                    <a:gd name="T86" fmla="*/ 433 w 450"/>
                    <a:gd name="T87" fmla="*/ 100 h 778"/>
                    <a:gd name="T88" fmla="*/ 426 w 450"/>
                    <a:gd name="T89" fmla="*/ 115 h 778"/>
                    <a:gd name="T90" fmla="*/ 423 w 450"/>
                    <a:gd name="T91" fmla="*/ 140 h 778"/>
                    <a:gd name="T92" fmla="*/ 422 w 450"/>
                    <a:gd name="T93" fmla="*/ 176 h 778"/>
                    <a:gd name="T94" fmla="*/ 422 w 450"/>
                    <a:gd name="T95" fmla="*/ 240 h 778"/>
                    <a:gd name="T96" fmla="*/ 423 w 450"/>
                    <a:gd name="T97" fmla="*/ 337 h 778"/>
                    <a:gd name="T98" fmla="*/ 427 w 450"/>
                    <a:gd name="T99" fmla="*/ 453 h 778"/>
                    <a:gd name="T100" fmla="*/ 427 w 450"/>
                    <a:gd name="T101" fmla="*/ 519 h 778"/>
                    <a:gd name="T102" fmla="*/ 426 w 450"/>
                    <a:gd name="T103" fmla="*/ 576 h 778"/>
                    <a:gd name="T104" fmla="*/ 421 w 450"/>
                    <a:gd name="T105" fmla="*/ 641 h 778"/>
                    <a:gd name="T106" fmla="*/ 408 w 450"/>
                    <a:gd name="T107" fmla="*/ 706 h 7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450" h="778">
                      <a:moveTo>
                        <a:pt x="400" y="723"/>
                      </a:moveTo>
                      <a:lnTo>
                        <a:pt x="396" y="730"/>
                      </a:lnTo>
                      <a:lnTo>
                        <a:pt x="393" y="737"/>
                      </a:lnTo>
                      <a:lnTo>
                        <a:pt x="390" y="742"/>
                      </a:lnTo>
                      <a:lnTo>
                        <a:pt x="386" y="748"/>
                      </a:lnTo>
                      <a:lnTo>
                        <a:pt x="383" y="752"/>
                      </a:lnTo>
                      <a:lnTo>
                        <a:pt x="380" y="758"/>
                      </a:lnTo>
                      <a:lnTo>
                        <a:pt x="376" y="762"/>
                      </a:lnTo>
                      <a:lnTo>
                        <a:pt x="374" y="764"/>
                      </a:lnTo>
                      <a:lnTo>
                        <a:pt x="371" y="767"/>
                      </a:lnTo>
                      <a:lnTo>
                        <a:pt x="368" y="770"/>
                      </a:lnTo>
                      <a:lnTo>
                        <a:pt x="365" y="773"/>
                      </a:lnTo>
                      <a:lnTo>
                        <a:pt x="362" y="774"/>
                      </a:lnTo>
                      <a:lnTo>
                        <a:pt x="361" y="776"/>
                      </a:lnTo>
                      <a:lnTo>
                        <a:pt x="358" y="777"/>
                      </a:lnTo>
                      <a:lnTo>
                        <a:pt x="356" y="777"/>
                      </a:lnTo>
                      <a:lnTo>
                        <a:pt x="354" y="778"/>
                      </a:lnTo>
                      <a:lnTo>
                        <a:pt x="350" y="776"/>
                      </a:lnTo>
                      <a:lnTo>
                        <a:pt x="346" y="773"/>
                      </a:lnTo>
                      <a:lnTo>
                        <a:pt x="344" y="769"/>
                      </a:lnTo>
                      <a:lnTo>
                        <a:pt x="342" y="764"/>
                      </a:lnTo>
                      <a:lnTo>
                        <a:pt x="340" y="760"/>
                      </a:lnTo>
                      <a:lnTo>
                        <a:pt x="340" y="753"/>
                      </a:lnTo>
                      <a:lnTo>
                        <a:pt x="340" y="748"/>
                      </a:lnTo>
                      <a:lnTo>
                        <a:pt x="342" y="740"/>
                      </a:lnTo>
                      <a:lnTo>
                        <a:pt x="342" y="735"/>
                      </a:lnTo>
                      <a:lnTo>
                        <a:pt x="340" y="730"/>
                      </a:lnTo>
                      <a:lnTo>
                        <a:pt x="339" y="723"/>
                      </a:lnTo>
                      <a:lnTo>
                        <a:pt x="338" y="717"/>
                      </a:lnTo>
                      <a:lnTo>
                        <a:pt x="335" y="710"/>
                      </a:lnTo>
                      <a:lnTo>
                        <a:pt x="331" y="704"/>
                      </a:lnTo>
                      <a:lnTo>
                        <a:pt x="326" y="695"/>
                      </a:lnTo>
                      <a:lnTo>
                        <a:pt x="322" y="687"/>
                      </a:lnTo>
                      <a:lnTo>
                        <a:pt x="317" y="677"/>
                      </a:lnTo>
                      <a:lnTo>
                        <a:pt x="311" y="669"/>
                      </a:lnTo>
                      <a:lnTo>
                        <a:pt x="304" y="659"/>
                      </a:lnTo>
                      <a:lnTo>
                        <a:pt x="297" y="648"/>
                      </a:lnTo>
                      <a:lnTo>
                        <a:pt x="290" y="637"/>
                      </a:lnTo>
                      <a:lnTo>
                        <a:pt x="282" y="626"/>
                      </a:lnTo>
                      <a:lnTo>
                        <a:pt x="274" y="615"/>
                      </a:lnTo>
                      <a:lnTo>
                        <a:pt x="266" y="603"/>
                      </a:lnTo>
                      <a:lnTo>
                        <a:pt x="275" y="605"/>
                      </a:lnTo>
                      <a:lnTo>
                        <a:pt x="284" y="608"/>
                      </a:lnTo>
                      <a:lnTo>
                        <a:pt x="293" y="611"/>
                      </a:lnTo>
                      <a:lnTo>
                        <a:pt x="300" y="614"/>
                      </a:lnTo>
                      <a:lnTo>
                        <a:pt x="308" y="615"/>
                      </a:lnTo>
                      <a:lnTo>
                        <a:pt x="314" y="618"/>
                      </a:lnTo>
                      <a:lnTo>
                        <a:pt x="321" y="619"/>
                      </a:lnTo>
                      <a:lnTo>
                        <a:pt x="326" y="621"/>
                      </a:lnTo>
                      <a:lnTo>
                        <a:pt x="331" y="622"/>
                      </a:lnTo>
                      <a:lnTo>
                        <a:pt x="335" y="623"/>
                      </a:lnTo>
                      <a:lnTo>
                        <a:pt x="339" y="623"/>
                      </a:lnTo>
                      <a:lnTo>
                        <a:pt x="343" y="623"/>
                      </a:lnTo>
                      <a:lnTo>
                        <a:pt x="344" y="625"/>
                      </a:lnTo>
                      <a:lnTo>
                        <a:pt x="347" y="623"/>
                      </a:lnTo>
                      <a:lnTo>
                        <a:pt x="349" y="623"/>
                      </a:lnTo>
                      <a:lnTo>
                        <a:pt x="350" y="623"/>
                      </a:lnTo>
                      <a:lnTo>
                        <a:pt x="350" y="623"/>
                      </a:lnTo>
                      <a:lnTo>
                        <a:pt x="351" y="622"/>
                      </a:lnTo>
                      <a:lnTo>
                        <a:pt x="351" y="622"/>
                      </a:lnTo>
                      <a:lnTo>
                        <a:pt x="353" y="621"/>
                      </a:lnTo>
                      <a:lnTo>
                        <a:pt x="353" y="618"/>
                      </a:lnTo>
                      <a:lnTo>
                        <a:pt x="354" y="616"/>
                      </a:lnTo>
                      <a:lnTo>
                        <a:pt x="354" y="614"/>
                      </a:lnTo>
                      <a:lnTo>
                        <a:pt x="356" y="611"/>
                      </a:lnTo>
                      <a:lnTo>
                        <a:pt x="357" y="607"/>
                      </a:lnTo>
                      <a:lnTo>
                        <a:pt x="357" y="604"/>
                      </a:lnTo>
                      <a:lnTo>
                        <a:pt x="358" y="600"/>
                      </a:lnTo>
                      <a:lnTo>
                        <a:pt x="358" y="594"/>
                      </a:lnTo>
                      <a:lnTo>
                        <a:pt x="360" y="590"/>
                      </a:lnTo>
                      <a:lnTo>
                        <a:pt x="360" y="585"/>
                      </a:lnTo>
                      <a:lnTo>
                        <a:pt x="361" y="579"/>
                      </a:lnTo>
                      <a:lnTo>
                        <a:pt x="361" y="573"/>
                      </a:lnTo>
                      <a:lnTo>
                        <a:pt x="362" y="560"/>
                      </a:lnTo>
                      <a:lnTo>
                        <a:pt x="364" y="547"/>
                      </a:lnTo>
                      <a:lnTo>
                        <a:pt x="364" y="533"/>
                      </a:lnTo>
                      <a:lnTo>
                        <a:pt x="365" y="519"/>
                      </a:lnTo>
                      <a:lnTo>
                        <a:pt x="365" y="504"/>
                      </a:lnTo>
                      <a:lnTo>
                        <a:pt x="365" y="489"/>
                      </a:lnTo>
                      <a:lnTo>
                        <a:pt x="365" y="472"/>
                      </a:lnTo>
                      <a:lnTo>
                        <a:pt x="365" y="456"/>
                      </a:lnTo>
                      <a:lnTo>
                        <a:pt x="365" y="448"/>
                      </a:lnTo>
                      <a:lnTo>
                        <a:pt x="365" y="438"/>
                      </a:lnTo>
                      <a:lnTo>
                        <a:pt x="365" y="427"/>
                      </a:lnTo>
                      <a:lnTo>
                        <a:pt x="365" y="417"/>
                      </a:lnTo>
                      <a:lnTo>
                        <a:pt x="364" y="405"/>
                      </a:lnTo>
                      <a:lnTo>
                        <a:pt x="364" y="394"/>
                      </a:lnTo>
                      <a:lnTo>
                        <a:pt x="364" y="381"/>
                      </a:lnTo>
                      <a:lnTo>
                        <a:pt x="362" y="367"/>
                      </a:lnTo>
                      <a:lnTo>
                        <a:pt x="362" y="353"/>
                      </a:lnTo>
                      <a:lnTo>
                        <a:pt x="361" y="338"/>
                      </a:lnTo>
                      <a:lnTo>
                        <a:pt x="361" y="323"/>
                      </a:lnTo>
                      <a:lnTo>
                        <a:pt x="360" y="306"/>
                      </a:lnTo>
                      <a:lnTo>
                        <a:pt x="360" y="290"/>
                      </a:lnTo>
                      <a:lnTo>
                        <a:pt x="358" y="272"/>
                      </a:lnTo>
                      <a:lnTo>
                        <a:pt x="358" y="254"/>
                      </a:lnTo>
                      <a:lnTo>
                        <a:pt x="357" y="234"/>
                      </a:lnTo>
                      <a:lnTo>
                        <a:pt x="357" y="216"/>
                      </a:lnTo>
                      <a:lnTo>
                        <a:pt x="356" y="200"/>
                      </a:lnTo>
                      <a:lnTo>
                        <a:pt x="356" y="183"/>
                      </a:lnTo>
                      <a:lnTo>
                        <a:pt x="354" y="168"/>
                      </a:lnTo>
                      <a:lnTo>
                        <a:pt x="353" y="155"/>
                      </a:lnTo>
                      <a:lnTo>
                        <a:pt x="351" y="143"/>
                      </a:lnTo>
                      <a:lnTo>
                        <a:pt x="350" y="132"/>
                      </a:lnTo>
                      <a:lnTo>
                        <a:pt x="349" y="121"/>
                      </a:lnTo>
                      <a:lnTo>
                        <a:pt x="347" y="113"/>
                      </a:lnTo>
                      <a:lnTo>
                        <a:pt x="346" y="104"/>
                      </a:lnTo>
                      <a:lnTo>
                        <a:pt x="344" y="97"/>
                      </a:lnTo>
                      <a:lnTo>
                        <a:pt x="342" y="92"/>
                      </a:lnTo>
                      <a:lnTo>
                        <a:pt x="340" y="88"/>
                      </a:lnTo>
                      <a:lnTo>
                        <a:pt x="339" y="83"/>
                      </a:lnTo>
                      <a:lnTo>
                        <a:pt x="336" y="81"/>
                      </a:lnTo>
                      <a:lnTo>
                        <a:pt x="335" y="79"/>
                      </a:lnTo>
                      <a:lnTo>
                        <a:pt x="329" y="78"/>
                      </a:lnTo>
                      <a:lnTo>
                        <a:pt x="324" y="78"/>
                      </a:lnTo>
                      <a:lnTo>
                        <a:pt x="317" y="77"/>
                      </a:lnTo>
                      <a:lnTo>
                        <a:pt x="308" y="77"/>
                      </a:lnTo>
                      <a:lnTo>
                        <a:pt x="299" y="77"/>
                      </a:lnTo>
                      <a:lnTo>
                        <a:pt x="288" y="78"/>
                      </a:lnTo>
                      <a:lnTo>
                        <a:pt x="281" y="78"/>
                      </a:lnTo>
                      <a:lnTo>
                        <a:pt x="275" y="78"/>
                      </a:lnTo>
                      <a:lnTo>
                        <a:pt x="268" y="79"/>
                      </a:lnTo>
                      <a:lnTo>
                        <a:pt x="261" y="79"/>
                      </a:lnTo>
                      <a:lnTo>
                        <a:pt x="246" y="82"/>
                      </a:lnTo>
                      <a:lnTo>
                        <a:pt x="231" y="83"/>
                      </a:lnTo>
                      <a:lnTo>
                        <a:pt x="214" y="86"/>
                      </a:lnTo>
                      <a:lnTo>
                        <a:pt x="198" y="89"/>
                      </a:lnTo>
                      <a:lnTo>
                        <a:pt x="180" y="93"/>
                      </a:lnTo>
                      <a:lnTo>
                        <a:pt x="160" y="96"/>
                      </a:lnTo>
                      <a:lnTo>
                        <a:pt x="140" y="100"/>
                      </a:lnTo>
                      <a:lnTo>
                        <a:pt x="119" y="106"/>
                      </a:lnTo>
                      <a:lnTo>
                        <a:pt x="109" y="107"/>
                      </a:lnTo>
                      <a:lnTo>
                        <a:pt x="98" y="110"/>
                      </a:lnTo>
                      <a:lnTo>
                        <a:pt x="88" y="111"/>
                      </a:lnTo>
                      <a:lnTo>
                        <a:pt x="79" y="113"/>
                      </a:lnTo>
                      <a:lnTo>
                        <a:pt x="70" y="114"/>
                      </a:lnTo>
                      <a:lnTo>
                        <a:pt x="61" y="114"/>
                      </a:lnTo>
                      <a:lnTo>
                        <a:pt x="52" y="115"/>
                      </a:lnTo>
                      <a:lnTo>
                        <a:pt x="46" y="115"/>
                      </a:lnTo>
                      <a:lnTo>
                        <a:pt x="37" y="115"/>
                      </a:lnTo>
                      <a:lnTo>
                        <a:pt x="30" y="115"/>
                      </a:lnTo>
                      <a:lnTo>
                        <a:pt x="25" y="115"/>
                      </a:lnTo>
                      <a:lnTo>
                        <a:pt x="19" y="115"/>
                      </a:lnTo>
                      <a:lnTo>
                        <a:pt x="14" y="115"/>
                      </a:lnTo>
                      <a:lnTo>
                        <a:pt x="8" y="115"/>
                      </a:lnTo>
                      <a:lnTo>
                        <a:pt x="4" y="114"/>
                      </a:lnTo>
                      <a:lnTo>
                        <a:pt x="0" y="114"/>
                      </a:lnTo>
                      <a:lnTo>
                        <a:pt x="0" y="95"/>
                      </a:lnTo>
                      <a:lnTo>
                        <a:pt x="0" y="75"/>
                      </a:lnTo>
                      <a:lnTo>
                        <a:pt x="5" y="75"/>
                      </a:lnTo>
                      <a:lnTo>
                        <a:pt x="11" y="75"/>
                      </a:lnTo>
                      <a:lnTo>
                        <a:pt x="16" y="75"/>
                      </a:lnTo>
                      <a:lnTo>
                        <a:pt x="23" y="75"/>
                      </a:lnTo>
                      <a:lnTo>
                        <a:pt x="30" y="74"/>
                      </a:lnTo>
                      <a:lnTo>
                        <a:pt x="39" y="74"/>
                      </a:lnTo>
                      <a:lnTo>
                        <a:pt x="46" y="72"/>
                      </a:lnTo>
                      <a:lnTo>
                        <a:pt x="54" y="72"/>
                      </a:lnTo>
                      <a:lnTo>
                        <a:pt x="63" y="71"/>
                      </a:lnTo>
                      <a:lnTo>
                        <a:pt x="72" y="70"/>
                      </a:lnTo>
                      <a:lnTo>
                        <a:pt x="81" y="68"/>
                      </a:lnTo>
                      <a:lnTo>
                        <a:pt x="91" y="67"/>
                      </a:lnTo>
                      <a:lnTo>
                        <a:pt x="101" y="66"/>
                      </a:lnTo>
                      <a:lnTo>
                        <a:pt x="112" y="63"/>
                      </a:lnTo>
                      <a:lnTo>
                        <a:pt x="123" y="61"/>
                      </a:lnTo>
                      <a:lnTo>
                        <a:pt x="134" y="59"/>
                      </a:lnTo>
                      <a:lnTo>
                        <a:pt x="155" y="54"/>
                      </a:lnTo>
                      <a:lnTo>
                        <a:pt x="176" y="50"/>
                      </a:lnTo>
                      <a:lnTo>
                        <a:pt x="194" y="46"/>
                      </a:lnTo>
                      <a:lnTo>
                        <a:pt x="212" y="43"/>
                      </a:lnTo>
                      <a:lnTo>
                        <a:pt x="228" y="41"/>
                      </a:lnTo>
                      <a:lnTo>
                        <a:pt x="243" y="38"/>
                      </a:lnTo>
                      <a:lnTo>
                        <a:pt x="250" y="36"/>
                      </a:lnTo>
                      <a:lnTo>
                        <a:pt x="257" y="36"/>
                      </a:lnTo>
                      <a:lnTo>
                        <a:pt x="263" y="35"/>
                      </a:lnTo>
                      <a:lnTo>
                        <a:pt x="270" y="34"/>
                      </a:lnTo>
                      <a:lnTo>
                        <a:pt x="279" y="32"/>
                      </a:lnTo>
                      <a:lnTo>
                        <a:pt x="290" y="30"/>
                      </a:lnTo>
                      <a:lnTo>
                        <a:pt x="299" y="28"/>
                      </a:lnTo>
                      <a:lnTo>
                        <a:pt x="307" y="25"/>
                      </a:lnTo>
                      <a:lnTo>
                        <a:pt x="314" y="23"/>
                      </a:lnTo>
                      <a:lnTo>
                        <a:pt x="320" y="20"/>
                      </a:lnTo>
                      <a:lnTo>
                        <a:pt x="324" y="16"/>
                      </a:lnTo>
                      <a:lnTo>
                        <a:pt x="326" y="13"/>
                      </a:lnTo>
                      <a:lnTo>
                        <a:pt x="328" y="10"/>
                      </a:lnTo>
                      <a:lnTo>
                        <a:pt x="331" y="7"/>
                      </a:lnTo>
                      <a:lnTo>
                        <a:pt x="332" y="6"/>
                      </a:lnTo>
                      <a:lnTo>
                        <a:pt x="335" y="3"/>
                      </a:lnTo>
                      <a:lnTo>
                        <a:pt x="339" y="2"/>
                      </a:lnTo>
                      <a:lnTo>
                        <a:pt x="342" y="2"/>
                      </a:lnTo>
                      <a:lnTo>
                        <a:pt x="346" y="0"/>
                      </a:lnTo>
                      <a:lnTo>
                        <a:pt x="350" y="0"/>
                      </a:lnTo>
                      <a:lnTo>
                        <a:pt x="354" y="0"/>
                      </a:lnTo>
                      <a:lnTo>
                        <a:pt x="360" y="3"/>
                      </a:lnTo>
                      <a:lnTo>
                        <a:pt x="367" y="6"/>
                      </a:lnTo>
                      <a:lnTo>
                        <a:pt x="374" y="9"/>
                      </a:lnTo>
                      <a:lnTo>
                        <a:pt x="380" y="14"/>
                      </a:lnTo>
                      <a:lnTo>
                        <a:pt x="389" y="20"/>
                      </a:lnTo>
                      <a:lnTo>
                        <a:pt x="398" y="27"/>
                      </a:lnTo>
                      <a:lnTo>
                        <a:pt x="408" y="34"/>
                      </a:lnTo>
                      <a:lnTo>
                        <a:pt x="416" y="42"/>
                      </a:lnTo>
                      <a:lnTo>
                        <a:pt x="425" y="49"/>
                      </a:lnTo>
                      <a:lnTo>
                        <a:pt x="433" y="56"/>
                      </a:lnTo>
                      <a:lnTo>
                        <a:pt x="439" y="61"/>
                      </a:lnTo>
                      <a:lnTo>
                        <a:pt x="443" y="66"/>
                      </a:lnTo>
                      <a:lnTo>
                        <a:pt x="447" y="70"/>
                      </a:lnTo>
                      <a:lnTo>
                        <a:pt x="448" y="72"/>
                      </a:lnTo>
                      <a:lnTo>
                        <a:pt x="448" y="74"/>
                      </a:lnTo>
                      <a:lnTo>
                        <a:pt x="450" y="75"/>
                      </a:lnTo>
                      <a:lnTo>
                        <a:pt x="450" y="75"/>
                      </a:lnTo>
                      <a:lnTo>
                        <a:pt x="450" y="79"/>
                      </a:lnTo>
                      <a:lnTo>
                        <a:pt x="450" y="82"/>
                      </a:lnTo>
                      <a:lnTo>
                        <a:pt x="448" y="85"/>
                      </a:lnTo>
                      <a:lnTo>
                        <a:pt x="447" y="88"/>
                      </a:lnTo>
                      <a:lnTo>
                        <a:pt x="445" y="90"/>
                      </a:lnTo>
                      <a:lnTo>
                        <a:pt x="443" y="93"/>
                      </a:lnTo>
                      <a:lnTo>
                        <a:pt x="441" y="95"/>
                      </a:lnTo>
                      <a:lnTo>
                        <a:pt x="439" y="97"/>
                      </a:lnTo>
                      <a:lnTo>
                        <a:pt x="436" y="97"/>
                      </a:lnTo>
                      <a:lnTo>
                        <a:pt x="434" y="99"/>
                      </a:lnTo>
                      <a:lnTo>
                        <a:pt x="433" y="100"/>
                      </a:lnTo>
                      <a:lnTo>
                        <a:pt x="430" y="103"/>
                      </a:lnTo>
                      <a:lnTo>
                        <a:pt x="429" y="106"/>
                      </a:lnTo>
                      <a:lnTo>
                        <a:pt x="427" y="108"/>
                      </a:lnTo>
                      <a:lnTo>
                        <a:pt x="427" y="111"/>
                      </a:lnTo>
                      <a:lnTo>
                        <a:pt x="426" y="115"/>
                      </a:lnTo>
                      <a:lnTo>
                        <a:pt x="425" y="119"/>
                      </a:lnTo>
                      <a:lnTo>
                        <a:pt x="425" y="124"/>
                      </a:lnTo>
                      <a:lnTo>
                        <a:pt x="423" y="129"/>
                      </a:lnTo>
                      <a:lnTo>
                        <a:pt x="423" y="135"/>
                      </a:lnTo>
                      <a:lnTo>
                        <a:pt x="423" y="140"/>
                      </a:lnTo>
                      <a:lnTo>
                        <a:pt x="423" y="146"/>
                      </a:lnTo>
                      <a:lnTo>
                        <a:pt x="423" y="153"/>
                      </a:lnTo>
                      <a:lnTo>
                        <a:pt x="423" y="160"/>
                      </a:lnTo>
                      <a:lnTo>
                        <a:pt x="422" y="167"/>
                      </a:lnTo>
                      <a:lnTo>
                        <a:pt x="422" y="176"/>
                      </a:lnTo>
                      <a:lnTo>
                        <a:pt x="422" y="186"/>
                      </a:lnTo>
                      <a:lnTo>
                        <a:pt x="421" y="197"/>
                      </a:lnTo>
                      <a:lnTo>
                        <a:pt x="421" y="211"/>
                      </a:lnTo>
                      <a:lnTo>
                        <a:pt x="422" y="225"/>
                      </a:lnTo>
                      <a:lnTo>
                        <a:pt x="422" y="240"/>
                      </a:lnTo>
                      <a:lnTo>
                        <a:pt x="422" y="257"/>
                      </a:lnTo>
                      <a:lnTo>
                        <a:pt x="422" y="275"/>
                      </a:lnTo>
                      <a:lnTo>
                        <a:pt x="423" y="294"/>
                      </a:lnTo>
                      <a:lnTo>
                        <a:pt x="423" y="315"/>
                      </a:lnTo>
                      <a:lnTo>
                        <a:pt x="423" y="337"/>
                      </a:lnTo>
                      <a:lnTo>
                        <a:pt x="425" y="360"/>
                      </a:lnTo>
                      <a:lnTo>
                        <a:pt x="425" y="385"/>
                      </a:lnTo>
                      <a:lnTo>
                        <a:pt x="426" y="412"/>
                      </a:lnTo>
                      <a:lnTo>
                        <a:pt x="426" y="439"/>
                      </a:lnTo>
                      <a:lnTo>
                        <a:pt x="427" y="453"/>
                      </a:lnTo>
                      <a:lnTo>
                        <a:pt x="427" y="467"/>
                      </a:lnTo>
                      <a:lnTo>
                        <a:pt x="427" y="481"/>
                      </a:lnTo>
                      <a:lnTo>
                        <a:pt x="427" y="495"/>
                      </a:lnTo>
                      <a:lnTo>
                        <a:pt x="427" y="507"/>
                      </a:lnTo>
                      <a:lnTo>
                        <a:pt x="427" y="519"/>
                      </a:lnTo>
                      <a:lnTo>
                        <a:pt x="427" y="532"/>
                      </a:lnTo>
                      <a:lnTo>
                        <a:pt x="427" y="543"/>
                      </a:lnTo>
                      <a:lnTo>
                        <a:pt x="427" y="555"/>
                      </a:lnTo>
                      <a:lnTo>
                        <a:pt x="426" y="567"/>
                      </a:lnTo>
                      <a:lnTo>
                        <a:pt x="426" y="576"/>
                      </a:lnTo>
                      <a:lnTo>
                        <a:pt x="426" y="587"/>
                      </a:lnTo>
                      <a:lnTo>
                        <a:pt x="425" y="597"/>
                      </a:lnTo>
                      <a:lnTo>
                        <a:pt x="425" y="607"/>
                      </a:lnTo>
                      <a:lnTo>
                        <a:pt x="423" y="625"/>
                      </a:lnTo>
                      <a:lnTo>
                        <a:pt x="421" y="641"/>
                      </a:lnTo>
                      <a:lnTo>
                        <a:pt x="419" y="658"/>
                      </a:lnTo>
                      <a:lnTo>
                        <a:pt x="416" y="672"/>
                      </a:lnTo>
                      <a:lnTo>
                        <a:pt x="414" y="684"/>
                      </a:lnTo>
                      <a:lnTo>
                        <a:pt x="411" y="697"/>
                      </a:lnTo>
                      <a:lnTo>
                        <a:pt x="408" y="706"/>
                      </a:lnTo>
                      <a:lnTo>
                        <a:pt x="404" y="716"/>
                      </a:lnTo>
                      <a:lnTo>
                        <a:pt x="400" y="723"/>
                      </a:lnTo>
                      <a:lnTo>
                        <a:pt x="400" y="723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5" name="Freeform 150"/>
                <p:cNvSpPr/>
                <p:nvPr/>
              </p:nvSpPr>
              <p:spPr bwMode="auto">
                <a:xfrm>
                  <a:off x="3238500" y="4521200"/>
                  <a:ext cx="204787" cy="65088"/>
                </a:xfrm>
                <a:custGeom>
                  <a:avLst/>
                  <a:gdLst>
                    <a:gd name="T0" fmla="*/ 0 w 258"/>
                    <a:gd name="T1" fmla="*/ 46 h 83"/>
                    <a:gd name="T2" fmla="*/ 13 w 258"/>
                    <a:gd name="T3" fmla="*/ 46 h 83"/>
                    <a:gd name="T4" fmla="*/ 26 w 258"/>
                    <a:gd name="T5" fmla="*/ 44 h 83"/>
                    <a:gd name="T6" fmla="*/ 40 w 258"/>
                    <a:gd name="T7" fmla="*/ 43 h 83"/>
                    <a:gd name="T8" fmla="*/ 55 w 258"/>
                    <a:gd name="T9" fmla="*/ 40 h 83"/>
                    <a:gd name="T10" fmla="*/ 69 w 258"/>
                    <a:gd name="T11" fmla="*/ 36 h 83"/>
                    <a:gd name="T12" fmla="*/ 86 w 258"/>
                    <a:gd name="T13" fmla="*/ 32 h 83"/>
                    <a:gd name="T14" fmla="*/ 103 w 258"/>
                    <a:gd name="T15" fmla="*/ 26 h 83"/>
                    <a:gd name="T16" fmla="*/ 119 w 258"/>
                    <a:gd name="T17" fmla="*/ 21 h 83"/>
                    <a:gd name="T18" fmla="*/ 134 w 258"/>
                    <a:gd name="T19" fmla="*/ 17 h 83"/>
                    <a:gd name="T20" fmla="*/ 148 w 258"/>
                    <a:gd name="T21" fmla="*/ 13 h 83"/>
                    <a:gd name="T22" fmla="*/ 161 w 258"/>
                    <a:gd name="T23" fmla="*/ 8 h 83"/>
                    <a:gd name="T24" fmla="*/ 173 w 258"/>
                    <a:gd name="T25" fmla="*/ 6 h 83"/>
                    <a:gd name="T26" fmla="*/ 184 w 258"/>
                    <a:gd name="T27" fmla="*/ 3 h 83"/>
                    <a:gd name="T28" fmla="*/ 193 w 258"/>
                    <a:gd name="T29" fmla="*/ 2 h 83"/>
                    <a:gd name="T30" fmla="*/ 197 w 258"/>
                    <a:gd name="T31" fmla="*/ 0 h 83"/>
                    <a:gd name="T32" fmla="*/ 201 w 258"/>
                    <a:gd name="T33" fmla="*/ 0 h 83"/>
                    <a:gd name="T34" fmla="*/ 204 w 258"/>
                    <a:gd name="T35" fmla="*/ 0 h 83"/>
                    <a:gd name="T36" fmla="*/ 208 w 258"/>
                    <a:gd name="T37" fmla="*/ 0 h 83"/>
                    <a:gd name="T38" fmla="*/ 216 w 258"/>
                    <a:gd name="T39" fmla="*/ 0 h 83"/>
                    <a:gd name="T40" fmla="*/ 224 w 258"/>
                    <a:gd name="T41" fmla="*/ 0 h 83"/>
                    <a:gd name="T42" fmla="*/ 233 w 258"/>
                    <a:gd name="T43" fmla="*/ 2 h 83"/>
                    <a:gd name="T44" fmla="*/ 237 w 258"/>
                    <a:gd name="T45" fmla="*/ 3 h 83"/>
                    <a:gd name="T46" fmla="*/ 242 w 258"/>
                    <a:gd name="T47" fmla="*/ 4 h 83"/>
                    <a:gd name="T48" fmla="*/ 245 w 258"/>
                    <a:gd name="T49" fmla="*/ 6 h 83"/>
                    <a:gd name="T50" fmla="*/ 249 w 258"/>
                    <a:gd name="T51" fmla="*/ 8 h 83"/>
                    <a:gd name="T52" fmla="*/ 252 w 258"/>
                    <a:gd name="T53" fmla="*/ 10 h 83"/>
                    <a:gd name="T54" fmla="*/ 253 w 258"/>
                    <a:gd name="T55" fmla="*/ 13 h 83"/>
                    <a:gd name="T56" fmla="*/ 255 w 258"/>
                    <a:gd name="T57" fmla="*/ 15 h 83"/>
                    <a:gd name="T58" fmla="*/ 256 w 258"/>
                    <a:gd name="T59" fmla="*/ 20 h 83"/>
                    <a:gd name="T60" fmla="*/ 258 w 258"/>
                    <a:gd name="T61" fmla="*/ 22 h 83"/>
                    <a:gd name="T62" fmla="*/ 258 w 258"/>
                    <a:gd name="T63" fmla="*/ 25 h 83"/>
                    <a:gd name="T64" fmla="*/ 258 w 258"/>
                    <a:gd name="T65" fmla="*/ 26 h 83"/>
                    <a:gd name="T66" fmla="*/ 256 w 258"/>
                    <a:gd name="T67" fmla="*/ 28 h 83"/>
                    <a:gd name="T68" fmla="*/ 253 w 258"/>
                    <a:gd name="T69" fmla="*/ 31 h 83"/>
                    <a:gd name="T70" fmla="*/ 252 w 258"/>
                    <a:gd name="T71" fmla="*/ 32 h 83"/>
                    <a:gd name="T72" fmla="*/ 248 w 258"/>
                    <a:gd name="T73" fmla="*/ 33 h 83"/>
                    <a:gd name="T74" fmla="*/ 244 w 258"/>
                    <a:gd name="T75" fmla="*/ 36 h 83"/>
                    <a:gd name="T76" fmla="*/ 240 w 258"/>
                    <a:gd name="T77" fmla="*/ 38 h 83"/>
                    <a:gd name="T78" fmla="*/ 234 w 258"/>
                    <a:gd name="T79" fmla="*/ 40 h 83"/>
                    <a:gd name="T80" fmla="*/ 227 w 258"/>
                    <a:gd name="T81" fmla="*/ 42 h 83"/>
                    <a:gd name="T82" fmla="*/ 220 w 258"/>
                    <a:gd name="T83" fmla="*/ 44 h 83"/>
                    <a:gd name="T84" fmla="*/ 212 w 258"/>
                    <a:gd name="T85" fmla="*/ 47 h 83"/>
                    <a:gd name="T86" fmla="*/ 204 w 258"/>
                    <a:gd name="T87" fmla="*/ 49 h 83"/>
                    <a:gd name="T88" fmla="*/ 194 w 258"/>
                    <a:gd name="T89" fmla="*/ 51 h 83"/>
                    <a:gd name="T90" fmla="*/ 184 w 258"/>
                    <a:gd name="T91" fmla="*/ 54 h 83"/>
                    <a:gd name="T92" fmla="*/ 173 w 258"/>
                    <a:gd name="T93" fmla="*/ 56 h 83"/>
                    <a:gd name="T94" fmla="*/ 161 w 258"/>
                    <a:gd name="T95" fmla="*/ 58 h 83"/>
                    <a:gd name="T96" fmla="*/ 137 w 258"/>
                    <a:gd name="T97" fmla="*/ 65 h 83"/>
                    <a:gd name="T98" fmla="*/ 114 w 258"/>
                    <a:gd name="T99" fmla="*/ 69 h 83"/>
                    <a:gd name="T100" fmla="*/ 93 w 258"/>
                    <a:gd name="T101" fmla="*/ 74 h 83"/>
                    <a:gd name="T102" fmla="*/ 72 w 258"/>
                    <a:gd name="T103" fmla="*/ 78 h 83"/>
                    <a:gd name="T104" fmla="*/ 53 w 258"/>
                    <a:gd name="T105" fmla="*/ 80 h 83"/>
                    <a:gd name="T106" fmla="*/ 33 w 258"/>
                    <a:gd name="T107" fmla="*/ 82 h 83"/>
                    <a:gd name="T108" fmla="*/ 15 w 258"/>
                    <a:gd name="T109" fmla="*/ 83 h 83"/>
                    <a:gd name="T110" fmla="*/ 0 w 258"/>
                    <a:gd name="T111" fmla="*/ 83 h 83"/>
                    <a:gd name="T112" fmla="*/ 0 w 258"/>
                    <a:gd name="T113" fmla="*/ 65 h 83"/>
                    <a:gd name="T114" fmla="*/ 0 w 258"/>
                    <a:gd name="T115" fmla="*/ 46 h 83"/>
                    <a:gd name="T116" fmla="*/ 0 w 258"/>
                    <a:gd name="T117" fmla="*/ 46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58" h="83">
                      <a:moveTo>
                        <a:pt x="0" y="46"/>
                      </a:moveTo>
                      <a:lnTo>
                        <a:pt x="13" y="46"/>
                      </a:lnTo>
                      <a:lnTo>
                        <a:pt x="26" y="44"/>
                      </a:lnTo>
                      <a:lnTo>
                        <a:pt x="40" y="43"/>
                      </a:lnTo>
                      <a:lnTo>
                        <a:pt x="55" y="40"/>
                      </a:lnTo>
                      <a:lnTo>
                        <a:pt x="69" y="36"/>
                      </a:lnTo>
                      <a:lnTo>
                        <a:pt x="86" y="32"/>
                      </a:lnTo>
                      <a:lnTo>
                        <a:pt x="103" y="26"/>
                      </a:lnTo>
                      <a:lnTo>
                        <a:pt x="119" y="21"/>
                      </a:lnTo>
                      <a:lnTo>
                        <a:pt x="134" y="17"/>
                      </a:lnTo>
                      <a:lnTo>
                        <a:pt x="148" y="13"/>
                      </a:lnTo>
                      <a:lnTo>
                        <a:pt x="161" y="8"/>
                      </a:lnTo>
                      <a:lnTo>
                        <a:pt x="173" y="6"/>
                      </a:lnTo>
                      <a:lnTo>
                        <a:pt x="184" y="3"/>
                      </a:lnTo>
                      <a:lnTo>
                        <a:pt x="193" y="2"/>
                      </a:lnTo>
                      <a:lnTo>
                        <a:pt x="197" y="0"/>
                      </a:lnTo>
                      <a:lnTo>
                        <a:pt x="201" y="0"/>
                      </a:lnTo>
                      <a:lnTo>
                        <a:pt x="204" y="0"/>
                      </a:lnTo>
                      <a:lnTo>
                        <a:pt x="208" y="0"/>
                      </a:lnTo>
                      <a:lnTo>
                        <a:pt x="216" y="0"/>
                      </a:lnTo>
                      <a:lnTo>
                        <a:pt x="224" y="0"/>
                      </a:lnTo>
                      <a:lnTo>
                        <a:pt x="233" y="2"/>
                      </a:lnTo>
                      <a:lnTo>
                        <a:pt x="237" y="3"/>
                      </a:lnTo>
                      <a:lnTo>
                        <a:pt x="242" y="4"/>
                      </a:lnTo>
                      <a:lnTo>
                        <a:pt x="245" y="6"/>
                      </a:lnTo>
                      <a:lnTo>
                        <a:pt x="249" y="8"/>
                      </a:lnTo>
                      <a:lnTo>
                        <a:pt x="252" y="10"/>
                      </a:lnTo>
                      <a:lnTo>
                        <a:pt x="253" y="13"/>
                      </a:lnTo>
                      <a:lnTo>
                        <a:pt x="255" y="15"/>
                      </a:lnTo>
                      <a:lnTo>
                        <a:pt x="256" y="20"/>
                      </a:lnTo>
                      <a:lnTo>
                        <a:pt x="258" y="22"/>
                      </a:lnTo>
                      <a:lnTo>
                        <a:pt x="258" y="25"/>
                      </a:lnTo>
                      <a:lnTo>
                        <a:pt x="258" y="26"/>
                      </a:lnTo>
                      <a:lnTo>
                        <a:pt x="256" y="28"/>
                      </a:lnTo>
                      <a:lnTo>
                        <a:pt x="253" y="31"/>
                      </a:lnTo>
                      <a:lnTo>
                        <a:pt x="252" y="32"/>
                      </a:lnTo>
                      <a:lnTo>
                        <a:pt x="248" y="33"/>
                      </a:lnTo>
                      <a:lnTo>
                        <a:pt x="244" y="36"/>
                      </a:lnTo>
                      <a:lnTo>
                        <a:pt x="240" y="38"/>
                      </a:lnTo>
                      <a:lnTo>
                        <a:pt x="234" y="40"/>
                      </a:lnTo>
                      <a:lnTo>
                        <a:pt x="227" y="42"/>
                      </a:lnTo>
                      <a:lnTo>
                        <a:pt x="220" y="44"/>
                      </a:lnTo>
                      <a:lnTo>
                        <a:pt x="212" y="47"/>
                      </a:lnTo>
                      <a:lnTo>
                        <a:pt x="204" y="49"/>
                      </a:lnTo>
                      <a:lnTo>
                        <a:pt x="194" y="51"/>
                      </a:lnTo>
                      <a:lnTo>
                        <a:pt x="184" y="54"/>
                      </a:lnTo>
                      <a:lnTo>
                        <a:pt x="173" y="56"/>
                      </a:lnTo>
                      <a:lnTo>
                        <a:pt x="161" y="58"/>
                      </a:lnTo>
                      <a:lnTo>
                        <a:pt x="137" y="65"/>
                      </a:lnTo>
                      <a:lnTo>
                        <a:pt x="114" y="69"/>
                      </a:lnTo>
                      <a:lnTo>
                        <a:pt x="93" y="74"/>
                      </a:lnTo>
                      <a:lnTo>
                        <a:pt x="72" y="78"/>
                      </a:lnTo>
                      <a:lnTo>
                        <a:pt x="53" y="80"/>
                      </a:lnTo>
                      <a:lnTo>
                        <a:pt x="33" y="82"/>
                      </a:lnTo>
                      <a:lnTo>
                        <a:pt x="15" y="83"/>
                      </a:lnTo>
                      <a:lnTo>
                        <a:pt x="0" y="83"/>
                      </a:lnTo>
                      <a:lnTo>
                        <a:pt x="0" y="65"/>
                      </a:lnTo>
                      <a:lnTo>
                        <a:pt x="0" y="46"/>
                      </a:lnTo>
                      <a:lnTo>
                        <a:pt x="0" y="4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6" name="Freeform 151"/>
                <p:cNvSpPr/>
                <p:nvPr/>
              </p:nvSpPr>
              <p:spPr bwMode="auto">
                <a:xfrm>
                  <a:off x="3238500" y="4670425"/>
                  <a:ext cx="204787" cy="55563"/>
                </a:xfrm>
                <a:custGeom>
                  <a:avLst/>
                  <a:gdLst>
                    <a:gd name="T0" fmla="*/ 0 w 258"/>
                    <a:gd name="T1" fmla="*/ 34 h 71"/>
                    <a:gd name="T2" fmla="*/ 20 w 258"/>
                    <a:gd name="T3" fmla="*/ 34 h 71"/>
                    <a:gd name="T4" fmla="*/ 38 w 258"/>
                    <a:gd name="T5" fmla="*/ 32 h 71"/>
                    <a:gd name="T6" fmla="*/ 55 w 258"/>
                    <a:gd name="T7" fmla="*/ 31 h 71"/>
                    <a:gd name="T8" fmla="*/ 72 w 258"/>
                    <a:gd name="T9" fmla="*/ 29 h 71"/>
                    <a:gd name="T10" fmla="*/ 87 w 258"/>
                    <a:gd name="T11" fmla="*/ 28 h 71"/>
                    <a:gd name="T12" fmla="*/ 101 w 258"/>
                    <a:gd name="T13" fmla="*/ 25 h 71"/>
                    <a:gd name="T14" fmla="*/ 115 w 258"/>
                    <a:gd name="T15" fmla="*/ 21 h 71"/>
                    <a:gd name="T16" fmla="*/ 126 w 258"/>
                    <a:gd name="T17" fmla="*/ 17 h 71"/>
                    <a:gd name="T18" fmla="*/ 137 w 258"/>
                    <a:gd name="T19" fmla="*/ 13 h 71"/>
                    <a:gd name="T20" fmla="*/ 148 w 258"/>
                    <a:gd name="T21" fmla="*/ 9 h 71"/>
                    <a:gd name="T22" fmla="*/ 159 w 258"/>
                    <a:gd name="T23" fmla="*/ 6 h 71"/>
                    <a:gd name="T24" fmla="*/ 170 w 258"/>
                    <a:gd name="T25" fmla="*/ 3 h 71"/>
                    <a:gd name="T26" fmla="*/ 180 w 258"/>
                    <a:gd name="T27" fmla="*/ 2 h 71"/>
                    <a:gd name="T28" fmla="*/ 191 w 258"/>
                    <a:gd name="T29" fmla="*/ 0 h 71"/>
                    <a:gd name="T30" fmla="*/ 201 w 258"/>
                    <a:gd name="T31" fmla="*/ 0 h 71"/>
                    <a:gd name="T32" fmla="*/ 211 w 258"/>
                    <a:gd name="T33" fmla="*/ 0 h 71"/>
                    <a:gd name="T34" fmla="*/ 219 w 258"/>
                    <a:gd name="T35" fmla="*/ 0 h 71"/>
                    <a:gd name="T36" fmla="*/ 227 w 258"/>
                    <a:gd name="T37" fmla="*/ 0 h 71"/>
                    <a:gd name="T38" fmla="*/ 234 w 258"/>
                    <a:gd name="T39" fmla="*/ 2 h 71"/>
                    <a:gd name="T40" fmla="*/ 240 w 258"/>
                    <a:gd name="T41" fmla="*/ 3 h 71"/>
                    <a:gd name="T42" fmla="*/ 245 w 258"/>
                    <a:gd name="T43" fmla="*/ 6 h 71"/>
                    <a:gd name="T44" fmla="*/ 251 w 258"/>
                    <a:gd name="T45" fmla="*/ 9 h 71"/>
                    <a:gd name="T46" fmla="*/ 253 w 258"/>
                    <a:gd name="T47" fmla="*/ 13 h 71"/>
                    <a:gd name="T48" fmla="*/ 258 w 258"/>
                    <a:gd name="T49" fmla="*/ 17 h 71"/>
                    <a:gd name="T50" fmla="*/ 258 w 258"/>
                    <a:gd name="T51" fmla="*/ 18 h 71"/>
                    <a:gd name="T52" fmla="*/ 258 w 258"/>
                    <a:gd name="T53" fmla="*/ 21 h 71"/>
                    <a:gd name="T54" fmla="*/ 256 w 258"/>
                    <a:gd name="T55" fmla="*/ 24 h 71"/>
                    <a:gd name="T56" fmla="*/ 255 w 258"/>
                    <a:gd name="T57" fmla="*/ 27 h 71"/>
                    <a:gd name="T58" fmla="*/ 253 w 258"/>
                    <a:gd name="T59" fmla="*/ 28 h 71"/>
                    <a:gd name="T60" fmla="*/ 251 w 258"/>
                    <a:gd name="T61" fmla="*/ 31 h 71"/>
                    <a:gd name="T62" fmla="*/ 246 w 258"/>
                    <a:gd name="T63" fmla="*/ 34 h 71"/>
                    <a:gd name="T64" fmla="*/ 242 w 258"/>
                    <a:gd name="T65" fmla="*/ 35 h 71"/>
                    <a:gd name="T66" fmla="*/ 238 w 258"/>
                    <a:gd name="T67" fmla="*/ 38 h 71"/>
                    <a:gd name="T68" fmla="*/ 233 w 258"/>
                    <a:gd name="T69" fmla="*/ 41 h 71"/>
                    <a:gd name="T70" fmla="*/ 227 w 258"/>
                    <a:gd name="T71" fmla="*/ 42 h 71"/>
                    <a:gd name="T72" fmla="*/ 220 w 258"/>
                    <a:gd name="T73" fmla="*/ 45 h 71"/>
                    <a:gd name="T74" fmla="*/ 213 w 258"/>
                    <a:gd name="T75" fmla="*/ 47 h 71"/>
                    <a:gd name="T76" fmla="*/ 205 w 258"/>
                    <a:gd name="T77" fmla="*/ 50 h 71"/>
                    <a:gd name="T78" fmla="*/ 197 w 258"/>
                    <a:gd name="T79" fmla="*/ 52 h 71"/>
                    <a:gd name="T80" fmla="*/ 188 w 258"/>
                    <a:gd name="T81" fmla="*/ 54 h 71"/>
                    <a:gd name="T82" fmla="*/ 179 w 258"/>
                    <a:gd name="T83" fmla="*/ 57 h 71"/>
                    <a:gd name="T84" fmla="*/ 169 w 258"/>
                    <a:gd name="T85" fmla="*/ 59 h 71"/>
                    <a:gd name="T86" fmla="*/ 158 w 258"/>
                    <a:gd name="T87" fmla="*/ 61 h 71"/>
                    <a:gd name="T88" fmla="*/ 148 w 258"/>
                    <a:gd name="T89" fmla="*/ 63 h 71"/>
                    <a:gd name="T90" fmla="*/ 126 w 258"/>
                    <a:gd name="T91" fmla="*/ 65 h 71"/>
                    <a:gd name="T92" fmla="*/ 103 w 258"/>
                    <a:gd name="T93" fmla="*/ 67 h 71"/>
                    <a:gd name="T94" fmla="*/ 78 w 258"/>
                    <a:gd name="T95" fmla="*/ 70 h 71"/>
                    <a:gd name="T96" fmla="*/ 53 w 258"/>
                    <a:gd name="T97" fmla="*/ 70 h 71"/>
                    <a:gd name="T98" fmla="*/ 26 w 258"/>
                    <a:gd name="T99" fmla="*/ 71 h 71"/>
                    <a:gd name="T100" fmla="*/ 0 w 258"/>
                    <a:gd name="T101" fmla="*/ 71 h 71"/>
                    <a:gd name="T102" fmla="*/ 0 w 258"/>
                    <a:gd name="T103" fmla="*/ 52 h 71"/>
                    <a:gd name="T104" fmla="*/ 0 w 258"/>
                    <a:gd name="T105" fmla="*/ 34 h 71"/>
                    <a:gd name="T106" fmla="*/ 0 w 258"/>
                    <a:gd name="T107" fmla="*/ 34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58" h="71">
                      <a:moveTo>
                        <a:pt x="0" y="34"/>
                      </a:moveTo>
                      <a:lnTo>
                        <a:pt x="20" y="34"/>
                      </a:lnTo>
                      <a:lnTo>
                        <a:pt x="38" y="32"/>
                      </a:lnTo>
                      <a:lnTo>
                        <a:pt x="55" y="31"/>
                      </a:lnTo>
                      <a:lnTo>
                        <a:pt x="72" y="29"/>
                      </a:lnTo>
                      <a:lnTo>
                        <a:pt x="87" y="28"/>
                      </a:lnTo>
                      <a:lnTo>
                        <a:pt x="101" y="25"/>
                      </a:lnTo>
                      <a:lnTo>
                        <a:pt x="115" y="21"/>
                      </a:lnTo>
                      <a:lnTo>
                        <a:pt x="126" y="17"/>
                      </a:lnTo>
                      <a:lnTo>
                        <a:pt x="137" y="13"/>
                      </a:lnTo>
                      <a:lnTo>
                        <a:pt x="148" y="9"/>
                      </a:lnTo>
                      <a:lnTo>
                        <a:pt x="159" y="6"/>
                      </a:lnTo>
                      <a:lnTo>
                        <a:pt x="170" y="3"/>
                      </a:lnTo>
                      <a:lnTo>
                        <a:pt x="180" y="2"/>
                      </a:lnTo>
                      <a:lnTo>
                        <a:pt x="191" y="0"/>
                      </a:lnTo>
                      <a:lnTo>
                        <a:pt x="201" y="0"/>
                      </a:lnTo>
                      <a:lnTo>
                        <a:pt x="211" y="0"/>
                      </a:lnTo>
                      <a:lnTo>
                        <a:pt x="219" y="0"/>
                      </a:lnTo>
                      <a:lnTo>
                        <a:pt x="227" y="0"/>
                      </a:lnTo>
                      <a:lnTo>
                        <a:pt x="234" y="2"/>
                      </a:lnTo>
                      <a:lnTo>
                        <a:pt x="240" y="3"/>
                      </a:lnTo>
                      <a:lnTo>
                        <a:pt x="245" y="6"/>
                      </a:lnTo>
                      <a:lnTo>
                        <a:pt x="251" y="9"/>
                      </a:lnTo>
                      <a:lnTo>
                        <a:pt x="253" y="13"/>
                      </a:lnTo>
                      <a:lnTo>
                        <a:pt x="258" y="17"/>
                      </a:lnTo>
                      <a:lnTo>
                        <a:pt x="258" y="18"/>
                      </a:lnTo>
                      <a:lnTo>
                        <a:pt x="258" y="21"/>
                      </a:lnTo>
                      <a:lnTo>
                        <a:pt x="256" y="24"/>
                      </a:lnTo>
                      <a:lnTo>
                        <a:pt x="255" y="27"/>
                      </a:lnTo>
                      <a:lnTo>
                        <a:pt x="253" y="28"/>
                      </a:lnTo>
                      <a:lnTo>
                        <a:pt x="251" y="31"/>
                      </a:lnTo>
                      <a:lnTo>
                        <a:pt x="246" y="34"/>
                      </a:lnTo>
                      <a:lnTo>
                        <a:pt x="242" y="35"/>
                      </a:lnTo>
                      <a:lnTo>
                        <a:pt x="238" y="38"/>
                      </a:lnTo>
                      <a:lnTo>
                        <a:pt x="233" y="41"/>
                      </a:lnTo>
                      <a:lnTo>
                        <a:pt x="227" y="42"/>
                      </a:lnTo>
                      <a:lnTo>
                        <a:pt x="220" y="45"/>
                      </a:lnTo>
                      <a:lnTo>
                        <a:pt x="213" y="47"/>
                      </a:lnTo>
                      <a:lnTo>
                        <a:pt x="205" y="50"/>
                      </a:lnTo>
                      <a:lnTo>
                        <a:pt x="197" y="52"/>
                      </a:lnTo>
                      <a:lnTo>
                        <a:pt x="188" y="54"/>
                      </a:lnTo>
                      <a:lnTo>
                        <a:pt x="179" y="57"/>
                      </a:lnTo>
                      <a:lnTo>
                        <a:pt x="169" y="59"/>
                      </a:lnTo>
                      <a:lnTo>
                        <a:pt x="158" y="61"/>
                      </a:lnTo>
                      <a:lnTo>
                        <a:pt x="148" y="63"/>
                      </a:lnTo>
                      <a:lnTo>
                        <a:pt x="126" y="65"/>
                      </a:lnTo>
                      <a:lnTo>
                        <a:pt x="103" y="67"/>
                      </a:lnTo>
                      <a:lnTo>
                        <a:pt x="78" y="70"/>
                      </a:lnTo>
                      <a:lnTo>
                        <a:pt x="53" y="70"/>
                      </a:lnTo>
                      <a:lnTo>
                        <a:pt x="26" y="71"/>
                      </a:lnTo>
                      <a:lnTo>
                        <a:pt x="0" y="71"/>
                      </a:lnTo>
                      <a:lnTo>
                        <a:pt x="0" y="52"/>
                      </a:lnTo>
                      <a:lnTo>
                        <a:pt x="0" y="34"/>
                      </a:lnTo>
                      <a:lnTo>
                        <a:pt x="0" y="34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3" name="组合 102"/>
            <p:cNvGrpSpPr/>
            <p:nvPr/>
          </p:nvGrpSpPr>
          <p:grpSpPr>
            <a:xfrm>
              <a:off x="3559310" y="4105042"/>
              <a:ext cx="450807" cy="453063"/>
              <a:chOff x="2391863" y="3453859"/>
              <a:chExt cx="450807" cy="453063"/>
            </a:xfrm>
          </p:grpSpPr>
          <p:pic>
            <p:nvPicPr>
              <p:cNvPr id="118" name="图片 11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91863" y="3453859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19" name="组合 118"/>
              <p:cNvGrpSpPr/>
              <p:nvPr/>
            </p:nvGrpSpPr>
            <p:grpSpPr>
              <a:xfrm>
                <a:off x="2530617" y="3506378"/>
                <a:ext cx="173298" cy="348024"/>
                <a:chOff x="3203575" y="4203700"/>
                <a:chExt cx="385762" cy="774701"/>
              </a:xfrm>
              <a:solidFill>
                <a:srgbClr val="FF0000"/>
              </a:solidFill>
            </p:grpSpPr>
            <p:sp>
              <p:nvSpPr>
                <p:cNvPr id="120" name="Freeform 147"/>
                <p:cNvSpPr/>
                <p:nvPr/>
              </p:nvSpPr>
              <p:spPr bwMode="auto">
                <a:xfrm>
                  <a:off x="3203575" y="4413250"/>
                  <a:ext cx="58737" cy="531813"/>
                </a:xfrm>
                <a:custGeom>
                  <a:avLst/>
                  <a:gdLst>
                    <a:gd name="T0" fmla="*/ 75 w 75"/>
                    <a:gd name="T1" fmla="*/ 70 h 668"/>
                    <a:gd name="T2" fmla="*/ 75 w 75"/>
                    <a:gd name="T3" fmla="*/ 152 h 668"/>
                    <a:gd name="T4" fmla="*/ 73 w 75"/>
                    <a:gd name="T5" fmla="*/ 227 h 668"/>
                    <a:gd name="T6" fmla="*/ 73 w 75"/>
                    <a:gd name="T7" fmla="*/ 295 h 668"/>
                    <a:gd name="T8" fmla="*/ 72 w 75"/>
                    <a:gd name="T9" fmla="*/ 356 h 668"/>
                    <a:gd name="T10" fmla="*/ 72 w 75"/>
                    <a:gd name="T11" fmla="*/ 410 h 668"/>
                    <a:gd name="T12" fmla="*/ 70 w 75"/>
                    <a:gd name="T13" fmla="*/ 457 h 668"/>
                    <a:gd name="T14" fmla="*/ 70 w 75"/>
                    <a:gd name="T15" fmla="*/ 497 h 668"/>
                    <a:gd name="T16" fmla="*/ 69 w 75"/>
                    <a:gd name="T17" fmla="*/ 530 h 668"/>
                    <a:gd name="T18" fmla="*/ 68 w 75"/>
                    <a:gd name="T19" fmla="*/ 556 h 668"/>
                    <a:gd name="T20" fmla="*/ 66 w 75"/>
                    <a:gd name="T21" fmla="*/ 577 h 668"/>
                    <a:gd name="T22" fmla="*/ 62 w 75"/>
                    <a:gd name="T23" fmla="*/ 609 h 668"/>
                    <a:gd name="T24" fmla="*/ 58 w 75"/>
                    <a:gd name="T25" fmla="*/ 634 h 668"/>
                    <a:gd name="T26" fmla="*/ 54 w 75"/>
                    <a:gd name="T27" fmla="*/ 652 h 668"/>
                    <a:gd name="T28" fmla="*/ 51 w 75"/>
                    <a:gd name="T29" fmla="*/ 663 h 668"/>
                    <a:gd name="T30" fmla="*/ 48 w 75"/>
                    <a:gd name="T31" fmla="*/ 668 h 668"/>
                    <a:gd name="T32" fmla="*/ 41 w 75"/>
                    <a:gd name="T33" fmla="*/ 667 h 668"/>
                    <a:gd name="T34" fmla="*/ 32 w 75"/>
                    <a:gd name="T35" fmla="*/ 655 h 668"/>
                    <a:gd name="T36" fmla="*/ 21 w 75"/>
                    <a:gd name="T37" fmla="*/ 631 h 668"/>
                    <a:gd name="T38" fmla="*/ 11 w 75"/>
                    <a:gd name="T39" fmla="*/ 606 h 668"/>
                    <a:gd name="T40" fmla="*/ 5 w 75"/>
                    <a:gd name="T41" fmla="*/ 590 h 668"/>
                    <a:gd name="T42" fmla="*/ 5 w 75"/>
                    <a:gd name="T43" fmla="*/ 578 h 668"/>
                    <a:gd name="T44" fmla="*/ 5 w 75"/>
                    <a:gd name="T45" fmla="*/ 570 h 668"/>
                    <a:gd name="T46" fmla="*/ 7 w 75"/>
                    <a:gd name="T47" fmla="*/ 558 h 668"/>
                    <a:gd name="T48" fmla="*/ 8 w 75"/>
                    <a:gd name="T49" fmla="*/ 541 h 668"/>
                    <a:gd name="T50" fmla="*/ 11 w 75"/>
                    <a:gd name="T51" fmla="*/ 519 h 668"/>
                    <a:gd name="T52" fmla="*/ 12 w 75"/>
                    <a:gd name="T53" fmla="*/ 494 h 668"/>
                    <a:gd name="T54" fmla="*/ 15 w 75"/>
                    <a:gd name="T55" fmla="*/ 462 h 668"/>
                    <a:gd name="T56" fmla="*/ 16 w 75"/>
                    <a:gd name="T57" fmla="*/ 425 h 668"/>
                    <a:gd name="T58" fmla="*/ 19 w 75"/>
                    <a:gd name="T59" fmla="*/ 382 h 668"/>
                    <a:gd name="T60" fmla="*/ 22 w 75"/>
                    <a:gd name="T61" fmla="*/ 333 h 668"/>
                    <a:gd name="T62" fmla="*/ 23 w 75"/>
                    <a:gd name="T63" fmla="*/ 278 h 668"/>
                    <a:gd name="T64" fmla="*/ 25 w 75"/>
                    <a:gd name="T65" fmla="*/ 221 h 668"/>
                    <a:gd name="T66" fmla="*/ 23 w 75"/>
                    <a:gd name="T67" fmla="*/ 173 h 668"/>
                    <a:gd name="T68" fmla="*/ 22 w 75"/>
                    <a:gd name="T69" fmla="*/ 131 h 668"/>
                    <a:gd name="T70" fmla="*/ 19 w 75"/>
                    <a:gd name="T71" fmla="*/ 97 h 668"/>
                    <a:gd name="T72" fmla="*/ 15 w 75"/>
                    <a:gd name="T73" fmla="*/ 72 h 668"/>
                    <a:gd name="T74" fmla="*/ 10 w 75"/>
                    <a:gd name="T75" fmla="*/ 50 h 668"/>
                    <a:gd name="T76" fmla="*/ 1 w 75"/>
                    <a:gd name="T77" fmla="*/ 26 h 668"/>
                    <a:gd name="T78" fmla="*/ 0 w 75"/>
                    <a:gd name="T79" fmla="*/ 10 h 668"/>
                    <a:gd name="T80" fmla="*/ 3 w 75"/>
                    <a:gd name="T81" fmla="*/ 1 h 668"/>
                    <a:gd name="T82" fmla="*/ 8 w 75"/>
                    <a:gd name="T83" fmla="*/ 0 h 668"/>
                    <a:gd name="T84" fmla="*/ 19 w 75"/>
                    <a:gd name="T85" fmla="*/ 1 h 668"/>
                    <a:gd name="T86" fmla="*/ 36 w 75"/>
                    <a:gd name="T87" fmla="*/ 4 h 668"/>
                    <a:gd name="T88" fmla="*/ 57 w 75"/>
                    <a:gd name="T89" fmla="*/ 8 h 668"/>
                    <a:gd name="T90" fmla="*/ 75 w 75"/>
                    <a:gd name="T91" fmla="*/ 12 h 6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5" h="668">
                      <a:moveTo>
                        <a:pt x="75" y="12"/>
                      </a:moveTo>
                      <a:lnTo>
                        <a:pt x="75" y="43"/>
                      </a:lnTo>
                      <a:lnTo>
                        <a:pt x="75" y="70"/>
                      </a:lnTo>
                      <a:lnTo>
                        <a:pt x="75" y="98"/>
                      </a:lnTo>
                      <a:lnTo>
                        <a:pt x="75" y="126"/>
                      </a:lnTo>
                      <a:lnTo>
                        <a:pt x="75" y="152"/>
                      </a:lnTo>
                      <a:lnTo>
                        <a:pt x="73" y="177"/>
                      </a:lnTo>
                      <a:lnTo>
                        <a:pt x="73" y="202"/>
                      </a:lnTo>
                      <a:lnTo>
                        <a:pt x="73" y="227"/>
                      </a:lnTo>
                      <a:lnTo>
                        <a:pt x="73" y="250"/>
                      </a:lnTo>
                      <a:lnTo>
                        <a:pt x="73" y="273"/>
                      </a:lnTo>
                      <a:lnTo>
                        <a:pt x="73" y="295"/>
                      </a:lnTo>
                      <a:lnTo>
                        <a:pt x="73" y="315"/>
                      </a:lnTo>
                      <a:lnTo>
                        <a:pt x="73" y="336"/>
                      </a:lnTo>
                      <a:lnTo>
                        <a:pt x="72" y="356"/>
                      </a:lnTo>
                      <a:lnTo>
                        <a:pt x="72" y="374"/>
                      </a:lnTo>
                      <a:lnTo>
                        <a:pt x="72" y="392"/>
                      </a:lnTo>
                      <a:lnTo>
                        <a:pt x="72" y="410"/>
                      </a:lnTo>
                      <a:lnTo>
                        <a:pt x="72" y="426"/>
                      </a:lnTo>
                      <a:lnTo>
                        <a:pt x="70" y="441"/>
                      </a:lnTo>
                      <a:lnTo>
                        <a:pt x="70" y="457"/>
                      </a:lnTo>
                      <a:lnTo>
                        <a:pt x="70" y="470"/>
                      </a:lnTo>
                      <a:lnTo>
                        <a:pt x="70" y="484"/>
                      </a:lnTo>
                      <a:lnTo>
                        <a:pt x="70" y="497"/>
                      </a:lnTo>
                      <a:lnTo>
                        <a:pt x="69" y="509"/>
                      </a:lnTo>
                      <a:lnTo>
                        <a:pt x="69" y="520"/>
                      </a:lnTo>
                      <a:lnTo>
                        <a:pt x="69" y="530"/>
                      </a:lnTo>
                      <a:lnTo>
                        <a:pt x="69" y="540"/>
                      </a:lnTo>
                      <a:lnTo>
                        <a:pt x="68" y="549"/>
                      </a:lnTo>
                      <a:lnTo>
                        <a:pt x="68" y="556"/>
                      </a:lnTo>
                      <a:lnTo>
                        <a:pt x="68" y="565"/>
                      </a:lnTo>
                      <a:lnTo>
                        <a:pt x="68" y="572"/>
                      </a:lnTo>
                      <a:lnTo>
                        <a:pt x="66" y="577"/>
                      </a:lnTo>
                      <a:lnTo>
                        <a:pt x="65" y="588"/>
                      </a:lnTo>
                      <a:lnTo>
                        <a:pt x="64" y="599"/>
                      </a:lnTo>
                      <a:lnTo>
                        <a:pt x="62" y="609"/>
                      </a:lnTo>
                      <a:lnTo>
                        <a:pt x="61" y="617"/>
                      </a:lnTo>
                      <a:lnTo>
                        <a:pt x="59" y="625"/>
                      </a:lnTo>
                      <a:lnTo>
                        <a:pt x="58" y="634"/>
                      </a:lnTo>
                      <a:lnTo>
                        <a:pt x="57" y="641"/>
                      </a:lnTo>
                      <a:lnTo>
                        <a:pt x="55" y="646"/>
                      </a:lnTo>
                      <a:lnTo>
                        <a:pt x="54" y="652"/>
                      </a:lnTo>
                      <a:lnTo>
                        <a:pt x="54" y="656"/>
                      </a:lnTo>
                      <a:lnTo>
                        <a:pt x="52" y="660"/>
                      </a:lnTo>
                      <a:lnTo>
                        <a:pt x="51" y="663"/>
                      </a:lnTo>
                      <a:lnTo>
                        <a:pt x="50" y="666"/>
                      </a:lnTo>
                      <a:lnTo>
                        <a:pt x="50" y="667"/>
                      </a:lnTo>
                      <a:lnTo>
                        <a:pt x="48" y="668"/>
                      </a:lnTo>
                      <a:lnTo>
                        <a:pt x="47" y="668"/>
                      </a:lnTo>
                      <a:lnTo>
                        <a:pt x="44" y="668"/>
                      </a:lnTo>
                      <a:lnTo>
                        <a:pt x="41" y="667"/>
                      </a:lnTo>
                      <a:lnTo>
                        <a:pt x="39" y="663"/>
                      </a:lnTo>
                      <a:lnTo>
                        <a:pt x="36" y="659"/>
                      </a:lnTo>
                      <a:lnTo>
                        <a:pt x="32" y="655"/>
                      </a:lnTo>
                      <a:lnTo>
                        <a:pt x="29" y="648"/>
                      </a:lnTo>
                      <a:lnTo>
                        <a:pt x="25" y="639"/>
                      </a:lnTo>
                      <a:lnTo>
                        <a:pt x="21" y="631"/>
                      </a:lnTo>
                      <a:lnTo>
                        <a:pt x="16" y="623"/>
                      </a:lnTo>
                      <a:lnTo>
                        <a:pt x="14" y="614"/>
                      </a:lnTo>
                      <a:lnTo>
                        <a:pt x="11" y="606"/>
                      </a:lnTo>
                      <a:lnTo>
                        <a:pt x="8" y="599"/>
                      </a:lnTo>
                      <a:lnTo>
                        <a:pt x="7" y="594"/>
                      </a:lnTo>
                      <a:lnTo>
                        <a:pt x="5" y="590"/>
                      </a:lnTo>
                      <a:lnTo>
                        <a:pt x="5" y="584"/>
                      </a:lnTo>
                      <a:lnTo>
                        <a:pt x="5" y="581"/>
                      </a:lnTo>
                      <a:lnTo>
                        <a:pt x="5" y="578"/>
                      </a:lnTo>
                      <a:lnTo>
                        <a:pt x="5" y="577"/>
                      </a:lnTo>
                      <a:lnTo>
                        <a:pt x="5" y="574"/>
                      </a:lnTo>
                      <a:lnTo>
                        <a:pt x="5" y="570"/>
                      </a:lnTo>
                      <a:lnTo>
                        <a:pt x="7" y="567"/>
                      </a:lnTo>
                      <a:lnTo>
                        <a:pt x="7" y="563"/>
                      </a:lnTo>
                      <a:lnTo>
                        <a:pt x="7" y="558"/>
                      </a:lnTo>
                      <a:lnTo>
                        <a:pt x="8" y="552"/>
                      </a:lnTo>
                      <a:lnTo>
                        <a:pt x="8" y="547"/>
                      </a:lnTo>
                      <a:lnTo>
                        <a:pt x="8" y="541"/>
                      </a:lnTo>
                      <a:lnTo>
                        <a:pt x="10" y="534"/>
                      </a:lnTo>
                      <a:lnTo>
                        <a:pt x="10" y="527"/>
                      </a:lnTo>
                      <a:lnTo>
                        <a:pt x="11" y="519"/>
                      </a:lnTo>
                      <a:lnTo>
                        <a:pt x="11" y="511"/>
                      </a:lnTo>
                      <a:lnTo>
                        <a:pt x="12" y="502"/>
                      </a:lnTo>
                      <a:lnTo>
                        <a:pt x="12" y="494"/>
                      </a:lnTo>
                      <a:lnTo>
                        <a:pt x="14" y="483"/>
                      </a:lnTo>
                      <a:lnTo>
                        <a:pt x="14" y="473"/>
                      </a:lnTo>
                      <a:lnTo>
                        <a:pt x="15" y="462"/>
                      </a:lnTo>
                      <a:lnTo>
                        <a:pt x="15" y="450"/>
                      </a:lnTo>
                      <a:lnTo>
                        <a:pt x="16" y="437"/>
                      </a:lnTo>
                      <a:lnTo>
                        <a:pt x="16" y="425"/>
                      </a:lnTo>
                      <a:lnTo>
                        <a:pt x="18" y="411"/>
                      </a:lnTo>
                      <a:lnTo>
                        <a:pt x="19" y="397"/>
                      </a:lnTo>
                      <a:lnTo>
                        <a:pt x="19" y="382"/>
                      </a:lnTo>
                      <a:lnTo>
                        <a:pt x="21" y="367"/>
                      </a:lnTo>
                      <a:lnTo>
                        <a:pt x="21" y="350"/>
                      </a:lnTo>
                      <a:lnTo>
                        <a:pt x="22" y="333"/>
                      </a:lnTo>
                      <a:lnTo>
                        <a:pt x="22" y="315"/>
                      </a:lnTo>
                      <a:lnTo>
                        <a:pt x="23" y="297"/>
                      </a:lnTo>
                      <a:lnTo>
                        <a:pt x="23" y="278"/>
                      </a:lnTo>
                      <a:lnTo>
                        <a:pt x="25" y="260"/>
                      </a:lnTo>
                      <a:lnTo>
                        <a:pt x="25" y="241"/>
                      </a:lnTo>
                      <a:lnTo>
                        <a:pt x="25" y="221"/>
                      </a:lnTo>
                      <a:lnTo>
                        <a:pt x="23" y="205"/>
                      </a:lnTo>
                      <a:lnTo>
                        <a:pt x="23" y="188"/>
                      </a:lnTo>
                      <a:lnTo>
                        <a:pt x="23" y="173"/>
                      </a:lnTo>
                      <a:lnTo>
                        <a:pt x="23" y="158"/>
                      </a:lnTo>
                      <a:lnTo>
                        <a:pt x="22" y="144"/>
                      </a:lnTo>
                      <a:lnTo>
                        <a:pt x="22" y="131"/>
                      </a:lnTo>
                      <a:lnTo>
                        <a:pt x="21" y="119"/>
                      </a:lnTo>
                      <a:lnTo>
                        <a:pt x="19" y="108"/>
                      </a:lnTo>
                      <a:lnTo>
                        <a:pt x="19" y="97"/>
                      </a:lnTo>
                      <a:lnTo>
                        <a:pt x="18" y="88"/>
                      </a:lnTo>
                      <a:lnTo>
                        <a:pt x="16" y="79"/>
                      </a:lnTo>
                      <a:lnTo>
                        <a:pt x="15" y="72"/>
                      </a:lnTo>
                      <a:lnTo>
                        <a:pt x="14" y="65"/>
                      </a:lnTo>
                      <a:lnTo>
                        <a:pt x="12" y="59"/>
                      </a:lnTo>
                      <a:lnTo>
                        <a:pt x="10" y="50"/>
                      </a:lnTo>
                      <a:lnTo>
                        <a:pt x="5" y="41"/>
                      </a:lnTo>
                      <a:lnTo>
                        <a:pt x="3" y="33"/>
                      </a:lnTo>
                      <a:lnTo>
                        <a:pt x="1" y="26"/>
                      </a:lnTo>
                      <a:lnTo>
                        <a:pt x="0" y="21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1" y="4"/>
                      </a:lnTo>
                      <a:lnTo>
                        <a:pt x="1" y="3"/>
                      </a:lnTo>
                      <a:lnTo>
                        <a:pt x="3" y="1"/>
                      </a:lnTo>
                      <a:lnTo>
                        <a:pt x="4" y="1"/>
                      </a:lnTo>
                      <a:lnTo>
                        <a:pt x="5" y="0"/>
                      </a:lnTo>
                      <a:lnTo>
                        <a:pt x="8" y="0"/>
                      </a:lnTo>
                      <a:lnTo>
                        <a:pt x="11" y="0"/>
                      </a:lnTo>
                      <a:lnTo>
                        <a:pt x="15" y="0"/>
                      </a:lnTo>
                      <a:lnTo>
                        <a:pt x="19" y="1"/>
                      </a:lnTo>
                      <a:lnTo>
                        <a:pt x="23" y="1"/>
                      </a:lnTo>
                      <a:lnTo>
                        <a:pt x="29" y="3"/>
                      </a:lnTo>
                      <a:lnTo>
                        <a:pt x="36" y="4"/>
                      </a:lnTo>
                      <a:lnTo>
                        <a:pt x="41" y="5"/>
                      </a:lnTo>
                      <a:lnTo>
                        <a:pt x="50" y="7"/>
                      </a:lnTo>
                      <a:lnTo>
                        <a:pt x="57" y="8"/>
                      </a:lnTo>
                      <a:lnTo>
                        <a:pt x="65" y="11"/>
                      </a:lnTo>
                      <a:lnTo>
                        <a:pt x="75" y="12"/>
                      </a:lnTo>
                      <a:lnTo>
                        <a:pt x="75" y="12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" name="Freeform 148"/>
                <p:cNvSpPr/>
                <p:nvPr/>
              </p:nvSpPr>
              <p:spPr bwMode="auto">
                <a:xfrm>
                  <a:off x="3265488" y="4203700"/>
                  <a:ext cx="153987" cy="231775"/>
                </a:xfrm>
                <a:custGeom>
                  <a:avLst/>
                  <a:gdLst>
                    <a:gd name="T0" fmla="*/ 91 w 192"/>
                    <a:gd name="T1" fmla="*/ 75 h 292"/>
                    <a:gd name="T2" fmla="*/ 97 w 192"/>
                    <a:gd name="T3" fmla="*/ 54 h 292"/>
                    <a:gd name="T4" fmla="*/ 99 w 192"/>
                    <a:gd name="T5" fmla="*/ 39 h 292"/>
                    <a:gd name="T6" fmla="*/ 98 w 192"/>
                    <a:gd name="T7" fmla="*/ 28 h 292"/>
                    <a:gd name="T8" fmla="*/ 91 w 192"/>
                    <a:gd name="T9" fmla="*/ 21 h 292"/>
                    <a:gd name="T10" fmla="*/ 87 w 192"/>
                    <a:gd name="T11" fmla="*/ 15 h 292"/>
                    <a:gd name="T12" fmla="*/ 87 w 192"/>
                    <a:gd name="T13" fmla="*/ 10 h 292"/>
                    <a:gd name="T14" fmla="*/ 88 w 192"/>
                    <a:gd name="T15" fmla="*/ 6 h 292"/>
                    <a:gd name="T16" fmla="*/ 92 w 192"/>
                    <a:gd name="T17" fmla="*/ 3 h 292"/>
                    <a:gd name="T18" fmla="*/ 95 w 192"/>
                    <a:gd name="T19" fmla="*/ 2 h 292"/>
                    <a:gd name="T20" fmla="*/ 102 w 192"/>
                    <a:gd name="T21" fmla="*/ 0 h 292"/>
                    <a:gd name="T22" fmla="*/ 116 w 192"/>
                    <a:gd name="T23" fmla="*/ 2 h 292"/>
                    <a:gd name="T24" fmla="*/ 134 w 192"/>
                    <a:gd name="T25" fmla="*/ 7 h 292"/>
                    <a:gd name="T26" fmla="*/ 151 w 192"/>
                    <a:gd name="T27" fmla="*/ 14 h 292"/>
                    <a:gd name="T28" fmla="*/ 162 w 192"/>
                    <a:gd name="T29" fmla="*/ 18 h 292"/>
                    <a:gd name="T30" fmla="*/ 170 w 192"/>
                    <a:gd name="T31" fmla="*/ 24 h 292"/>
                    <a:gd name="T32" fmla="*/ 177 w 192"/>
                    <a:gd name="T33" fmla="*/ 28 h 292"/>
                    <a:gd name="T34" fmla="*/ 182 w 192"/>
                    <a:gd name="T35" fmla="*/ 33 h 292"/>
                    <a:gd name="T36" fmla="*/ 187 w 192"/>
                    <a:gd name="T37" fmla="*/ 38 h 292"/>
                    <a:gd name="T38" fmla="*/ 189 w 192"/>
                    <a:gd name="T39" fmla="*/ 42 h 292"/>
                    <a:gd name="T40" fmla="*/ 191 w 192"/>
                    <a:gd name="T41" fmla="*/ 47 h 292"/>
                    <a:gd name="T42" fmla="*/ 191 w 192"/>
                    <a:gd name="T43" fmla="*/ 50 h 292"/>
                    <a:gd name="T44" fmla="*/ 189 w 192"/>
                    <a:gd name="T45" fmla="*/ 54 h 292"/>
                    <a:gd name="T46" fmla="*/ 188 w 192"/>
                    <a:gd name="T47" fmla="*/ 60 h 292"/>
                    <a:gd name="T48" fmla="*/ 184 w 192"/>
                    <a:gd name="T49" fmla="*/ 67 h 292"/>
                    <a:gd name="T50" fmla="*/ 178 w 192"/>
                    <a:gd name="T51" fmla="*/ 75 h 292"/>
                    <a:gd name="T52" fmla="*/ 171 w 192"/>
                    <a:gd name="T53" fmla="*/ 86 h 292"/>
                    <a:gd name="T54" fmla="*/ 164 w 192"/>
                    <a:gd name="T55" fmla="*/ 97 h 292"/>
                    <a:gd name="T56" fmla="*/ 155 w 192"/>
                    <a:gd name="T57" fmla="*/ 111 h 292"/>
                    <a:gd name="T58" fmla="*/ 145 w 192"/>
                    <a:gd name="T59" fmla="*/ 126 h 292"/>
                    <a:gd name="T60" fmla="*/ 133 w 192"/>
                    <a:gd name="T61" fmla="*/ 143 h 292"/>
                    <a:gd name="T62" fmla="*/ 120 w 192"/>
                    <a:gd name="T63" fmla="*/ 161 h 292"/>
                    <a:gd name="T64" fmla="*/ 106 w 192"/>
                    <a:gd name="T65" fmla="*/ 181 h 292"/>
                    <a:gd name="T66" fmla="*/ 91 w 192"/>
                    <a:gd name="T67" fmla="*/ 202 h 292"/>
                    <a:gd name="T68" fmla="*/ 73 w 192"/>
                    <a:gd name="T69" fmla="*/ 226 h 292"/>
                    <a:gd name="T70" fmla="*/ 55 w 192"/>
                    <a:gd name="T71" fmla="*/ 251 h 292"/>
                    <a:gd name="T72" fmla="*/ 36 w 192"/>
                    <a:gd name="T73" fmla="*/ 277 h 292"/>
                    <a:gd name="T74" fmla="*/ 0 w 192"/>
                    <a:gd name="T75" fmla="*/ 292 h 292"/>
                    <a:gd name="T76" fmla="*/ 16 w 192"/>
                    <a:gd name="T77" fmla="*/ 253 h 292"/>
                    <a:gd name="T78" fmla="*/ 32 w 192"/>
                    <a:gd name="T79" fmla="*/ 220 h 292"/>
                    <a:gd name="T80" fmla="*/ 45 w 192"/>
                    <a:gd name="T81" fmla="*/ 190 h 292"/>
                    <a:gd name="T82" fmla="*/ 58 w 192"/>
                    <a:gd name="T83" fmla="*/ 162 h 292"/>
                    <a:gd name="T84" fmla="*/ 68 w 192"/>
                    <a:gd name="T85" fmla="*/ 139 h 292"/>
                    <a:gd name="T86" fmla="*/ 76 w 192"/>
                    <a:gd name="T87" fmla="*/ 118 h 292"/>
                    <a:gd name="T88" fmla="*/ 83 w 192"/>
                    <a:gd name="T89" fmla="*/ 101 h 292"/>
                    <a:gd name="T90" fmla="*/ 88 w 192"/>
                    <a:gd name="T91" fmla="*/ 87 h 2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92" h="292">
                      <a:moveTo>
                        <a:pt x="88" y="87"/>
                      </a:moveTo>
                      <a:lnTo>
                        <a:pt x="91" y="75"/>
                      </a:lnTo>
                      <a:lnTo>
                        <a:pt x="95" y="64"/>
                      </a:lnTo>
                      <a:lnTo>
                        <a:pt x="97" y="54"/>
                      </a:lnTo>
                      <a:lnTo>
                        <a:pt x="98" y="46"/>
                      </a:lnTo>
                      <a:lnTo>
                        <a:pt x="99" y="39"/>
                      </a:lnTo>
                      <a:lnTo>
                        <a:pt x="99" y="32"/>
                      </a:lnTo>
                      <a:lnTo>
                        <a:pt x="98" y="28"/>
                      </a:lnTo>
                      <a:lnTo>
                        <a:pt x="95" y="24"/>
                      </a:lnTo>
                      <a:lnTo>
                        <a:pt x="91" y="21"/>
                      </a:lnTo>
                      <a:lnTo>
                        <a:pt x="88" y="18"/>
                      </a:lnTo>
                      <a:lnTo>
                        <a:pt x="87" y="15"/>
                      </a:lnTo>
                      <a:lnTo>
                        <a:pt x="86" y="13"/>
                      </a:lnTo>
                      <a:lnTo>
                        <a:pt x="87" y="10"/>
                      </a:lnTo>
                      <a:lnTo>
                        <a:pt x="87" y="7"/>
                      </a:lnTo>
                      <a:lnTo>
                        <a:pt x="88" y="6"/>
                      </a:lnTo>
                      <a:lnTo>
                        <a:pt x="91" y="3"/>
                      </a:lnTo>
                      <a:lnTo>
                        <a:pt x="92" y="3"/>
                      </a:lnTo>
                      <a:lnTo>
                        <a:pt x="94" y="2"/>
                      </a:lnTo>
                      <a:lnTo>
                        <a:pt x="95" y="2"/>
                      </a:lnTo>
                      <a:lnTo>
                        <a:pt x="97" y="2"/>
                      </a:lnTo>
                      <a:lnTo>
                        <a:pt x="102" y="0"/>
                      </a:lnTo>
                      <a:lnTo>
                        <a:pt x="108" y="2"/>
                      </a:lnTo>
                      <a:lnTo>
                        <a:pt x="116" y="2"/>
                      </a:lnTo>
                      <a:lnTo>
                        <a:pt x="124" y="4"/>
                      </a:lnTo>
                      <a:lnTo>
                        <a:pt x="134" y="7"/>
                      </a:lnTo>
                      <a:lnTo>
                        <a:pt x="145" y="11"/>
                      </a:lnTo>
                      <a:lnTo>
                        <a:pt x="151" y="14"/>
                      </a:lnTo>
                      <a:lnTo>
                        <a:pt x="156" y="17"/>
                      </a:lnTo>
                      <a:lnTo>
                        <a:pt x="162" y="18"/>
                      </a:lnTo>
                      <a:lnTo>
                        <a:pt x="166" y="21"/>
                      </a:lnTo>
                      <a:lnTo>
                        <a:pt x="170" y="24"/>
                      </a:lnTo>
                      <a:lnTo>
                        <a:pt x="173" y="26"/>
                      </a:lnTo>
                      <a:lnTo>
                        <a:pt x="177" y="28"/>
                      </a:lnTo>
                      <a:lnTo>
                        <a:pt x="180" y="31"/>
                      </a:lnTo>
                      <a:lnTo>
                        <a:pt x="182" y="33"/>
                      </a:lnTo>
                      <a:lnTo>
                        <a:pt x="185" y="35"/>
                      </a:lnTo>
                      <a:lnTo>
                        <a:pt x="187" y="38"/>
                      </a:lnTo>
                      <a:lnTo>
                        <a:pt x="188" y="40"/>
                      </a:lnTo>
                      <a:lnTo>
                        <a:pt x="189" y="42"/>
                      </a:lnTo>
                      <a:lnTo>
                        <a:pt x="191" y="44"/>
                      </a:lnTo>
                      <a:lnTo>
                        <a:pt x="191" y="47"/>
                      </a:lnTo>
                      <a:lnTo>
                        <a:pt x="192" y="49"/>
                      </a:lnTo>
                      <a:lnTo>
                        <a:pt x="191" y="50"/>
                      </a:lnTo>
                      <a:lnTo>
                        <a:pt x="191" y="53"/>
                      </a:lnTo>
                      <a:lnTo>
                        <a:pt x="189" y="54"/>
                      </a:lnTo>
                      <a:lnTo>
                        <a:pt x="189" y="57"/>
                      </a:lnTo>
                      <a:lnTo>
                        <a:pt x="188" y="60"/>
                      </a:lnTo>
                      <a:lnTo>
                        <a:pt x="185" y="62"/>
                      </a:lnTo>
                      <a:lnTo>
                        <a:pt x="184" y="67"/>
                      </a:lnTo>
                      <a:lnTo>
                        <a:pt x="181" y="71"/>
                      </a:lnTo>
                      <a:lnTo>
                        <a:pt x="178" y="75"/>
                      </a:lnTo>
                      <a:lnTo>
                        <a:pt x="176" y="80"/>
                      </a:lnTo>
                      <a:lnTo>
                        <a:pt x="171" y="86"/>
                      </a:lnTo>
                      <a:lnTo>
                        <a:pt x="169" y="91"/>
                      </a:lnTo>
                      <a:lnTo>
                        <a:pt x="164" y="97"/>
                      </a:lnTo>
                      <a:lnTo>
                        <a:pt x="160" y="104"/>
                      </a:lnTo>
                      <a:lnTo>
                        <a:pt x="155" y="111"/>
                      </a:lnTo>
                      <a:lnTo>
                        <a:pt x="151" y="118"/>
                      </a:lnTo>
                      <a:lnTo>
                        <a:pt x="145" y="126"/>
                      </a:lnTo>
                      <a:lnTo>
                        <a:pt x="140" y="134"/>
                      </a:lnTo>
                      <a:lnTo>
                        <a:pt x="133" y="143"/>
                      </a:lnTo>
                      <a:lnTo>
                        <a:pt x="127" y="151"/>
                      </a:lnTo>
                      <a:lnTo>
                        <a:pt x="120" y="161"/>
                      </a:lnTo>
                      <a:lnTo>
                        <a:pt x="113" y="170"/>
                      </a:lnTo>
                      <a:lnTo>
                        <a:pt x="106" y="181"/>
                      </a:lnTo>
                      <a:lnTo>
                        <a:pt x="98" y="191"/>
                      </a:lnTo>
                      <a:lnTo>
                        <a:pt x="91" y="202"/>
                      </a:lnTo>
                      <a:lnTo>
                        <a:pt x="83" y="213"/>
                      </a:lnTo>
                      <a:lnTo>
                        <a:pt x="73" y="226"/>
                      </a:lnTo>
                      <a:lnTo>
                        <a:pt x="65" y="238"/>
                      </a:lnTo>
                      <a:lnTo>
                        <a:pt x="55" y="251"/>
                      </a:lnTo>
                      <a:lnTo>
                        <a:pt x="45" y="265"/>
                      </a:lnTo>
                      <a:lnTo>
                        <a:pt x="36" y="277"/>
                      </a:lnTo>
                      <a:lnTo>
                        <a:pt x="26" y="292"/>
                      </a:lnTo>
                      <a:lnTo>
                        <a:pt x="0" y="292"/>
                      </a:lnTo>
                      <a:lnTo>
                        <a:pt x="8" y="273"/>
                      </a:lnTo>
                      <a:lnTo>
                        <a:pt x="16" y="253"/>
                      </a:lnTo>
                      <a:lnTo>
                        <a:pt x="25" y="237"/>
                      </a:lnTo>
                      <a:lnTo>
                        <a:pt x="32" y="220"/>
                      </a:lnTo>
                      <a:lnTo>
                        <a:pt x="40" y="205"/>
                      </a:lnTo>
                      <a:lnTo>
                        <a:pt x="45" y="190"/>
                      </a:lnTo>
                      <a:lnTo>
                        <a:pt x="52" y="176"/>
                      </a:lnTo>
                      <a:lnTo>
                        <a:pt x="58" y="162"/>
                      </a:lnTo>
                      <a:lnTo>
                        <a:pt x="63" y="150"/>
                      </a:lnTo>
                      <a:lnTo>
                        <a:pt x="68" y="139"/>
                      </a:lnTo>
                      <a:lnTo>
                        <a:pt x="72" y="127"/>
                      </a:lnTo>
                      <a:lnTo>
                        <a:pt x="76" y="118"/>
                      </a:lnTo>
                      <a:lnTo>
                        <a:pt x="80" y="109"/>
                      </a:lnTo>
                      <a:lnTo>
                        <a:pt x="83" y="101"/>
                      </a:lnTo>
                      <a:lnTo>
                        <a:pt x="86" y="93"/>
                      </a:lnTo>
                      <a:lnTo>
                        <a:pt x="88" y="87"/>
                      </a:lnTo>
                      <a:lnTo>
                        <a:pt x="88" y="87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" name="Freeform 149"/>
                <p:cNvSpPr/>
                <p:nvPr/>
              </p:nvSpPr>
              <p:spPr bwMode="auto">
                <a:xfrm>
                  <a:off x="3232150" y="4360863"/>
                  <a:ext cx="357187" cy="617538"/>
                </a:xfrm>
                <a:custGeom>
                  <a:avLst/>
                  <a:gdLst>
                    <a:gd name="T0" fmla="*/ 386 w 450"/>
                    <a:gd name="T1" fmla="*/ 748 h 778"/>
                    <a:gd name="T2" fmla="*/ 371 w 450"/>
                    <a:gd name="T3" fmla="*/ 767 h 778"/>
                    <a:gd name="T4" fmla="*/ 358 w 450"/>
                    <a:gd name="T5" fmla="*/ 777 h 778"/>
                    <a:gd name="T6" fmla="*/ 344 w 450"/>
                    <a:gd name="T7" fmla="*/ 769 h 778"/>
                    <a:gd name="T8" fmla="*/ 342 w 450"/>
                    <a:gd name="T9" fmla="*/ 740 h 778"/>
                    <a:gd name="T10" fmla="*/ 335 w 450"/>
                    <a:gd name="T11" fmla="*/ 710 h 778"/>
                    <a:gd name="T12" fmla="*/ 311 w 450"/>
                    <a:gd name="T13" fmla="*/ 669 h 778"/>
                    <a:gd name="T14" fmla="*/ 274 w 450"/>
                    <a:gd name="T15" fmla="*/ 615 h 778"/>
                    <a:gd name="T16" fmla="*/ 300 w 450"/>
                    <a:gd name="T17" fmla="*/ 614 h 778"/>
                    <a:gd name="T18" fmla="*/ 331 w 450"/>
                    <a:gd name="T19" fmla="*/ 622 h 778"/>
                    <a:gd name="T20" fmla="*/ 347 w 450"/>
                    <a:gd name="T21" fmla="*/ 623 h 778"/>
                    <a:gd name="T22" fmla="*/ 351 w 450"/>
                    <a:gd name="T23" fmla="*/ 622 h 778"/>
                    <a:gd name="T24" fmla="*/ 356 w 450"/>
                    <a:gd name="T25" fmla="*/ 611 h 778"/>
                    <a:gd name="T26" fmla="*/ 360 w 450"/>
                    <a:gd name="T27" fmla="*/ 590 h 778"/>
                    <a:gd name="T28" fmla="*/ 364 w 450"/>
                    <a:gd name="T29" fmla="*/ 547 h 778"/>
                    <a:gd name="T30" fmla="*/ 365 w 450"/>
                    <a:gd name="T31" fmla="*/ 472 h 778"/>
                    <a:gd name="T32" fmla="*/ 365 w 450"/>
                    <a:gd name="T33" fmla="*/ 417 h 778"/>
                    <a:gd name="T34" fmla="*/ 362 w 450"/>
                    <a:gd name="T35" fmla="*/ 353 h 778"/>
                    <a:gd name="T36" fmla="*/ 358 w 450"/>
                    <a:gd name="T37" fmla="*/ 272 h 778"/>
                    <a:gd name="T38" fmla="*/ 356 w 450"/>
                    <a:gd name="T39" fmla="*/ 183 h 778"/>
                    <a:gd name="T40" fmla="*/ 349 w 450"/>
                    <a:gd name="T41" fmla="*/ 121 h 778"/>
                    <a:gd name="T42" fmla="*/ 340 w 450"/>
                    <a:gd name="T43" fmla="*/ 88 h 778"/>
                    <a:gd name="T44" fmla="*/ 324 w 450"/>
                    <a:gd name="T45" fmla="*/ 78 h 778"/>
                    <a:gd name="T46" fmla="*/ 281 w 450"/>
                    <a:gd name="T47" fmla="*/ 78 h 778"/>
                    <a:gd name="T48" fmla="*/ 231 w 450"/>
                    <a:gd name="T49" fmla="*/ 83 h 778"/>
                    <a:gd name="T50" fmla="*/ 140 w 450"/>
                    <a:gd name="T51" fmla="*/ 100 h 778"/>
                    <a:gd name="T52" fmla="*/ 79 w 450"/>
                    <a:gd name="T53" fmla="*/ 113 h 778"/>
                    <a:gd name="T54" fmla="*/ 37 w 450"/>
                    <a:gd name="T55" fmla="*/ 115 h 778"/>
                    <a:gd name="T56" fmla="*/ 8 w 450"/>
                    <a:gd name="T57" fmla="*/ 115 h 778"/>
                    <a:gd name="T58" fmla="*/ 5 w 450"/>
                    <a:gd name="T59" fmla="*/ 75 h 778"/>
                    <a:gd name="T60" fmla="*/ 39 w 450"/>
                    <a:gd name="T61" fmla="*/ 74 h 778"/>
                    <a:gd name="T62" fmla="*/ 81 w 450"/>
                    <a:gd name="T63" fmla="*/ 68 h 778"/>
                    <a:gd name="T64" fmla="*/ 134 w 450"/>
                    <a:gd name="T65" fmla="*/ 59 h 778"/>
                    <a:gd name="T66" fmla="*/ 228 w 450"/>
                    <a:gd name="T67" fmla="*/ 41 h 778"/>
                    <a:gd name="T68" fmla="*/ 270 w 450"/>
                    <a:gd name="T69" fmla="*/ 34 h 778"/>
                    <a:gd name="T70" fmla="*/ 314 w 450"/>
                    <a:gd name="T71" fmla="*/ 23 h 778"/>
                    <a:gd name="T72" fmla="*/ 331 w 450"/>
                    <a:gd name="T73" fmla="*/ 7 h 778"/>
                    <a:gd name="T74" fmla="*/ 346 w 450"/>
                    <a:gd name="T75" fmla="*/ 0 h 778"/>
                    <a:gd name="T76" fmla="*/ 374 w 450"/>
                    <a:gd name="T77" fmla="*/ 9 h 778"/>
                    <a:gd name="T78" fmla="*/ 416 w 450"/>
                    <a:gd name="T79" fmla="*/ 42 h 778"/>
                    <a:gd name="T80" fmla="*/ 447 w 450"/>
                    <a:gd name="T81" fmla="*/ 70 h 778"/>
                    <a:gd name="T82" fmla="*/ 450 w 450"/>
                    <a:gd name="T83" fmla="*/ 79 h 778"/>
                    <a:gd name="T84" fmla="*/ 443 w 450"/>
                    <a:gd name="T85" fmla="*/ 93 h 778"/>
                    <a:gd name="T86" fmla="*/ 433 w 450"/>
                    <a:gd name="T87" fmla="*/ 100 h 778"/>
                    <a:gd name="T88" fmla="*/ 426 w 450"/>
                    <a:gd name="T89" fmla="*/ 115 h 778"/>
                    <a:gd name="T90" fmla="*/ 423 w 450"/>
                    <a:gd name="T91" fmla="*/ 140 h 778"/>
                    <a:gd name="T92" fmla="*/ 422 w 450"/>
                    <a:gd name="T93" fmla="*/ 176 h 778"/>
                    <a:gd name="T94" fmla="*/ 422 w 450"/>
                    <a:gd name="T95" fmla="*/ 240 h 778"/>
                    <a:gd name="T96" fmla="*/ 423 w 450"/>
                    <a:gd name="T97" fmla="*/ 337 h 778"/>
                    <a:gd name="T98" fmla="*/ 427 w 450"/>
                    <a:gd name="T99" fmla="*/ 453 h 778"/>
                    <a:gd name="T100" fmla="*/ 427 w 450"/>
                    <a:gd name="T101" fmla="*/ 519 h 778"/>
                    <a:gd name="T102" fmla="*/ 426 w 450"/>
                    <a:gd name="T103" fmla="*/ 576 h 778"/>
                    <a:gd name="T104" fmla="*/ 421 w 450"/>
                    <a:gd name="T105" fmla="*/ 641 h 778"/>
                    <a:gd name="T106" fmla="*/ 408 w 450"/>
                    <a:gd name="T107" fmla="*/ 706 h 7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450" h="778">
                      <a:moveTo>
                        <a:pt x="400" y="723"/>
                      </a:moveTo>
                      <a:lnTo>
                        <a:pt x="396" y="730"/>
                      </a:lnTo>
                      <a:lnTo>
                        <a:pt x="393" y="737"/>
                      </a:lnTo>
                      <a:lnTo>
                        <a:pt x="390" y="742"/>
                      </a:lnTo>
                      <a:lnTo>
                        <a:pt x="386" y="748"/>
                      </a:lnTo>
                      <a:lnTo>
                        <a:pt x="383" y="752"/>
                      </a:lnTo>
                      <a:lnTo>
                        <a:pt x="380" y="758"/>
                      </a:lnTo>
                      <a:lnTo>
                        <a:pt x="376" y="762"/>
                      </a:lnTo>
                      <a:lnTo>
                        <a:pt x="374" y="764"/>
                      </a:lnTo>
                      <a:lnTo>
                        <a:pt x="371" y="767"/>
                      </a:lnTo>
                      <a:lnTo>
                        <a:pt x="368" y="770"/>
                      </a:lnTo>
                      <a:lnTo>
                        <a:pt x="365" y="773"/>
                      </a:lnTo>
                      <a:lnTo>
                        <a:pt x="362" y="774"/>
                      </a:lnTo>
                      <a:lnTo>
                        <a:pt x="361" y="776"/>
                      </a:lnTo>
                      <a:lnTo>
                        <a:pt x="358" y="777"/>
                      </a:lnTo>
                      <a:lnTo>
                        <a:pt x="356" y="777"/>
                      </a:lnTo>
                      <a:lnTo>
                        <a:pt x="354" y="778"/>
                      </a:lnTo>
                      <a:lnTo>
                        <a:pt x="350" y="776"/>
                      </a:lnTo>
                      <a:lnTo>
                        <a:pt x="346" y="773"/>
                      </a:lnTo>
                      <a:lnTo>
                        <a:pt x="344" y="769"/>
                      </a:lnTo>
                      <a:lnTo>
                        <a:pt x="342" y="764"/>
                      </a:lnTo>
                      <a:lnTo>
                        <a:pt x="340" y="760"/>
                      </a:lnTo>
                      <a:lnTo>
                        <a:pt x="340" y="753"/>
                      </a:lnTo>
                      <a:lnTo>
                        <a:pt x="340" y="748"/>
                      </a:lnTo>
                      <a:lnTo>
                        <a:pt x="342" y="740"/>
                      </a:lnTo>
                      <a:lnTo>
                        <a:pt x="342" y="735"/>
                      </a:lnTo>
                      <a:lnTo>
                        <a:pt x="340" y="730"/>
                      </a:lnTo>
                      <a:lnTo>
                        <a:pt x="339" y="723"/>
                      </a:lnTo>
                      <a:lnTo>
                        <a:pt x="338" y="717"/>
                      </a:lnTo>
                      <a:lnTo>
                        <a:pt x="335" y="710"/>
                      </a:lnTo>
                      <a:lnTo>
                        <a:pt x="331" y="704"/>
                      </a:lnTo>
                      <a:lnTo>
                        <a:pt x="326" y="695"/>
                      </a:lnTo>
                      <a:lnTo>
                        <a:pt x="322" y="687"/>
                      </a:lnTo>
                      <a:lnTo>
                        <a:pt x="317" y="677"/>
                      </a:lnTo>
                      <a:lnTo>
                        <a:pt x="311" y="669"/>
                      </a:lnTo>
                      <a:lnTo>
                        <a:pt x="304" y="659"/>
                      </a:lnTo>
                      <a:lnTo>
                        <a:pt x="297" y="648"/>
                      </a:lnTo>
                      <a:lnTo>
                        <a:pt x="290" y="637"/>
                      </a:lnTo>
                      <a:lnTo>
                        <a:pt x="282" y="626"/>
                      </a:lnTo>
                      <a:lnTo>
                        <a:pt x="274" y="615"/>
                      </a:lnTo>
                      <a:lnTo>
                        <a:pt x="266" y="603"/>
                      </a:lnTo>
                      <a:lnTo>
                        <a:pt x="275" y="605"/>
                      </a:lnTo>
                      <a:lnTo>
                        <a:pt x="284" y="608"/>
                      </a:lnTo>
                      <a:lnTo>
                        <a:pt x="293" y="611"/>
                      </a:lnTo>
                      <a:lnTo>
                        <a:pt x="300" y="614"/>
                      </a:lnTo>
                      <a:lnTo>
                        <a:pt x="308" y="615"/>
                      </a:lnTo>
                      <a:lnTo>
                        <a:pt x="314" y="618"/>
                      </a:lnTo>
                      <a:lnTo>
                        <a:pt x="321" y="619"/>
                      </a:lnTo>
                      <a:lnTo>
                        <a:pt x="326" y="621"/>
                      </a:lnTo>
                      <a:lnTo>
                        <a:pt x="331" y="622"/>
                      </a:lnTo>
                      <a:lnTo>
                        <a:pt x="335" y="623"/>
                      </a:lnTo>
                      <a:lnTo>
                        <a:pt x="339" y="623"/>
                      </a:lnTo>
                      <a:lnTo>
                        <a:pt x="343" y="623"/>
                      </a:lnTo>
                      <a:lnTo>
                        <a:pt x="344" y="625"/>
                      </a:lnTo>
                      <a:lnTo>
                        <a:pt x="347" y="623"/>
                      </a:lnTo>
                      <a:lnTo>
                        <a:pt x="349" y="623"/>
                      </a:lnTo>
                      <a:lnTo>
                        <a:pt x="350" y="623"/>
                      </a:lnTo>
                      <a:lnTo>
                        <a:pt x="350" y="623"/>
                      </a:lnTo>
                      <a:lnTo>
                        <a:pt x="351" y="622"/>
                      </a:lnTo>
                      <a:lnTo>
                        <a:pt x="351" y="622"/>
                      </a:lnTo>
                      <a:lnTo>
                        <a:pt x="353" y="621"/>
                      </a:lnTo>
                      <a:lnTo>
                        <a:pt x="353" y="618"/>
                      </a:lnTo>
                      <a:lnTo>
                        <a:pt x="354" y="616"/>
                      </a:lnTo>
                      <a:lnTo>
                        <a:pt x="354" y="614"/>
                      </a:lnTo>
                      <a:lnTo>
                        <a:pt x="356" y="611"/>
                      </a:lnTo>
                      <a:lnTo>
                        <a:pt x="357" y="607"/>
                      </a:lnTo>
                      <a:lnTo>
                        <a:pt x="357" y="604"/>
                      </a:lnTo>
                      <a:lnTo>
                        <a:pt x="358" y="600"/>
                      </a:lnTo>
                      <a:lnTo>
                        <a:pt x="358" y="594"/>
                      </a:lnTo>
                      <a:lnTo>
                        <a:pt x="360" y="590"/>
                      </a:lnTo>
                      <a:lnTo>
                        <a:pt x="360" y="585"/>
                      </a:lnTo>
                      <a:lnTo>
                        <a:pt x="361" y="579"/>
                      </a:lnTo>
                      <a:lnTo>
                        <a:pt x="361" y="573"/>
                      </a:lnTo>
                      <a:lnTo>
                        <a:pt x="362" y="560"/>
                      </a:lnTo>
                      <a:lnTo>
                        <a:pt x="364" y="547"/>
                      </a:lnTo>
                      <a:lnTo>
                        <a:pt x="364" y="533"/>
                      </a:lnTo>
                      <a:lnTo>
                        <a:pt x="365" y="519"/>
                      </a:lnTo>
                      <a:lnTo>
                        <a:pt x="365" y="504"/>
                      </a:lnTo>
                      <a:lnTo>
                        <a:pt x="365" y="489"/>
                      </a:lnTo>
                      <a:lnTo>
                        <a:pt x="365" y="472"/>
                      </a:lnTo>
                      <a:lnTo>
                        <a:pt x="365" y="456"/>
                      </a:lnTo>
                      <a:lnTo>
                        <a:pt x="365" y="448"/>
                      </a:lnTo>
                      <a:lnTo>
                        <a:pt x="365" y="438"/>
                      </a:lnTo>
                      <a:lnTo>
                        <a:pt x="365" y="427"/>
                      </a:lnTo>
                      <a:lnTo>
                        <a:pt x="365" y="417"/>
                      </a:lnTo>
                      <a:lnTo>
                        <a:pt x="364" y="405"/>
                      </a:lnTo>
                      <a:lnTo>
                        <a:pt x="364" y="394"/>
                      </a:lnTo>
                      <a:lnTo>
                        <a:pt x="364" y="381"/>
                      </a:lnTo>
                      <a:lnTo>
                        <a:pt x="362" y="367"/>
                      </a:lnTo>
                      <a:lnTo>
                        <a:pt x="362" y="353"/>
                      </a:lnTo>
                      <a:lnTo>
                        <a:pt x="361" y="338"/>
                      </a:lnTo>
                      <a:lnTo>
                        <a:pt x="361" y="323"/>
                      </a:lnTo>
                      <a:lnTo>
                        <a:pt x="360" y="306"/>
                      </a:lnTo>
                      <a:lnTo>
                        <a:pt x="360" y="290"/>
                      </a:lnTo>
                      <a:lnTo>
                        <a:pt x="358" y="272"/>
                      </a:lnTo>
                      <a:lnTo>
                        <a:pt x="358" y="254"/>
                      </a:lnTo>
                      <a:lnTo>
                        <a:pt x="357" y="234"/>
                      </a:lnTo>
                      <a:lnTo>
                        <a:pt x="357" y="216"/>
                      </a:lnTo>
                      <a:lnTo>
                        <a:pt x="356" y="200"/>
                      </a:lnTo>
                      <a:lnTo>
                        <a:pt x="356" y="183"/>
                      </a:lnTo>
                      <a:lnTo>
                        <a:pt x="354" y="168"/>
                      </a:lnTo>
                      <a:lnTo>
                        <a:pt x="353" y="155"/>
                      </a:lnTo>
                      <a:lnTo>
                        <a:pt x="351" y="143"/>
                      </a:lnTo>
                      <a:lnTo>
                        <a:pt x="350" y="132"/>
                      </a:lnTo>
                      <a:lnTo>
                        <a:pt x="349" y="121"/>
                      </a:lnTo>
                      <a:lnTo>
                        <a:pt x="347" y="113"/>
                      </a:lnTo>
                      <a:lnTo>
                        <a:pt x="346" y="104"/>
                      </a:lnTo>
                      <a:lnTo>
                        <a:pt x="344" y="97"/>
                      </a:lnTo>
                      <a:lnTo>
                        <a:pt x="342" y="92"/>
                      </a:lnTo>
                      <a:lnTo>
                        <a:pt x="340" y="88"/>
                      </a:lnTo>
                      <a:lnTo>
                        <a:pt x="339" y="83"/>
                      </a:lnTo>
                      <a:lnTo>
                        <a:pt x="336" y="81"/>
                      </a:lnTo>
                      <a:lnTo>
                        <a:pt x="335" y="79"/>
                      </a:lnTo>
                      <a:lnTo>
                        <a:pt x="329" y="78"/>
                      </a:lnTo>
                      <a:lnTo>
                        <a:pt x="324" y="78"/>
                      </a:lnTo>
                      <a:lnTo>
                        <a:pt x="317" y="77"/>
                      </a:lnTo>
                      <a:lnTo>
                        <a:pt x="308" y="77"/>
                      </a:lnTo>
                      <a:lnTo>
                        <a:pt x="299" y="77"/>
                      </a:lnTo>
                      <a:lnTo>
                        <a:pt x="288" y="78"/>
                      </a:lnTo>
                      <a:lnTo>
                        <a:pt x="281" y="78"/>
                      </a:lnTo>
                      <a:lnTo>
                        <a:pt x="275" y="78"/>
                      </a:lnTo>
                      <a:lnTo>
                        <a:pt x="268" y="79"/>
                      </a:lnTo>
                      <a:lnTo>
                        <a:pt x="261" y="79"/>
                      </a:lnTo>
                      <a:lnTo>
                        <a:pt x="246" y="82"/>
                      </a:lnTo>
                      <a:lnTo>
                        <a:pt x="231" y="83"/>
                      </a:lnTo>
                      <a:lnTo>
                        <a:pt x="214" y="86"/>
                      </a:lnTo>
                      <a:lnTo>
                        <a:pt x="198" y="89"/>
                      </a:lnTo>
                      <a:lnTo>
                        <a:pt x="180" y="93"/>
                      </a:lnTo>
                      <a:lnTo>
                        <a:pt x="160" y="96"/>
                      </a:lnTo>
                      <a:lnTo>
                        <a:pt x="140" y="100"/>
                      </a:lnTo>
                      <a:lnTo>
                        <a:pt x="119" y="106"/>
                      </a:lnTo>
                      <a:lnTo>
                        <a:pt x="109" y="107"/>
                      </a:lnTo>
                      <a:lnTo>
                        <a:pt x="98" y="110"/>
                      </a:lnTo>
                      <a:lnTo>
                        <a:pt x="88" y="111"/>
                      </a:lnTo>
                      <a:lnTo>
                        <a:pt x="79" y="113"/>
                      </a:lnTo>
                      <a:lnTo>
                        <a:pt x="70" y="114"/>
                      </a:lnTo>
                      <a:lnTo>
                        <a:pt x="61" y="114"/>
                      </a:lnTo>
                      <a:lnTo>
                        <a:pt x="52" y="115"/>
                      </a:lnTo>
                      <a:lnTo>
                        <a:pt x="46" y="115"/>
                      </a:lnTo>
                      <a:lnTo>
                        <a:pt x="37" y="115"/>
                      </a:lnTo>
                      <a:lnTo>
                        <a:pt x="30" y="115"/>
                      </a:lnTo>
                      <a:lnTo>
                        <a:pt x="25" y="115"/>
                      </a:lnTo>
                      <a:lnTo>
                        <a:pt x="19" y="115"/>
                      </a:lnTo>
                      <a:lnTo>
                        <a:pt x="14" y="115"/>
                      </a:lnTo>
                      <a:lnTo>
                        <a:pt x="8" y="115"/>
                      </a:lnTo>
                      <a:lnTo>
                        <a:pt x="4" y="114"/>
                      </a:lnTo>
                      <a:lnTo>
                        <a:pt x="0" y="114"/>
                      </a:lnTo>
                      <a:lnTo>
                        <a:pt x="0" y="95"/>
                      </a:lnTo>
                      <a:lnTo>
                        <a:pt x="0" y="75"/>
                      </a:lnTo>
                      <a:lnTo>
                        <a:pt x="5" y="75"/>
                      </a:lnTo>
                      <a:lnTo>
                        <a:pt x="11" y="75"/>
                      </a:lnTo>
                      <a:lnTo>
                        <a:pt x="16" y="75"/>
                      </a:lnTo>
                      <a:lnTo>
                        <a:pt x="23" y="75"/>
                      </a:lnTo>
                      <a:lnTo>
                        <a:pt x="30" y="74"/>
                      </a:lnTo>
                      <a:lnTo>
                        <a:pt x="39" y="74"/>
                      </a:lnTo>
                      <a:lnTo>
                        <a:pt x="46" y="72"/>
                      </a:lnTo>
                      <a:lnTo>
                        <a:pt x="54" y="72"/>
                      </a:lnTo>
                      <a:lnTo>
                        <a:pt x="63" y="71"/>
                      </a:lnTo>
                      <a:lnTo>
                        <a:pt x="72" y="70"/>
                      </a:lnTo>
                      <a:lnTo>
                        <a:pt x="81" y="68"/>
                      </a:lnTo>
                      <a:lnTo>
                        <a:pt x="91" y="67"/>
                      </a:lnTo>
                      <a:lnTo>
                        <a:pt x="101" y="66"/>
                      </a:lnTo>
                      <a:lnTo>
                        <a:pt x="112" y="63"/>
                      </a:lnTo>
                      <a:lnTo>
                        <a:pt x="123" y="61"/>
                      </a:lnTo>
                      <a:lnTo>
                        <a:pt x="134" y="59"/>
                      </a:lnTo>
                      <a:lnTo>
                        <a:pt x="155" y="54"/>
                      </a:lnTo>
                      <a:lnTo>
                        <a:pt x="176" y="50"/>
                      </a:lnTo>
                      <a:lnTo>
                        <a:pt x="194" y="46"/>
                      </a:lnTo>
                      <a:lnTo>
                        <a:pt x="212" y="43"/>
                      </a:lnTo>
                      <a:lnTo>
                        <a:pt x="228" y="41"/>
                      </a:lnTo>
                      <a:lnTo>
                        <a:pt x="243" y="38"/>
                      </a:lnTo>
                      <a:lnTo>
                        <a:pt x="250" y="36"/>
                      </a:lnTo>
                      <a:lnTo>
                        <a:pt x="257" y="36"/>
                      </a:lnTo>
                      <a:lnTo>
                        <a:pt x="263" y="35"/>
                      </a:lnTo>
                      <a:lnTo>
                        <a:pt x="270" y="34"/>
                      </a:lnTo>
                      <a:lnTo>
                        <a:pt x="279" y="32"/>
                      </a:lnTo>
                      <a:lnTo>
                        <a:pt x="290" y="30"/>
                      </a:lnTo>
                      <a:lnTo>
                        <a:pt x="299" y="28"/>
                      </a:lnTo>
                      <a:lnTo>
                        <a:pt x="307" y="25"/>
                      </a:lnTo>
                      <a:lnTo>
                        <a:pt x="314" y="23"/>
                      </a:lnTo>
                      <a:lnTo>
                        <a:pt x="320" y="20"/>
                      </a:lnTo>
                      <a:lnTo>
                        <a:pt x="324" y="16"/>
                      </a:lnTo>
                      <a:lnTo>
                        <a:pt x="326" y="13"/>
                      </a:lnTo>
                      <a:lnTo>
                        <a:pt x="328" y="10"/>
                      </a:lnTo>
                      <a:lnTo>
                        <a:pt x="331" y="7"/>
                      </a:lnTo>
                      <a:lnTo>
                        <a:pt x="332" y="6"/>
                      </a:lnTo>
                      <a:lnTo>
                        <a:pt x="335" y="3"/>
                      </a:lnTo>
                      <a:lnTo>
                        <a:pt x="339" y="2"/>
                      </a:lnTo>
                      <a:lnTo>
                        <a:pt x="342" y="2"/>
                      </a:lnTo>
                      <a:lnTo>
                        <a:pt x="346" y="0"/>
                      </a:lnTo>
                      <a:lnTo>
                        <a:pt x="350" y="0"/>
                      </a:lnTo>
                      <a:lnTo>
                        <a:pt x="354" y="0"/>
                      </a:lnTo>
                      <a:lnTo>
                        <a:pt x="360" y="3"/>
                      </a:lnTo>
                      <a:lnTo>
                        <a:pt x="367" y="6"/>
                      </a:lnTo>
                      <a:lnTo>
                        <a:pt x="374" y="9"/>
                      </a:lnTo>
                      <a:lnTo>
                        <a:pt x="380" y="14"/>
                      </a:lnTo>
                      <a:lnTo>
                        <a:pt x="389" y="20"/>
                      </a:lnTo>
                      <a:lnTo>
                        <a:pt x="398" y="27"/>
                      </a:lnTo>
                      <a:lnTo>
                        <a:pt x="408" y="34"/>
                      </a:lnTo>
                      <a:lnTo>
                        <a:pt x="416" y="42"/>
                      </a:lnTo>
                      <a:lnTo>
                        <a:pt x="425" y="49"/>
                      </a:lnTo>
                      <a:lnTo>
                        <a:pt x="433" y="56"/>
                      </a:lnTo>
                      <a:lnTo>
                        <a:pt x="439" y="61"/>
                      </a:lnTo>
                      <a:lnTo>
                        <a:pt x="443" y="66"/>
                      </a:lnTo>
                      <a:lnTo>
                        <a:pt x="447" y="70"/>
                      </a:lnTo>
                      <a:lnTo>
                        <a:pt x="448" y="72"/>
                      </a:lnTo>
                      <a:lnTo>
                        <a:pt x="448" y="74"/>
                      </a:lnTo>
                      <a:lnTo>
                        <a:pt x="450" y="75"/>
                      </a:lnTo>
                      <a:lnTo>
                        <a:pt x="450" y="75"/>
                      </a:lnTo>
                      <a:lnTo>
                        <a:pt x="450" y="79"/>
                      </a:lnTo>
                      <a:lnTo>
                        <a:pt x="450" y="82"/>
                      </a:lnTo>
                      <a:lnTo>
                        <a:pt x="448" y="85"/>
                      </a:lnTo>
                      <a:lnTo>
                        <a:pt x="447" y="88"/>
                      </a:lnTo>
                      <a:lnTo>
                        <a:pt x="445" y="90"/>
                      </a:lnTo>
                      <a:lnTo>
                        <a:pt x="443" y="93"/>
                      </a:lnTo>
                      <a:lnTo>
                        <a:pt x="441" y="95"/>
                      </a:lnTo>
                      <a:lnTo>
                        <a:pt x="439" y="97"/>
                      </a:lnTo>
                      <a:lnTo>
                        <a:pt x="436" y="97"/>
                      </a:lnTo>
                      <a:lnTo>
                        <a:pt x="434" y="99"/>
                      </a:lnTo>
                      <a:lnTo>
                        <a:pt x="433" y="100"/>
                      </a:lnTo>
                      <a:lnTo>
                        <a:pt x="430" y="103"/>
                      </a:lnTo>
                      <a:lnTo>
                        <a:pt x="429" y="106"/>
                      </a:lnTo>
                      <a:lnTo>
                        <a:pt x="427" y="108"/>
                      </a:lnTo>
                      <a:lnTo>
                        <a:pt x="427" y="111"/>
                      </a:lnTo>
                      <a:lnTo>
                        <a:pt x="426" y="115"/>
                      </a:lnTo>
                      <a:lnTo>
                        <a:pt x="425" y="119"/>
                      </a:lnTo>
                      <a:lnTo>
                        <a:pt x="425" y="124"/>
                      </a:lnTo>
                      <a:lnTo>
                        <a:pt x="423" y="129"/>
                      </a:lnTo>
                      <a:lnTo>
                        <a:pt x="423" y="135"/>
                      </a:lnTo>
                      <a:lnTo>
                        <a:pt x="423" y="140"/>
                      </a:lnTo>
                      <a:lnTo>
                        <a:pt x="423" y="146"/>
                      </a:lnTo>
                      <a:lnTo>
                        <a:pt x="423" y="153"/>
                      </a:lnTo>
                      <a:lnTo>
                        <a:pt x="423" y="160"/>
                      </a:lnTo>
                      <a:lnTo>
                        <a:pt x="422" y="167"/>
                      </a:lnTo>
                      <a:lnTo>
                        <a:pt x="422" y="176"/>
                      </a:lnTo>
                      <a:lnTo>
                        <a:pt x="422" y="186"/>
                      </a:lnTo>
                      <a:lnTo>
                        <a:pt x="421" y="197"/>
                      </a:lnTo>
                      <a:lnTo>
                        <a:pt x="421" y="211"/>
                      </a:lnTo>
                      <a:lnTo>
                        <a:pt x="422" y="225"/>
                      </a:lnTo>
                      <a:lnTo>
                        <a:pt x="422" y="240"/>
                      </a:lnTo>
                      <a:lnTo>
                        <a:pt x="422" y="257"/>
                      </a:lnTo>
                      <a:lnTo>
                        <a:pt x="422" y="275"/>
                      </a:lnTo>
                      <a:lnTo>
                        <a:pt x="423" y="294"/>
                      </a:lnTo>
                      <a:lnTo>
                        <a:pt x="423" y="315"/>
                      </a:lnTo>
                      <a:lnTo>
                        <a:pt x="423" y="337"/>
                      </a:lnTo>
                      <a:lnTo>
                        <a:pt x="425" y="360"/>
                      </a:lnTo>
                      <a:lnTo>
                        <a:pt x="425" y="385"/>
                      </a:lnTo>
                      <a:lnTo>
                        <a:pt x="426" y="412"/>
                      </a:lnTo>
                      <a:lnTo>
                        <a:pt x="426" y="439"/>
                      </a:lnTo>
                      <a:lnTo>
                        <a:pt x="427" y="453"/>
                      </a:lnTo>
                      <a:lnTo>
                        <a:pt x="427" y="467"/>
                      </a:lnTo>
                      <a:lnTo>
                        <a:pt x="427" y="481"/>
                      </a:lnTo>
                      <a:lnTo>
                        <a:pt x="427" y="495"/>
                      </a:lnTo>
                      <a:lnTo>
                        <a:pt x="427" y="507"/>
                      </a:lnTo>
                      <a:lnTo>
                        <a:pt x="427" y="519"/>
                      </a:lnTo>
                      <a:lnTo>
                        <a:pt x="427" y="532"/>
                      </a:lnTo>
                      <a:lnTo>
                        <a:pt x="427" y="543"/>
                      </a:lnTo>
                      <a:lnTo>
                        <a:pt x="427" y="555"/>
                      </a:lnTo>
                      <a:lnTo>
                        <a:pt x="426" y="567"/>
                      </a:lnTo>
                      <a:lnTo>
                        <a:pt x="426" y="576"/>
                      </a:lnTo>
                      <a:lnTo>
                        <a:pt x="426" y="587"/>
                      </a:lnTo>
                      <a:lnTo>
                        <a:pt x="425" y="597"/>
                      </a:lnTo>
                      <a:lnTo>
                        <a:pt x="425" y="607"/>
                      </a:lnTo>
                      <a:lnTo>
                        <a:pt x="423" y="625"/>
                      </a:lnTo>
                      <a:lnTo>
                        <a:pt x="421" y="641"/>
                      </a:lnTo>
                      <a:lnTo>
                        <a:pt x="419" y="658"/>
                      </a:lnTo>
                      <a:lnTo>
                        <a:pt x="416" y="672"/>
                      </a:lnTo>
                      <a:lnTo>
                        <a:pt x="414" y="684"/>
                      </a:lnTo>
                      <a:lnTo>
                        <a:pt x="411" y="697"/>
                      </a:lnTo>
                      <a:lnTo>
                        <a:pt x="408" y="706"/>
                      </a:lnTo>
                      <a:lnTo>
                        <a:pt x="404" y="716"/>
                      </a:lnTo>
                      <a:lnTo>
                        <a:pt x="400" y="723"/>
                      </a:lnTo>
                      <a:lnTo>
                        <a:pt x="400" y="723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" name="Freeform 150"/>
                <p:cNvSpPr/>
                <p:nvPr/>
              </p:nvSpPr>
              <p:spPr bwMode="auto">
                <a:xfrm>
                  <a:off x="3238500" y="4521200"/>
                  <a:ext cx="204787" cy="65088"/>
                </a:xfrm>
                <a:custGeom>
                  <a:avLst/>
                  <a:gdLst>
                    <a:gd name="T0" fmla="*/ 0 w 258"/>
                    <a:gd name="T1" fmla="*/ 46 h 83"/>
                    <a:gd name="T2" fmla="*/ 13 w 258"/>
                    <a:gd name="T3" fmla="*/ 46 h 83"/>
                    <a:gd name="T4" fmla="*/ 26 w 258"/>
                    <a:gd name="T5" fmla="*/ 44 h 83"/>
                    <a:gd name="T6" fmla="*/ 40 w 258"/>
                    <a:gd name="T7" fmla="*/ 43 h 83"/>
                    <a:gd name="T8" fmla="*/ 55 w 258"/>
                    <a:gd name="T9" fmla="*/ 40 h 83"/>
                    <a:gd name="T10" fmla="*/ 69 w 258"/>
                    <a:gd name="T11" fmla="*/ 36 h 83"/>
                    <a:gd name="T12" fmla="*/ 86 w 258"/>
                    <a:gd name="T13" fmla="*/ 32 h 83"/>
                    <a:gd name="T14" fmla="*/ 103 w 258"/>
                    <a:gd name="T15" fmla="*/ 26 h 83"/>
                    <a:gd name="T16" fmla="*/ 119 w 258"/>
                    <a:gd name="T17" fmla="*/ 21 h 83"/>
                    <a:gd name="T18" fmla="*/ 134 w 258"/>
                    <a:gd name="T19" fmla="*/ 17 h 83"/>
                    <a:gd name="T20" fmla="*/ 148 w 258"/>
                    <a:gd name="T21" fmla="*/ 13 h 83"/>
                    <a:gd name="T22" fmla="*/ 161 w 258"/>
                    <a:gd name="T23" fmla="*/ 8 h 83"/>
                    <a:gd name="T24" fmla="*/ 173 w 258"/>
                    <a:gd name="T25" fmla="*/ 6 h 83"/>
                    <a:gd name="T26" fmla="*/ 184 w 258"/>
                    <a:gd name="T27" fmla="*/ 3 h 83"/>
                    <a:gd name="T28" fmla="*/ 193 w 258"/>
                    <a:gd name="T29" fmla="*/ 2 h 83"/>
                    <a:gd name="T30" fmla="*/ 197 w 258"/>
                    <a:gd name="T31" fmla="*/ 0 h 83"/>
                    <a:gd name="T32" fmla="*/ 201 w 258"/>
                    <a:gd name="T33" fmla="*/ 0 h 83"/>
                    <a:gd name="T34" fmla="*/ 204 w 258"/>
                    <a:gd name="T35" fmla="*/ 0 h 83"/>
                    <a:gd name="T36" fmla="*/ 208 w 258"/>
                    <a:gd name="T37" fmla="*/ 0 h 83"/>
                    <a:gd name="T38" fmla="*/ 216 w 258"/>
                    <a:gd name="T39" fmla="*/ 0 h 83"/>
                    <a:gd name="T40" fmla="*/ 224 w 258"/>
                    <a:gd name="T41" fmla="*/ 0 h 83"/>
                    <a:gd name="T42" fmla="*/ 233 w 258"/>
                    <a:gd name="T43" fmla="*/ 2 h 83"/>
                    <a:gd name="T44" fmla="*/ 237 w 258"/>
                    <a:gd name="T45" fmla="*/ 3 h 83"/>
                    <a:gd name="T46" fmla="*/ 242 w 258"/>
                    <a:gd name="T47" fmla="*/ 4 h 83"/>
                    <a:gd name="T48" fmla="*/ 245 w 258"/>
                    <a:gd name="T49" fmla="*/ 6 h 83"/>
                    <a:gd name="T50" fmla="*/ 249 w 258"/>
                    <a:gd name="T51" fmla="*/ 8 h 83"/>
                    <a:gd name="T52" fmla="*/ 252 w 258"/>
                    <a:gd name="T53" fmla="*/ 10 h 83"/>
                    <a:gd name="T54" fmla="*/ 253 w 258"/>
                    <a:gd name="T55" fmla="*/ 13 h 83"/>
                    <a:gd name="T56" fmla="*/ 255 w 258"/>
                    <a:gd name="T57" fmla="*/ 15 h 83"/>
                    <a:gd name="T58" fmla="*/ 256 w 258"/>
                    <a:gd name="T59" fmla="*/ 20 h 83"/>
                    <a:gd name="T60" fmla="*/ 258 w 258"/>
                    <a:gd name="T61" fmla="*/ 22 h 83"/>
                    <a:gd name="T62" fmla="*/ 258 w 258"/>
                    <a:gd name="T63" fmla="*/ 25 h 83"/>
                    <a:gd name="T64" fmla="*/ 258 w 258"/>
                    <a:gd name="T65" fmla="*/ 26 h 83"/>
                    <a:gd name="T66" fmla="*/ 256 w 258"/>
                    <a:gd name="T67" fmla="*/ 28 h 83"/>
                    <a:gd name="T68" fmla="*/ 253 w 258"/>
                    <a:gd name="T69" fmla="*/ 31 h 83"/>
                    <a:gd name="T70" fmla="*/ 252 w 258"/>
                    <a:gd name="T71" fmla="*/ 32 h 83"/>
                    <a:gd name="T72" fmla="*/ 248 w 258"/>
                    <a:gd name="T73" fmla="*/ 33 h 83"/>
                    <a:gd name="T74" fmla="*/ 244 w 258"/>
                    <a:gd name="T75" fmla="*/ 36 h 83"/>
                    <a:gd name="T76" fmla="*/ 240 w 258"/>
                    <a:gd name="T77" fmla="*/ 38 h 83"/>
                    <a:gd name="T78" fmla="*/ 234 w 258"/>
                    <a:gd name="T79" fmla="*/ 40 h 83"/>
                    <a:gd name="T80" fmla="*/ 227 w 258"/>
                    <a:gd name="T81" fmla="*/ 42 h 83"/>
                    <a:gd name="T82" fmla="*/ 220 w 258"/>
                    <a:gd name="T83" fmla="*/ 44 h 83"/>
                    <a:gd name="T84" fmla="*/ 212 w 258"/>
                    <a:gd name="T85" fmla="*/ 47 h 83"/>
                    <a:gd name="T86" fmla="*/ 204 w 258"/>
                    <a:gd name="T87" fmla="*/ 49 h 83"/>
                    <a:gd name="T88" fmla="*/ 194 w 258"/>
                    <a:gd name="T89" fmla="*/ 51 h 83"/>
                    <a:gd name="T90" fmla="*/ 184 w 258"/>
                    <a:gd name="T91" fmla="*/ 54 h 83"/>
                    <a:gd name="T92" fmla="*/ 173 w 258"/>
                    <a:gd name="T93" fmla="*/ 56 h 83"/>
                    <a:gd name="T94" fmla="*/ 161 w 258"/>
                    <a:gd name="T95" fmla="*/ 58 h 83"/>
                    <a:gd name="T96" fmla="*/ 137 w 258"/>
                    <a:gd name="T97" fmla="*/ 65 h 83"/>
                    <a:gd name="T98" fmla="*/ 114 w 258"/>
                    <a:gd name="T99" fmla="*/ 69 h 83"/>
                    <a:gd name="T100" fmla="*/ 93 w 258"/>
                    <a:gd name="T101" fmla="*/ 74 h 83"/>
                    <a:gd name="T102" fmla="*/ 72 w 258"/>
                    <a:gd name="T103" fmla="*/ 78 h 83"/>
                    <a:gd name="T104" fmla="*/ 53 w 258"/>
                    <a:gd name="T105" fmla="*/ 80 h 83"/>
                    <a:gd name="T106" fmla="*/ 33 w 258"/>
                    <a:gd name="T107" fmla="*/ 82 h 83"/>
                    <a:gd name="T108" fmla="*/ 15 w 258"/>
                    <a:gd name="T109" fmla="*/ 83 h 83"/>
                    <a:gd name="T110" fmla="*/ 0 w 258"/>
                    <a:gd name="T111" fmla="*/ 83 h 83"/>
                    <a:gd name="T112" fmla="*/ 0 w 258"/>
                    <a:gd name="T113" fmla="*/ 65 h 83"/>
                    <a:gd name="T114" fmla="*/ 0 w 258"/>
                    <a:gd name="T115" fmla="*/ 46 h 83"/>
                    <a:gd name="T116" fmla="*/ 0 w 258"/>
                    <a:gd name="T117" fmla="*/ 46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58" h="83">
                      <a:moveTo>
                        <a:pt x="0" y="46"/>
                      </a:moveTo>
                      <a:lnTo>
                        <a:pt x="13" y="46"/>
                      </a:lnTo>
                      <a:lnTo>
                        <a:pt x="26" y="44"/>
                      </a:lnTo>
                      <a:lnTo>
                        <a:pt x="40" y="43"/>
                      </a:lnTo>
                      <a:lnTo>
                        <a:pt x="55" y="40"/>
                      </a:lnTo>
                      <a:lnTo>
                        <a:pt x="69" y="36"/>
                      </a:lnTo>
                      <a:lnTo>
                        <a:pt x="86" y="32"/>
                      </a:lnTo>
                      <a:lnTo>
                        <a:pt x="103" y="26"/>
                      </a:lnTo>
                      <a:lnTo>
                        <a:pt x="119" y="21"/>
                      </a:lnTo>
                      <a:lnTo>
                        <a:pt x="134" y="17"/>
                      </a:lnTo>
                      <a:lnTo>
                        <a:pt x="148" y="13"/>
                      </a:lnTo>
                      <a:lnTo>
                        <a:pt x="161" y="8"/>
                      </a:lnTo>
                      <a:lnTo>
                        <a:pt x="173" y="6"/>
                      </a:lnTo>
                      <a:lnTo>
                        <a:pt x="184" y="3"/>
                      </a:lnTo>
                      <a:lnTo>
                        <a:pt x="193" y="2"/>
                      </a:lnTo>
                      <a:lnTo>
                        <a:pt x="197" y="0"/>
                      </a:lnTo>
                      <a:lnTo>
                        <a:pt x="201" y="0"/>
                      </a:lnTo>
                      <a:lnTo>
                        <a:pt x="204" y="0"/>
                      </a:lnTo>
                      <a:lnTo>
                        <a:pt x="208" y="0"/>
                      </a:lnTo>
                      <a:lnTo>
                        <a:pt x="216" y="0"/>
                      </a:lnTo>
                      <a:lnTo>
                        <a:pt x="224" y="0"/>
                      </a:lnTo>
                      <a:lnTo>
                        <a:pt x="233" y="2"/>
                      </a:lnTo>
                      <a:lnTo>
                        <a:pt x="237" y="3"/>
                      </a:lnTo>
                      <a:lnTo>
                        <a:pt x="242" y="4"/>
                      </a:lnTo>
                      <a:lnTo>
                        <a:pt x="245" y="6"/>
                      </a:lnTo>
                      <a:lnTo>
                        <a:pt x="249" y="8"/>
                      </a:lnTo>
                      <a:lnTo>
                        <a:pt x="252" y="10"/>
                      </a:lnTo>
                      <a:lnTo>
                        <a:pt x="253" y="13"/>
                      </a:lnTo>
                      <a:lnTo>
                        <a:pt x="255" y="15"/>
                      </a:lnTo>
                      <a:lnTo>
                        <a:pt x="256" y="20"/>
                      </a:lnTo>
                      <a:lnTo>
                        <a:pt x="258" y="22"/>
                      </a:lnTo>
                      <a:lnTo>
                        <a:pt x="258" y="25"/>
                      </a:lnTo>
                      <a:lnTo>
                        <a:pt x="258" y="26"/>
                      </a:lnTo>
                      <a:lnTo>
                        <a:pt x="256" y="28"/>
                      </a:lnTo>
                      <a:lnTo>
                        <a:pt x="253" y="31"/>
                      </a:lnTo>
                      <a:lnTo>
                        <a:pt x="252" y="32"/>
                      </a:lnTo>
                      <a:lnTo>
                        <a:pt x="248" y="33"/>
                      </a:lnTo>
                      <a:lnTo>
                        <a:pt x="244" y="36"/>
                      </a:lnTo>
                      <a:lnTo>
                        <a:pt x="240" y="38"/>
                      </a:lnTo>
                      <a:lnTo>
                        <a:pt x="234" y="40"/>
                      </a:lnTo>
                      <a:lnTo>
                        <a:pt x="227" y="42"/>
                      </a:lnTo>
                      <a:lnTo>
                        <a:pt x="220" y="44"/>
                      </a:lnTo>
                      <a:lnTo>
                        <a:pt x="212" y="47"/>
                      </a:lnTo>
                      <a:lnTo>
                        <a:pt x="204" y="49"/>
                      </a:lnTo>
                      <a:lnTo>
                        <a:pt x="194" y="51"/>
                      </a:lnTo>
                      <a:lnTo>
                        <a:pt x="184" y="54"/>
                      </a:lnTo>
                      <a:lnTo>
                        <a:pt x="173" y="56"/>
                      </a:lnTo>
                      <a:lnTo>
                        <a:pt x="161" y="58"/>
                      </a:lnTo>
                      <a:lnTo>
                        <a:pt x="137" y="65"/>
                      </a:lnTo>
                      <a:lnTo>
                        <a:pt x="114" y="69"/>
                      </a:lnTo>
                      <a:lnTo>
                        <a:pt x="93" y="74"/>
                      </a:lnTo>
                      <a:lnTo>
                        <a:pt x="72" y="78"/>
                      </a:lnTo>
                      <a:lnTo>
                        <a:pt x="53" y="80"/>
                      </a:lnTo>
                      <a:lnTo>
                        <a:pt x="33" y="82"/>
                      </a:lnTo>
                      <a:lnTo>
                        <a:pt x="15" y="83"/>
                      </a:lnTo>
                      <a:lnTo>
                        <a:pt x="0" y="83"/>
                      </a:lnTo>
                      <a:lnTo>
                        <a:pt x="0" y="65"/>
                      </a:lnTo>
                      <a:lnTo>
                        <a:pt x="0" y="46"/>
                      </a:lnTo>
                      <a:lnTo>
                        <a:pt x="0" y="4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4" name="组合 103"/>
            <p:cNvGrpSpPr/>
            <p:nvPr/>
          </p:nvGrpSpPr>
          <p:grpSpPr>
            <a:xfrm>
              <a:off x="3109940" y="4105042"/>
              <a:ext cx="450807" cy="453063"/>
              <a:chOff x="2391863" y="3453859"/>
              <a:chExt cx="450807" cy="453063"/>
            </a:xfrm>
          </p:grpSpPr>
          <p:pic>
            <p:nvPicPr>
              <p:cNvPr id="113" name="图片 11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91863" y="3453859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14" name="组合 113"/>
              <p:cNvGrpSpPr/>
              <p:nvPr/>
            </p:nvGrpSpPr>
            <p:grpSpPr>
              <a:xfrm>
                <a:off x="2530617" y="3506378"/>
                <a:ext cx="173298" cy="348024"/>
                <a:chOff x="3203575" y="4203700"/>
                <a:chExt cx="385762" cy="774701"/>
              </a:xfrm>
              <a:solidFill>
                <a:srgbClr val="FF0000"/>
              </a:solidFill>
            </p:grpSpPr>
            <p:sp>
              <p:nvSpPr>
                <p:cNvPr id="115" name="Freeform 147"/>
                <p:cNvSpPr/>
                <p:nvPr/>
              </p:nvSpPr>
              <p:spPr bwMode="auto">
                <a:xfrm>
                  <a:off x="3203575" y="4413250"/>
                  <a:ext cx="58737" cy="531813"/>
                </a:xfrm>
                <a:custGeom>
                  <a:avLst/>
                  <a:gdLst>
                    <a:gd name="T0" fmla="*/ 75 w 75"/>
                    <a:gd name="T1" fmla="*/ 70 h 668"/>
                    <a:gd name="T2" fmla="*/ 75 w 75"/>
                    <a:gd name="T3" fmla="*/ 152 h 668"/>
                    <a:gd name="T4" fmla="*/ 73 w 75"/>
                    <a:gd name="T5" fmla="*/ 227 h 668"/>
                    <a:gd name="T6" fmla="*/ 73 w 75"/>
                    <a:gd name="T7" fmla="*/ 295 h 668"/>
                    <a:gd name="T8" fmla="*/ 72 w 75"/>
                    <a:gd name="T9" fmla="*/ 356 h 668"/>
                    <a:gd name="T10" fmla="*/ 72 w 75"/>
                    <a:gd name="T11" fmla="*/ 410 h 668"/>
                    <a:gd name="T12" fmla="*/ 70 w 75"/>
                    <a:gd name="T13" fmla="*/ 457 h 668"/>
                    <a:gd name="T14" fmla="*/ 70 w 75"/>
                    <a:gd name="T15" fmla="*/ 497 h 668"/>
                    <a:gd name="T16" fmla="*/ 69 w 75"/>
                    <a:gd name="T17" fmla="*/ 530 h 668"/>
                    <a:gd name="T18" fmla="*/ 68 w 75"/>
                    <a:gd name="T19" fmla="*/ 556 h 668"/>
                    <a:gd name="T20" fmla="*/ 66 w 75"/>
                    <a:gd name="T21" fmla="*/ 577 h 668"/>
                    <a:gd name="T22" fmla="*/ 62 w 75"/>
                    <a:gd name="T23" fmla="*/ 609 h 668"/>
                    <a:gd name="T24" fmla="*/ 58 w 75"/>
                    <a:gd name="T25" fmla="*/ 634 h 668"/>
                    <a:gd name="T26" fmla="*/ 54 w 75"/>
                    <a:gd name="T27" fmla="*/ 652 h 668"/>
                    <a:gd name="T28" fmla="*/ 51 w 75"/>
                    <a:gd name="T29" fmla="*/ 663 h 668"/>
                    <a:gd name="T30" fmla="*/ 48 w 75"/>
                    <a:gd name="T31" fmla="*/ 668 h 668"/>
                    <a:gd name="T32" fmla="*/ 41 w 75"/>
                    <a:gd name="T33" fmla="*/ 667 h 668"/>
                    <a:gd name="T34" fmla="*/ 32 w 75"/>
                    <a:gd name="T35" fmla="*/ 655 h 668"/>
                    <a:gd name="T36" fmla="*/ 21 w 75"/>
                    <a:gd name="T37" fmla="*/ 631 h 668"/>
                    <a:gd name="T38" fmla="*/ 11 w 75"/>
                    <a:gd name="T39" fmla="*/ 606 h 668"/>
                    <a:gd name="T40" fmla="*/ 5 w 75"/>
                    <a:gd name="T41" fmla="*/ 590 h 668"/>
                    <a:gd name="T42" fmla="*/ 5 w 75"/>
                    <a:gd name="T43" fmla="*/ 578 h 668"/>
                    <a:gd name="T44" fmla="*/ 5 w 75"/>
                    <a:gd name="T45" fmla="*/ 570 h 668"/>
                    <a:gd name="T46" fmla="*/ 7 w 75"/>
                    <a:gd name="T47" fmla="*/ 558 h 668"/>
                    <a:gd name="T48" fmla="*/ 8 w 75"/>
                    <a:gd name="T49" fmla="*/ 541 h 668"/>
                    <a:gd name="T50" fmla="*/ 11 w 75"/>
                    <a:gd name="T51" fmla="*/ 519 h 668"/>
                    <a:gd name="T52" fmla="*/ 12 w 75"/>
                    <a:gd name="T53" fmla="*/ 494 h 668"/>
                    <a:gd name="T54" fmla="*/ 15 w 75"/>
                    <a:gd name="T55" fmla="*/ 462 h 668"/>
                    <a:gd name="T56" fmla="*/ 16 w 75"/>
                    <a:gd name="T57" fmla="*/ 425 h 668"/>
                    <a:gd name="T58" fmla="*/ 19 w 75"/>
                    <a:gd name="T59" fmla="*/ 382 h 668"/>
                    <a:gd name="T60" fmla="*/ 22 w 75"/>
                    <a:gd name="T61" fmla="*/ 333 h 668"/>
                    <a:gd name="T62" fmla="*/ 23 w 75"/>
                    <a:gd name="T63" fmla="*/ 278 h 668"/>
                    <a:gd name="T64" fmla="*/ 25 w 75"/>
                    <a:gd name="T65" fmla="*/ 221 h 668"/>
                    <a:gd name="T66" fmla="*/ 23 w 75"/>
                    <a:gd name="T67" fmla="*/ 173 h 668"/>
                    <a:gd name="T68" fmla="*/ 22 w 75"/>
                    <a:gd name="T69" fmla="*/ 131 h 668"/>
                    <a:gd name="T70" fmla="*/ 19 w 75"/>
                    <a:gd name="T71" fmla="*/ 97 h 668"/>
                    <a:gd name="T72" fmla="*/ 15 w 75"/>
                    <a:gd name="T73" fmla="*/ 72 h 668"/>
                    <a:gd name="T74" fmla="*/ 10 w 75"/>
                    <a:gd name="T75" fmla="*/ 50 h 668"/>
                    <a:gd name="T76" fmla="*/ 1 w 75"/>
                    <a:gd name="T77" fmla="*/ 26 h 668"/>
                    <a:gd name="T78" fmla="*/ 0 w 75"/>
                    <a:gd name="T79" fmla="*/ 10 h 668"/>
                    <a:gd name="T80" fmla="*/ 3 w 75"/>
                    <a:gd name="T81" fmla="*/ 1 h 668"/>
                    <a:gd name="T82" fmla="*/ 8 w 75"/>
                    <a:gd name="T83" fmla="*/ 0 h 668"/>
                    <a:gd name="T84" fmla="*/ 19 w 75"/>
                    <a:gd name="T85" fmla="*/ 1 h 668"/>
                    <a:gd name="T86" fmla="*/ 36 w 75"/>
                    <a:gd name="T87" fmla="*/ 4 h 668"/>
                    <a:gd name="T88" fmla="*/ 57 w 75"/>
                    <a:gd name="T89" fmla="*/ 8 h 668"/>
                    <a:gd name="T90" fmla="*/ 75 w 75"/>
                    <a:gd name="T91" fmla="*/ 12 h 6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5" h="668">
                      <a:moveTo>
                        <a:pt x="75" y="12"/>
                      </a:moveTo>
                      <a:lnTo>
                        <a:pt x="75" y="43"/>
                      </a:lnTo>
                      <a:lnTo>
                        <a:pt x="75" y="70"/>
                      </a:lnTo>
                      <a:lnTo>
                        <a:pt x="75" y="98"/>
                      </a:lnTo>
                      <a:lnTo>
                        <a:pt x="75" y="126"/>
                      </a:lnTo>
                      <a:lnTo>
                        <a:pt x="75" y="152"/>
                      </a:lnTo>
                      <a:lnTo>
                        <a:pt x="73" y="177"/>
                      </a:lnTo>
                      <a:lnTo>
                        <a:pt x="73" y="202"/>
                      </a:lnTo>
                      <a:lnTo>
                        <a:pt x="73" y="227"/>
                      </a:lnTo>
                      <a:lnTo>
                        <a:pt x="73" y="250"/>
                      </a:lnTo>
                      <a:lnTo>
                        <a:pt x="73" y="273"/>
                      </a:lnTo>
                      <a:lnTo>
                        <a:pt x="73" y="295"/>
                      </a:lnTo>
                      <a:lnTo>
                        <a:pt x="73" y="315"/>
                      </a:lnTo>
                      <a:lnTo>
                        <a:pt x="73" y="336"/>
                      </a:lnTo>
                      <a:lnTo>
                        <a:pt x="72" y="356"/>
                      </a:lnTo>
                      <a:lnTo>
                        <a:pt x="72" y="374"/>
                      </a:lnTo>
                      <a:lnTo>
                        <a:pt x="72" y="392"/>
                      </a:lnTo>
                      <a:lnTo>
                        <a:pt x="72" y="410"/>
                      </a:lnTo>
                      <a:lnTo>
                        <a:pt x="72" y="426"/>
                      </a:lnTo>
                      <a:lnTo>
                        <a:pt x="70" y="441"/>
                      </a:lnTo>
                      <a:lnTo>
                        <a:pt x="70" y="457"/>
                      </a:lnTo>
                      <a:lnTo>
                        <a:pt x="70" y="470"/>
                      </a:lnTo>
                      <a:lnTo>
                        <a:pt x="70" y="484"/>
                      </a:lnTo>
                      <a:lnTo>
                        <a:pt x="70" y="497"/>
                      </a:lnTo>
                      <a:lnTo>
                        <a:pt x="69" y="509"/>
                      </a:lnTo>
                      <a:lnTo>
                        <a:pt x="69" y="520"/>
                      </a:lnTo>
                      <a:lnTo>
                        <a:pt x="69" y="530"/>
                      </a:lnTo>
                      <a:lnTo>
                        <a:pt x="69" y="540"/>
                      </a:lnTo>
                      <a:lnTo>
                        <a:pt x="68" y="549"/>
                      </a:lnTo>
                      <a:lnTo>
                        <a:pt x="68" y="556"/>
                      </a:lnTo>
                      <a:lnTo>
                        <a:pt x="68" y="565"/>
                      </a:lnTo>
                      <a:lnTo>
                        <a:pt x="68" y="572"/>
                      </a:lnTo>
                      <a:lnTo>
                        <a:pt x="66" y="577"/>
                      </a:lnTo>
                      <a:lnTo>
                        <a:pt x="65" y="588"/>
                      </a:lnTo>
                      <a:lnTo>
                        <a:pt x="64" y="599"/>
                      </a:lnTo>
                      <a:lnTo>
                        <a:pt x="62" y="609"/>
                      </a:lnTo>
                      <a:lnTo>
                        <a:pt x="61" y="617"/>
                      </a:lnTo>
                      <a:lnTo>
                        <a:pt x="59" y="625"/>
                      </a:lnTo>
                      <a:lnTo>
                        <a:pt x="58" y="634"/>
                      </a:lnTo>
                      <a:lnTo>
                        <a:pt x="57" y="641"/>
                      </a:lnTo>
                      <a:lnTo>
                        <a:pt x="55" y="646"/>
                      </a:lnTo>
                      <a:lnTo>
                        <a:pt x="54" y="652"/>
                      </a:lnTo>
                      <a:lnTo>
                        <a:pt x="54" y="656"/>
                      </a:lnTo>
                      <a:lnTo>
                        <a:pt x="52" y="660"/>
                      </a:lnTo>
                      <a:lnTo>
                        <a:pt x="51" y="663"/>
                      </a:lnTo>
                      <a:lnTo>
                        <a:pt x="50" y="666"/>
                      </a:lnTo>
                      <a:lnTo>
                        <a:pt x="50" y="667"/>
                      </a:lnTo>
                      <a:lnTo>
                        <a:pt x="48" y="668"/>
                      </a:lnTo>
                      <a:lnTo>
                        <a:pt x="47" y="668"/>
                      </a:lnTo>
                      <a:lnTo>
                        <a:pt x="44" y="668"/>
                      </a:lnTo>
                      <a:lnTo>
                        <a:pt x="41" y="667"/>
                      </a:lnTo>
                      <a:lnTo>
                        <a:pt x="39" y="663"/>
                      </a:lnTo>
                      <a:lnTo>
                        <a:pt x="36" y="659"/>
                      </a:lnTo>
                      <a:lnTo>
                        <a:pt x="32" y="655"/>
                      </a:lnTo>
                      <a:lnTo>
                        <a:pt x="29" y="648"/>
                      </a:lnTo>
                      <a:lnTo>
                        <a:pt x="25" y="639"/>
                      </a:lnTo>
                      <a:lnTo>
                        <a:pt x="21" y="631"/>
                      </a:lnTo>
                      <a:lnTo>
                        <a:pt x="16" y="623"/>
                      </a:lnTo>
                      <a:lnTo>
                        <a:pt x="14" y="614"/>
                      </a:lnTo>
                      <a:lnTo>
                        <a:pt x="11" y="606"/>
                      </a:lnTo>
                      <a:lnTo>
                        <a:pt x="8" y="599"/>
                      </a:lnTo>
                      <a:lnTo>
                        <a:pt x="7" y="594"/>
                      </a:lnTo>
                      <a:lnTo>
                        <a:pt x="5" y="590"/>
                      </a:lnTo>
                      <a:lnTo>
                        <a:pt x="5" y="584"/>
                      </a:lnTo>
                      <a:lnTo>
                        <a:pt x="5" y="581"/>
                      </a:lnTo>
                      <a:lnTo>
                        <a:pt x="5" y="578"/>
                      </a:lnTo>
                      <a:lnTo>
                        <a:pt x="5" y="577"/>
                      </a:lnTo>
                      <a:lnTo>
                        <a:pt x="5" y="574"/>
                      </a:lnTo>
                      <a:lnTo>
                        <a:pt x="5" y="570"/>
                      </a:lnTo>
                      <a:lnTo>
                        <a:pt x="7" y="567"/>
                      </a:lnTo>
                      <a:lnTo>
                        <a:pt x="7" y="563"/>
                      </a:lnTo>
                      <a:lnTo>
                        <a:pt x="7" y="558"/>
                      </a:lnTo>
                      <a:lnTo>
                        <a:pt x="8" y="552"/>
                      </a:lnTo>
                      <a:lnTo>
                        <a:pt x="8" y="547"/>
                      </a:lnTo>
                      <a:lnTo>
                        <a:pt x="8" y="541"/>
                      </a:lnTo>
                      <a:lnTo>
                        <a:pt x="10" y="534"/>
                      </a:lnTo>
                      <a:lnTo>
                        <a:pt x="10" y="527"/>
                      </a:lnTo>
                      <a:lnTo>
                        <a:pt x="11" y="519"/>
                      </a:lnTo>
                      <a:lnTo>
                        <a:pt x="11" y="511"/>
                      </a:lnTo>
                      <a:lnTo>
                        <a:pt x="12" y="502"/>
                      </a:lnTo>
                      <a:lnTo>
                        <a:pt x="12" y="494"/>
                      </a:lnTo>
                      <a:lnTo>
                        <a:pt x="14" y="483"/>
                      </a:lnTo>
                      <a:lnTo>
                        <a:pt x="14" y="473"/>
                      </a:lnTo>
                      <a:lnTo>
                        <a:pt x="15" y="462"/>
                      </a:lnTo>
                      <a:lnTo>
                        <a:pt x="15" y="450"/>
                      </a:lnTo>
                      <a:lnTo>
                        <a:pt x="16" y="437"/>
                      </a:lnTo>
                      <a:lnTo>
                        <a:pt x="16" y="425"/>
                      </a:lnTo>
                      <a:lnTo>
                        <a:pt x="18" y="411"/>
                      </a:lnTo>
                      <a:lnTo>
                        <a:pt x="19" y="397"/>
                      </a:lnTo>
                      <a:lnTo>
                        <a:pt x="19" y="382"/>
                      </a:lnTo>
                      <a:lnTo>
                        <a:pt x="21" y="367"/>
                      </a:lnTo>
                      <a:lnTo>
                        <a:pt x="21" y="350"/>
                      </a:lnTo>
                      <a:lnTo>
                        <a:pt x="22" y="333"/>
                      </a:lnTo>
                      <a:lnTo>
                        <a:pt x="22" y="315"/>
                      </a:lnTo>
                      <a:lnTo>
                        <a:pt x="23" y="297"/>
                      </a:lnTo>
                      <a:lnTo>
                        <a:pt x="23" y="278"/>
                      </a:lnTo>
                      <a:lnTo>
                        <a:pt x="25" y="260"/>
                      </a:lnTo>
                      <a:lnTo>
                        <a:pt x="25" y="241"/>
                      </a:lnTo>
                      <a:lnTo>
                        <a:pt x="25" y="221"/>
                      </a:lnTo>
                      <a:lnTo>
                        <a:pt x="23" y="205"/>
                      </a:lnTo>
                      <a:lnTo>
                        <a:pt x="23" y="188"/>
                      </a:lnTo>
                      <a:lnTo>
                        <a:pt x="23" y="173"/>
                      </a:lnTo>
                      <a:lnTo>
                        <a:pt x="23" y="158"/>
                      </a:lnTo>
                      <a:lnTo>
                        <a:pt x="22" y="144"/>
                      </a:lnTo>
                      <a:lnTo>
                        <a:pt x="22" y="131"/>
                      </a:lnTo>
                      <a:lnTo>
                        <a:pt x="21" y="119"/>
                      </a:lnTo>
                      <a:lnTo>
                        <a:pt x="19" y="108"/>
                      </a:lnTo>
                      <a:lnTo>
                        <a:pt x="19" y="97"/>
                      </a:lnTo>
                      <a:lnTo>
                        <a:pt x="18" y="88"/>
                      </a:lnTo>
                      <a:lnTo>
                        <a:pt x="16" y="79"/>
                      </a:lnTo>
                      <a:lnTo>
                        <a:pt x="15" y="72"/>
                      </a:lnTo>
                      <a:lnTo>
                        <a:pt x="14" y="65"/>
                      </a:lnTo>
                      <a:lnTo>
                        <a:pt x="12" y="59"/>
                      </a:lnTo>
                      <a:lnTo>
                        <a:pt x="10" y="50"/>
                      </a:lnTo>
                      <a:lnTo>
                        <a:pt x="5" y="41"/>
                      </a:lnTo>
                      <a:lnTo>
                        <a:pt x="3" y="33"/>
                      </a:lnTo>
                      <a:lnTo>
                        <a:pt x="1" y="26"/>
                      </a:lnTo>
                      <a:lnTo>
                        <a:pt x="0" y="21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1" y="4"/>
                      </a:lnTo>
                      <a:lnTo>
                        <a:pt x="1" y="3"/>
                      </a:lnTo>
                      <a:lnTo>
                        <a:pt x="3" y="1"/>
                      </a:lnTo>
                      <a:lnTo>
                        <a:pt x="4" y="1"/>
                      </a:lnTo>
                      <a:lnTo>
                        <a:pt x="5" y="0"/>
                      </a:lnTo>
                      <a:lnTo>
                        <a:pt x="8" y="0"/>
                      </a:lnTo>
                      <a:lnTo>
                        <a:pt x="11" y="0"/>
                      </a:lnTo>
                      <a:lnTo>
                        <a:pt x="15" y="0"/>
                      </a:lnTo>
                      <a:lnTo>
                        <a:pt x="19" y="1"/>
                      </a:lnTo>
                      <a:lnTo>
                        <a:pt x="23" y="1"/>
                      </a:lnTo>
                      <a:lnTo>
                        <a:pt x="29" y="3"/>
                      </a:lnTo>
                      <a:lnTo>
                        <a:pt x="36" y="4"/>
                      </a:lnTo>
                      <a:lnTo>
                        <a:pt x="41" y="5"/>
                      </a:lnTo>
                      <a:lnTo>
                        <a:pt x="50" y="7"/>
                      </a:lnTo>
                      <a:lnTo>
                        <a:pt x="57" y="8"/>
                      </a:lnTo>
                      <a:lnTo>
                        <a:pt x="65" y="11"/>
                      </a:lnTo>
                      <a:lnTo>
                        <a:pt x="75" y="12"/>
                      </a:lnTo>
                      <a:lnTo>
                        <a:pt x="75" y="12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" name="Freeform 148"/>
                <p:cNvSpPr/>
                <p:nvPr/>
              </p:nvSpPr>
              <p:spPr bwMode="auto">
                <a:xfrm>
                  <a:off x="3265488" y="4203700"/>
                  <a:ext cx="153987" cy="231775"/>
                </a:xfrm>
                <a:custGeom>
                  <a:avLst/>
                  <a:gdLst>
                    <a:gd name="T0" fmla="*/ 91 w 192"/>
                    <a:gd name="T1" fmla="*/ 75 h 292"/>
                    <a:gd name="T2" fmla="*/ 97 w 192"/>
                    <a:gd name="T3" fmla="*/ 54 h 292"/>
                    <a:gd name="T4" fmla="*/ 99 w 192"/>
                    <a:gd name="T5" fmla="*/ 39 h 292"/>
                    <a:gd name="T6" fmla="*/ 98 w 192"/>
                    <a:gd name="T7" fmla="*/ 28 h 292"/>
                    <a:gd name="T8" fmla="*/ 91 w 192"/>
                    <a:gd name="T9" fmla="*/ 21 h 292"/>
                    <a:gd name="T10" fmla="*/ 87 w 192"/>
                    <a:gd name="T11" fmla="*/ 15 h 292"/>
                    <a:gd name="T12" fmla="*/ 87 w 192"/>
                    <a:gd name="T13" fmla="*/ 10 h 292"/>
                    <a:gd name="T14" fmla="*/ 88 w 192"/>
                    <a:gd name="T15" fmla="*/ 6 h 292"/>
                    <a:gd name="T16" fmla="*/ 92 w 192"/>
                    <a:gd name="T17" fmla="*/ 3 h 292"/>
                    <a:gd name="T18" fmla="*/ 95 w 192"/>
                    <a:gd name="T19" fmla="*/ 2 h 292"/>
                    <a:gd name="T20" fmla="*/ 102 w 192"/>
                    <a:gd name="T21" fmla="*/ 0 h 292"/>
                    <a:gd name="T22" fmla="*/ 116 w 192"/>
                    <a:gd name="T23" fmla="*/ 2 h 292"/>
                    <a:gd name="T24" fmla="*/ 134 w 192"/>
                    <a:gd name="T25" fmla="*/ 7 h 292"/>
                    <a:gd name="T26" fmla="*/ 151 w 192"/>
                    <a:gd name="T27" fmla="*/ 14 h 292"/>
                    <a:gd name="T28" fmla="*/ 162 w 192"/>
                    <a:gd name="T29" fmla="*/ 18 h 292"/>
                    <a:gd name="T30" fmla="*/ 170 w 192"/>
                    <a:gd name="T31" fmla="*/ 24 h 292"/>
                    <a:gd name="T32" fmla="*/ 177 w 192"/>
                    <a:gd name="T33" fmla="*/ 28 h 292"/>
                    <a:gd name="T34" fmla="*/ 182 w 192"/>
                    <a:gd name="T35" fmla="*/ 33 h 292"/>
                    <a:gd name="T36" fmla="*/ 187 w 192"/>
                    <a:gd name="T37" fmla="*/ 38 h 292"/>
                    <a:gd name="T38" fmla="*/ 189 w 192"/>
                    <a:gd name="T39" fmla="*/ 42 h 292"/>
                    <a:gd name="T40" fmla="*/ 191 w 192"/>
                    <a:gd name="T41" fmla="*/ 47 h 292"/>
                    <a:gd name="T42" fmla="*/ 191 w 192"/>
                    <a:gd name="T43" fmla="*/ 50 h 292"/>
                    <a:gd name="T44" fmla="*/ 189 w 192"/>
                    <a:gd name="T45" fmla="*/ 54 h 292"/>
                    <a:gd name="T46" fmla="*/ 188 w 192"/>
                    <a:gd name="T47" fmla="*/ 60 h 292"/>
                    <a:gd name="T48" fmla="*/ 184 w 192"/>
                    <a:gd name="T49" fmla="*/ 67 h 292"/>
                    <a:gd name="T50" fmla="*/ 178 w 192"/>
                    <a:gd name="T51" fmla="*/ 75 h 292"/>
                    <a:gd name="T52" fmla="*/ 171 w 192"/>
                    <a:gd name="T53" fmla="*/ 86 h 292"/>
                    <a:gd name="T54" fmla="*/ 164 w 192"/>
                    <a:gd name="T55" fmla="*/ 97 h 292"/>
                    <a:gd name="T56" fmla="*/ 155 w 192"/>
                    <a:gd name="T57" fmla="*/ 111 h 292"/>
                    <a:gd name="T58" fmla="*/ 145 w 192"/>
                    <a:gd name="T59" fmla="*/ 126 h 292"/>
                    <a:gd name="T60" fmla="*/ 133 w 192"/>
                    <a:gd name="T61" fmla="*/ 143 h 292"/>
                    <a:gd name="T62" fmla="*/ 120 w 192"/>
                    <a:gd name="T63" fmla="*/ 161 h 292"/>
                    <a:gd name="T64" fmla="*/ 106 w 192"/>
                    <a:gd name="T65" fmla="*/ 181 h 292"/>
                    <a:gd name="T66" fmla="*/ 91 w 192"/>
                    <a:gd name="T67" fmla="*/ 202 h 292"/>
                    <a:gd name="T68" fmla="*/ 73 w 192"/>
                    <a:gd name="T69" fmla="*/ 226 h 292"/>
                    <a:gd name="T70" fmla="*/ 55 w 192"/>
                    <a:gd name="T71" fmla="*/ 251 h 292"/>
                    <a:gd name="T72" fmla="*/ 36 w 192"/>
                    <a:gd name="T73" fmla="*/ 277 h 292"/>
                    <a:gd name="T74" fmla="*/ 0 w 192"/>
                    <a:gd name="T75" fmla="*/ 292 h 292"/>
                    <a:gd name="T76" fmla="*/ 16 w 192"/>
                    <a:gd name="T77" fmla="*/ 253 h 292"/>
                    <a:gd name="T78" fmla="*/ 32 w 192"/>
                    <a:gd name="T79" fmla="*/ 220 h 292"/>
                    <a:gd name="T80" fmla="*/ 45 w 192"/>
                    <a:gd name="T81" fmla="*/ 190 h 292"/>
                    <a:gd name="T82" fmla="*/ 58 w 192"/>
                    <a:gd name="T83" fmla="*/ 162 h 292"/>
                    <a:gd name="T84" fmla="*/ 68 w 192"/>
                    <a:gd name="T85" fmla="*/ 139 h 292"/>
                    <a:gd name="T86" fmla="*/ 76 w 192"/>
                    <a:gd name="T87" fmla="*/ 118 h 292"/>
                    <a:gd name="T88" fmla="*/ 83 w 192"/>
                    <a:gd name="T89" fmla="*/ 101 h 292"/>
                    <a:gd name="T90" fmla="*/ 88 w 192"/>
                    <a:gd name="T91" fmla="*/ 87 h 2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92" h="292">
                      <a:moveTo>
                        <a:pt x="88" y="87"/>
                      </a:moveTo>
                      <a:lnTo>
                        <a:pt x="91" y="75"/>
                      </a:lnTo>
                      <a:lnTo>
                        <a:pt x="95" y="64"/>
                      </a:lnTo>
                      <a:lnTo>
                        <a:pt x="97" y="54"/>
                      </a:lnTo>
                      <a:lnTo>
                        <a:pt x="98" y="46"/>
                      </a:lnTo>
                      <a:lnTo>
                        <a:pt x="99" y="39"/>
                      </a:lnTo>
                      <a:lnTo>
                        <a:pt x="99" y="32"/>
                      </a:lnTo>
                      <a:lnTo>
                        <a:pt x="98" y="28"/>
                      </a:lnTo>
                      <a:lnTo>
                        <a:pt x="95" y="24"/>
                      </a:lnTo>
                      <a:lnTo>
                        <a:pt x="91" y="21"/>
                      </a:lnTo>
                      <a:lnTo>
                        <a:pt x="88" y="18"/>
                      </a:lnTo>
                      <a:lnTo>
                        <a:pt x="87" y="15"/>
                      </a:lnTo>
                      <a:lnTo>
                        <a:pt x="86" y="13"/>
                      </a:lnTo>
                      <a:lnTo>
                        <a:pt x="87" y="10"/>
                      </a:lnTo>
                      <a:lnTo>
                        <a:pt x="87" y="7"/>
                      </a:lnTo>
                      <a:lnTo>
                        <a:pt x="88" y="6"/>
                      </a:lnTo>
                      <a:lnTo>
                        <a:pt x="91" y="3"/>
                      </a:lnTo>
                      <a:lnTo>
                        <a:pt x="92" y="3"/>
                      </a:lnTo>
                      <a:lnTo>
                        <a:pt x="94" y="2"/>
                      </a:lnTo>
                      <a:lnTo>
                        <a:pt x="95" y="2"/>
                      </a:lnTo>
                      <a:lnTo>
                        <a:pt x="97" y="2"/>
                      </a:lnTo>
                      <a:lnTo>
                        <a:pt x="102" y="0"/>
                      </a:lnTo>
                      <a:lnTo>
                        <a:pt x="108" y="2"/>
                      </a:lnTo>
                      <a:lnTo>
                        <a:pt x="116" y="2"/>
                      </a:lnTo>
                      <a:lnTo>
                        <a:pt x="124" y="4"/>
                      </a:lnTo>
                      <a:lnTo>
                        <a:pt x="134" y="7"/>
                      </a:lnTo>
                      <a:lnTo>
                        <a:pt x="145" y="11"/>
                      </a:lnTo>
                      <a:lnTo>
                        <a:pt x="151" y="14"/>
                      </a:lnTo>
                      <a:lnTo>
                        <a:pt x="156" y="17"/>
                      </a:lnTo>
                      <a:lnTo>
                        <a:pt x="162" y="18"/>
                      </a:lnTo>
                      <a:lnTo>
                        <a:pt x="166" y="21"/>
                      </a:lnTo>
                      <a:lnTo>
                        <a:pt x="170" y="24"/>
                      </a:lnTo>
                      <a:lnTo>
                        <a:pt x="173" y="26"/>
                      </a:lnTo>
                      <a:lnTo>
                        <a:pt x="177" y="28"/>
                      </a:lnTo>
                      <a:lnTo>
                        <a:pt x="180" y="31"/>
                      </a:lnTo>
                      <a:lnTo>
                        <a:pt x="182" y="33"/>
                      </a:lnTo>
                      <a:lnTo>
                        <a:pt x="185" y="35"/>
                      </a:lnTo>
                      <a:lnTo>
                        <a:pt x="187" y="38"/>
                      </a:lnTo>
                      <a:lnTo>
                        <a:pt x="188" y="40"/>
                      </a:lnTo>
                      <a:lnTo>
                        <a:pt x="189" y="42"/>
                      </a:lnTo>
                      <a:lnTo>
                        <a:pt x="191" y="44"/>
                      </a:lnTo>
                      <a:lnTo>
                        <a:pt x="191" y="47"/>
                      </a:lnTo>
                      <a:lnTo>
                        <a:pt x="192" y="49"/>
                      </a:lnTo>
                      <a:lnTo>
                        <a:pt x="191" y="50"/>
                      </a:lnTo>
                      <a:lnTo>
                        <a:pt x="191" y="53"/>
                      </a:lnTo>
                      <a:lnTo>
                        <a:pt x="189" y="54"/>
                      </a:lnTo>
                      <a:lnTo>
                        <a:pt x="189" y="57"/>
                      </a:lnTo>
                      <a:lnTo>
                        <a:pt x="188" y="60"/>
                      </a:lnTo>
                      <a:lnTo>
                        <a:pt x="185" y="62"/>
                      </a:lnTo>
                      <a:lnTo>
                        <a:pt x="184" y="67"/>
                      </a:lnTo>
                      <a:lnTo>
                        <a:pt x="181" y="71"/>
                      </a:lnTo>
                      <a:lnTo>
                        <a:pt x="178" y="75"/>
                      </a:lnTo>
                      <a:lnTo>
                        <a:pt x="176" y="80"/>
                      </a:lnTo>
                      <a:lnTo>
                        <a:pt x="171" y="86"/>
                      </a:lnTo>
                      <a:lnTo>
                        <a:pt x="169" y="91"/>
                      </a:lnTo>
                      <a:lnTo>
                        <a:pt x="164" y="97"/>
                      </a:lnTo>
                      <a:lnTo>
                        <a:pt x="160" y="104"/>
                      </a:lnTo>
                      <a:lnTo>
                        <a:pt x="155" y="111"/>
                      </a:lnTo>
                      <a:lnTo>
                        <a:pt x="151" y="118"/>
                      </a:lnTo>
                      <a:lnTo>
                        <a:pt x="145" y="126"/>
                      </a:lnTo>
                      <a:lnTo>
                        <a:pt x="140" y="134"/>
                      </a:lnTo>
                      <a:lnTo>
                        <a:pt x="133" y="143"/>
                      </a:lnTo>
                      <a:lnTo>
                        <a:pt x="127" y="151"/>
                      </a:lnTo>
                      <a:lnTo>
                        <a:pt x="120" y="161"/>
                      </a:lnTo>
                      <a:lnTo>
                        <a:pt x="113" y="170"/>
                      </a:lnTo>
                      <a:lnTo>
                        <a:pt x="106" y="181"/>
                      </a:lnTo>
                      <a:lnTo>
                        <a:pt x="98" y="191"/>
                      </a:lnTo>
                      <a:lnTo>
                        <a:pt x="91" y="202"/>
                      </a:lnTo>
                      <a:lnTo>
                        <a:pt x="83" y="213"/>
                      </a:lnTo>
                      <a:lnTo>
                        <a:pt x="73" y="226"/>
                      </a:lnTo>
                      <a:lnTo>
                        <a:pt x="65" y="238"/>
                      </a:lnTo>
                      <a:lnTo>
                        <a:pt x="55" y="251"/>
                      </a:lnTo>
                      <a:lnTo>
                        <a:pt x="45" y="265"/>
                      </a:lnTo>
                      <a:lnTo>
                        <a:pt x="36" y="277"/>
                      </a:lnTo>
                      <a:lnTo>
                        <a:pt x="26" y="292"/>
                      </a:lnTo>
                      <a:lnTo>
                        <a:pt x="0" y="292"/>
                      </a:lnTo>
                      <a:lnTo>
                        <a:pt x="8" y="273"/>
                      </a:lnTo>
                      <a:lnTo>
                        <a:pt x="16" y="253"/>
                      </a:lnTo>
                      <a:lnTo>
                        <a:pt x="25" y="237"/>
                      </a:lnTo>
                      <a:lnTo>
                        <a:pt x="32" y="220"/>
                      </a:lnTo>
                      <a:lnTo>
                        <a:pt x="40" y="205"/>
                      </a:lnTo>
                      <a:lnTo>
                        <a:pt x="45" y="190"/>
                      </a:lnTo>
                      <a:lnTo>
                        <a:pt x="52" y="176"/>
                      </a:lnTo>
                      <a:lnTo>
                        <a:pt x="58" y="162"/>
                      </a:lnTo>
                      <a:lnTo>
                        <a:pt x="63" y="150"/>
                      </a:lnTo>
                      <a:lnTo>
                        <a:pt x="68" y="139"/>
                      </a:lnTo>
                      <a:lnTo>
                        <a:pt x="72" y="127"/>
                      </a:lnTo>
                      <a:lnTo>
                        <a:pt x="76" y="118"/>
                      </a:lnTo>
                      <a:lnTo>
                        <a:pt x="80" y="109"/>
                      </a:lnTo>
                      <a:lnTo>
                        <a:pt x="83" y="101"/>
                      </a:lnTo>
                      <a:lnTo>
                        <a:pt x="86" y="93"/>
                      </a:lnTo>
                      <a:lnTo>
                        <a:pt x="88" y="87"/>
                      </a:lnTo>
                      <a:lnTo>
                        <a:pt x="88" y="87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" name="Freeform 149"/>
                <p:cNvSpPr/>
                <p:nvPr/>
              </p:nvSpPr>
              <p:spPr bwMode="auto">
                <a:xfrm>
                  <a:off x="3232150" y="4360863"/>
                  <a:ext cx="357187" cy="617538"/>
                </a:xfrm>
                <a:custGeom>
                  <a:avLst/>
                  <a:gdLst>
                    <a:gd name="T0" fmla="*/ 386 w 450"/>
                    <a:gd name="T1" fmla="*/ 748 h 778"/>
                    <a:gd name="T2" fmla="*/ 371 w 450"/>
                    <a:gd name="T3" fmla="*/ 767 h 778"/>
                    <a:gd name="T4" fmla="*/ 358 w 450"/>
                    <a:gd name="T5" fmla="*/ 777 h 778"/>
                    <a:gd name="T6" fmla="*/ 344 w 450"/>
                    <a:gd name="T7" fmla="*/ 769 h 778"/>
                    <a:gd name="T8" fmla="*/ 342 w 450"/>
                    <a:gd name="T9" fmla="*/ 740 h 778"/>
                    <a:gd name="T10" fmla="*/ 335 w 450"/>
                    <a:gd name="T11" fmla="*/ 710 h 778"/>
                    <a:gd name="T12" fmla="*/ 311 w 450"/>
                    <a:gd name="T13" fmla="*/ 669 h 778"/>
                    <a:gd name="T14" fmla="*/ 274 w 450"/>
                    <a:gd name="T15" fmla="*/ 615 h 778"/>
                    <a:gd name="T16" fmla="*/ 300 w 450"/>
                    <a:gd name="T17" fmla="*/ 614 h 778"/>
                    <a:gd name="T18" fmla="*/ 331 w 450"/>
                    <a:gd name="T19" fmla="*/ 622 h 778"/>
                    <a:gd name="T20" fmla="*/ 347 w 450"/>
                    <a:gd name="T21" fmla="*/ 623 h 778"/>
                    <a:gd name="T22" fmla="*/ 351 w 450"/>
                    <a:gd name="T23" fmla="*/ 622 h 778"/>
                    <a:gd name="T24" fmla="*/ 356 w 450"/>
                    <a:gd name="T25" fmla="*/ 611 h 778"/>
                    <a:gd name="T26" fmla="*/ 360 w 450"/>
                    <a:gd name="T27" fmla="*/ 590 h 778"/>
                    <a:gd name="T28" fmla="*/ 364 w 450"/>
                    <a:gd name="T29" fmla="*/ 547 h 778"/>
                    <a:gd name="T30" fmla="*/ 365 w 450"/>
                    <a:gd name="T31" fmla="*/ 472 h 778"/>
                    <a:gd name="T32" fmla="*/ 365 w 450"/>
                    <a:gd name="T33" fmla="*/ 417 h 778"/>
                    <a:gd name="T34" fmla="*/ 362 w 450"/>
                    <a:gd name="T35" fmla="*/ 353 h 778"/>
                    <a:gd name="T36" fmla="*/ 358 w 450"/>
                    <a:gd name="T37" fmla="*/ 272 h 778"/>
                    <a:gd name="T38" fmla="*/ 356 w 450"/>
                    <a:gd name="T39" fmla="*/ 183 h 778"/>
                    <a:gd name="T40" fmla="*/ 349 w 450"/>
                    <a:gd name="T41" fmla="*/ 121 h 778"/>
                    <a:gd name="T42" fmla="*/ 340 w 450"/>
                    <a:gd name="T43" fmla="*/ 88 h 778"/>
                    <a:gd name="T44" fmla="*/ 324 w 450"/>
                    <a:gd name="T45" fmla="*/ 78 h 778"/>
                    <a:gd name="T46" fmla="*/ 281 w 450"/>
                    <a:gd name="T47" fmla="*/ 78 h 778"/>
                    <a:gd name="T48" fmla="*/ 231 w 450"/>
                    <a:gd name="T49" fmla="*/ 83 h 778"/>
                    <a:gd name="T50" fmla="*/ 140 w 450"/>
                    <a:gd name="T51" fmla="*/ 100 h 778"/>
                    <a:gd name="T52" fmla="*/ 79 w 450"/>
                    <a:gd name="T53" fmla="*/ 113 h 778"/>
                    <a:gd name="T54" fmla="*/ 37 w 450"/>
                    <a:gd name="T55" fmla="*/ 115 h 778"/>
                    <a:gd name="T56" fmla="*/ 8 w 450"/>
                    <a:gd name="T57" fmla="*/ 115 h 778"/>
                    <a:gd name="T58" fmla="*/ 5 w 450"/>
                    <a:gd name="T59" fmla="*/ 75 h 778"/>
                    <a:gd name="T60" fmla="*/ 39 w 450"/>
                    <a:gd name="T61" fmla="*/ 74 h 778"/>
                    <a:gd name="T62" fmla="*/ 81 w 450"/>
                    <a:gd name="T63" fmla="*/ 68 h 778"/>
                    <a:gd name="T64" fmla="*/ 134 w 450"/>
                    <a:gd name="T65" fmla="*/ 59 h 778"/>
                    <a:gd name="T66" fmla="*/ 228 w 450"/>
                    <a:gd name="T67" fmla="*/ 41 h 778"/>
                    <a:gd name="T68" fmla="*/ 270 w 450"/>
                    <a:gd name="T69" fmla="*/ 34 h 778"/>
                    <a:gd name="T70" fmla="*/ 314 w 450"/>
                    <a:gd name="T71" fmla="*/ 23 h 778"/>
                    <a:gd name="T72" fmla="*/ 331 w 450"/>
                    <a:gd name="T73" fmla="*/ 7 h 778"/>
                    <a:gd name="T74" fmla="*/ 346 w 450"/>
                    <a:gd name="T75" fmla="*/ 0 h 778"/>
                    <a:gd name="T76" fmla="*/ 374 w 450"/>
                    <a:gd name="T77" fmla="*/ 9 h 778"/>
                    <a:gd name="T78" fmla="*/ 416 w 450"/>
                    <a:gd name="T79" fmla="*/ 42 h 778"/>
                    <a:gd name="T80" fmla="*/ 447 w 450"/>
                    <a:gd name="T81" fmla="*/ 70 h 778"/>
                    <a:gd name="T82" fmla="*/ 450 w 450"/>
                    <a:gd name="T83" fmla="*/ 79 h 778"/>
                    <a:gd name="T84" fmla="*/ 443 w 450"/>
                    <a:gd name="T85" fmla="*/ 93 h 778"/>
                    <a:gd name="T86" fmla="*/ 433 w 450"/>
                    <a:gd name="T87" fmla="*/ 100 h 778"/>
                    <a:gd name="T88" fmla="*/ 426 w 450"/>
                    <a:gd name="T89" fmla="*/ 115 h 778"/>
                    <a:gd name="T90" fmla="*/ 423 w 450"/>
                    <a:gd name="T91" fmla="*/ 140 h 778"/>
                    <a:gd name="T92" fmla="*/ 422 w 450"/>
                    <a:gd name="T93" fmla="*/ 176 h 778"/>
                    <a:gd name="T94" fmla="*/ 422 w 450"/>
                    <a:gd name="T95" fmla="*/ 240 h 778"/>
                    <a:gd name="T96" fmla="*/ 423 w 450"/>
                    <a:gd name="T97" fmla="*/ 337 h 778"/>
                    <a:gd name="T98" fmla="*/ 427 w 450"/>
                    <a:gd name="T99" fmla="*/ 453 h 778"/>
                    <a:gd name="T100" fmla="*/ 427 w 450"/>
                    <a:gd name="T101" fmla="*/ 519 h 778"/>
                    <a:gd name="T102" fmla="*/ 426 w 450"/>
                    <a:gd name="T103" fmla="*/ 576 h 778"/>
                    <a:gd name="T104" fmla="*/ 421 w 450"/>
                    <a:gd name="T105" fmla="*/ 641 h 778"/>
                    <a:gd name="T106" fmla="*/ 408 w 450"/>
                    <a:gd name="T107" fmla="*/ 706 h 7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450" h="778">
                      <a:moveTo>
                        <a:pt x="400" y="723"/>
                      </a:moveTo>
                      <a:lnTo>
                        <a:pt x="396" y="730"/>
                      </a:lnTo>
                      <a:lnTo>
                        <a:pt x="393" y="737"/>
                      </a:lnTo>
                      <a:lnTo>
                        <a:pt x="390" y="742"/>
                      </a:lnTo>
                      <a:lnTo>
                        <a:pt x="386" y="748"/>
                      </a:lnTo>
                      <a:lnTo>
                        <a:pt x="383" y="752"/>
                      </a:lnTo>
                      <a:lnTo>
                        <a:pt x="380" y="758"/>
                      </a:lnTo>
                      <a:lnTo>
                        <a:pt x="376" y="762"/>
                      </a:lnTo>
                      <a:lnTo>
                        <a:pt x="374" y="764"/>
                      </a:lnTo>
                      <a:lnTo>
                        <a:pt x="371" y="767"/>
                      </a:lnTo>
                      <a:lnTo>
                        <a:pt x="368" y="770"/>
                      </a:lnTo>
                      <a:lnTo>
                        <a:pt x="365" y="773"/>
                      </a:lnTo>
                      <a:lnTo>
                        <a:pt x="362" y="774"/>
                      </a:lnTo>
                      <a:lnTo>
                        <a:pt x="361" y="776"/>
                      </a:lnTo>
                      <a:lnTo>
                        <a:pt x="358" y="777"/>
                      </a:lnTo>
                      <a:lnTo>
                        <a:pt x="356" y="777"/>
                      </a:lnTo>
                      <a:lnTo>
                        <a:pt x="354" y="778"/>
                      </a:lnTo>
                      <a:lnTo>
                        <a:pt x="350" y="776"/>
                      </a:lnTo>
                      <a:lnTo>
                        <a:pt x="346" y="773"/>
                      </a:lnTo>
                      <a:lnTo>
                        <a:pt x="344" y="769"/>
                      </a:lnTo>
                      <a:lnTo>
                        <a:pt x="342" y="764"/>
                      </a:lnTo>
                      <a:lnTo>
                        <a:pt x="340" y="760"/>
                      </a:lnTo>
                      <a:lnTo>
                        <a:pt x="340" y="753"/>
                      </a:lnTo>
                      <a:lnTo>
                        <a:pt x="340" y="748"/>
                      </a:lnTo>
                      <a:lnTo>
                        <a:pt x="342" y="740"/>
                      </a:lnTo>
                      <a:lnTo>
                        <a:pt x="342" y="735"/>
                      </a:lnTo>
                      <a:lnTo>
                        <a:pt x="340" y="730"/>
                      </a:lnTo>
                      <a:lnTo>
                        <a:pt x="339" y="723"/>
                      </a:lnTo>
                      <a:lnTo>
                        <a:pt x="338" y="717"/>
                      </a:lnTo>
                      <a:lnTo>
                        <a:pt x="335" y="710"/>
                      </a:lnTo>
                      <a:lnTo>
                        <a:pt x="331" y="704"/>
                      </a:lnTo>
                      <a:lnTo>
                        <a:pt x="326" y="695"/>
                      </a:lnTo>
                      <a:lnTo>
                        <a:pt x="322" y="687"/>
                      </a:lnTo>
                      <a:lnTo>
                        <a:pt x="317" y="677"/>
                      </a:lnTo>
                      <a:lnTo>
                        <a:pt x="311" y="669"/>
                      </a:lnTo>
                      <a:lnTo>
                        <a:pt x="304" y="659"/>
                      </a:lnTo>
                      <a:lnTo>
                        <a:pt x="297" y="648"/>
                      </a:lnTo>
                      <a:lnTo>
                        <a:pt x="290" y="637"/>
                      </a:lnTo>
                      <a:lnTo>
                        <a:pt x="282" y="626"/>
                      </a:lnTo>
                      <a:lnTo>
                        <a:pt x="274" y="615"/>
                      </a:lnTo>
                      <a:lnTo>
                        <a:pt x="266" y="603"/>
                      </a:lnTo>
                      <a:lnTo>
                        <a:pt x="275" y="605"/>
                      </a:lnTo>
                      <a:lnTo>
                        <a:pt x="284" y="608"/>
                      </a:lnTo>
                      <a:lnTo>
                        <a:pt x="293" y="611"/>
                      </a:lnTo>
                      <a:lnTo>
                        <a:pt x="300" y="614"/>
                      </a:lnTo>
                      <a:lnTo>
                        <a:pt x="308" y="615"/>
                      </a:lnTo>
                      <a:lnTo>
                        <a:pt x="314" y="618"/>
                      </a:lnTo>
                      <a:lnTo>
                        <a:pt x="321" y="619"/>
                      </a:lnTo>
                      <a:lnTo>
                        <a:pt x="326" y="621"/>
                      </a:lnTo>
                      <a:lnTo>
                        <a:pt x="331" y="622"/>
                      </a:lnTo>
                      <a:lnTo>
                        <a:pt x="335" y="623"/>
                      </a:lnTo>
                      <a:lnTo>
                        <a:pt x="339" y="623"/>
                      </a:lnTo>
                      <a:lnTo>
                        <a:pt x="343" y="623"/>
                      </a:lnTo>
                      <a:lnTo>
                        <a:pt x="344" y="625"/>
                      </a:lnTo>
                      <a:lnTo>
                        <a:pt x="347" y="623"/>
                      </a:lnTo>
                      <a:lnTo>
                        <a:pt x="349" y="623"/>
                      </a:lnTo>
                      <a:lnTo>
                        <a:pt x="350" y="623"/>
                      </a:lnTo>
                      <a:lnTo>
                        <a:pt x="350" y="623"/>
                      </a:lnTo>
                      <a:lnTo>
                        <a:pt x="351" y="622"/>
                      </a:lnTo>
                      <a:lnTo>
                        <a:pt x="351" y="622"/>
                      </a:lnTo>
                      <a:lnTo>
                        <a:pt x="353" y="621"/>
                      </a:lnTo>
                      <a:lnTo>
                        <a:pt x="353" y="618"/>
                      </a:lnTo>
                      <a:lnTo>
                        <a:pt x="354" y="616"/>
                      </a:lnTo>
                      <a:lnTo>
                        <a:pt x="354" y="614"/>
                      </a:lnTo>
                      <a:lnTo>
                        <a:pt x="356" y="611"/>
                      </a:lnTo>
                      <a:lnTo>
                        <a:pt x="357" y="607"/>
                      </a:lnTo>
                      <a:lnTo>
                        <a:pt x="357" y="604"/>
                      </a:lnTo>
                      <a:lnTo>
                        <a:pt x="358" y="600"/>
                      </a:lnTo>
                      <a:lnTo>
                        <a:pt x="358" y="594"/>
                      </a:lnTo>
                      <a:lnTo>
                        <a:pt x="360" y="590"/>
                      </a:lnTo>
                      <a:lnTo>
                        <a:pt x="360" y="585"/>
                      </a:lnTo>
                      <a:lnTo>
                        <a:pt x="361" y="579"/>
                      </a:lnTo>
                      <a:lnTo>
                        <a:pt x="361" y="573"/>
                      </a:lnTo>
                      <a:lnTo>
                        <a:pt x="362" y="560"/>
                      </a:lnTo>
                      <a:lnTo>
                        <a:pt x="364" y="547"/>
                      </a:lnTo>
                      <a:lnTo>
                        <a:pt x="364" y="533"/>
                      </a:lnTo>
                      <a:lnTo>
                        <a:pt x="365" y="519"/>
                      </a:lnTo>
                      <a:lnTo>
                        <a:pt x="365" y="504"/>
                      </a:lnTo>
                      <a:lnTo>
                        <a:pt x="365" y="489"/>
                      </a:lnTo>
                      <a:lnTo>
                        <a:pt x="365" y="472"/>
                      </a:lnTo>
                      <a:lnTo>
                        <a:pt x="365" y="456"/>
                      </a:lnTo>
                      <a:lnTo>
                        <a:pt x="365" y="448"/>
                      </a:lnTo>
                      <a:lnTo>
                        <a:pt x="365" y="438"/>
                      </a:lnTo>
                      <a:lnTo>
                        <a:pt x="365" y="427"/>
                      </a:lnTo>
                      <a:lnTo>
                        <a:pt x="365" y="417"/>
                      </a:lnTo>
                      <a:lnTo>
                        <a:pt x="364" y="405"/>
                      </a:lnTo>
                      <a:lnTo>
                        <a:pt x="364" y="394"/>
                      </a:lnTo>
                      <a:lnTo>
                        <a:pt x="364" y="381"/>
                      </a:lnTo>
                      <a:lnTo>
                        <a:pt x="362" y="367"/>
                      </a:lnTo>
                      <a:lnTo>
                        <a:pt x="362" y="353"/>
                      </a:lnTo>
                      <a:lnTo>
                        <a:pt x="361" y="338"/>
                      </a:lnTo>
                      <a:lnTo>
                        <a:pt x="361" y="323"/>
                      </a:lnTo>
                      <a:lnTo>
                        <a:pt x="360" y="306"/>
                      </a:lnTo>
                      <a:lnTo>
                        <a:pt x="360" y="290"/>
                      </a:lnTo>
                      <a:lnTo>
                        <a:pt x="358" y="272"/>
                      </a:lnTo>
                      <a:lnTo>
                        <a:pt x="358" y="254"/>
                      </a:lnTo>
                      <a:lnTo>
                        <a:pt x="357" y="234"/>
                      </a:lnTo>
                      <a:lnTo>
                        <a:pt x="357" y="216"/>
                      </a:lnTo>
                      <a:lnTo>
                        <a:pt x="356" y="200"/>
                      </a:lnTo>
                      <a:lnTo>
                        <a:pt x="356" y="183"/>
                      </a:lnTo>
                      <a:lnTo>
                        <a:pt x="354" y="168"/>
                      </a:lnTo>
                      <a:lnTo>
                        <a:pt x="353" y="155"/>
                      </a:lnTo>
                      <a:lnTo>
                        <a:pt x="351" y="143"/>
                      </a:lnTo>
                      <a:lnTo>
                        <a:pt x="350" y="132"/>
                      </a:lnTo>
                      <a:lnTo>
                        <a:pt x="349" y="121"/>
                      </a:lnTo>
                      <a:lnTo>
                        <a:pt x="347" y="113"/>
                      </a:lnTo>
                      <a:lnTo>
                        <a:pt x="346" y="104"/>
                      </a:lnTo>
                      <a:lnTo>
                        <a:pt x="344" y="97"/>
                      </a:lnTo>
                      <a:lnTo>
                        <a:pt x="342" y="92"/>
                      </a:lnTo>
                      <a:lnTo>
                        <a:pt x="340" y="88"/>
                      </a:lnTo>
                      <a:lnTo>
                        <a:pt x="339" y="83"/>
                      </a:lnTo>
                      <a:lnTo>
                        <a:pt x="336" y="81"/>
                      </a:lnTo>
                      <a:lnTo>
                        <a:pt x="335" y="79"/>
                      </a:lnTo>
                      <a:lnTo>
                        <a:pt x="329" y="78"/>
                      </a:lnTo>
                      <a:lnTo>
                        <a:pt x="324" y="78"/>
                      </a:lnTo>
                      <a:lnTo>
                        <a:pt x="317" y="77"/>
                      </a:lnTo>
                      <a:lnTo>
                        <a:pt x="308" y="77"/>
                      </a:lnTo>
                      <a:lnTo>
                        <a:pt x="299" y="77"/>
                      </a:lnTo>
                      <a:lnTo>
                        <a:pt x="288" y="78"/>
                      </a:lnTo>
                      <a:lnTo>
                        <a:pt x="281" y="78"/>
                      </a:lnTo>
                      <a:lnTo>
                        <a:pt x="275" y="78"/>
                      </a:lnTo>
                      <a:lnTo>
                        <a:pt x="268" y="79"/>
                      </a:lnTo>
                      <a:lnTo>
                        <a:pt x="261" y="79"/>
                      </a:lnTo>
                      <a:lnTo>
                        <a:pt x="246" y="82"/>
                      </a:lnTo>
                      <a:lnTo>
                        <a:pt x="231" y="83"/>
                      </a:lnTo>
                      <a:lnTo>
                        <a:pt x="214" y="86"/>
                      </a:lnTo>
                      <a:lnTo>
                        <a:pt x="198" y="89"/>
                      </a:lnTo>
                      <a:lnTo>
                        <a:pt x="180" y="93"/>
                      </a:lnTo>
                      <a:lnTo>
                        <a:pt x="160" y="96"/>
                      </a:lnTo>
                      <a:lnTo>
                        <a:pt x="140" y="100"/>
                      </a:lnTo>
                      <a:lnTo>
                        <a:pt x="119" y="106"/>
                      </a:lnTo>
                      <a:lnTo>
                        <a:pt x="109" y="107"/>
                      </a:lnTo>
                      <a:lnTo>
                        <a:pt x="98" y="110"/>
                      </a:lnTo>
                      <a:lnTo>
                        <a:pt x="88" y="111"/>
                      </a:lnTo>
                      <a:lnTo>
                        <a:pt x="79" y="113"/>
                      </a:lnTo>
                      <a:lnTo>
                        <a:pt x="70" y="114"/>
                      </a:lnTo>
                      <a:lnTo>
                        <a:pt x="61" y="114"/>
                      </a:lnTo>
                      <a:lnTo>
                        <a:pt x="52" y="115"/>
                      </a:lnTo>
                      <a:lnTo>
                        <a:pt x="46" y="115"/>
                      </a:lnTo>
                      <a:lnTo>
                        <a:pt x="37" y="115"/>
                      </a:lnTo>
                      <a:lnTo>
                        <a:pt x="30" y="115"/>
                      </a:lnTo>
                      <a:lnTo>
                        <a:pt x="25" y="115"/>
                      </a:lnTo>
                      <a:lnTo>
                        <a:pt x="19" y="115"/>
                      </a:lnTo>
                      <a:lnTo>
                        <a:pt x="14" y="115"/>
                      </a:lnTo>
                      <a:lnTo>
                        <a:pt x="8" y="115"/>
                      </a:lnTo>
                      <a:lnTo>
                        <a:pt x="4" y="114"/>
                      </a:lnTo>
                      <a:lnTo>
                        <a:pt x="0" y="114"/>
                      </a:lnTo>
                      <a:lnTo>
                        <a:pt x="0" y="95"/>
                      </a:lnTo>
                      <a:lnTo>
                        <a:pt x="0" y="75"/>
                      </a:lnTo>
                      <a:lnTo>
                        <a:pt x="5" y="75"/>
                      </a:lnTo>
                      <a:lnTo>
                        <a:pt x="11" y="75"/>
                      </a:lnTo>
                      <a:lnTo>
                        <a:pt x="16" y="75"/>
                      </a:lnTo>
                      <a:lnTo>
                        <a:pt x="23" y="75"/>
                      </a:lnTo>
                      <a:lnTo>
                        <a:pt x="30" y="74"/>
                      </a:lnTo>
                      <a:lnTo>
                        <a:pt x="39" y="74"/>
                      </a:lnTo>
                      <a:lnTo>
                        <a:pt x="46" y="72"/>
                      </a:lnTo>
                      <a:lnTo>
                        <a:pt x="54" y="72"/>
                      </a:lnTo>
                      <a:lnTo>
                        <a:pt x="63" y="71"/>
                      </a:lnTo>
                      <a:lnTo>
                        <a:pt x="72" y="70"/>
                      </a:lnTo>
                      <a:lnTo>
                        <a:pt x="81" y="68"/>
                      </a:lnTo>
                      <a:lnTo>
                        <a:pt x="91" y="67"/>
                      </a:lnTo>
                      <a:lnTo>
                        <a:pt x="101" y="66"/>
                      </a:lnTo>
                      <a:lnTo>
                        <a:pt x="112" y="63"/>
                      </a:lnTo>
                      <a:lnTo>
                        <a:pt x="123" y="61"/>
                      </a:lnTo>
                      <a:lnTo>
                        <a:pt x="134" y="59"/>
                      </a:lnTo>
                      <a:lnTo>
                        <a:pt x="155" y="54"/>
                      </a:lnTo>
                      <a:lnTo>
                        <a:pt x="176" y="50"/>
                      </a:lnTo>
                      <a:lnTo>
                        <a:pt x="194" y="46"/>
                      </a:lnTo>
                      <a:lnTo>
                        <a:pt x="212" y="43"/>
                      </a:lnTo>
                      <a:lnTo>
                        <a:pt x="228" y="41"/>
                      </a:lnTo>
                      <a:lnTo>
                        <a:pt x="243" y="38"/>
                      </a:lnTo>
                      <a:lnTo>
                        <a:pt x="250" y="36"/>
                      </a:lnTo>
                      <a:lnTo>
                        <a:pt x="257" y="36"/>
                      </a:lnTo>
                      <a:lnTo>
                        <a:pt x="263" y="35"/>
                      </a:lnTo>
                      <a:lnTo>
                        <a:pt x="270" y="34"/>
                      </a:lnTo>
                      <a:lnTo>
                        <a:pt x="279" y="32"/>
                      </a:lnTo>
                      <a:lnTo>
                        <a:pt x="290" y="30"/>
                      </a:lnTo>
                      <a:lnTo>
                        <a:pt x="299" y="28"/>
                      </a:lnTo>
                      <a:lnTo>
                        <a:pt x="307" y="25"/>
                      </a:lnTo>
                      <a:lnTo>
                        <a:pt x="314" y="23"/>
                      </a:lnTo>
                      <a:lnTo>
                        <a:pt x="320" y="20"/>
                      </a:lnTo>
                      <a:lnTo>
                        <a:pt x="324" y="16"/>
                      </a:lnTo>
                      <a:lnTo>
                        <a:pt x="326" y="13"/>
                      </a:lnTo>
                      <a:lnTo>
                        <a:pt x="328" y="10"/>
                      </a:lnTo>
                      <a:lnTo>
                        <a:pt x="331" y="7"/>
                      </a:lnTo>
                      <a:lnTo>
                        <a:pt x="332" y="6"/>
                      </a:lnTo>
                      <a:lnTo>
                        <a:pt x="335" y="3"/>
                      </a:lnTo>
                      <a:lnTo>
                        <a:pt x="339" y="2"/>
                      </a:lnTo>
                      <a:lnTo>
                        <a:pt x="342" y="2"/>
                      </a:lnTo>
                      <a:lnTo>
                        <a:pt x="346" y="0"/>
                      </a:lnTo>
                      <a:lnTo>
                        <a:pt x="350" y="0"/>
                      </a:lnTo>
                      <a:lnTo>
                        <a:pt x="354" y="0"/>
                      </a:lnTo>
                      <a:lnTo>
                        <a:pt x="360" y="3"/>
                      </a:lnTo>
                      <a:lnTo>
                        <a:pt x="367" y="6"/>
                      </a:lnTo>
                      <a:lnTo>
                        <a:pt x="374" y="9"/>
                      </a:lnTo>
                      <a:lnTo>
                        <a:pt x="380" y="14"/>
                      </a:lnTo>
                      <a:lnTo>
                        <a:pt x="389" y="20"/>
                      </a:lnTo>
                      <a:lnTo>
                        <a:pt x="398" y="27"/>
                      </a:lnTo>
                      <a:lnTo>
                        <a:pt x="408" y="34"/>
                      </a:lnTo>
                      <a:lnTo>
                        <a:pt x="416" y="42"/>
                      </a:lnTo>
                      <a:lnTo>
                        <a:pt x="425" y="49"/>
                      </a:lnTo>
                      <a:lnTo>
                        <a:pt x="433" y="56"/>
                      </a:lnTo>
                      <a:lnTo>
                        <a:pt x="439" y="61"/>
                      </a:lnTo>
                      <a:lnTo>
                        <a:pt x="443" y="66"/>
                      </a:lnTo>
                      <a:lnTo>
                        <a:pt x="447" y="70"/>
                      </a:lnTo>
                      <a:lnTo>
                        <a:pt x="448" y="72"/>
                      </a:lnTo>
                      <a:lnTo>
                        <a:pt x="448" y="74"/>
                      </a:lnTo>
                      <a:lnTo>
                        <a:pt x="450" y="75"/>
                      </a:lnTo>
                      <a:lnTo>
                        <a:pt x="450" y="75"/>
                      </a:lnTo>
                      <a:lnTo>
                        <a:pt x="450" y="79"/>
                      </a:lnTo>
                      <a:lnTo>
                        <a:pt x="450" y="82"/>
                      </a:lnTo>
                      <a:lnTo>
                        <a:pt x="448" y="85"/>
                      </a:lnTo>
                      <a:lnTo>
                        <a:pt x="447" y="88"/>
                      </a:lnTo>
                      <a:lnTo>
                        <a:pt x="445" y="90"/>
                      </a:lnTo>
                      <a:lnTo>
                        <a:pt x="443" y="93"/>
                      </a:lnTo>
                      <a:lnTo>
                        <a:pt x="441" y="95"/>
                      </a:lnTo>
                      <a:lnTo>
                        <a:pt x="439" y="97"/>
                      </a:lnTo>
                      <a:lnTo>
                        <a:pt x="436" y="97"/>
                      </a:lnTo>
                      <a:lnTo>
                        <a:pt x="434" y="99"/>
                      </a:lnTo>
                      <a:lnTo>
                        <a:pt x="433" y="100"/>
                      </a:lnTo>
                      <a:lnTo>
                        <a:pt x="430" y="103"/>
                      </a:lnTo>
                      <a:lnTo>
                        <a:pt x="429" y="106"/>
                      </a:lnTo>
                      <a:lnTo>
                        <a:pt x="427" y="108"/>
                      </a:lnTo>
                      <a:lnTo>
                        <a:pt x="427" y="111"/>
                      </a:lnTo>
                      <a:lnTo>
                        <a:pt x="426" y="115"/>
                      </a:lnTo>
                      <a:lnTo>
                        <a:pt x="425" y="119"/>
                      </a:lnTo>
                      <a:lnTo>
                        <a:pt x="425" y="124"/>
                      </a:lnTo>
                      <a:lnTo>
                        <a:pt x="423" y="129"/>
                      </a:lnTo>
                      <a:lnTo>
                        <a:pt x="423" y="135"/>
                      </a:lnTo>
                      <a:lnTo>
                        <a:pt x="423" y="140"/>
                      </a:lnTo>
                      <a:lnTo>
                        <a:pt x="423" y="146"/>
                      </a:lnTo>
                      <a:lnTo>
                        <a:pt x="423" y="153"/>
                      </a:lnTo>
                      <a:lnTo>
                        <a:pt x="423" y="160"/>
                      </a:lnTo>
                      <a:lnTo>
                        <a:pt x="422" y="167"/>
                      </a:lnTo>
                      <a:lnTo>
                        <a:pt x="422" y="176"/>
                      </a:lnTo>
                      <a:lnTo>
                        <a:pt x="422" y="186"/>
                      </a:lnTo>
                      <a:lnTo>
                        <a:pt x="421" y="197"/>
                      </a:lnTo>
                      <a:lnTo>
                        <a:pt x="421" y="211"/>
                      </a:lnTo>
                      <a:lnTo>
                        <a:pt x="422" y="225"/>
                      </a:lnTo>
                      <a:lnTo>
                        <a:pt x="422" y="240"/>
                      </a:lnTo>
                      <a:lnTo>
                        <a:pt x="422" y="257"/>
                      </a:lnTo>
                      <a:lnTo>
                        <a:pt x="422" y="275"/>
                      </a:lnTo>
                      <a:lnTo>
                        <a:pt x="423" y="294"/>
                      </a:lnTo>
                      <a:lnTo>
                        <a:pt x="423" y="315"/>
                      </a:lnTo>
                      <a:lnTo>
                        <a:pt x="423" y="337"/>
                      </a:lnTo>
                      <a:lnTo>
                        <a:pt x="425" y="360"/>
                      </a:lnTo>
                      <a:lnTo>
                        <a:pt x="425" y="385"/>
                      </a:lnTo>
                      <a:lnTo>
                        <a:pt x="426" y="412"/>
                      </a:lnTo>
                      <a:lnTo>
                        <a:pt x="426" y="439"/>
                      </a:lnTo>
                      <a:lnTo>
                        <a:pt x="427" y="453"/>
                      </a:lnTo>
                      <a:lnTo>
                        <a:pt x="427" y="467"/>
                      </a:lnTo>
                      <a:lnTo>
                        <a:pt x="427" y="481"/>
                      </a:lnTo>
                      <a:lnTo>
                        <a:pt x="427" y="495"/>
                      </a:lnTo>
                      <a:lnTo>
                        <a:pt x="427" y="507"/>
                      </a:lnTo>
                      <a:lnTo>
                        <a:pt x="427" y="519"/>
                      </a:lnTo>
                      <a:lnTo>
                        <a:pt x="427" y="532"/>
                      </a:lnTo>
                      <a:lnTo>
                        <a:pt x="427" y="543"/>
                      </a:lnTo>
                      <a:lnTo>
                        <a:pt x="427" y="555"/>
                      </a:lnTo>
                      <a:lnTo>
                        <a:pt x="426" y="567"/>
                      </a:lnTo>
                      <a:lnTo>
                        <a:pt x="426" y="576"/>
                      </a:lnTo>
                      <a:lnTo>
                        <a:pt x="426" y="587"/>
                      </a:lnTo>
                      <a:lnTo>
                        <a:pt x="425" y="597"/>
                      </a:lnTo>
                      <a:lnTo>
                        <a:pt x="425" y="607"/>
                      </a:lnTo>
                      <a:lnTo>
                        <a:pt x="423" y="625"/>
                      </a:lnTo>
                      <a:lnTo>
                        <a:pt x="421" y="641"/>
                      </a:lnTo>
                      <a:lnTo>
                        <a:pt x="419" y="658"/>
                      </a:lnTo>
                      <a:lnTo>
                        <a:pt x="416" y="672"/>
                      </a:lnTo>
                      <a:lnTo>
                        <a:pt x="414" y="684"/>
                      </a:lnTo>
                      <a:lnTo>
                        <a:pt x="411" y="697"/>
                      </a:lnTo>
                      <a:lnTo>
                        <a:pt x="408" y="706"/>
                      </a:lnTo>
                      <a:lnTo>
                        <a:pt x="404" y="716"/>
                      </a:lnTo>
                      <a:lnTo>
                        <a:pt x="400" y="723"/>
                      </a:lnTo>
                      <a:lnTo>
                        <a:pt x="400" y="723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5" name="组合 104"/>
            <p:cNvGrpSpPr/>
            <p:nvPr/>
          </p:nvGrpSpPr>
          <p:grpSpPr>
            <a:xfrm>
              <a:off x="2660570" y="4105042"/>
              <a:ext cx="450807" cy="453063"/>
              <a:chOff x="2391863" y="3453859"/>
              <a:chExt cx="450807" cy="453063"/>
            </a:xfrm>
          </p:grpSpPr>
          <p:pic>
            <p:nvPicPr>
              <p:cNvPr id="109" name="图片 10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91863" y="3453859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10" name="组合 109"/>
              <p:cNvGrpSpPr/>
              <p:nvPr/>
            </p:nvGrpSpPr>
            <p:grpSpPr>
              <a:xfrm>
                <a:off x="2530618" y="3506376"/>
                <a:ext cx="96990" cy="333047"/>
                <a:chOff x="3203575" y="4203700"/>
                <a:chExt cx="215900" cy="741363"/>
              </a:xfrm>
              <a:solidFill>
                <a:srgbClr val="FF0000"/>
              </a:solidFill>
            </p:grpSpPr>
            <p:sp>
              <p:nvSpPr>
                <p:cNvPr id="111" name="Freeform 147"/>
                <p:cNvSpPr/>
                <p:nvPr/>
              </p:nvSpPr>
              <p:spPr bwMode="auto">
                <a:xfrm>
                  <a:off x="3203575" y="4413250"/>
                  <a:ext cx="58737" cy="531813"/>
                </a:xfrm>
                <a:custGeom>
                  <a:avLst/>
                  <a:gdLst>
                    <a:gd name="T0" fmla="*/ 75 w 75"/>
                    <a:gd name="T1" fmla="*/ 70 h 668"/>
                    <a:gd name="T2" fmla="*/ 75 w 75"/>
                    <a:gd name="T3" fmla="*/ 152 h 668"/>
                    <a:gd name="T4" fmla="*/ 73 w 75"/>
                    <a:gd name="T5" fmla="*/ 227 h 668"/>
                    <a:gd name="T6" fmla="*/ 73 w 75"/>
                    <a:gd name="T7" fmla="*/ 295 h 668"/>
                    <a:gd name="T8" fmla="*/ 72 w 75"/>
                    <a:gd name="T9" fmla="*/ 356 h 668"/>
                    <a:gd name="T10" fmla="*/ 72 w 75"/>
                    <a:gd name="T11" fmla="*/ 410 h 668"/>
                    <a:gd name="T12" fmla="*/ 70 w 75"/>
                    <a:gd name="T13" fmla="*/ 457 h 668"/>
                    <a:gd name="T14" fmla="*/ 70 w 75"/>
                    <a:gd name="T15" fmla="*/ 497 h 668"/>
                    <a:gd name="T16" fmla="*/ 69 w 75"/>
                    <a:gd name="T17" fmla="*/ 530 h 668"/>
                    <a:gd name="T18" fmla="*/ 68 w 75"/>
                    <a:gd name="T19" fmla="*/ 556 h 668"/>
                    <a:gd name="T20" fmla="*/ 66 w 75"/>
                    <a:gd name="T21" fmla="*/ 577 h 668"/>
                    <a:gd name="T22" fmla="*/ 62 w 75"/>
                    <a:gd name="T23" fmla="*/ 609 h 668"/>
                    <a:gd name="T24" fmla="*/ 58 w 75"/>
                    <a:gd name="T25" fmla="*/ 634 h 668"/>
                    <a:gd name="T26" fmla="*/ 54 w 75"/>
                    <a:gd name="T27" fmla="*/ 652 h 668"/>
                    <a:gd name="T28" fmla="*/ 51 w 75"/>
                    <a:gd name="T29" fmla="*/ 663 h 668"/>
                    <a:gd name="T30" fmla="*/ 48 w 75"/>
                    <a:gd name="T31" fmla="*/ 668 h 668"/>
                    <a:gd name="T32" fmla="*/ 41 w 75"/>
                    <a:gd name="T33" fmla="*/ 667 h 668"/>
                    <a:gd name="T34" fmla="*/ 32 w 75"/>
                    <a:gd name="T35" fmla="*/ 655 h 668"/>
                    <a:gd name="T36" fmla="*/ 21 w 75"/>
                    <a:gd name="T37" fmla="*/ 631 h 668"/>
                    <a:gd name="T38" fmla="*/ 11 w 75"/>
                    <a:gd name="T39" fmla="*/ 606 h 668"/>
                    <a:gd name="T40" fmla="*/ 5 w 75"/>
                    <a:gd name="T41" fmla="*/ 590 h 668"/>
                    <a:gd name="T42" fmla="*/ 5 w 75"/>
                    <a:gd name="T43" fmla="*/ 578 h 668"/>
                    <a:gd name="T44" fmla="*/ 5 w 75"/>
                    <a:gd name="T45" fmla="*/ 570 h 668"/>
                    <a:gd name="T46" fmla="*/ 7 w 75"/>
                    <a:gd name="T47" fmla="*/ 558 h 668"/>
                    <a:gd name="T48" fmla="*/ 8 w 75"/>
                    <a:gd name="T49" fmla="*/ 541 h 668"/>
                    <a:gd name="T50" fmla="*/ 11 w 75"/>
                    <a:gd name="T51" fmla="*/ 519 h 668"/>
                    <a:gd name="T52" fmla="*/ 12 w 75"/>
                    <a:gd name="T53" fmla="*/ 494 h 668"/>
                    <a:gd name="T54" fmla="*/ 15 w 75"/>
                    <a:gd name="T55" fmla="*/ 462 h 668"/>
                    <a:gd name="T56" fmla="*/ 16 w 75"/>
                    <a:gd name="T57" fmla="*/ 425 h 668"/>
                    <a:gd name="T58" fmla="*/ 19 w 75"/>
                    <a:gd name="T59" fmla="*/ 382 h 668"/>
                    <a:gd name="T60" fmla="*/ 22 w 75"/>
                    <a:gd name="T61" fmla="*/ 333 h 668"/>
                    <a:gd name="T62" fmla="*/ 23 w 75"/>
                    <a:gd name="T63" fmla="*/ 278 h 668"/>
                    <a:gd name="T64" fmla="*/ 25 w 75"/>
                    <a:gd name="T65" fmla="*/ 221 h 668"/>
                    <a:gd name="T66" fmla="*/ 23 w 75"/>
                    <a:gd name="T67" fmla="*/ 173 h 668"/>
                    <a:gd name="T68" fmla="*/ 22 w 75"/>
                    <a:gd name="T69" fmla="*/ 131 h 668"/>
                    <a:gd name="T70" fmla="*/ 19 w 75"/>
                    <a:gd name="T71" fmla="*/ 97 h 668"/>
                    <a:gd name="T72" fmla="*/ 15 w 75"/>
                    <a:gd name="T73" fmla="*/ 72 h 668"/>
                    <a:gd name="T74" fmla="*/ 10 w 75"/>
                    <a:gd name="T75" fmla="*/ 50 h 668"/>
                    <a:gd name="T76" fmla="*/ 1 w 75"/>
                    <a:gd name="T77" fmla="*/ 26 h 668"/>
                    <a:gd name="T78" fmla="*/ 0 w 75"/>
                    <a:gd name="T79" fmla="*/ 10 h 668"/>
                    <a:gd name="T80" fmla="*/ 3 w 75"/>
                    <a:gd name="T81" fmla="*/ 1 h 668"/>
                    <a:gd name="T82" fmla="*/ 8 w 75"/>
                    <a:gd name="T83" fmla="*/ 0 h 668"/>
                    <a:gd name="T84" fmla="*/ 19 w 75"/>
                    <a:gd name="T85" fmla="*/ 1 h 668"/>
                    <a:gd name="T86" fmla="*/ 36 w 75"/>
                    <a:gd name="T87" fmla="*/ 4 h 668"/>
                    <a:gd name="T88" fmla="*/ 57 w 75"/>
                    <a:gd name="T89" fmla="*/ 8 h 668"/>
                    <a:gd name="T90" fmla="*/ 75 w 75"/>
                    <a:gd name="T91" fmla="*/ 12 h 6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5" h="668">
                      <a:moveTo>
                        <a:pt x="75" y="12"/>
                      </a:moveTo>
                      <a:lnTo>
                        <a:pt x="75" y="43"/>
                      </a:lnTo>
                      <a:lnTo>
                        <a:pt x="75" y="70"/>
                      </a:lnTo>
                      <a:lnTo>
                        <a:pt x="75" y="98"/>
                      </a:lnTo>
                      <a:lnTo>
                        <a:pt x="75" y="126"/>
                      </a:lnTo>
                      <a:lnTo>
                        <a:pt x="75" y="152"/>
                      </a:lnTo>
                      <a:lnTo>
                        <a:pt x="73" y="177"/>
                      </a:lnTo>
                      <a:lnTo>
                        <a:pt x="73" y="202"/>
                      </a:lnTo>
                      <a:lnTo>
                        <a:pt x="73" y="227"/>
                      </a:lnTo>
                      <a:lnTo>
                        <a:pt x="73" y="250"/>
                      </a:lnTo>
                      <a:lnTo>
                        <a:pt x="73" y="273"/>
                      </a:lnTo>
                      <a:lnTo>
                        <a:pt x="73" y="295"/>
                      </a:lnTo>
                      <a:lnTo>
                        <a:pt x="73" y="315"/>
                      </a:lnTo>
                      <a:lnTo>
                        <a:pt x="73" y="336"/>
                      </a:lnTo>
                      <a:lnTo>
                        <a:pt x="72" y="356"/>
                      </a:lnTo>
                      <a:lnTo>
                        <a:pt x="72" y="374"/>
                      </a:lnTo>
                      <a:lnTo>
                        <a:pt x="72" y="392"/>
                      </a:lnTo>
                      <a:lnTo>
                        <a:pt x="72" y="410"/>
                      </a:lnTo>
                      <a:lnTo>
                        <a:pt x="72" y="426"/>
                      </a:lnTo>
                      <a:lnTo>
                        <a:pt x="70" y="441"/>
                      </a:lnTo>
                      <a:lnTo>
                        <a:pt x="70" y="457"/>
                      </a:lnTo>
                      <a:lnTo>
                        <a:pt x="70" y="470"/>
                      </a:lnTo>
                      <a:lnTo>
                        <a:pt x="70" y="484"/>
                      </a:lnTo>
                      <a:lnTo>
                        <a:pt x="70" y="497"/>
                      </a:lnTo>
                      <a:lnTo>
                        <a:pt x="69" y="509"/>
                      </a:lnTo>
                      <a:lnTo>
                        <a:pt x="69" y="520"/>
                      </a:lnTo>
                      <a:lnTo>
                        <a:pt x="69" y="530"/>
                      </a:lnTo>
                      <a:lnTo>
                        <a:pt x="69" y="540"/>
                      </a:lnTo>
                      <a:lnTo>
                        <a:pt x="68" y="549"/>
                      </a:lnTo>
                      <a:lnTo>
                        <a:pt x="68" y="556"/>
                      </a:lnTo>
                      <a:lnTo>
                        <a:pt x="68" y="565"/>
                      </a:lnTo>
                      <a:lnTo>
                        <a:pt x="68" y="572"/>
                      </a:lnTo>
                      <a:lnTo>
                        <a:pt x="66" y="577"/>
                      </a:lnTo>
                      <a:lnTo>
                        <a:pt x="65" y="588"/>
                      </a:lnTo>
                      <a:lnTo>
                        <a:pt x="64" y="599"/>
                      </a:lnTo>
                      <a:lnTo>
                        <a:pt x="62" y="609"/>
                      </a:lnTo>
                      <a:lnTo>
                        <a:pt x="61" y="617"/>
                      </a:lnTo>
                      <a:lnTo>
                        <a:pt x="59" y="625"/>
                      </a:lnTo>
                      <a:lnTo>
                        <a:pt x="58" y="634"/>
                      </a:lnTo>
                      <a:lnTo>
                        <a:pt x="57" y="641"/>
                      </a:lnTo>
                      <a:lnTo>
                        <a:pt x="55" y="646"/>
                      </a:lnTo>
                      <a:lnTo>
                        <a:pt x="54" y="652"/>
                      </a:lnTo>
                      <a:lnTo>
                        <a:pt x="54" y="656"/>
                      </a:lnTo>
                      <a:lnTo>
                        <a:pt x="52" y="660"/>
                      </a:lnTo>
                      <a:lnTo>
                        <a:pt x="51" y="663"/>
                      </a:lnTo>
                      <a:lnTo>
                        <a:pt x="50" y="666"/>
                      </a:lnTo>
                      <a:lnTo>
                        <a:pt x="50" y="667"/>
                      </a:lnTo>
                      <a:lnTo>
                        <a:pt x="48" y="668"/>
                      </a:lnTo>
                      <a:lnTo>
                        <a:pt x="47" y="668"/>
                      </a:lnTo>
                      <a:lnTo>
                        <a:pt x="44" y="668"/>
                      </a:lnTo>
                      <a:lnTo>
                        <a:pt x="41" y="667"/>
                      </a:lnTo>
                      <a:lnTo>
                        <a:pt x="39" y="663"/>
                      </a:lnTo>
                      <a:lnTo>
                        <a:pt x="36" y="659"/>
                      </a:lnTo>
                      <a:lnTo>
                        <a:pt x="32" y="655"/>
                      </a:lnTo>
                      <a:lnTo>
                        <a:pt x="29" y="648"/>
                      </a:lnTo>
                      <a:lnTo>
                        <a:pt x="25" y="639"/>
                      </a:lnTo>
                      <a:lnTo>
                        <a:pt x="21" y="631"/>
                      </a:lnTo>
                      <a:lnTo>
                        <a:pt x="16" y="623"/>
                      </a:lnTo>
                      <a:lnTo>
                        <a:pt x="14" y="614"/>
                      </a:lnTo>
                      <a:lnTo>
                        <a:pt x="11" y="606"/>
                      </a:lnTo>
                      <a:lnTo>
                        <a:pt x="8" y="599"/>
                      </a:lnTo>
                      <a:lnTo>
                        <a:pt x="7" y="594"/>
                      </a:lnTo>
                      <a:lnTo>
                        <a:pt x="5" y="590"/>
                      </a:lnTo>
                      <a:lnTo>
                        <a:pt x="5" y="584"/>
                      </a:lnTo>
                      <a:lnTo>
                        <a:pt x="5" y="581"/>
                      </a:lnTo>
                      <a:lnTo>
                        <a:pt x="5" y="578"/>
                      </a:lnTo>
                      <a:lnTo>
                        <a:pt x="5" y="577"/>
                      </a:lnTo>
                      <a:lnTo>
                        <a:pt x="5" y="574"/>
                      </a:lnTo>
                      <a:lnTo>
                        <a:pt x="5" y="570"/>
                      </a:lnTo>
                      <a:lnTo>
                        <a:pt x="7" y="567"/>
                      </a:lnTo>
                      <a:lnTo>
                        <a:pt x="7" y="563"/>
                      </a:lnTo>
                      <a:lnTo>
                        <a:pt x="7" y="558"/>
                      </a:lnTo>
                      <a:lnTo>
                        <a:pt x="8" y="552"/>
                      </a:lnTo>
                      <a:lnTo>
                        <a:pt x="8" y="547"/>
                      </a:lnTo>
                      <a:lnTo>
                        <a:pt x="8" y="541"/>
                      </a:lnTo>
                      <a:lnTo>
                        <a:pt x="10" y="534"/>
                      </a:lnTo>
                      <a:lnTo>
                        <a:pt x="10" y="527"/>
                      </a:lnTo>
                      <a:lnTo>
                        <a:pt x="11" y="519"/>
                      </a:lnTo>
                      <a:lnTo>
                        <a:pt x="11" y="511"/>
                      </a:lnTo>
                      <a:lnTo>
                        <a:pt x="12" y="502"/>
                      </a:lnTo>
                      <a:lnTo>
                        <a:pt x="12" y="494"/>
                      </a:lnTo>
                      <a:lnTo>
                        <a:pt x="14" y="483"/>
                      </a:lnTo>
                      <a:lnTo>
                        <a:pt x="14" y="473"/>
                      </a:lnTo>
                      <a:lnTo>
                        <a:pt x="15" y="462"/>
                      </a:lnTo>
                      <a:lnTo>
                        <a:pt x="15" y="450"/>
                      </a:lnTo>
                      <a:lnTo>
                        <a:pt x="16" y="437"/>
                      </a:lnTo>
                      <a:lnTo>
                        <a:pt x="16" y="425"/>
                      </a:lnTo>
                      <a:lnTo>
                        <a:pt x="18" y="411"/>
                      </a:lnTo>
                      <a:lnTo>
                        <a:pt x="19" y="397"/>
                      </a:lnTo>
                      <a:lnTo>
                        <a:pt x="19" y="382"/>
                      </a:lnTo>
                      <a:lnTo>
                        <a:pt x="21" y="367"/>
                      </a:lnTo>
                      <a:lnTo>
                        <a:pt x="21" y="350"/>
                      </a:lnTo>
                      <a:lnTo>
                        <a:pt x="22" y="333"/>
                      </a:lnTo>
                      <a:lnTo>
                        <a:pt x="22" y="315"/>
                      </a:lnTo>
                      <a:lnTo>
                        <a:pt x="23" y="297"/>
                      </a:lnTo>
                      <a:lnTo>
                        <a:pt x="23" y="278"/>
                      </a:lnTo>
                      <a:lnTo>
                        <a:pt x="25" y="260"/>
                      </a:lnTo>
                      <a:lnTo>
                        <a:pt x="25" y="241"/>
                      </a:lnTo>
                      <a:lnTo>
                        <a:pt x="25" y="221"/>
                      </a:lnTo>
                      <a:lnTo>
                        <a:pt x="23" y="205"/>
                      </a:lnTo>
                      <a:lnTo>
                        <a:pt x="23" y="188"/>
                      </a:lnTo>
                      <a:lnTo>
                        <a:pt x="23" y="173"/>
                      </a:lnTo>
                      <a:lnTo>
                        <a:pt x="23" y="158"/>
                      </a:lnTo>
                      <a:lnTo>
                        <a:pt x="22" y="144"/>
                      </a:lnTo>
                      <a:lnTo>
                        <a:pt x="22" y="131"/>
                      </a:lnTo>
                      <a:lnTo>
                        <a:pt x="21" y="119"/>
                      </a:lnTo>
                      <a:lnTo>
                        <a:pt x="19" y="108"/>
                      </a:lnTo>
                      <a:lnTo>
                        <a:pt x="19" y="97"/>
                      </a:lnTo>
                      <a:lnTo>
                        <a:pt x="18" y="88"/>
                      </a:lnTo>
                      <a:lnTo>
                        <a:pt x="16" y="79"/>
                      </a:lnTo>
                      <a:lnTo>
                        <a:pt x="15" y="72"/>
                      </a:lnTo>
                      <a:lnTo>
                        <a:pt x="14" y="65"/>
                      </a:lnTo>
                      <a:lnTo>
                        <a:pt x="12" y="59"/>
                      </a:lnTo>
                      <a:lnTo>
                        <a:pt x="10" y="50"/>
                      </a:lnTo>
                      <a:lnTo>
                        <a:pt x="5" y="41"/>
                      </a:lnTo>
                      <a:lnTo>
                        <a:pt x="3" y="33"/>
                      </a:lnTo>
                      <a:lnTo>
                        <a:pt x="1" y="26"/>
                      </a:lnTo>
                      <a:lnTo>
                        <a:pt x="0" y="21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1" y="4"/>
                      </a:lnTo>
                      <a:lnTo>
                        <a:pt x="1" y="3"/>
                      </a:lnTo>
                      <a:lnTo>
                        <a:pt x="3" y="1"/>
                      </a:lnTo>
                      <a:lnTo>
                        <a:pt x="4" y="1"/>
                      </a:lnTo>
                      <a:lnTo>
                        <a:pt x="5" y="0"/>
                      </a:lnTo>
                      <a:lnTo>
                        <a:pt x="8" y="0"/>
                      </a:lnTo>
                      <a:lnTo>
                        <a:pt x="11" y="0"/>
                      </a:lnTo>
                      <a:lnTo>
                        <a:pt x="15" y="0"/>
                      </a:lnTo>
                      <a:lnTo>
                        <a:pt x="19" y="1"/>
                      </a:lnTo>
                      <a:lnTo>
                        <a:pt x="23" y="1"/>
                      </a:lnTo>
                      <a:lnTo>
                        <a:pt x="29" y="3"/>
                      </a:lnTo>
                      <a:lnTo>
                        <a:pt x="36" y="4"/>
                      </a:lnTo>
                      <a:lnTo>
                        <a:pt x="41" y="5"/>
                      </a:lnTo>
                      <a:lnTo>
                        <a:pt x="50" y="7"/>
                      </a:lnTo>
                      <a:lnTo>
                        <a:pt x="57" y="8"/>
                      </a:lnTo>
                      <a:lnTo>
                        <a:pt x="65" y="11"/>
                      </a:lnTo>
                      <a:lnTo>
                        <a:pt x="75" y="12"/>
                      </a:lnTo>
                      <a:lnTo>
                        <a:pt x="75" y="12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" name="Freeform 148"/>
                <p:cNvSpPr/>
                <p:nvPr/>
              </p:nvSpPr>
              <p:spPr bwMode="auto">
                <a:xfrm>
                  <a:off x="3265488" y="4203700"/>
                  <a:ext cx="153987" cy="231775"/>
                </a:xfrm>
                <a:custGeom>
                  <a:avLst/>
                  <a:gdLst>
                    <a:gd name="T0" fmla="*/ 91 w 192"/>
                    <a:gd name="T1" fmla="*/ 75 h 292"/>
                    <a:gd name="T2" fmla="*/ 97 w 192"/>
                    <a:gd name="T3" fmla="*/ 54 h 292"/>
                    <a:gd name="T4" fmla="*/ 99 w 192"/>
                    <a:gd name="T5" fmla="*/ 39 h 292"/>
                    <a:gd name="T6" fmla="*/ 98 w 192"/>
                    <a:gd name="T7" fmla="*/ 28 h 292"/>
                    <a:gd name="T8" fmla="*/ 91 w 192"/>
                    <a:gd name="T9" fmla="*/ 21 h 292"/>
                    <a:gd name="T10" fmla="*/ 87 w 192"/>
                    <a:gd name="T11" fmla="*/ 15 h 292"/>
                    <a:gd name="T12" fmla="*/ 87 w 192"/>
                    <a:gd name="T13" fmla="*/ 10 h 292"/>
                    <a:gd name="T14" fmla="*/ 88 w 192"/>
                    <a:gd name="T15" fmla="*/ 6 h 292"/>
                    <a:gd name="T16" fmla="*/ 92 w 192"/>
                    <a:gd name="T17" fmla="*/ 3 h 292"/>
                    <a:gd name="T18" fmla="*/ 95 w 192"/>
                    <a:gd name="T19" fmla="*/ 2 h 292"/>
                    <a:gd name="T20" fmla="*/ 102 w 192"/>
                    <a:gd name="T21" fmla="*/ 0 h 292"/>
                    <a:gd name="T22" fmla="*/ 116 w 192"/>
                    <a:gd name="T23" fmla="*/ 2 h 292"/>
                    <a:gd name="T24" fmla="*/ 134 w 192"/>
                    <a:gd name="T25" fmla="*/ 7 h 292"/>
                    <a:gd name="T26" fmla="*/ 151 w 192"/>
                    <a:gd name="T27" fmla="*/ 14 h 292"/>
                    <a:gd name="T28" fmla="*/ 162 w 192"/>
                    <a:gd name="T29" fmla="*/ 18 h 292"/>
                    <a:gd name="T30" fmla="*/ 170 w 192"/>
                    <a:gd name="T31" fmla="*/ 24 h 292"/>
                    <a:gd name="T32" fmla="*/ 177 w 192"/>
                    <a:gd name="T33" fmla="*/ 28 h 292"/>
                    <a:gd name="T34" fmla="*/ 182 w 192"/>
                    <a:gd name="T35" fmla="*/ 33 h 292"/>
                    <a:gd name="T36" fmla="*/ 187 w 192"/>
                    <a:gd name="T37" fmla="*/ 38 h 292"/>
                    <a:gd name="T38" fmla="*/ 189 w 192"/>
                    <a:gd name="T39" fmla="*/ 42 h 292"/>
                    <a:gd name="T40" fmla="*/ 191 w 192"/>
                    <a:gd name="T41" fmla="*/ 47 h 292"/>
                    <a:gd name="T42" fmla="*/ 191 w 192"/>
                    <a:gd name="T43" fmla="*/ 50 h 292"/>
                    <a:gd name="T44" fmla="*/ 189 w 192"/>
                    <a:gd name="T45" fmla="*/ 54 h 292"/>
                    <a:gd name="T46" fmla="*/ 188 w 192"/>
                    <a:gd name="T47" fmla="*/ 60 h 292"/>
                    <a:gd name="T48" fmla="*/ 184 w 192"/>
                    <a:gd name="T49" fmla="*/ 67 h 292"/>
                    <a:gd name="T50" fmla="*/ 178 w 192"/>
                    <a:gd name="T51" fmla="*/ 75 h 292"/>
                    <a:gd name="T52" fmla="*/ 171 w 192"/>
                    <a:gd name="T53" fmla="*/ 86 h 292"/>
                    <a:gd name="T54" fmla="*/ 164 w 192"/>
                    <a:gd name="T55" fmla="*/ 97 h 292"/>
                    <a:gd name="T56" fmla="*/ 155 w 192"/>
                    <a:gd name="T57" fmla="*/ 111 h 292"/>
                    <a:gd name="T58" fmla="*/ 145 w 192"/>
                    <a:gd name="T59" fmla="*/ 126 h 292"/>
                    <a:gd name="T60" fmla="*/ 133 w 192"/>
                    <a:gd name="T61" fmla="*/ 143 h 292"/>
                    <a:gd name="T62" fmla="*/ 120 w 192"/>
                    <a:gd name="T63" fmla="*/ 161 h 292"/>
                    <a:gd name="T64" fmla="*/ 106 w 192"/>
                    <a:gd name="T65" fmla="*/ 181 h 292"/>
                    <a:gd name="T66" fmla="*/ 91 w 192"/>
                    <a:gd name="T67" fmla="*/ 202 h 292"/>
                    <a:gd name="T68" fmla="*/ 73 w 192"/>
                    <a:gd name="T69" fmla="*/ 226 h 292"/>
                    <a:gd name="T70" fmla="*/ 55 w 192"/>
                    <a:gd name="T71" fmla="*/ 251 h 292"/>
                    <a:gd name="T72" fmla="*/ 36 w 192"/>
                    <a:gd name="T73" fmla="*/ 277 h 292"/>
                    <a:gd name="T74" fmla="*/ 0 w 192"/>
                    <a:gd name="T75" fmla="*/ 292 h 292"/>
                    <a:gd name="T76" fmla="*/ 16 w 192"/>
                    <a:gd name="T77" fmla="*/ 253 h 292"/>
                    <a:gd name="T78" fmla="*/ 32 w 192"/>
                    <a:gd name="T79" fmla="*/ 220 h 292"/>
                    <a:gd name="T80" fmla="*/ 45 w 192"/>
                    <a:gd name="T81" fmla="*/ 190 h 292"/>
                    <a:gd name="T82" fmla="*/ 58 w 192"/>
                    <a:gd name="T83" fmla="*/ 162 h 292"/>
                    <a:gd name="T84" fmla="*/ 68 w 192"/>
                    <a:gd name="T85" fmla="*/ 139 h 292"/>
                    <a:gd name="T86" fmla="*/ 76 w 192"/>
                    <a:gd name="T87" fmla="*/ 118 h 292"/>
                    <a:gd name="T88" fmla="*/ 83 w 192"/>
                    <a:gd name="T89" fmla="*/ 101 h 292"/>
                    <a:gd name="T90" fmla="*/ 88 w 192"/>
                    <a:gd name="T91" fmla="*/ 87 h 2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92" h="292">
                      <a:moveTo>
                        <a:pt x="88" y="87"/>
                      </a:moveTo>
                      <a:lnTo>
                        <a:pt x="91" y="75"/>
                      </a:lnTo>
                      <a:lnTo>
                        <a:pt x="95" y="64"/>
                      </a:lnTo>
                      <a:lnTo>
                        <a:pt x="97" y="54"/>
                      </a:lnTo>
                      <a:lnTo>
                        <a:pt x="98" y="46"/>
                      </a:lnTo>
                      <a:lnTo>
                        <a:pt x="99" y="39"/>
                      </a:lnTo>
                      <a:lnTo>
                        <a:pt x="99" y="32"/>
                      </a:lnTo>
                      <a:lnTo>
                        <a:pt x="98" y="28"/>
                      </a:lnTo>
                      <a:lnTo>
                        <a:pt x="95" y="24"/>
                      </a:lnTo>
                      <a:lnTo>
                        <a:pt x="91" y="21"/>
                      </a:lnTo>
                      <a:lnTo>
                        <a:pt x="88" y="18"/>
                      </a:lnTo>
                      <a:lnTo>
                        <a:pt x="87" y="15"/>
                      </a:lnTo>
                      <a:lnTo>
                        <a:pt x="86" y="13"/>
                      </a:lnTo>
                      <a:lnTo>
                        <a:pt x="87" y="10"/>
                      </a:lnTo>
                      <a:lnTo>
                        <a:pt x="87" y="7"/>
                      </a:lnTo>
                      <a:lnTo>
                        <a:pt x="88" y="6"/>
                      </a:lnTo>
                      <a:lnTo>
                        <a:pt x="91" y="3"/>
                      </a:lnTo>
                      <a:lnTo>
                        <a:pt x="92" y="3"/>
                      </a:lnTo>
                      <a:lnTo>
                        <a:pt x="94" y="2"/>
                      </a:lnTo>
                      <a:lnTo>
                        <a:pt x="95" y="2"/>
                      </a:lnTo>
                      <a:lnTo>
                        <a:pt x="97" y="2"/>
                      </a:lnTo>
                      <a:lnTo>
                        <a:pt x="102" y="0"/>
                      </a:lnTo>
                      <a:lnTo>
                        <a:pt x="108" y="2"/>
                      </a:lnTo>
                      <a:lnTo>
                        <a:pt x="116" y="2"/>
                      </a:lnTo>
                      <a:lnTo>
                        <a:pt x="124" y="4"/>
                      </a:lnTo>
                      <a:lnTo>
                        <a:pt x="134" y="7"/>
                      </a:lnTo>
                      <a:lnTo>
                        <a:pt x="145" y="11"/>
                      </a:lnTo>
                      <a:lnTo>
                        <a:pt x="151" y="14"/>
                      </a:lnTo>
                      <a:lnTo>
                        <a:pt x="156" y="17"/>
                      </a:lnTo>
                      <a:lnTo>
                        <a:pt x="162" y="18"/>
                      </a:lnTo>
                      <a:lnTo>
                        <a:pt x="166" y="21"/>
                      </a:lnTo>
                      <a:lnTo>
                        <a:pt x="170" y="24"/>
                      </a:lnTo>
                      <a:lnTo>
                        <a:pt x="173" y="26"/>
                      </a:lnTo>
                      <a:lnTo>
                        <a:pt x="177" y="28"/>
                      </a:lnTo>
                      <a:lnTo>
                        <a:pt x="180" y="31"/>
                      </a:lnTo>
                      <a:lnTo>
                        <a:pt x="182" y="33"/>
                      </a:lnTo>
                      <a:lnTo>
                        <a:pt x="185" y="35"/>
                      </a:lnTo>
                      <a:lnTo>
                        <a:pt x="187" y="38"/>
                      </a:lnTo>
                      <a:lnTo>
                        <a:pt x="188" y="40"/>
                      </a:lnTo>
                      <a:lnTo>
                        <a:pt x="189" y="42"/>
                      </a:lnTo>
                      <a:lnTo>
                        <a:pt x="191" y="44"/>
                      </a:lnTo>
                      <a:lnTo>
                        <a:pt x="191" y="47"/>
                      </a:lnTo>
                      <a:lnTo>
                        <a:pt x="192" y="49"/>
                      </a:lnTo>
                      <a:lnTo>
                        <a:pt x="191" y="50"/>
                      </a:lnTo>
                      <a:lnTo>
                        <a:pt x="191" y="53"/>
                      </a:lnTo>
                      <a:lnTo>
                        <a:pt x="189" y="54"/>
                      </a:lnTo>
                      <a:lnTo>
                        <a:pt x="189" y="57"/>
                      </a:lnTo>
                      <a:lnTo>
                        <a:pt x="188" y="60"/>
                      </a:lnTo>
                      <a:lnTo>
                        <a:pt x="185" y="62"/>
                      </a:lnTo>
                      <a:lnTo>
                        <a:pt x="184" y="67"/>
                      </a:lnTo>
                      <a:lnTo>
                        <a:pt x="181" y="71"/>
                      </a:lnTo>
                      <a:lnTo>
                        <a:pt x="178" y="75"/>
                      </a:lnTo>
                      <a:lnTo>
                        <a:pt x="176" y="80"/>
                      </a:lnTo>
                      <a:lnTo>
                        <a:pt x="171" y="86"/>
                      </a:lnTo>
                      <a:lnTo>
                        <a:pt x="169" y="91"/>
                      </a:lnTo>
                      <a:lnTo>
                        <a:pt x="164" y="97"/>
                      </a:lnTo>
                      <a:lnTo>
                        <a:pt x="160" y="104"/>
                      </a:lnTo>
                      <a:lnTo>
                        <a:pt x="155" y="111"/>
                      </a:lnTo>
                      <a:lnTo>
                        <a:pt x="151" y="118"/>
                      </a:lnTo>
                      <a:lnTo>
                        <a:pt x="145" y="126"/>
                      </a:lnTo>
                      <a:lnTo>
                        <a:pt x="140" y="134"/>
                      </a:lnTo>
                      <a:lnTo>
                        <a:pt x="133" y="143"/>
                      </a:lnTo>
                      <a:lnTo>
                        <a:pt x="127" y="151"/>
                      </a:lnTo>
                      <a:lnTo>
                        <a:pt x="120" y="161"/>
                      </a:lnTo>
                      <a:lnTo>
                        <a:pt x="113" y="170"/>
                      </a:lnTo>
                      <a:lnTo>
                        <a:pt x="106" y="181"/>
                      </a:lnTo>
                      <a:lnTo>
                        <a:pt x="98" y="191"/>
                      </a:lnTo>
                      <a:lnTo>
                        <a:pt x="91" y="202"/>
                      </a:lnTo>
                      <a:lnTo>
                        <a:pt x="83" y="213"/>
                      </a:lnTo>
                      <a:lnTo>
                        <a:pt x="73" y="226"/>
                      </a:lnTo>
                      <a:lnTo>
                        <a:pt x="65" y="238"/>
                      </a:lnTo>
                      <a:lnTo>
                        <a:pt x="55" y="251"/>
                      </a:lnTo>
                      <a:lnTo>
                        <a:pt x="45" y="265"/>
                      </a:lnTo>
                      <a:lnTo>
                        <a:pt x="36" y="277"/>
                      </a:lnTo>
                      <a:lnTo>
                        <a:pt x="26" y="292"/>
                      </a:lnTo>
                      <a:lnTo>
                        <a:pt x="0" y="292"/>
                      </a:lnTo>
                      <a:lnTo>
                        <a:pt x="8" y="273"/>
                      </a:lnTo>
                      <a:lnTo>
                        <a:pt x="16" y="253"/>
                      </a:lnTo>
                      <a:lnTo>
                        <a:pt x="25" y="237"/>
                      </a:lnTo>
                      <a:lnTo>
                        <a:pt x="32" y="220"/>
                      </a:lnTo>
                      <a:lnTo>
                        <a:pt x="40" y="205"/>
                      </a:lnTo>
                      <a:lnTo>
                        <a:pt x="45" y="190"/>
                      </a:lnTo>
                      <a:lnTo>
                        <a:pt x="52" y="176"/>
                      </a:lnTo>
                      <a:lnTo>
                        <a:pt x="58" y="162"/>
                      </a:lnTo>
                      <a:lnTo>
                        <a:pt x="63" y="150"/>
                      </a:lnTo>
                      <a:lnTo>
                        <a:pt x="68" y="139"/>
                      </a:lnTo>
                      <a:lnTo>
                        <a:pt x="72" y="127"/>
                      </a:lnTo>
                      <a:lnTo>
                        <a:pt x="76" y="118"/>
                      </a:lnTo>
                      <a:lnTo>
                        <a:pt x="80" y="109"/>
                      </a:lnTo>
                      <a:lnTo>
                        <a:pt x="83" y="101"/>
                      </a:lnTo>
                      <a:lnTo>
                        <a:pt x="86" y="93"/>
                      </a:lnTo>
                      <a:lnTo>
                        <a:pt x="88" y="87"/>
                      </a:lnTo>
                      <a:lnTo>
                        <a:pt x="88" y="87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6" name="组合 105"/>
            <p:cNvGrpSpPr/>
            <p:nvPr/>
          </p:nvGrpSpPr>
          <p:grpSpPr>
            <a:xfrm>
              <a:off x="2211200" y="4105042"/>
              <a:ext cx="450807" cy="453063"/>
              <a:chOff x="2391863" y="3453859"/>
              <a:chExt cx="450807" cy="453063"/>
            </a:xfrm>
          </p:grpSpPr>
          <p:pic>
            <p:nvPicPr>
              <p:cNvPr id="107" name="图片 10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91863" y="3453859"/>
                <a:ext cx="450807" cy="453063"/>
              </a:xfrm>
              <a:prstGeom prst="rect">
                <a:avLst/>
              </a:prstGeom>
            </p:spPr>
          </p:pic>
          <p:sp>
            <p:nvSpPr>
              <p:cNvPr id="108" name="Freeform 148"/>
              <p:cNvSpPr/>
              <p:nvPr/>
            </p:nvSpPr>
            <p:spPr bwMode="auto">
              <a:xfrm>
                <a:off x="2558422" y="3506382"/>
                <a:ext cx="69176" cy="104122"/>
              </a:xfrm>
              <a:custGeom>
                <a:avLst/>
                <a:gdLst>
                  <a:gd name="T0" fmla="*/ 91 w 192"/>
                  <a:gd name="T1" fmla="*/ 75 h 292"/>
                  <a:gd name="T2" fmla="*/ 97 w 192"/>
                  <a:gd name="T3" fmla="*/ 54 h 292"/>
                  <a:gd name="T4" fmla="*/ 99 w 192"/>
                  <a:gd name="T5" fmla="*/ 39 h 292"/>
                  <a:gd name="T6" fmla="*/ 98 w 192"/>
                  <a:gd name="T7" fmla="*/ 28 h 292"/>
                  <a:gd name="T8" fmla="*/ 91 w 192"/>
                  <a:gd name="T9" fmla="*/ 21 h 292"/>
                  <a:gd name="T10" fmla="*/ 87 w 192"/>
                  <a:gd name="T11" fmla="*/ 15 h 292"/>
                  <a:gd name="T12" fmla="*/ 87 w 192"/>
                  <a:gd name="T13" fmla="*/ 10 h 292"/>
                  <a:gd name="T14" fmla="*/ 88 w 192"/>
                  <a:gd name="T15" fmla="*/ 6 h 292"/>
                  <a:gd name="T16" fmla="*/ 92 w 192"/>
                  <a:gd name="T17" fmla="*/ 3 h 292"/>
                  <a:gd name="T18" fmla="*/ 95 w 192"/>
                  <a:gd name="T19" fmla="*/ 2 h 292"/>
                  <a:gd name="T20" fmla="*/ 102 w 192"/>
                  <a:gd name="T21" fmla="*/ 0 h 292"/>
                  <a:gd name="T22" fmla="*/ 116 w 192"/>
                  <a:gd name="T23" fmla="*/ 2 h 292"/>
                  <a:gd name="T24" fmla="*/ 134 w 192"/>
                  <a:gd name="T25" fmla="*/ 7 h 292"/>
                  <a:gd name="T26" fmla="*/ 151 w 192"/>
                  <a:gd name="T27" fmla="*/ 14 h 292"/>
                  <a:gd name="T28" fmla="*/ 162 w 192"/>
                  <a:gd name="T29" fmla="*/ 18 h 292"/>
                  <a:gd name="T30" fmla="*/ 170 w 192"/>
                  <a:gd name="T31" fmla="*/ 24 h 292"/>
                  <a:gd name="T32" fmla="*/ 177 w 192"/>
                  <a:gd name="T33" fmla="*/ 28 h 292"/>
                  <a:gd name="T34" fmla="*/ 182 w 192"/>
                  <a:gd name="T35" fmla="*/ 33 h 292"/>
                  <a:gd name="T36" fmla="*/ 187 w 192"/>
                  <a:gd name="T37" fmla="*/ 38 h 292"/>
                  <a:gd name="T38" fmla="*/ 189 w 192"/>
                  <a:gd name="T39" fmla="*/ 42 h 292"/>
                  <a:gd name="T40" fmla="*/ 191 w 192"/>
                  <a:gd name="T41" fmla="*/ 47 h 292"/>
                  <a:gd name="T42" fmla="*/ 191 w 192"/>
                  <a:gd name="T43" fmla="*/ 50 h 292"/>
                  <a:gd name="T44" fmla="*/ 189 w 192"/>
                  <a:gd name="T45" fmla="*/ 54 h 292"/>
                  <a:gd name="T46" fmla="*/ 188 w 192"/>
                  <a:gd name="T47" fmla="*/ 60 h 292"/>
                  <a:gd name="T48" fmla="*/ 184 w 192"/>
                  <a:gd name="T49" fmla="*/ 67 h 292"/>
                  <a:gd name="T50" fmla="*/ 178 w 192"/>
                  <a:gd name="T51" fmla="*/ 75 h 292"/>
                  <a:gd name="T52" fmla="*/ 171 w 192"/>
                  <a:gd name="T53" fmla="*/ 86 h 292"/>
                  <a:gd name="T54" fmla="*/ 164 w 192"/>
                  <a:gd name="T55" fmla="*/ 97 h 292"/>
                  <a:gd name="T56" fmla="*/ 155 w 192"/>
                  <a:gd name="T57" fmla="*/ 111 h 292"/>
                  <a:gd name="T58" fmla="*/ 145 w 192"/>
                  <a:gd name="T59" fmla="*/ 126 h 292"/>
                  <a:gd name="T60" fmla="*/ 133 w 192"/>
                  <a:gd name="T61" fmla="*/ 143 h 292"/>
                  <a:gd name="T62" fmla="*/ 120 w 192"/>
                  <a:gd name="T63" fmla="*/ 161 h 292"/>
                  <a:gd name="T64" fmla="*/ 106 w 192"/>
                  <a:gd name="T65" fmla="*/ 181 h 292"/>
                  <a:gd name="T66" fmla="*/ 91 w 192"/>
                  <a:gd name="T67" fmla="*/ 202 h 292"/>
                  <a:gd name="T68" fmla="*/ 73 w 192"/>
                  <a:gd name="T69" fmla="*/ 226 h 292"/>
                  <a:gd name="T70" fmla="*/ 55 w 192"/>
                  <a:gd name="T71" fmla="*/ 251 h 292"/>
                  <a:gd name="T72" fmla="*/ 36 w 192"/>
                  <a:gd name="T73" fmla="*/ 277 h 292"/>
                  <a:gd name="T74" fmla="*/ 0 w 192"/>
                  <a:gd name="T75" fmla="*/ 292 h 292"/>
                  <a:gd name="T76" fmla="*/ 16 w 192"/>
                  <a:gd name="T77" fmla="*/ 253 h 292"/>
                  <a:gd name="T78" fmla="*/ 32 w 192"/>
                  <a:gd name="T79" fmla="*/ 220 h 292"/>
                  <a:gd name="T80" fmla="*/ 45 w 192"/>
                  <a:gd name="T81" fmla="*/ 190 h 292"/>
                  <a:gd name="T82" fmla="*/ 58 w 192"/>
                  <a:gd name="T83" fmla="*/ 162 h 292"/>
                  <a:gd name="T84" fmla="*/ 68 w 192"/>
                  <a:gd name="T85" fmla="*/ 139 h 292"/>
                  <a:gd name="T86" fmla="*/ 76 w 192"/>
                  <a:gd name="T87" fmla="*/ 118 h 292"/>
                  <a:gd name="T88" fmla="*/ 83 w 192"/>
                  <a:gd name="T89" fmla="*/ 101 h 292"/>
                  <a:gd name="T90" fmla="*/ 88 w 192"/>
                  <a:gd name="T91" fmla="*/ 87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2" h="292">
                    <a:moveTo>
                      <a:pt x="88" y="87"/>
                    </a:moveTo>
                    <a:lnTo>
                      <a:pt x="91" y="75"/>
                    </a:lnTo>
                    <a:lnTo>
                      <a:pt x="95" y="64"/>
                    </a:lnTo>
                    <a:lnTo>
                      <a:pt x="97" y="54"/>
                    </a:lnTo>
                    <a:lnTo>
                      <a:pt x="98" y="46"/>
                    </a:lnTo>
                    <a:lnTo>
                      <a:pt x="99" y="39"/>
                    </a:lnTo>
                    <a:lnTo>
                      <a:pt x="99" y="32"/>
                    </a:lnTo>
                    <a:lnTo>
                      <a:pt x="98" y="28"/>
                    </a:lnTo>
                    <a:lnTo>
                      <a:pt x="95" y="24"/>
                    </a:lnTo>
                    <a:lnTo>
                      <a:pt x="91" y="21"/>
                    </a:lnTo>
                    <a:lnTo>
                      <a:pt x="88" y="18"/>
                    </a:lnTo>
                    <a:lnTo>
                      <a:pt x="87" y="15"/>
                    </a:lnTo>
                    <a:lnTo>
                      <a:pt x="86" y="13"/>
                    </a:lnTo>
                    <a:lnTo>
                      <a:pt x="87" y="10"/>
                    </a:lnTo>
                    <a:lnTo>
                      <a:pt x="87" y="7"/>
                    </a:lnTo>
                    <a:lnTo>
                      <a:pt x="88" y="6"/>
                    </a:lnTo>
                    <a:lnTo>
                      <a:pt x="91" y="3"/>
                    </a:lnTo>
                    <a:lnTo>
                      <a:pt x="92" y="3"/>
                    </a:lnTo>
                    <a:lnTo>
                      <a:pt x="94" y="2"/>
                    </a:lnTo>
                    <a:lnTo>
                      <a:pt x="95" y="2"/>
                    </a:lnTo>
                    <a:lnTo>
                      <a:pt x="97" y="2"/>
                    </a:lnTo>
                    <a:lnTo>
                      <a:pt x="102" y="0"/>
                    </a:lnTo>
                    <a:lnTo>
                      <a:pt x="108" y="2"/>
                    </a:lnTo>
                    <a:lnTo>
                      <a:pt x="116" y="2"/>
                    </a:lnTo>
                    <a:lnTo>
                      <a:pt x="124" y="4"/>
                    </a:lnTo>
                    <a:lnTo>
                      <a:pt x="134" y="7"/>
                    </a:lnTo>
                    <a:lnTo>
                      <a:pt x="145" y="11"/>
                    </a:lnTo>
                    <a:lnTo>
                      <a:pt x="151" y="14"/>
                    </a:lnTo>
                    <a:lnTo>
                      <a:pt x="156" y="17"/>
                    </a:lnTo>
                    <a:lnTo>
                      <a:pt x="162" y="18"/>
                    </a:lnTo>
                    <a:lnTo>
                      <a:pt x="166" y="21"/>
                    </a:lnTo>
                    <a:lnTo>
                      <a:pt x="170" y="24"/>
                    </a:lnTo>
                    <a:lnTo>
                      <a:pt x="173" y="26"/>
                    </a:lnTo>
                    <a:lnTo>
                      <a:pt x="177" y="28"/>
                    </a:lnTo>
                    <a:lnTo>
                      <a:pt x="180" y="31"/>
                    </a:lnTo>
                    <a:lnTo>
                      <a:pt x="182" y="33"/>
                    </a:lnTo>
                    <a:lnTo>
                      <a:pt x="185" y="35"/>
                    </a:lnTo>
                    <a:lnTo>
                      <a:pt x="187" y="38"/>
                    </a:lnTo>
                    <a:lnTo>
                      <a:pt x="188" y="40"/>
                    </a:lnTo>
                    <a:lnTo>
                      <a:pt x="189" y="42"/>
                    </a:lnTo>
                    <a:lnTo>
                      <a:pt x="191" y="44"/>
                    </a:lnTo>
                    <a:lnTo>
                      <a:pt x="191" y="47"/>
                    </a:lnTo>
                    <a:lnTo>
                      <a:pt x="192" y="49"/>
                    </a:lnTo>
                    <a:lnTo>
                      <a:pt x="191" y="50"/>
                    </a:lnTo>
                    <a:lnTo>
                      <a:pt x="191" y="53"/>
                    </a:lnTo>
                    <a:lnTo>
                      <a:pt x="189" y="54"/>
                    </a:lnTo>
                    <a:lnTo>
                      <a:pt x="189" y="57"/>
                    </a:lnTo>
                    <a:lnTo>
                      <a:pt x="188" y="60"/>
                    </a:lnTo>
                    <a:lnTo>
                      <a:pt x="185" y="62"/>
                    </a:lnTo>
                    <a:lnTo>
                      <a:pt x="184" y="67"/>
                    </a:lnTo>
                    <a:lnTo>
                      <a:pt x="181" y="71"/>
                    </a:lnTo>
                    <a:lnTo>
                      <a:pt x="178" y="75"/>
                    </a:lnTo>
                    <a:lnTo>
                      <a:pt x="176" y="80"/>
                    </a:lnTo>
                    <a:lnTo>
                      <a:pt x="171" y="86"/>
                    </a:lnTo>
                    <a:lnTo>
                      <a:pt x="169" y="91"/>
                    </a:lnTo>
                    <a:lnTo>
                      <a:pt x="164" y="97"/>
                    </a:lnTo>
                    <a:lnTo>
                      <a:pt x="160" y="104"/>
                    </a:lnTo>
                    <a:lnTo>
                      <a:pt x="155" y="111"/>
                    </a:lnTo>
                    <a:lnTo>
                      <a:pt x="151" y="118"/>
                    </a:lnTo>
                    <a:lnTo>
                      <a:pt x="145" y="126"/>
                    </a:lnTo>
                    <a:lnTo>
                      <a:pt x="140" y="134"/>
                    </a:lnTo>
                    <a:lnTo>
                      <a:pt x="133" y="143"/>
                    </a:lnTo>
                    <a:lnTo>
                      <a:pt x="127" y="151"/>
                    </a:lnTo>
                    <a:lnTo>
                      <a:pt x="120" y="161"/>
                    </a:lnTo>
                    <a:lnTo>
                      <a:pt x="113" y="170"/>
                    </a:lnTo>
                    <a:lnTo>
                      <a:pt x="106" y="181"/>
                    </a:lnTo>
                    <a:lnTo>
                      <a:pt x="98" y="191"/>
                    </a:lnTo>
                    <a:lnTo>
                      <a:pt x="91" y="202"/>
                    </a:lnTo>
                    <a:lnTo>
                      <a:pt x="83" y="213"/>
                    </a:lnTo>
                    <a:lnTo>
                      <a:pt x="73" y="226"/>
                    </a:lnTo>
                    <a:lnTo>
                      <a:pt x="65" y="238"/>
                    </a:lnTo>
                    <a:lnTo>
                      <a:pt x="55" y="251"/>
                    </a:lnTo>
                    <a:lnTo>
                      <a:pt x="45" y="265"/>
                    </a:lnTo>
                    <a:lnTo>
                      <a:pt x="36" y="277"/>
                    </a:lnTo>
                    <a:lnTo>
                      <a:pt x="26" y="292"/>
                    </a:lnTo>
                    <a:lnTo>
                      <a:pt x="0" y="292"/>
                    </a:lnTo>
                    <a:lnTo>
                      <a:pt x="8" y="273"/>
                    </a:lnTo>
                    <a:lnTo>
                      <a:pt x="16" y="253"/>
                    </a:lnTo>
                    <a:lnTo>
                      <a:pt x="25" y="237"/>
                    </a:lnTo>
                    <a:lnTo>
                      <a:pt x="32" y="220"/>
                    </a:lnTo>
                    <a:lnTo>
                      <a:pt x="40" y="205"/>
                    </a:lnTo>
                    <a:lnTo>
                      <a:pt x="45" y="190"/>
                    </a:lnTo>
                    <a:lnTo>
                      <a:pt x="52" y="176"/>
                    </a:lnTo>
                    <a:lnTo>
                      <a:pt x="58" y="162"/>
                    </a:lnTo>
                    <a:lnTo>
                      <a:pt x="63" y="150"/>
                    </a:lnTo>
                    <a:lnTo>
                      <a:pt x="68" y="139"/>
                    </a:lnTo>
                    <a:lnTo>
                      <a:pt x="72" y="127"/>
                    </a:lnTo>
                    <a:lnTo>
                      <a:pt x="76" y="118"/>
                    </a:lnTo>
                    <a:lnTo>
                      <a:pt x="80" y="109"/>
                    </a:lnTo>
                    <a:lnTo>
                      <a:pt x="83" y="101"/>
                    </a:lnTo>
                    <a:lnTo>
                      <a:pt x="86" y="93"/>
                    </a:lnTo>
                    <a:lnTo>
                      <a:pt x="88" y="87"/>
                    </a:lnTo>
                    <a:lnTo>
                      <a:pt x="88" y="87"/>
                    </a:lnTo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2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125" grpId="0" animBg="1"/>
      <p:bldP spid="126" grpId="0" animBg="1"/>
      <p:bldP spid="12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文本框 8"/>
          <p:cNvSpPr txBox="1"/>
          <p:nvPr/>
        </p:nvSpPr>
        <p:spPr>
          <a:xfrm>
            <a:off x="3563888" y="2359208"/>
            <a:ext cx="52565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整个字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上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窄下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宽。</a:t>
            </a:r>
            <a:endParaRPr lang="en-US" altLang="zh-CN" sz="2400" b="1" smtClean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）竖弯钩要圆转舒展。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4283968" y="1517679"/>
            <a:ext cx="446449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词：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自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己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 知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己</a:t>
            </a:r>
            <a:endParaRPr lang="zh-CN" altLang="en-US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22" name="Picture 2" descr="C:\Users\zhangye\Desktop\点击.png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575" y="2314307"/>
            <a:ext cx="584980" cy="58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" name="文本框 8"/>
          <p:cNvSpPr txBox="1">
            <a:spLocks noChangeArrowheads="1"/>
          </p:cNvSpPr>
          <p:nvPr/>
        </p:nvSpPr>
        <p:spPr bwMode="auto">
          <a:xfrm>
            <a:off x="539552" y="195486"/>
            <a:ext cx="328494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6000" dirty="0" err="1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jǐ</a:t>
            </a:r>
            <a:endParaRPr lang="zh-CN" altLang="en-US" sz="66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1015421" y="1349338"/>
            <a:ext cx="2318547" cy="2326669"/>
            <a:chOff x="5534807" y="1672548"/>
            <a:chExt cx="2318547" cy="2326669"/>
          </a:xfrm>
        </p:grpSpPr>
        <p:sp>
          <p:nvSpPr>
            <p:cNvPr id="97" name="矩形 96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8" name="直接连接符 97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组合 99"/>
          <p:cNvGrpSpPr/>
          <p:nvPr/>
        </p:nvGrpSpPr>
        <p:grpSpPr>
          <a:xfrm>
            <a:off x="1427736" y="1693292"/>
            <a:ext cx="1493916" cy="1638760"/>
            <a:chOff x="3925888" y="4244975"/>
            <a:chExt cx="573087" cy="628651"/>
          </a:xfrm>
        </p:grpSpPr>
        <p:sp>
          <p:nvSpPr>
            <p:cNvPr id="101" name="Freeform 153"/>
            <p:cNvSpPr/>
            <p:nvPr/>
          </p:nvSpPr>
          <p:spPr bwMode="auto">
            <a:xfrm>
              <a:off x="3954463" y="4244975"/>
              <a:ext cx="352425" cy="230188"/>
            </a:xfrm>
            <a:custGeom>
              <a:avLst/>
              <a:gdLst>
                <a:gd name="T0" fmla="*/ 331 w 443"/>
                <a:gd name="T1" fmla="*/ 9 h 289"/>
                <a:gd name="T2" fmla="*/ 342 w 443"/>
                <a:gd name="T3" fmla="*/ 3 h 289"/>
                <a:gd name="T4" fmla="*/ 351 w 443"/>
                <a:gd name="T5" fmla="*/ 0 h 289"/>
                <a:gd name="T6" fmla="*/ 364 w 443"/>
                <a:gd name="T7" fmla="*/ 4 h 289"/>
                <a:gd name="T8" fmla="*/ 387 w 443"/>
                <a:gd name="T9" fmla="*/ 16 h 289"/>
                <a:gd name="T10" fmla="*/ 410 w 443"/>
                <a:gd name="T11" fmla="*/ 33 h 289"/>
                <a:gd name="T12" fmla="*/ 428 w 443"/>
                <a:gd name="T13" fmla="*/ 50 h 289"/>
                <a:gd name="T14" fmla="*/ 441 w 443"/>
                <a:gd name="T15" fmla="*/ 65 h 289"/>
                <a:gd name="T16" fmla="*/ 443 w 443"/>
                <a:gd name="T17" fmla="*/ 74 h 289"/>
                <a:gd name="T18" fmla="*/ 438 w 443"/>
                <a:gd name="T19" fmla="*/ 83 h 289"/>
                <a:gd name="T20" fmla="*/ 425 w 443"/>
                <a:gd name="T21" fmla="*/ 91 h 289"/>
                <a:gd name="T22" fmla="*/ 413 w 443"/>
                <a:gd name="T23" fmla="*/ 97 h 289"/>
                <a:gd name="T24" fmla="*/ 402 w 443"/>
                <a:gd name="T25" fmla="*/ 105 h 289"/>
                <a:gd name="T26" fmla="*/ 391 w 443"/>
                <a:gd name="T27" fmla="*/ 117 h 289"/>
                <a:gd name="T28" fmla="*/ 380 w 443"/>
                <a:gd name="T29" fmla="*/ 133 h 289"/>
                <a:gd name="T30" fmla="*/ 370 w 443"/>
                <a:gd name="T31" fmla="*/ 152 h 289"/>
                <a:gd name="T32" fmla="*/ 355 w 443"/>
                <a:gd name="T33" fmla="*/ 184 h 289"/>
                <a:gd name="T34" fmla="*/ 337 w 443"/>
                <a:gd name="T35" fmla="*/ 231 h 289"/>
                <a:gd name="T36" fmla="*/ 328 w 443"/>
                <a:gd name="T37" fmla="*/ 275 h 289"/>
                <a:gd name="T38" fmla="*/ 277 w 443"/>
                <a:gd name="T39" fmla="*/ 289 h 289"/>
                <a:gd name="T40" fmla="*/ 284 w 443"/>
                <a:gd name="T41" fmla="*/ 250 h 289"/>
                <a:gd name="T42" fmla="*/ 291 w 443"/>
                <a:gd name="T43" fmla="*/ 217 h 289"/>
                <a:gd name="T44" fmla="*/ 297 w 443"/>
                <a:gd name="T45" fmla="*/ 188 h 289"/>
                <a:gd name="T46" fmla="*/ 302 w 443"/>
                <a:gd name="T47" fmla="*/ 164 h 289"/>
                <a:gd name="T48" fmla="*/ 306 w 443"/>
                <a:gd name="T49" fmla="*/ 144 h 289"/>
                <a:gd name="T50" fmla="*/ 313 w 443"/>
                <a:gd name="T51" fmla="*/ 122 h 289"/>
                <a:gd name="T52" fmla="*/ 317 w 443"/>
                <a:gd name="T53" fmla="*/ 102 h 289"/>
                <a:gd name="T54" fmla="*/ 316 w 443"/>
                <a:gd name="T55" fmla="*/ 92 h 289"/>
                <a:gd name="T56" fmla="*/ 309 w 443"/>
                <a:gd name="T57" fmla="*/ 90 h 289"/>
                <a:gd name="T58" fmla="*/ 297 w 443"/>
                <a:gd name="T59" fmla="*/ 88 h 289"/>
                <a:gd name="T60" fmla="*/ 272 w 443"/>
                <a:gd name="T61" fmla="*/ 88 h 289"/>
                <a:gd name="T62" fmla="*/ 236 w 443"/>
                <a:gd name="T63" fmla="*/ 91 h 289"/>
                <a:gd name="T64" fmla="*/ 212 w 443"/>
                <a:gd name="T65" fmla="*/ 95 h 289"/>
                <a:gd name="T66" fmla="*/ 183 w 443"/>
                <a:gd name="T67" fmla="*/ 102 h 289"/>
                <a:gd name="T68" fmla="*/ 151 w 443"/>
                <a:gd name="T69" fmla="*/ 109 h 289"/>
                <a:gd name="T70" fmla="*/ 128 w 443"/>
                <a:gd name="T71" fmla="*/ 115 h 289"/>
                <a:gd name="T72" fmla="*/ 103 w 443"/>
                <a:gd name="T73" fmla="*/ 120 h 289"/>
                <a:gd name="T74" fmla="*/ 86 w 443"/>
                <a:gd name="T75" fmla="*/ 122 h 289"/>
                <a:gd name="T76" fmla="*/ 71 w 443"/>
                <a:gd name="T77" fmla="*/ 117 h 289"/>
                <a:gd name="T78" fmla="*/ 52 w 443"/>
                <a:gd name="T79" fmla="*/ 109 h 289"/>
                <a:gd name="T80" fmla="*/ 27 w 443"/>
                <a:gd name="T81" fmla="*/ 95 h 289"/>
                <a:gd name="T82" fmla="*/ 10 w 443"/>
                <a:gd name="T83" fmla="*/ 83 h 289"/>
                <a:gd name="T84" fmla="*/ 2 w 443"/>
                <a:gd name="T85" fmla="*/ 73 h 289"/>
                <a:gd name="T86" fmla="*/ 3 w 443"/>
                <a:gd name="T87" fmla="*/ 69 h 289"/>
                <a:gd name="T88" fmla="*/ 16 w 443"/>
                <a:gd name="T89" fmla="*/ 68 h 289"/>
                <a:gd name="T90" fmla="*/ 30 w 443"/>
                <a:gd name="T91" fmla="*/ 68 h 289"/>
                <a:gd name="T92" fmla="*/ 49 w 443"/>
                <a:gd name="T93" fmla="*/ 68 h 289"/>
                <a:gd name="T94" fmla="*/ 82 w 443"/>
                <a:gd name="T95" fmla="*/ 65 h 289"/>
                <a:gd name="T96" fmla="*/ 126 w 443"/>
                <a:gd name="T97" fmla="*/ 61 h 289"/>
                <a:gd name="T98" fmla="*/ 176 w 443"/>
                <a:gd name="T99" fmla="*/ 55 h 289"/>
                <a:gd name="T100" fmla="*/ 222 w 443"/>
                <a:gd name="T101" fmla="*/ 47 h 289"/>
                <a:gd name="T102" fmla="*/ 262 w 443"/>
                <a:gd name="T103" fmla="*/ 38 h 289"/>
                <a:gd name="T104" fmla="*/ 293 w 443"/>
                <a:gd name="T105" fmla="*/ 32 h 289"/>
                <a:gd name="T106" fmla="*/ 313 w 443"/>
                <a:gd name="T107" fmla="*/ 23 h 289"/>
                <a:gd name="T108" fmla="*/ 324 w 443"/>
                <a:gd name="T109" fmla="*/ 1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3" h="289">
                  <a:moveTo>
                    <a:pt x="324" y="18"/>
                  </a:moveTo>
                  <a:lnTo>
                    <a:pt x="328" y="12"/>
                  </a:lnTo>
                  <a:lnTo>
                    <a:pt x="331" y="9"/>
                  </a:lnTo>
                  <a:lnTo>
                    <a:pt x="335" y="7"/>
                  </a:lnTo>
                  <a:lnTo>
                    <a:pt x="338" y="4"/>
                  </a:lnTo>
                  <a:lnTo>
                    <a:pt x="342" y="3"/>
                  </a:lnTo>
                  <a:lnTo>
                    <a:pt x="345" y="1"/>
                  </a:lnTo>
                  <a:lnTo>
                    <a:pt x="348" y="0"/>
                  </a:lnTo>
                  <a:lnTo>
                    <a:pt x="351" y="0"/>
                  </a:lnTo>
                  <a:lnTo>
                    <a:pt x="355" y="1"/>
                  </a:lnTo>
                  <a:lnTo>
                    <a:pt x="359" y="1"/>
                  </a:lnTo>
                  <a:lnTo>
                    <a:pt x="364" y="4"/>
                  </a:lnTo>
                  <a:lnTo>
                    <a:pt x="370" y="7"/>
                  </a:lnTo>
                  <a:lnTo>
                    <a:pt x="378" y="11"/>
                  </a:lnTo>
                  <a:lnTo>
                    <a:pt x="387" y="16"/>
                  </a:lnTo>
                  <a:lnTo>
                    <a:pt x="395" y="22"/>
                  </a:lnTo>
                  <a:lnTo>
                    <a:pt x="405" y="30"/>
                  </a:lnTo>
                  <a:lnTo>
                    <a:pt x="410" y="33"/>
                  </a:lnTo>
                  <a:lnTo>
                    <a:pt x="414" y="37"/>
                  </a:lnTo>
                  <a:lnTo>
                    <a:pt x="421" y="44"/>
                  </a:lnTo>
                  <a:lnTo>
                    <a:pt x="428" y="50"/>
                  </a:lnTo>
                  <a:lnTo>
                    <a:pt x="434" y="55"/>
                  </a:lnTo>
                  <a:lnTo>
                    <a:pt x="438" y="61"/>
                  </a:lnTo>
                  <a:lnTo>
                    <a:pt x="441" y="65"/>
                  </a:lnTo>
                  <a:lnTo>
                    <a:pt x="442" y="68"/>
                  </a:lnTo>
                  <a:lnTo>
                    <a:pt x="443" y="72"/>
                  </a:lnTo>
                  <a:lnTo>
                    <a:pt x="443" y="74"/>
                  </a:lnTo>
                  <a:lnTo>
                    <a:pt x="442" y="77"/>
                  </a:lnTo>
                  <a:lnTo>
                    <a:pt x="439" y="80"/>
                  </a:lnTo>
                  <a:lnTo>
                    <a:pt x="438" y="83"/>
                  </a:lnTo>
                  <a:lnTo>
                    <a:pt x="434" y="86"/>
                  </a:lnTo>
                  <a:lnTo>
                    <a:pt x="430" y="88"/>
                  </a:lnTo>
                  <a:lnTo>
                    <a:pt x="425" y="91"/>
                  </a:lnTo>
                  <a:lnTo>
                    <a:pt x="420" y="92"/>
                  </a:lnTo>
                  <a:lnTo>
                    <a:pt x="417" y="94"/>
                  </a:lnTo>
                  <a:lnTo>
                    <a:pt x="413" y="97"/>
                  </a:lnTo>
                  <a:lnTo>
                    <a:pt x="409" y="99"/>
                  </a:lnTo>
                  <a:lnTo>
                    <a:pt x="406" y="102"/>
                  </a:lnTo>
                  <a:lnTo>
                    <a:pt x="402" y="105"/>
                  </a:lnTo>
                  <a:lnTo>
                    <a:pt x="399" y="109"/>
                  </a:lnTo>
                  <a:lnTo>
                    <a:pt x="395" y="113"/>
                  </a:lnTo>
                  <a:lnTo>
                    <a:pt x="391" y="117"/>
                  </a:lnTo>
                  <a:lnTo>
                    <a:pt x="388" y="122"/>
                  </a:lnTo>
                  <a:lnTo>
                    <a:pt x="384" y="127"/>
                  </a:lnTo>
                  <a:lnTo>
                    <a:pt x="380" y="133"/>
                  </a:lnTo>
                  <a:lnTo>
                    <a:pt x="377" y="140"/>
                  </a:lnTo>
                  <a:lnTo>
                    <a:pt x="373" y="145"/>
                  </a:lnTo>
                  <a:lnTo>
                    <a:pt x="370" y="152"/>
                  </a:lnTo>
                  <a:lnTo>
                    <a:pt x="366" y="159"/>
                  </a:lnTo>
                  <a:lnTo>
                    <a:pt x="363" y="167"/>
                  </a:lnTo>
                  <a:lnTo>
                    <a:pt x="355" y="184"/>
                  </a:lnTo>
                  <a:lnTo>
                    <a:pt x="348" y="200"/>
                  </a:lnTo>
                  <a:lnTo>
                    <a:pt x="341" y="216"/>
                  </a:lnTo>
                  <a:lnTo>
                    <a:pt x="337" y="231"/>
                  </a:lnTo>
                  <a:lnTo>
                    <a:pt x="333" y="246"/>
                  </a:lnTo>
                  <a:lnTo>
                    <a:pt x="330" y="260"/>
                  </a:lnTo>
                  <a:lnTo>
                    <a:pt x="328" y="275"/>
                  </a:lnTo>
                  <a:lnTo>
                    <a:pt x="328" y="289"/>
                  </a:lnTo>
                  <a:lnTo>
                    <a:pt x="302" y="289"/>
                  </a:lnTo>
                  <a:lnTo>
                    <a:pt x="277" y="289"/>
                  </a:lnTo>
                  <a:lnTo>
                    <a:pt x="280" y="275"/>
                  </a:lnTo>
                  <a:lnTo>
                    <a:pt x="281" y="263"/>
                  </a:lnTo>
                  <a:lnTo>
                    <a:pt x="284" y="250"/>
                  </a:lnTo>
                  <a:lnTo>
                    <a:pt x="286" y="239"/>
                  </a:lnTo>
                  <a:lnTo>
                    <a:pt x="288" y="228"/>
                  </a:lnTo>
                  <a:lnTo>
                    <a:pt x="291" y="217"/>
                  </a:lnTo>
                  <a:lnTo>
                    <a:pt x="293" y="207"/>
                  </a:lnTo>
                  <a:lnTo>
                    <a:pt x="295" y="198"/>
                  </a:lnTo>
                  <a:lnTo>
                    <a:pt x="297" y="188"/>
                  </a:lnTo>
                  <a:lnTo>
                    <a:pt x="298" y="180"/>
                  </a:lnTo>
                  <a:lnTo>
                    <a:pt x="301" y="171"/>
                  </a:lnTo>
                  <a:lnTo>
                    <a:pt x="302" y="164"/>
                  </a:lnTo>
                  <a:lnTo>
                    <a:pt x="304" y="158"/>
                  </a:lnTo>
                  <a:lnTo>
                    <a:pt x="305" y="151"/>
                  </a:lnTo>
                  <a:lnTo>
                    <a:pt x="306" y="144"/>
                  </a:lnTo>
                  <a:lnTo>
                    <a:pt x="309" y="138"/>
                  </a:lnTo>
                  <a:lnTo>
                    <a:pt x="311" y="128"/>
                  </a:lnTo>
                  <a:lnTo>
                    <a:pt x="313" y="122"/>
                  </a:lnTo>
                  <a:lnTo>
                    <a:pt x="315" y="113"/>
                  </a:lnTo>
                  <a:lnTo>
                    <a:pt x="316" y="108"/>
                  </a:lnTo>
                  <a:lnTo>
                    <a:pt x="317" y="102"/>
                  </a:lnTo>
                  <a:lnTo>
                    <a:pt x="317" y="98"/>
                  </a:lnTo>
                  <a:lnTo>
                    <a:pt x="317" y="94"/>
                  </a:lnTo>
                  <a:lnTo>
                    <a:pt x="316" y="92"/>
                  </a:lnTo>
                  <a:lnTo>
                    <a:pt x="315" y="91"/>
                  </a:lnTo>
                  <a:lnTo>
                    <a:pt x="312" y="90"/>
                  </a:lnTo>
                  <a:lnTo>
                    <a:pt x="309" y="90"/>
                  </a:lnTo>
                  <a:lnTo>
                    <a:pt x="305" y="88"/>
                  </a:lnTo>
                  <a:lnTo>
                    <a:pt x="301" y="88"/>
                  </a:lnTo>
                  <a:lnTo>
                    <a:pt x="297" y="88"/>
                  </a:lnTo>
                  <a:lnTo>
                    <a:pt x="291" y="88"/>
                  </a:lnTo>
                  <a:lnTo>
                    <a:pt x="286" y="88"/>
                  </a:lnTo>
                  <a:lnTo>
                    <a:pt x="272" y="88"/>
                  </a:lnTo>
                  <a:lnTo>
                    <a:pt x="257" y="88"/>
                  </a:lnTo>
                  <a:lnTo>
                    <a:pt x="243" y="90"/>
                  </a:lnTo>
                  <a:lnTo>
                    <a:pt x="236" y="91"/>
                  </a:lnTo>
                  <a:lnTo>
                    <a:pt x="227" y="92"/>
                  </a:lnTo>
                  <a:lnTo>
                    <a:pt x="221" y="94"/>
                  </a:lnTo>
                  <a:lnTo>
                    <a:pt x="212" y="95"/>
                  </a:lnTo>
                  <a:lnTo>
                    <a:pt x="203" y="98"/>
                  </a:lnTo>
                  <a:lnTo>
                    <a:pt x="194" y="101"/>
                  </a:lnTo>
                  <a:lnTo>
                    <a:pt x="183" y="102"/>
                  </a:lnTo>
                  <a:lnTo>
                    <a:pt x="173" y="105"/>
                  </a:lnTo>
                  <a:lnTo>
                    <a:pt x="162" y="108"/>
                  </a:lnTo>
                  <a:lnTo>
                    <a:pt x="151" y="109"/>
                  </a:lnTo>
                  <a:lnTo>
                    <a:pt x="144" y="110"/>
                  </a:lnTo>
                  <a:lnTo>
                    <a:pt x="139" y="112"/>
                  </a:lnTo>
                  <a:lnTo>
                    <a:pt x="128" y="115"/>
                  </a:lnTo>
                  <a:lnTo>
                    <a:pt x="118" y="116"/>
                  </a:lnTo>
                  <a:lnTo>
                    <a:pt x="110" y="119"/>
                  </a:lnTo>
                  <a:lnTo>
                    <a:pt x="103" y="120"/>
                  </a:lnTo>
                  <a:lnTo>
                    <a:pt x="96" y="120"/>
                  </a:lnTo>
                  <a:lnTo>
                    <a:pt x="90" y="122"/>
                  </a:lnTo>
                  <a:lnTo>
                    <a:pt x="86" y="122"/>
                  </a:lnTo>
                  <a:lnTo>
                    <a:pt x="81" y="122"/>
                  </a:lnTo>
                  <a:lnTo>
                    <a:pt x="77" y="120"/>
                  </a:lnTo>
                  <a:lnTo>
                    <a:pt x="71" y="117"/>
                  </a:lnTo>
                  <a:lnTo>
                    <a:pt x="66" y="116"/>
                  </a:lnTo>
                  <a:lnTo>
                    <a:pt x="59" y="113"/>
                  </a:lnTo>
                  <a:lnTo>
                    <a:pt x="52" y="109"/>
                  </a:lnTo>
                  <a:lnTo>
                    <a:pt x="43" y="105"/>
                  </a:lnTo>
                  <a:lnTo>
                    <a:pt x="35" y="101"/>
                  </a:lnTo>
                  <a:lnTo>
                    <a:pt x="27" y="95"/>
                  </a:lnTo>
                  <a:lnTo>
                    <a:pt x="20" y="91"/>
                  </a:lnTo>
                  <a:lnTo>
                    <a:pt x="14" y="87"/>
                  </a:lnTo>
                  <a:lnTo>
                    <a:pt x="10" y="83"/>
                  </a:lnTo>
                  <a:lnTo>
                    <a:pt x="6" y="79"/>
                  </a:lnTo>
                  <a:lnTo>
                    <a:pt x="3" y="76"/>
                  </a:lnTo>
                  <a:lnTo>
                    <a:pt x="2" y="73"/>
                  </a:lnTo>
                  <a:lnTo>
                    <a:pt x="0" y="72"/>
                  </a:lnTo>
                  <a:lnTo>
                    <a:pt x="2" y="70"/>
                  </a:lnTo>
                  <a:lnTo>
                    <a:pt x="3" y="69"/>
                  </a:lnTo>
                  <a:lnTo>
                    <a:pt x="6" y="69"/>
                  </a:lnTo>
                  <a:lnTo>
                    <a:pt x="10" y="68"/>
                  </a:lnTo>
                  <a:lnTo>
                    <a:pt x="16" y="68"/>
                  </a:lnTo>
                  <a:lnTo>
                    <a:pt x="23" y="68"/>
                  </a:lnTo>
                  <a:lnTo>
                    <a:pt x="25" y="68"/>
                  </a:lnTo>
                  <a:lnTo>
                    <a:pt x="30" y="68"/>
                  </a:lnTo>
                  <a:lnTo>
                    <a:pt x="35" y="68"/>
                  </a:lnTo>
                  <a:lnTo>
                    <a:pt x="39" y="68"/>
                  </a:lnTo>
                  <a:lnTo>
                    <a:pt x="49" y="68"/>
                  </a:lnTo>
                  <a:lnTo>
                    <a:pt x="59" y="66"/>
                  </a:lnTo>
                  <a:lnTo>
                    <a:pt x="70" y="66"/>
                  </a:lnTo>
                  <a:lnTo>
                    <a:pt x="82" y="65"/>
                  </a:lnTo>
                  <a:lnTo>
                    <a:pt x="96" y="63"/>
                  </a:lnTo>
                  <a:lnTo>
                    <a:pt x="111" y="62"/>
                  </a:lnTo>
                  <a:lnTo>
                    <a:pt x="126" y="61"/>
                  </a:lnTo>
                  <a:lnTo>
                    <a:pt x="143" y="59"/>
                  </a:lnTo>
                  <a:lnTo>
                    <a:pt x="160" y="56"/>
                  </a:lnTo>
                  <a:lnTo>
                    <a:pt x="176" y="55"/>
                  </a:lnTo>
                  <a:lnTo>
                    <a:pt x="193" y="52"/>
                  </a:lnTo>
                  <a:lnTo>
                    <a:pt x="207" y="50"/>
                  </a:lnTo>
                  <a:lnTo>
                    <a:pt x="222" y="47"/>
                  </a:lnTo>
                  <a:lnTo>
                    <a:pt x="236" y="44"/>
                  </a:lnTo>
                  <a:lnTo>
                    <a:pt x="250" y="41"/>
                  </a:lnTo>
                  <a:lnTo>
                    <a:pt x="262" y="38"/>
                  </a:lnTo>
                  <a:lnTo>
                    <a:pt x="273" y="36"/>
                  </a:lnTo>
                  <a:lnTo>
                    <a:pt x="283" y="34"/>
                  </a:lnTo>
                  <a:lnTo>
                    <a:pt x="293" y="32"/>
                  </a:lnTo>
                  <a:lnTo>
                    <a:pt x="301" y="29"/>
                  </a:lnTo>
                  <a:lnTo>
                    <a:pt x="308" y="26"/>
                  </a:lnTo>
                  <a:lnTo>
                    <a:pt x="313" y="23"/>
                  </a:lnTo>
                  <a:lnTo>
                    <a:pt x="319" y="21"/>
                  </a:lnTo>
                  <a:lnTo>
                    <a:pt x="324" y="18"/>
                  </a:lnTo>
                  <a:lnTo>
                    <a:pt x="324" y="18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54"/>
            <p:cNvSpPr/>
            <p:nvPr/>
          </p:nvSpPr>
          <p:spPr bwMode="auto">
            <a:xfrm>
              <a:off x="3963988" y="4448175"/>
              <a:ext cx="279400" cy="73025"/>
            </a:xfrm>
            <a:custGeom>
              <a:avLst/>
              <a:gdLst>
                <a:gd name="T0" fmla="*/ 205 w 350"/>
                <a:gd name="T1" fmla="*/ 25 h 91"/>
                <a:gd name="T2" fmla="*/ 230 w 350"/>
                <a:gd name="T3" fmla="*/ 18 h 91"/>
                <a:gd name="T4" fmla="*/ 250 w 350"/>
                <a:gd name="T5" fmla="*/ 12 h 91"/>
                <a:gd name="T6" fmla="*/ 270 w 350"/>
                <a:gd name="T7" fmla="*/ 8 h 91"/>
                <a:gd name="T8" fmla="*/ 285 w 350"/>
                <a:gd name="T9" fmla="*/ 4 h 91"/>
                <a:gd name="T10" fmla="*/ 298 w 350"/>
                <a:gd name="T11" fmla="*/ 1 h 91"/>
                <a:gd name="T12" fmla="*/ 307 w 350"/>
                <a:gd name="T13" fmla="*/ 0 h 91"/>
                <a:gd name="T14" fmla="*/ 313 w 350"/>
                <a:gd name="T15" fmla="*/ 0 h 91"/>
                <a:gd name="T16" fmla="*/ 318 w 350"/>
                <a:gd name="T17" fmla="*/ 0 h 91"/>
                <a:gd name="T18" fmla="*/ 324 w 350"/>
                <a:gd name="T19" fmla="*/ 1 h 91"/>
                <a:gd name="T20" fmla="*/ 329 w 350"/>
                <a:gd name="T21" fmla="*/ 4 h 91"/>
                <a:gd name="T22" fmla="*/ 335 w 350"/>
                <a:gd name="T23" fmla="*/ 8 h 91"/>
                <a:gd name="T24" fmla="*/ 340 w 350"/>
                <a:gd name="T25" fmla="*/ 15 h 91"/>
                <a:gd name="T26" fmla="*/ 345 w 350"/>
                <a:gd name="T27" fmla="*/ 21 h 91"/>
                <a:gd name="T28" fmla="*/ 347 w 350"/>
                <a:gd name="T29" fmla="*/ 27 h 91"/>
                <a:gd name="T30" fmla="*/ 349 w 350"/>
                <a:gd name="T31" fmla="*/ 33 h 91"/>
                <a:gd name="T32" fmla="*/ 349 w 350"/>
                <a:gd name="T33" fmla="*/ 39 h 91"/>
                <a:gd name="T34" fmla="*/ 345 w 350"/>
                <a:gd name="T35" fmla="*/ 41 h 91"/>
                <a:gd name="T36" fmla="*/ 336 w 350"/>
                <a:gd name="T37" fmla="*/ 45 h 91"/>
                <a:gd name="T38" fmla="*/ 322 w 350"/>
                <a:gd name="T39" fmla="*/ 50 h 91"/>
                <a:gd name="T40" fmla="*/ 304 w 350"/>
                <a:gd name="T41" fmla="*/ 54 h 91"/>
                <a:gd name="T42" fmla="*/ 282 w 350"/>
                <a:gd name="T43" fmla="*/ 58 h 91"/>
                <a:gd name="T44" fmla="*/ 256 w 350"/>
                <a:gd name="T45" fmla="*/ 63 h 91"/>
                <a:gd name="T46" fmla="*/ 224 w 350"/>
                <a:gd name="T47" fmla="*/ 68 h 91"/>
                <a:gd name="T48" fmla="*/ 190 w 350"/>
                <a:gd name="T49" fmla="*/ 72 h 91"/>
                <a:gd name="T50" fmla="*/ 156 w 350"/>
                <a:gd name="T51" fmla="*/ 77 h 91"/>
                <a:gd name="T52" fmla="*/ 125 w 350"/>
                <a:gd name="T53" fmla="*/ 80 h 91"/>
                <a:gd name="T54" fmla="*/ 97 w 350"/>
                <a:gd name="T55" fmla="*/ 84 h 91"/>
                <a:gd name="T56" fmla="*/ 71 w 350"/>
                <a:gd name="T57" fmla="*/ 87 h 91"/>
                <a:gd name="T58" fmla="*/ 47 w 350"/>
                <a:gd name="T59" fmla="*/ 88 h 91"/>
                <a:gd name="T60" fmla="*/ 26 w 350"/>
                <a:gd name="T61" fmla="*/ 90 h 91"/>
                <a:gd name="T62" fmla="*/ 8 w 350"/>
                <a:gd name="T63" fmla="*/ 91 h 91"/>
                <a:gd name="T64" fmla="*/ 0 w 350"/>
                <a:gd name="T65" fmla="*/ 54 h 91"/>
                <a:gd name="T66" fmla="*/ 41 w 350"/>
                <a:gd name="T67" fmla="*/ 52 h 91"/>
                <a:gd name="T68" fmla="*/ 89 w 350"/>
                <a:gd name="T69" fmla="*/ 47 h 91"/>
                <a:gd name="T70" fmla="*/ 138 w 350"/>
                <a:gd name="T71" fmla="*/ 40 h 91"/>
                <a:gd name="T72" fmla="*/ 192 w 350"/>
                <a:gd name="T73" fmla="*/ 2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0" h="91">
                  <a:moveTo>
                    <a:pt x="192" y="29"/>
                  </a:moveTo>
                  <a:lnTo>
                    <a:pt x="205" y="25"/>
                  </a:lnTo>
                  <a:lnTo>
                    <a:pt x="217" y="21"/>
                  </a:lnTo>
                  <a:lnTo>
                    <a:pt x="230" y="18"/>
                  </a:lnTo>
                  <a:lnTo>
                    <a:pt x="241" y="15"/>
                  </a:lnTo>
                  <a:lnTo>
                    <a:pt x="250" y="12"/>
                  </a:lnTo>
                  <a:lnTo>
                    <a:pt x="260" y="9"/>
                  </a:lnTo>
                  <a:lnTo>
                    <a:pt x="270" y="8"/>
                  </a:lnTo>
                  <a:lnTo>
                    <a:pt x="278" y="5"/>
                  </a:lnTo>
                  <a:lnTo>
                    <a:pt x="285" y="4"/>
                  </a:lnTo>
                  <a:lnTo>
                    <a:pt x="292" y="3"/>
                  </a:lnTo>
                  <a:lnTo>
                    <a:pt x="298" y="1"/>
                  </a:lnTo>
                  <a:lnTo>
                    <a:pt x="303" y="1"/>
                  </a:lnTo>
                  <a:lnTo>
                    <a:pt x="307" y="0"/>
                  </a:lnTo>
                  <a:lnTo>
                    <a:pt x="310" y="0"/>
                  </a:lnTo>
                  <a:lnTo>
                    <a:pt x="313" y="0"/>
                  </a:lnTo>
                  <a:lnTo>
                    <a:pt x="315" y="0"/>
                  </a:lnTo>
                  <a:lnTo>
                    <a:pt x="318" y="0"/>
                  </a:lnTo>
                  <a:lnTo>
                    <a:pt x="321" y="0"/>
                  </a:lnTo>
                  <a:lnTo>
                    <a:pt x="324" y="1"/>
                  </a:lnTo>
                  <a:lnTo>
                    <a:pt x="327" y="3"/>
                  </a:lnTo>
                  <a:lnTo>
                    <a:pt x="329" y="4"/>
                  </a:lnTo>
                  <a:lnTo>
                    <a:pt x="332" y="7"/>
                  </a:lnTo>
                  <a:lnTo>
                    <a:pt x="335" y="8"/>
                  </a:lnTo>
                  <a:lnTo>
                    <a:pt x="338" y="12"/>
                  </a:lnTo>
                  <a:lnTo>
                    <a:pt x="340" y="15"/>
                  </a:lnTo>
                  <a:lnTo>
                    <a:pt x="343" y="18"/>
                  </a:lnTo>
                  <a:lnTo>
                    <a:pt x="345" y="21"/>
                  </a:lnTo>
                  <a:lnTo>
                    <a:pt x="346" y="25"/>
                  </a:lnTo>
                  <a:lnTo>
                    <a:pt x="347" y="27"/>
                  </a:lnTo>
                  <a:lnTo>
                    <a:pt x="349" y="30"/>
                  </a:lnTo>
                  <a:lnTo>
                    <a:pt x="349" y="33"/>
                  </a:lnTo>
                  <a:lnTo>
                    <a:pt x="350" y="37"/>
                  </a:lnTo>
                  <a:lnTo>
                    <a:pt x="349" y="39"/>
                  </a:lnTo>
                  <a:lnTo>
                    <a:pt x="347" y="40"/>
                  </a:lnTo>
                  <a:lnTo>
                    <a:pt x="345" y="41"/>
                  </a:lnTo>
                  <a:lnTo>
                    <a:pt x="340" y="44"/>
                  </a:lnTo>
                  <a:lnTo>
                    <a:pt x="336" y="45"/>
                  </a:lnTo>
                  <a:lnTo>
                    <a:pt x="329" y="48"/>
                  </a:lnTo>
                  <a:lnTo>
                    <a:pt x="322" y="50"/>
                  </a:lnTo>
                  <a:lnTo>
                    <a:pt x="314" y="52"/>
                  </a:lnTo>
                  <a:lnTo>
                    <a:pt x="304" y="54"/>
                  </a:lnTo>
                  <a:lnTo>
                    <a:pt x="295" y="57"/>
                  </a:lnTo>
                  <a:lnTo>
                    <a:pt x="282" y="58"/>
                  </a:lnTo>
                  <a:lnTo>
                    <a:pt x="270" y="61"/>
                  </a:lnTo>
                  <a:lnTo>
                    <a:pt x="256" y="63"/>
                  </a:lnTo>
                  <a:lnTo>
                    <a:pt x="241" y="65"/>
                  </a:lnTo>
                  <a:lnTo>
                    <a:pt x="224" y="68"/>
                  </a:lnTo>
                  <a:lnTo>
                    <a:pt x="208" y="70"/>
                  </a:lnTo>
                  <a:lnTo>
                    <a:pt x="190" y="72"/>
                  </a:lnTo>
                  <a:lnTo>
                    <a:pt x="173" y="75"/>
                  </a:lnTo>
                  <a:lnTo>
                    <a:pt x="156" y="77"/>
                  </a:lnTo>
                  <a:lnTo>
                    <a:pt x="140" y="79"/>
                  </a:lnTo>
                  <a:lnTo>
                    <a:pt x="125" y="80"/>
                  </a:lnTo>
                  <a:lnTo>
                    <a:pt x="111" y="83"/>
                  </a:lnTo>
                  <a:lnTo>
                    <a:pt x="97" y="84"/>
                  </a:lnTo>
                  <a:lnTo>
                    <a:pt x="83" y="86"/>
                  </a:lnTo>
                  <a:lnTo>
                    <a:pt x="71" y="87"/>
                  </a:lnTo>
                  <a:lnTo>
                    <a:pt x="58" y="87"/>
                  </a:lnTo>
                  <a:lnTo>
                    <a:pt x="47" y="88"/>
                  </a:lnTo>
                  <a:lnTo>
                    <a:pt x="36" y="90"/>
                  </a:lnTo>
                  <a:lnTo>
                    <a:pt x="26" y="90"/>
                  </a:lnTo>
                  <a:lnTo>
                    <a:pt x="17" y="91"/>
                  </a:lnTo>
                  <a:lnTo>
                    <a:pt x="8" y="91"/>
                  </a:lnTo>
                  <a:lnTo>
                    <a:pt x="0" y="91"/>
                  </a:lnTo>
                  <a:lnTo>
                    <a:pt x="0" y="54"/>
                  </a:lnTo>
                  <a:lnTo>
                    <a:pt x="21" y="52"/>
                  </a:lnTo>
                  <a:lnTo>
                    <a:pt x="41" y="52"/>
                  </a:lnTo>
                  <a:lnTo>
                    <a:pt x="65" y="50"/>
                  </a:lnTo>
                  <a:lnTo>
                    <a:pt x="89" y="47"/>
                  </a:lnTo>
                  <a:lnTo>
                    <a:pt x="113" y="44"/>
                  </a:lnTo>
                  <a:lnTo>
                    <a:pt x="138" y="40"/>
                  </a:lnTo>
                  <a:lnTo>
                    <a:pt x="165" y="34"/>
                  </a:lnTo>
                  <a:lnTo>
                    <a:pt x="192" y="29"/>
                  </a:lnTo>
                  <a:lnTo>
                    <a:pt x="192" y="29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55"/>
            <p:cNvSpPr/>
            <p:nvPr/>
          </p:nvSpPr>
          <p:spPr bwMode="auto">
            <a:xfrm>
              <a:off x="3925888" y="4484688"/>
              <a:ext cx="573087" cy="388938"/>
            </a:xfrm>
            <a:custGeom>
              <a:avLst/>
              <a:gdLst>
                <a:gd name="T0" fmla="*/ 1 w 722"/>
                <a:gd name="T1" fmla="*/ 18 h 488"/>
                <a:gd name="T2" fmla="*/ 4 w 722"/>
                <a:gd name="T3" fmla="*/ 1 h 488"/>
                <a:gd name="T4" fmla="*/ 24 w 722"/>
                <a:gd name="T5" fmla="*/ 0 h 488"/>
                <a:gd name="T6" fmla="*/ 58 w 722"/>
                <a:gd name="T7" fmla="*/ 8 h 488"/>
                <a:gd name="T8" fmla="*/ 70 w 722"/>
                <a:gd name="T9" fmla="*/ 19 h 488"/>
                <a:gd name="T10" fmla="*/ 70 w 722"/>
                <a:gd name="T11" fmla="*/ 33 h 488"/>
                <a:gd name="T12" fmla="*/ 70 w 722"/>
                <a:gd name="T13" fmla="*/ 70 h 488"/>
                <a:gd name="T14" fmla="*/ 70 w 722"/>
                <a:gd name="T15" fmla="*/ 126 h 488"/>
                <a:gd name="T16" fmla="*/ 69 w 722"/>
                <a:gd name="T17" fmla="*/ 194 h 488"/>
                <a:gd name="T18" fmla="*/ 71 w 722"/>
                <a:gd name="T19" fmla="*/ 248 h 488"/>
                <a:gd name="T20" fmla="*/ 76 w 722"/>
                <a:gd name="T21" fmla="*/ 286 h 488"/>
                <a:gd name="T22" fmla="*/ 88 w 722"/>
                <a:gd name="T23" fmla="*/ 331 h 488"/>
                <a:gd name="T24" fmla="*/ 124 w 722"/>
                <a:gd name="T25" fmla="*/ 374 h 488"/>
                <a:gd name="T26" fmla="*/ 157 w 722"/>
                <a:gd name="T27" fmla="*/ 394 h 488"/>
                <a:gd name="T28" fmla="*/ 236 w 722"/>
                <a:gd name="T29" fmla="*/ 412 h 488"/>
                <a:gd name="T30" fmla="*/ 325 w 722"/>
                <a:gd name="T31" fmla="*/ 422 h 488"/>
                <a:gd name="T32" fmla="*/ 431 w 722"/>
                <a:gd name="T33" fmla="*/ 414 h 488"/>
                <a:gd name="T34" fmla="*/ 510 w 722"/>
                <a:gd name="T35" fmla="*/ 404 h 488"/>
                <a:gd name="T36" fmla="*/ 564 w 722"/>
                <a:gd name="T37" fmla="*/ 387 h 488"/>
                <a:gd name="T38" fmla="*/ 607 w 722"/>
                <a:gd name="T39" fmla="*/ 369 h 488"/>
                <a:gd name="T40" fmla="*/ 629 w 722"/>
                <a:gd name="T41" fmla="*/ 350 h 488"/>
                <a:gd name="T42" fmla="*/ 638 w 722"/>
                <a:gd name="T43" fmla="*/ 328 h 488"/>
                <a:gd name="T44" fmla="*/ 646 w 722"/>
                <a:gd name="T45" fmla="*/ 292 h 488"/>
                <a:gd name="T46" fmla="*/ 656 w 722"/>
                <a:gd name="T47" fmla="*/ 241 h 488"/>
                <a:gd name="T48" fmla="*/ 662 w 722"/>
                <a:gd name="T49" fmla="*/ 191 h 488"/>
                <a:gd name="T50" fmla="*/ 669 w 722"/>
                <a:gd name="T51" fmla="*/ 158 h 488"/>
                <a:gd name="T52" fmla="*/ 676 w 722"/>
                <a:gd name="T53" fmla="*/ 145 h 488"/>
                <a:gd name="T54" fmla="*/ 682 w 722"/>
                <a:gd name="T55" fmla="*/ 151 h 488"/>
                <a:gd name="T56" fmla="*/ 687 w 722"/>
                <a:gd name="T57" fmla="*/ 176 h 488"/>
                <a:gd name="T58" fmla="*/ 694 w 722"/>
                <a:gd name="T59" fmla="*/ 219 h 488"/>
                <a:gd name="T60" fmla="*/ 700 w 722"/>
                <a:gd name="T61" fmla="*/ 274 h 488"/>
                <a:gd name="T62" fmla="*/ 705 w 722"/>
                <a:gd name="T63" fmla="*/ 318 h 488"/>
                <a:gd name="T64" fmla="*/ 714 w 722"/>
                <a:gd name="T65" fmla="*/ 351 h 488"/>
                <a:gd name="T66" fmla="*/ 722 w 722"/>
                <a:gd name="T67" fmla="*/ 374 h 488"/>
                <a:gd name="T68" fmla="*/ 716 w 722"/>
                <a:gd name="T69" fmla="*/ 392 h 488"/>
                <a:gd name="T70" fmla="*/ 698 w 722"/>
                <a:gd name="T71" fmla="*/ 410 h 488"/>
                <a:gd name="T72" fmla="*/ 658 w 722"/>
                <a:gd name="T73" fmla="*/ 432 h 488"/>
                <a:gd name="T74" fmla="*/ 572 w 722"/>
                <a:gd name="T75" fmla="*/ 461 h 488"/>
                <a:gd name="T76" fmla="*/ 455 w 722"/>
                <a:gd name="T77" fmla="*/ 483 h 488"/>
                <a:gd name="T78" fmla="*/ 350 w 722"/>
                <a:gd name="T79" fmla="*/ 488 h 488"/>
                <a:gd name="T80" fmla="*/ 260 w 722"/>
                <a:gd name="T81" fmla="*/ 486 h 488"/>
                <a:gd name="T82" fmla="*/ 193 w 722"/>
                <a:gd name="T83" fmla="*/ 476 h 488"/>
                <a:gd name="T84" fmla="*/ 128 w 722"/>
                <a:gd name="T85" fmla="*/ 450 h 488"/>
                <a:gd name="T86" fmla="*/ 70 w 722"/>
                <a:gd name="T87" fmla="*/ 404 h 488"/>
                <a:gd name="T88" fmla="*/ 41 w 722"/>
                <a:gd name="T89" fmla="*/ 350 h 488"/>
                <a:gd name="T90" fmla="*/ 29 w 722"/>
                <a:gd name="T91" fmla="*/ 304 h 488"/>
                <a:gd name="T92" fmla="*/ 24 w 722"/>
                <a:gd name="T93" fmla="*/ 243 h 488"/>
                <a:gd name="T94" fmla="*/ 24 w 722"/>
                <a:gd name="T95" fmla="*/ 171 h 488"/>
                <a:gd name="T96" fmla="*/ 23 w 722"/>
                <a:gd name="T97" fmla="*/ 109 h 488"/>
                <a:gd name="T98" fmla="*/ 17 w 722"/>
                <a:gd name="T99" fmla="*/ 65 h 488"/>
                <a:gd name="T100" fmla="*/ 9 w 722"/>
                <a:gd name="T101" fmla="*/ 4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22" h="488">
                  <a:moveTo>
                    <a:pt x="9" y="40"/>
                  </a:moveTo>
                  <a:lnTo>
                    <a:pt x="6" y="33"/>
                  </a:lnTo>
                  <a:lnTo>
                    <a:pt x="4" y="28"/>
                  </a:lnTo>
                  <a:lnTo>
                    <a:pt x="2" y="23"/>
                  </a:lnTo>
                  <a:lnTo>
                    <a:pt x="1" y="18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1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31" y="1"/>
                  </a:lnTo>
                  <a:lnTo>
                    <a:pt x="40" y="3"/>
                  </a:lnTo>
                  <a:lnTo>
                    <a:pt x="47" y="4"/>
                  </a:lnTo>
                  <a:lnTo>
                    <a:pt x="53" y="5"/>
                  </a:lnTo>
                  <a:lnTo>
                    <a:pt x="58" y="8"/>
                  </a:lnTo>
                  <a:lnTo>
                    <a:pt x="62" y="11"/>
                  </a:lnTo>
                  <a:lnTo>
                    <a:pt x="66" y="12"/>
                  </a:lnTo>
                  <a:lnTo>
                    <a:pt x="69" y="15"/>
                  </a:lnTo>
                  <a:lnTo>
                    <a:pt x="70" y="18"/>
                  </a:lnTo>
                  <a:lnTo>
                    <a:pt x="70" y="19"/>
                  </a:lnTo>
                  <a:lnTo>
                    <a:pt x="70" y="21"/>
                  </a:lnTo>
                  <a:lnTo>
                    <a:pt x="70" y="22"/>
                  </a:lnTo>
                  <a:lnTo>
                    <a:pt x="70" y="25"/>
                  </a:lnTo>
                  <a:lnTo>
                    <a:pt x="70" y="29"/>
                  </a:lnTo>
                  <a:lnTo>
                    <a:pt x="70" y="33"/>
                  </a:lnTo>
                  <a:lnTo>
                    <a:pt x="70" y="39"/>
                  </a:lnTo>
                  <a:lnTo>
                    <a:pt x="70" y="46"/>
                  </a:lnTo>
                  <a:lnTo>
                    <a:pt x="70" y="52"/>
                  </a:lnTo>
                  <a:lnTo>
                    <a:pt x="70" y="61"/>
                  </a:lnTo>
                  <a:lnTo>
                    <a:pt x="70" y="70"/>
                  </a:lnTo>
                  <a:lnTo>
                    <a:pt x="70" y="80"/>
                  </a:lnTo>
                  <a:lnTo>
                    <a:pt x="70" y="90"/>
                  </a:lnTo>
                  <a:lnTo>
                    <a:pt x="70" y="101"/>
                  </a:lnTo>
                  <a:lnTo>
                    <a:pt x="70" y="113"/>
                  </a:lnTo>
                  <a:lnTo>
                    <a:pt x="70" y="126"/>
                  </a:lnTo>
                  <a:lnTo>
                    <a:pt x="70" y="140"/>
                  </a:lnTo>
                  <a:lnTo>
                    <a:pt x="70" y="155"/>
                  </a:lnTo>
                  <a:lnTo>
                    <a:pt x="70" y="169"/>
                  </a:lnTo>
                  <a:lnTo>
                    <a:pt x="69" y="181"/>
                  </a:lnTo>
                  <a:lnTo>
                    <a:pt x="69" y="194"/>
                  </a:lnTo>
                  <a:lnTo>
                    <a:pt x="69" y="206"/>
                  </a:lnTo>
                  <a:lnTo>
                    <a:pt x="70" y="217"/>
                  </a:lnTo>
                  <a:lnTo>
                    <a:pt x="70" y="228"/>
                  </a:lnTo>
                  <a:lnTo>
                    <a:pt x="70" y="238"/>
                  </a:lnTo>
                  <a:lnTo>
                    <a:pt x="71" y="248"/>
                  </a:lnTo>
                  <a:lnTo>
                    <a:pt x="71" y="257"/>
                  </a:lnTo>
                  <a:lnTo>
                    <a:pt x="73" y="266"/>
                  </a:lnTo>
                  <a:lnTo>
                    <a:pt x="73" y="273"/>
                  </a:lnTo>
                  <a:lnTo>
                    <a:pt x="74" y="279"/>
                  </a:lnTo>
                  <a:lnTo>
                    <a:pt x="76" y="286"/>
                  </a:lnTo>
                  <a:lnTo>
                    <a:pt x="77" y="293"/>
                  </a:lnTo>
                  <a:lnTo>
                    <a:pt x="78" y="299"/>
                  </a:lnTo>
                  <a:lnTo>
                    <a:pt x="80" y="310"/>
                  </a:lnTo>
                  <a:lnTo>
                    <a:pt x="84" y="320"/>
                  </a:lnTo>
                  <a:lnTo>
                    <a:pt x="88" y="331"/>
                  </a:lnTo>
                  <a:lnTo>
                    <a:pt x="92" y="339"/>
                  </a:lnTo>
                  <a:lnTo>
                    <a:pt x="99" y="349"/>
                  </a:lnTo>
                  <a:lnTo>
                    <a:pt x="106" y="357"/>
                  </a:lnTo>
                  <a:lnTo>
                    <a:pt x="114" y="365"/>
                  </a:lnTo>
                  <a:lnTo>
                    <a:pt x="124" y="374"/>
                  </a:lnTo>
                  <a:lnTo>
                    <a:pt x="128" y="378"/>
                  </a:lnTo>
                  <a:lnTo>
                    <a:pt x="134" y="382"/>
                  </a:lnTo>
                  <a:lnTo>
                    <a:pt x="139" y="385"/>
                  </a:lnTo>
                  <a:lnTo>
                    <a:pt x="145" y="389"/>
                  </a:lnTo>
                  <a:lnTo>
                    <a:pt x="157" y="394"/>
                  </a:lnTo>
                  <a:lnTo>
                    <a:pt x="170" y="398"/>
                  </a:lnTo>
                  <a:lnTo>
                    <a:pt x="185" y="404"/>
                  </a:lnTo>
                  <a:lnTo>
                    <a:pt x="200" y="407"/>
                  </a:lnTo>
                  <a:lnTo>
                    <a:pt x="218" y="410"/>
                  </a:lnTo>
                  <a:lnTo>
                    <a:pt x="236" y="412"/>
                  </a:lnTo>
                  <a:lnTo>
                    <a:pt x="254" y="415"/>
                  </a:lnTo>
                  <a:lnTo>
                    <a:pt x="272" y="418"/>
                  </a:lnTo>
                  <a:lnTo>
                    <a:pt x="290" y="419"/>
                  </a:lnTo>
                  <a:lnTo>
                    <a:pt x="308" y="421"/>
                  </a:lnTo>
                  <a:lnTo>
                    <a:pt x="325" y="422"/>
                  </a:lnTo>
                  <a:lnTo>
                    <a:pt x="341" y="422"/>
                  </a:lnTo>
                  <a:lnTo>
                    <a:pt x="358" y="421"/>
                  </a:lnTo>
                  <a:lnTo>
                    <a:pt x="375" y="421"/>
                  </a:lnTo>
                  <a:lnTo>
                    <a:pt x="404" y="416"/>
                  </a:lnTo>
                  <a:lnTo>
                    <a:pt x="431" y="414"/>
                  </a:lnTo>
                  <a:lnTo>
                    <a:pt x="459" y="411"/>
                  </a:lnTo>
                  <a:lnTo>
                    <a:pt x="473" y="410"/>
                  </a:lnTo>
                  <a:lnTo>
                    <a:pt x="485" y="408"/>
                  </a:lnTo>
                  <a:lnTo>
                    <a:pt x="498" y="405"/>
                  </a:lnTo>
                  <a:lnTo>
                    <a:pt x="510" y="404"/>
                  </a:lnTo>
                  <a:lnTo>
                    <a:pt x="521" y="401"/>
                  </a:lnTo>
                  <a:lnTo>
                    <a:pt x="532" y="398"/>
                  </a:lnTo>
                  <a:lnTo>
                    <a:pt x="543" y="394"/>
                  </a:lnTo>
                  <a:lnTo>
                    <a:pt x="554" y="392"/>
                  </a:lnTo>
                  <a:lnTo>
                    <a:pt x="564" y="387"/>
                  </a:lnTo>
                  <a:lnTo>
                    <a:pt x="574" y="383"/>
                  </a:lnTo>
                  <a:lnTo>
                    <a:pt x="584" y="379"/>
                  </a:lnTo>
                  <a:lnTo>
                    <a:pt x="592" y="376"/>
                  </a:lnTo>
                  <a:lnTo>
                    <a:pt x="600" y="372"/>
                  </a:lnTo>
                  <a:lnTo>
                    <a:pt x="607" y="369"/>
                  </a:lnTo>
                  <a:lnTo>
                    <a:pt x="613" y="365"/>
                  </a:lnTo>
                  <a:lnTo>
                    <a:pt x="618" y="362"/>
                  </a:lnTo>
                  <a:lnTo>
                    <a:pt x="624" y="358"/>
                  </a:lnTo>
                  <a:lnTo>
                    <a:pt x="628" y="353"/>
                  </a:lnTo>
                  <a:lnTo>
                    <a:pt x="629" y="350"/>
                  </a:lnTo>
                  <a:lnTo>
                    <a:pt x="631" y="347"/>
                  </a:lnTo>
                  <a:lnTo>
                    <a:pt x="632" y="343"/>
                  </a:lnTo>
                  <a:lnTo>
                    <a:pt x="633" y="339"/>
                  </a:lnTo>
                  <a:lnTo>
                    <a:pt x="635" y="333"/>
                  </a:lnTo>
                  <a:lnTo>
                    <a:pt x="638" y="328"/>
                  </a:lnTo>
                  <a:lnTo>
                    <a:pt x="639" y="322"/>
                  </a:lnTo>
                  <a:lnTo>
                    <a:pt x="640" y="315"/>
                  </a:lnTo>
                  <a:lnTo>
                    <a:pt x="642" y="309"/>
                  </a:lnTo>
                  <a:lnTo>
                    <a:pt x="643" y="300"/>
                  </a:lnTo>
                  <a:lnTo>
                    <a:pt x="646" y="292"/>
                  </a:lnTo>
                  <a:lnTo>
                    <a:pt x="647" y="282"/>
                  </a:lnTo>
                  <a:lnTo>
                    <a:pt x="649" y="273"/>
                  </a:lnTo>
                  <a:lnTo>
                    <a:pt x="651" y="263"/>
                  </a:lnTo>
                  <a:lnTo>
                    <a:pt x="653" y="252"/>
                  </a:lnTo>
                  <a:lnTo>
                    <a:pt x="656" y="241"/>
                  </a:lnTo>
                  <a:lnTo>
                    <a:pt x="657" y="230"/>
                  </a:lnTo>
                  <a:lnTo>
                    <a:pt x="658" y="219"/>
                  </a:lnTo>
                  <a:lnTo>
                    <a:pt x="660" y="209"/>
                  </a:lnTo>
                  <a:lnTo>
                    <a:pt x="661" y="199"/>
                  </a:lnTo>
                  <a:lnTo>
                    <a:pt x="662" y="191"/>
                  </a:lnTo>
                  <a:lnTo>
                    <a:pt x="664" y="183"/>
                  </a:lnTo>
                  <a:lnTo>
                    <a:pt x="665" y="176"/>
                  </a:lnTo>
                  <a:lnTo>
                    <a:pt x="667" y="169"/>
                  </a:lnTo>
                  <a:lnTo>
                    <a:pt x="668" y="163"/>
                  </a:lnTo>
                  <a:lnTo>
                    <a:pt x="669" y="158"/>
                  </a:lnTo>
                  <a:lnTo>
                    <a:pt x="671" y="153"/>
                  </a:lnTo>
                  <a:lnTo>
                    <a:pt x="672" y="151"/>
                  </a:lnTo>
                  <a:lnTo>
                    <a:pt x="674" y="148"/>
                  </a:lnTo>
                  <a:lnTo>
                    <a:pt x="675" y="145"/>
                  </a:lnTo>
                  <a:lnTo>
                    <a:pt x="676" y="145"/>
                  </a:lnTo>
                  <a:lnTo>
                    <a:pt x="678" y="144"/>
                  </a:lnTo>
                  <a:lnTo>
                    <a:pt x="679" y="145"/>
                  </a:lnTo>
                  <a:lnTo>
                    <a:pt x="679" y="145"/>
                  </a:lnTo>
                  <a:lnTo>
                    <a:pt x="680" y="148"/>
                  </a:lnTo>
                  <a:lnTo>
                    <a:pt x="682" y="151"/>
                  </a:lnTo>
                  <a:lnTo>
                    <a:pt x="683" y="153"/>
                  </a:lnTo>
                  <a:lnTo>
                    <a:pt x="683" y="158"/>
                  </a:lnTo>
                  <a:lnTo>
                    <a:pt x="685" y="163"/>
                  </a:lnTo>
                  <a:lnTo>
                    <a:pt x="686" y="169"/>
                  </a:lnTo>
                  <a:lnTo>
                    <a:pt x="687" y="176"/>
                  </a:lnTo>
                  <a:lnTo>
                    <a:pt x="689" y="183"/>
                  </a:lnTo>
                  <a:lnTo>
                    <a:pt x="690" y="191"/>
                  </a:lnTo>
                  <a:lnTo>
                    <a:pt x="691" y="199"/>
                  </a:lnTo>
                  <a:lnTo>
                    <a:pt x="693" y="209"/>
                  </a:lnTo>
                  <a:lnTo>
                    <a:pt x="694" y="219"/>
                  </a:lnTo>
                  <a:lnTo>
                    <a:pt x="696" y="230"/>
                  </a:lnTo>
                  <a:lnTo>
                    <a:pt x="697" y="241"/>
                  </a:lnTo>
                  <a:lnTo>
                    <a:pt x="698" y="252"/>
                  </a:lnTo>
                  <a:lnTo>
                    <a:pt x="698" y="263"/>
                  </a:lnTo>
                  <a:lnTo>
                    <a:pt x="700" y="274"/>
                  </a:lnTo>
                  <a:lnTo>
                    <a:pt x="701" y="284"/>
                  </a:lnTo>
                  <a:lnTo>
                    <a:pt x="703" y="293"/>
                  </a:lnTo>
                  <a:lnTo>
                    <a:pt x="703" y="302"/>
                  </a:lnTo>
                  <a:lnTo>
                    <a:pt x="704" y="310"/>
                  </a:lnTo>
                  <a:lnTo>
                    <a:pt x="705" y="318"/>
                  </a:lnTo>
                  <a:lnTo>
                    <a:pt x="707" y="327"/>
                  </a:lnTo>
                  <a:lnTo>
                    <a:pt x="709" y="333"/>
                  </a:lnTo>
                  <a:lnTo>
                    <a:pt x="711" y="340"/>
                  </a:lnTo>
                  <a:lnTo>
                    <a:pt x="712" y="346"/>
                  </a:lnTo>
                  <a:lnTo>
                    <a:pt x="714" y="351"/>
                  </a:lnTo>
                  <a:lnTo>
                    <a:pt x="716" y="357"/>
                  </a:lnTo>
                  <a:lnTo>
                    <a:pt x="718" y="361"/>
                  </a:lnTo>
                  <a:lnTo>
                    <a:pt x="721" y="365"/>
                  </a:lnTo>
                  <a:lnTo>
                    <a:pt x="722" y="369"/>
                  </a:lnTo>
                  <a:lnTo>
                    <a:pt x="722" y="374"/>
                  </a:lnTo>
                  <a:lnTo>
                    <a:pt x="722" y="378"/>
                  </a:lnTo>
                  <a:lnTo>
                    <a:pt x="722" y="380"/>
                  </a:lnTo>
                  <a:lnTo>
                    <a:pt x="721" y="385"/>
                  </a:lnTo>
                  <a:lnTo>
                    <a:pt x="719" y="387"/>
                  </a:lnTo>
                  <a:lnTo>
                    <a:pt x="716" y="392"/>
                  </a:lnTo>
                  <a:lnTo>
                    <a:pt x="715" y="394"/>
                  </a:lnTo>
                  <a:lnTo>
                    <a:pt x="711" y="398"/>
                  </a:lnTo>
                  <a:lnTo>
                    <a:pt x="708" y="401"/>
                  </a:lnTo>
                  <a:lnTo>
                    <a:pt x="704" y="405"/>
                  </a:lnTo>
                  <a:lnTo>
                    <a:pt x="698" y="410"/>
                  </a:lnTo>
                  <a:lnTo>
                    <a:pt x="693" y="412"/>
                  </a:lnTo>
                  <a:lnTo>
                    <a:pt x="687" y="416"/>
                  </a:lnTo>
                  <a:lnTo>
                    <a:pt x="680" y="421"/>
                  </a:lnTo>
                  <a:lnTo>
                    <a:pt x="675" y="425"/>
                  </a:lnTo>
                  <a:lnTo>
                    <a:pt x="658" y="432"/>
                  </a:lnTo>
                  <a:lnTo>
                    <a:pt x="642" y="439"/>
                  </a:lnTo>
                  <a:lnTo>
                    <a:pt x="625" y="444"/>
                  </a:lnTo>
                  <a:lnTo>
                    <a:pt x="608" y="450"/>
                  </a:lnTo>
                  <a:lnTo>
                    <a:pt x="590" y="455"/>
                  </a:lnTo>
                  <a:lnTo>
                    <a:pt x="572" y="461"/>
                  </a:lnTo>
                  <a:lnTo>
                    <a:pt x="536" y="470"/>
                  </a:lnTo>
                  <a:lnTo>
                    <a:pt x="516" y="475"/>
                  </a:lnTo>
                  <a:lnTo>
                    <a:pt x="495" y="479"/>
                  </a:lnTo>
                  <a:lnTo>
                    <a:pt x="476" y="482"/>
                  </a:lnTo>
                  <a:lnTo>
                    <a:pt x="455" y="483"/>
                  </a:lnTo>
                  <a:lnTo>
                    <a:pt x="434" y="484"/>
                  </a:lnTo>
                  <a:lnTo>
                    <a:pt x="413" y="486"/>
                  </a:lnTo>
                  <a:lnTo>
                    <a:pt x="393" y="487"/>
                  </a:lnTo>
                  <a:lnTo>
                    <a:pt x="370" y="487"/>
                  </a:lnTo>
                  <a:lnTo>
                    <a:pt x="350" y="488"/>
                  </a:lnTo>
                  <a:lnTo>
                    <a:pt x="329" y="488"/>
                  </a:lnTo>
                  <a:lnTo>
                    <a:pt x="311" y="488"/>
                  </a:lnTo>
                  <a:lnTo>
                    <a:pt x="293" y="488"/>
                  </a:lnTo>
                  <a:lnTo>
                    <a:pt x="276" y="487"/>
                  </a:lnTo>
                  <a:lnTo>
                    <a:pt x="260" y="486"/>
                  </a:lnTo>
                  <a:lnTo>
                    <a:pt x="246" y="484"/>
                  </a:lnTo>
                  <a:lnTo>
                    <a:pt x="232" y="483"/>
                  </a:lnTo>
                  <a:lnTo>
                    <a:pt x="220" y="482"/>
                  </a:lnTo>
                  <a:lnTo>
                    <a:pt x="206" y="479"/>
                  </a:lnTo>
                  <a:lnTo>
                    <a:pt x="193" y="476"/>
                  </a:lnTo>
                  <a:lnTo>
                    <a:pt x="179" y="472"/>
                  </a:lnTo>
                  <a:lnTo>
                    <a:pt x="167" y="468"/>
                  </a:lnTo>
                  <a:lnTo>
                    <a:pt x="155" y="464"/>
                  </a:lnTo>
                  <a:lnTo>
                    <a:pt x="141" y="457"/>
                  </a:lnTo>
                  <a:lnTo>
                    <a:pt x="128" y="450"/>
                  </a:lnTo>
                  <a:lnTo>
                    <a:pt x="114" y="443"/>
                  </a:lnTo>
                  <a:lnTo>
                    <a:pt x="102" y="434"/>
                  </a:lnTo>
                  <a:lnTo>
                    <a:pt x="89" y="425"/>
                  </a:lnTo>
                  <a:lnTo>
                    <a:pt x="80" y="415"/>
                  </a:lnTo>
                  <a:lnTo>
                    <a:pt x="70" y="404"/>
                  </a:lnTo>
                  <a:lnTo>
                    <a:pt x="62" y="392"/>
                  </a:lnTo>
                  <a:lnTo>
                    <a:pt x="53" y="379"/>
                  </a:lnTo>
                  <a:lnTo>
                    <a:pt x="48" y="365"/>
                  </a:lnTo>
                  <a:lnTo>
                    <a:pt x="44" y="358"/>
                  </a:lnTo>
                  <a:lnTo>
                    <a:pt x="41" y="350"/>
                  </a:lnTo>
                  <a:lnTo>
                    <a:pt x="38" y="342"/>
                  </a:lnTo>
                  <a:lnTo>
                    <a:pt x="35" y="333"/>
                  </a:lnTo>
                  <a:lnTo>
                    <a:pt x="33" y="324"/>
                  </a:lnTo>
                  <a:lnTo>
                    <a:pt x="31" y="314"/>
                  </a:lnTo>
                  <a:lnTo>
                    <a:pt x="29" y="304"/>
                  </a:lnTo>
                  <a:lnTo>
                    <a:pt x="27" y="293"/>
                  </a:lnTo>
                  <a:lnTo>
                    <a:pt x="26" y="282"/>
                  </a:lnTo>
                  <a:lnTo>
                    <a:pt x="24" y="270"/>
                  </a:lnTo>
                  <a:lnTo>
                    <a:pt x="24" y="257"/>
                  </a:lnTo>
                  <a:lnTo>
                    <a:pt x="24" y="243"/>
                  </a:lnTo>
                  <a:lnTo>
                    <a:pt x="23" y="231"/>
                  </a:lnTo>
                  <a:lnTo>
                    <a:pt x="23" y="216"/>
                  </a:lnTo>
                  <a:lnTo>
                    <a:pt x="24" y="202"/>
                  </a:lnTo>
                  <a:lnTo>
                    <a:pt x="24" y="187"/>
                  </a:lnTo>
                  <a:lnTo>
                    <a:pt x="24" y="171"/>
                  </a:lnTo>
                  <a:lnTo>
                    <a:pt x="24" y="158"/>
                  </a:lnTo>
                  <a:lnTo>
                    <a:pt x="24" y="145"/>
                  </a:lnTo>
                  <a:lnTo>
                    <a:pt x="23" y="133"/>
                  </a:lnTo>
                  <a:lnTo>
                    <a:pt x="23" y="120"/>
                  </a:lnTo>
                  <a:lnTo>
                    <a:pt x="23" y="109"/>
                  </a:lnTo>
                  <a:lnTo>
                    <a:pt x="22" y="100"/>
                  </a:lnTo>
                  <a:lnTo>
                    <a:pt x="22" y="90"/>
                  </a:lnTo>
                  <a:lnTo>
                    <a:pt x="20" y="80"/>
                  </a:lnTo>
                  <a:lnTo>
                    <a:pt x="19" y="73"/>
                  </a:lnTo>
                  <a:lnTo>
                    <a:pt x="17" y="65"/>
                  </a:lnTo>
                  <a:lnTo>
                    <a:pt x="16" y="58"/>
                  </a:lnTo>
                  <a:lnTo>
                    <a:pt x="15" y="52"/>
                  </a:lnTo>
                  <a:lnTo>
                    <a:pt x="13" y="47"/>
                  </a:lnTo>
                  <a:lnTo>
                    <a:pt x="12" y="43"/>
                  </a:lnTo>
                  <a:lnTo>
                    <a:pt x="9" y="40"/>
                  </a:lnTo>
                  <a:lnTo>
                    <a:pt x="9" y="40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4" name="Freeform 154"/>
          <p:cNvSpPr/>
          <p:nvPr/>
        </p:nvSpPr>
        <p:spPr bwMode="auto">
          <a:xfrm>
            <a:off x="1527055" y="2222991"/>
            <a:ext cx="728336" cy="190361"/>
          </a:xfrm>
          <a:custGeom>
            <a:avLst/>
            <a:gdLst>
              <a:gd name="T0" fmla="*/ 205 w 350"/>
              <a:gd name="T1" fmla="*/ 25 h 91"/>
              <a:gd name="T2" fmla="*/ 230 w 350"/>
              <a:gd name="T3" fmla="*/ 18 h 91"/>
              <a:gd name="T4" fmla="*/ 250 w 350"/>
              <a:gd name="T5" fmla="*/ 12 h 91"/>
              <a:gd name="T6" fmla="*/ 270 w 350"/>
              <a:gd name="T7" fmla="*/ 8 h 91"/>
              <a:gd name="T8" fmla="*/ 285 w 350"/>
              <a:gd name="T9" fmla="*/ 4 h 91"/>
              <a:gd name="T10" fmla="*/ 298 w 350"/>
              <a:gd name="T11" fmla="*/ 1 h 91"/>
              <a:gd name="T12" fmla="*/ 307 w 350"/>
              <a:gd name="T13" fmla="*/ 0 h 91"/>
              <a:gd name="T14" fmla="*/ 313 w 350"/>
              <a:gd name="T15" fmla="*/ 0 h 91"/>
              <a:gd name="T16" fmla="*/ 318 w 350"/>
              <a:gd name="T17" fmla="*/ 0 h 91"/>
              <a:gd name="T18" fmla="*/ 324 w 350"/>
              <a:gd name="T19" fmla="*/ 1 h 91"/>
              <a:gd name="T20" fmla="*/ 329 w 350"/>
              <a:gd name="T21" fmla="*/ 4 h 91"/>
              <a:gd name="T22" fmla="*/ 335 w 350"/>
              <a:gd name="T23" fmla="*/ 8 h 91"/>
              <a:gd name="T24" fmla="*/ 340 w 350"/>
              <a:gd name="T25" fmla="*/ 15 h 91"/>
              <a:gd name="T26" fmla="*/ 345 w 350"/>
              <a:gd name="T27" fmla="*/ 21 h 91"/>
              <a:gd name="T28" fmla="*/ 347 w 350"/>
              <a:gd name="T29" fmla="*/ 27 h 91"/>
              <a:gd name="T30" fmla="*/ 349 w 350"/>
              <a:gd name="T31" fmla="*/ 33 h 91"/>
              <a:gd name="T32" fmla="*/ 349 w 350"/>
              <a:gd name="T33" fmla="*/ 39 h 91"/>
              <a:gd name="T34" fmla="*/ 345 w 350"/>
              <a:gd name="T35" fmla="*/ 41 h 91"/>
              <a:gd name="T36" fmla="*/ 336 w 350"/>
              <a:gd name="T37" fmla="*/ 45 h 91"/>
              <a:gd name="T38" fmla="*/ 322 w 350"/>
              <a:gd name="T39" fmla="*/ 50 h 91"/>
              <a:gd name="T40" fmla="*/ 304 w 350"/>
              <a:gd name="T41" fmla="*/ 54 h 91"/>
              <a:gd name="T42" fmla="*/ 282 w 350"/>
              <a:gd name="T43" fmla="*/ 58 h 91"/>
              <a:gd name="T44" fmla="*/ 256 w 350"/>
              <a:gd name="T45" fmla="*/ 63 h 91"/>
              <a:gd name="T46" fmla="*/ 224 w 350"/>
              <a:gd name="T47" fmla="*/ 68 h 91"/>
              <a:gd name="T48" fmla="*/ 190 w 350"/>
              <a:gd name="T49" fmla="*/ 72 h 91"/>
              <a:gd name="T50" fmla="*/ 156 w 350"/>
              <a:gd name="T51" fmla="*/ 77 h 91"/>
              <a:gd name="T52" fmla="*/ 125 w 350"/>
              <a:gd name="T53" fmla="*/ 80 h 91"/>
              <a:gd name="T54" fmla="*/ 97 w 350"/>
              <a:gd name="T55" fmla="*/ 84 h 91"/>
              <a:gd name="T56" fmla="*/ 71 w 350"/>
              <a:gd name="T57" fmla="*/ 87 h 91"/>
              <a:gd name="T58" fmla="*/ 47 w 350"/>
              <a:gd name="T59" fmla="*/ 88 h 91"/>
              <a:gd name="T60" fmla="*/ 26 w 350"/>
              <a:gd name="T61" fmla="*/ 90 h 91"/>
              <a:gd name="T62" fmla="*/ 8 w 350"/>
              <a:gd name="T63" fmla="*/ 91 h 91"/>
              <a:gd name="T64" fmla="*/ 0 w 350"/>
              <a:gd name="T65" fmla="*/ 54 h 91"/>
              <a:gd name="T66" fmla="*/ 41 w 350"/>
              <a:gd name="T67" fmla="*/ 52 h 91"/>
              <a:gd name="T68" fmla="*/ 89 w 350"/>
              <a:gd name="T69" fmla="*/ 47 h 91"/>
              <a:gd name="T70" fmla="*/ 138 w 350"/>
              <a:gd name="T71" fmla="*/ 40 h 91"/>
              <a:gd name="T72" fmla="*/ 192 w 350"/>
              <a:gd name="T73" fmla="*/ 2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0" h="91">
                <a:moveTo>
                  <a:pt x="192" y="29"/>
                </a:moveTo>
                <a:lnTo>
                  <a:pt x="205" y="25"/>
                </a:lnTo>
                <a:lnTo>
                  <a:pt x="217" y="21"/>
                </a:lnTo>
                <a:lnTo>
                  <a:pt x="230" y="18"/>
                </a:lnTo>
                <a:lnTo>
                  <a:pt x="241" y="15"/>
                </a:lnTo>
                <a:lnTo>
                  <a:pt x="250" y="12"/>
                </a:lnTo>
                <a:lnTo>
                  <a:pt x="260" y="9"/>
                </a:lnTo>
                <a:lnTo>
                  <a:pt x="270" y="8"/>
                </a:lnTo>
                <a:lnTo>
                  <a:pt x="278" y="5"/>
                </a:lnTo>
                <a:lnTo>
                  <a:pt x="285" y="4"/>
                </a:lnTo>
                <a:lnTo>
                  <a:pt x="292" y="3"/>
                </a:lnTo>
                <a:lnTo>
                  <a:pt x="298" y="1"/>
                </a:lnTo>
                <a:lnTo>
                  <a:pt x="303" y="1"/>
                </a:lnTo>
                <a:lnTo>
                  <a:pt x="307" y="0"/>
                </a:lnTo>
                <a:lnTo>
                  <a:pt x="310" y="0"/>
                </a:lnTo>
                <a:lnTo>
                  <a:pt x="313" y="0"/>
                </a:lnTo>
                <a:lnTo>
                  <a:pt x="315" y="0"/>
                </a:lnTo>
                <a:lnTo>
                  <a:pt x="318" y="0"/>
                </a:lnTo>
                <a:lnTo>
                  <a:pt x="321" y="0"/>
                </a:lnTo>
                <a:lnTo>
                  <a:pt x="324" y="1"/>
                </a:lnTo>
                <a:lnTo>
                  <a:pt x="327" y="3"/>
                </a:lnTo>
                <a:lnTo>
                  <a:pt x="329" y="4"/>
                </a:lnTo>
                <a:lnTo>
                  <a:pt x="332" y="7"/>
                </a:lnTo>
                <a:lnTo>
                  <a:pt x="335" y="8"/>
                </a:lnTo>
                <a:lnTo>
                  <a:pt x="338" y="12"/>
                </a:lnTo>
                <a:lnTo>
                  <a:pt x="340" y="15"/>
                </a:lnTo>
                <a:lnTo>
                  <a:pt x="343" y="18"/>
                </a:lnTo>
                <a:lnTo>
                  <a:pt x="345" y="21"/>
                </a:lnTo>
                <a:lnTo>
                  <a:pt x="346" y="25"/>
                </a:lnTo>
                <a:lnTo>
                  <a:pt x="347" y="27"/>
                </a:lnTo>
                <a:lnTo>
                  <a:pt x="349" y="30"/>
                </a:lnTo>
                <a:lnTo>
                  <a:pt x="349" y="33"/>
                </a:lnTo>
                <a:lnTo>
                  <a:pt x="350" y="37"/>
                </a:lnTo>
                <a:lnTo>
                  <a:pt x="349" y="39"/>
                </a:lnTo>
                <a:lnTo>
                  <a:pt x="347" y="40"/>
                </a:lnTo>
                <a:lnTo>
                  <a:pt x="345" y="41"/>
                </a:lnTo>
                <a:lnTo>
                  <a:pt x="340" y="44"/>
                </a:lnTo>
                <a:lnTo>
                  <a:pt x="336" y="45"/>
                </a:lnTo>
                <a:lnTo>
                  <a:pt x="329" y="48"/>
                </a:lnTo>
                <a:lnTo>
                  <a:pt x="322" y="50"/>
                </a:lnTo>
                <a:lnTo>
                  <a:pt x="314" y="52"/>
                </a:lnTo>
                <a:lnTo>
                  <a:pt x="304" y="54"/>
                </a:lnTo>
                <a:lnTo>
                  <a:pt x="295" y="57"/>
                </a:lnTo>
                <a:lnTo>
                  <a:pt x="282" y="58"/>
                </a:lnTo>
                <a:lnTo>
                  <a:pt x="270" y="61"/>
                </a:lnTo>
                <a:lnTo>
                  <a:pt x="256" y="63"/>
                </a:lnTo>
                <a:lnTo>
                  <a:pt x="241" y="65"/>
                </a:lnTo>
                <a:lnTo>
                  <a:pt x="224" y="68"/>
                </a:lnTo>
                <a:lnTo>
                  <a:pt x="208" y="70"/>
                </a:lnTo>
                <a:lnTo>
                  <a:pt x="190" y="72"/>
                </a:lnTo>
                <a:lnTo>
                  <a:pt x="173" y="75"/>
                </a:lnTo>
                <a:lnTo>
                  <a:pt x="156" y="77"/>
                </a:lnTo>
                <a:lnTo>
                  <a:pt x="140" y="79"/>
                </a:lnTo>
                <a:lnTo>
                  <a:pt x="125" y="80"/>
                </a:lnTo>
                <a:lnTo>
                  <a:pt x="111" y="83"/>
                </a:lnTo>
                <a:lnTo>
                  <a:pt x="97" y="84"/>
                </a:lnTo>
                <a:lnTo>
                  <a:pt x="83" y="86"/>
                </a:lnTo>
                <a:lnTo>
                  <a:pt x="71" y="87"/>
                </a:lnTo>
                <a:lnTo>
                  <a:pt x="58" y="87"/>
                </a:lnTo>
                <a:lnTo>
                  <a:pt x="47" y="88"/>
                </a:lnTo>
                <a:lnTo>
                  <a:pt x="36" y="90"/>
                </a:lnTo>
                <a:lnTo>
                  <a:pt x="26" y="90"/>
                </a:lnTo>
                <a:lnTo>
                  <a:pt x="17" y="91"/>
                </a:lnTo>
                <a:lnTo>
                  <a:pt x="8" y="91"/>
                </a:lnTo>
                <a:lnTo>
                  <a:pt x="0" y="91"/>
                </a:lnTo>
                <a:lnTo>
                  <a:pt x="0" y="54"/>
                </a:lnTo>
                <a:lnTo>
                  <a:pt x="21" y="52"/>
                </a:lnTo>
                <a:lnTo>
                  <a:pt x="41" y="52"/>
                </a:lnTo>
                <a:lnTo>
                  <a:pt x="65" y="50"/>
                </a:lnTo>
                <a:lnTo>
                  <a:pt x="89" y="47"/>
                </a:lnTo>
                <a:lnTo>
                  <a:pt x="113" y="44"/>
                </a:lnTo>
                <a:lnTo>
                  <a:pt x="138" y="40"/>
                </a:lnTo>
                <a:lnTo>
                  <a:pt x="165" y="34"/>
                </a:lnTo>
                <a:lnTo>
                  <a:pt x="192" y="29"/>
                </a:lnTo>
                <a:lnTo>
                  <a:pt x="192" y="29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05" name="组合 104"/>
          <p:cNvGrpSpPr/>
          <p:nvPr/>
        </p:nvGrpSpPr>
        <p:grpSpPr>
          <a:xfrm>
            <a:off x="899592" y="3867894"/>
            <a:ext cx="3056568" cy="1008589"/>
            <a:chOff x="2798268" y="4014304"/>
            <a:chExt cx="1373025" cy="453063"/>
          </a:xfrm>
        </p:grpSpPr>
        <p:grpSp>
          <p:nvGrpSpPr>
            <p:cNvPr id="106" name="组合 105"/>
            <p:cNvGrpSpPr/>
            <p:nvPr/>
          </p:nvGrpSpPr>
          <p:grpSpPr>
            <a:xfrm>
              <a:off x="3720486" y="4014304"/>
              <a:ext cx="450807" cy="453063"/>
              <a:chOff x="2494798" y="3565922"/>
              <a:chExt cx="450807" cy="453063"/>
            </a:xfrm>
          </p:grpSpPr>
          <p:pic>
            <p:nvPicPr>
              <p:cNvPr id="115" name="图片 11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94798" y="3565922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16" name="组合 115"/>
              <p:cNvGrpSpPr/>
              <p:nvPr/>
            </p:nvGrpSpPr>
            <p:grpSpPr>
              <a:xfrm>
                <a:off x="2594931" y="3655038"/>
                <a:ext cx="250540" cy="274831"/>
                <a:chOff x="3925888" y="4244975"/>
                <a:chExt cx="573087" cy="628651"/>
              </a:xfrm>
              <a:solidFill>
                <a:srgbClr val="FF0000"/>
              </a:solidFill>
            </p:grpSpPr>
            <p:sp>
              <p:nvSpPr>
                <p:cNvPr id="117" name="Freeform 153"/>
                <p:cNvSpPr/>
                <p:nvPr/>
              </p:nvSpPr>
              <p:spPr bwMode="auto">
                <a:xfrm>
                  <a:off x="3954463" y="4244975"/>
                  <a:ext cx="352425" cy="230188"/>
                </a:xfrm>
                <a:custGeom>
                  <a:avLst/>
                  <a:gdLst>
                    <a:gd name="T0" fmla="*/ 331 w 443"/>
                    <a:gd name="T1" fmla="*/ 9 h 289"/>
                    <a:gd name="T2" fmla="*/ 342 w 443"/>
                    <a:gd name="T3" fmla="*/ 3 h 289"/>
                    <a:gd name="T4" fmla="*/ 351 w 443"/>
                    <a:gd name="T5" fmla="*/ 0 h 289"/>
                    <a:gd name="T6" fmla="*/ 364 w 443"/>
                    <a:gd name="T7" fmla="*/ 4 h 289"/>
                    <a:gd name="T8" fmla="*/ 387 w 443"/>
                    <a:gd name="T9" fmla="*/ 16 h 289"/>
                    <a:gd name="T10" fmla="*/ 410 w 443"/>
                    <a:gd name="T11" fmla="*/ 33 h 289"/>
                    <a:gd name="T12" fmla="*/ 428 w 443"/>
                    <a:gd name="T13" fmla="*/ 50 h 289"/>
                    <a:gd name="T14" fmla="*/ 441 w 443"/>
                    <a:gd name="T15" fmla="*/ 65 h 289"/>
                    <a:gd name="T16" fmla="*/ 443 w 443"/>
                    <a:gd name="T17" fmla="*/ 74 h 289"/>
                    <a:gd name="T18" fmla="*/ 438 w 443"/>
                    <a:gd name="T19" fmla="*/ 83 h 289"/>
                    <a:gd name="T20" fmla="*/ 425 w 443"/>
                    <a:gd name="T21" fmla="*/ 91 h 289"/>
                    <a:gd name="T22" fmla="*/ 413 w 443"/>
                    <a:gd name="T23" fmla="*/ 97 h 289"/>
                    <a:gd name="T24" fmla="*/ 402 w 443"/>
                    <a:gd name="T25" fmla="*/ 105 h 289"/>
                    <a:gd name="T26" fmla="*/ 391 w 443"/>
                    <a:gd name="T27" fmla="*/ 117 h 289"/>
                    <a:gd name="T28" fmla="*/ 380 w 443"/>
                    <a:gd name="T29" fmla="*/ 133 h 289"/>
                    <a:gd name="T30" fmla="*/ 370 w 443"/>
                    <a:gd name="T31" fmla="*/ 152 h 289"/>
                    <a:gd name="T32" fmla="*/ 355 w 443"/>
                    <a:gd name="T33" fmla="*/ 184 h 289"/>
                    <a:gd name="T34" fmla="*/ 337 w 443"/>
                    <a:gd name="T35" fmla="*/ 231 h 289"/>
                    <a:gd name="T36" fmla="*/ 328 w 443"/>
                    <a:gd name="T37" fmla="*/ 275 h 289"/>
                    <a:gd name="T38" fmla="*/ 277 w 443"/>
                    <a:gd name="T39" fmla="*/ 289 h 289"/>
                    <a:gd name="T40" fmla="*/ 284 w 443"/>
                    <a:gd name="T41" fmla="*/ 250 h 289"/>
                    <a:gd name="T42" fmla="*/ 291 w 443"/>
                    <a:gd name="T43" fmla="*/ 217 h 289"/>
                    <a:gd name="T44" fmla="*/ 297 w 443"/>
                    <a:gd name="T45" fmla="*/ 188 h 289"/>
                    <a:gd name="T46" fmla="*/ 302 w 443"/>
                    <a:gd name="T47" fmla="*/ 164 h 289"/>
                    <a:gd name="T48" fmla="*/ 306 w 443"/>
                    <a:gd name="T49" fmla="*/ 144 h 289"/>
                    <a:gd name="T50" fmla="*/ 313 w 443"/>
                    <a:gd name="T51" fmla="*/ 122 h 289"/>
                    <a:gd name="T52" fmla="*/ 317 w 443"/>
                    <a:gd name="T53" fmla="*/ 102 h 289"/>
                    <a:gd name="T54" fmla="*/ 316 w 443"/>
                    <a:gd name="T55" fmla="*/ 92 h 289"/>
                    <a:gd name="T56" fmla="*/ 309 w 443"/>
                    <a:gd name="T57" fmla="*/ 90 h 289"/>
                    <a:gd name="T58" fmla="*/ 297 w 443"/>
                    <a:gd name="T59" fmla="*/ 88 h 289"/>
                    <a:gd name="T60" fmla="*/ 272 w 443"/>
                    <a:gd name="T61" fmla="*/ 88 h 289"/>
                    <a:gd name="T62" fmla="*/ 236 w 443"/>
                    <a:gd name="T63" fmla="*/ 91 h 289"/>
                    <a:gd name="T64" fmla="*/ 212 w 443"/>
                    <a:gd name="T65" fmla="*/ 95 h 289"/>
                    <a:gd name="T66" fmla="*/ 183 w 443"/>
                    <a:gd name="T67" fmla="*/ 102 h 289"/>
                    <a:gd name="T68" fmla="*/ 151 w 443"/>
                    <a:gd name="T69" fmla="*/ 109 h 289"/>
                    <a:gd name="T70" fmla="*/ 128 w 443"/>
                    <a:gd name="T71" fmla="*/ 115 h 289"/>
                    <a:gd name="T72" fmla="*/ 103 w 443"/>
                    <a:gd name="T73" fmla="*/ 120 h 289"/>
                    <a:gd name="T74" fmla="*/ 86 w 443"/>
                    <a:gd name="T75" fmla="*/ 122 h 289"/>
                    <a:gd name="T76" fmla="*/ 71 w 443"/>
                    <a:gd name="T77" fmla="*/ 117 h 289"/>
                    <a:gd name="T78" fmla="*/ 52 w 443"/>
                    <a:gd name="T79" fmla="*/ 109 h 289"/>
                    <a:gd name="T80" fmla="*/ 27 w 443"/>
                    <a:gd name="T81" fmla="*/ 95 h 289"/>
                    <a:gd name="T82" fmla="*/ 10 w 443"/>
                    <a:gd name="T83" fmla="*/ 83 h 289"/>
                    <a:gd name="T84" fmla="*/ 2 w 443"/>
                    <a:gd name="T85" fmla="*/ 73 h 289"/>
                    <a:gd name="T86" fmla="*/ 3 w 443"/>
                    <a:gd name="T87" fmla="*/ 69 h 289"/>
                    <a:gd name="T88" fmla="*/ 16 w 443"/>
                    <a:gd name="T89" fmla="*/ 68 h 289"/>
                    <a:gd name="T90" fmla="*/ 30 w 443"/>
                    <a:gd name="T91" fmla="*/ 68 h 289"/>
                    <a:gd name="T92" fmla="*/ 49 w 443"/>
                    <a:gd name="T93" fmla="*/ 68 h 289"/>
                    <a:gd name="T94" fmla="*/ 82 w 443"/>
                    <a:gd name="T95" fmla="*/ 65 h 289"/>
                    <a:gd name="T96" fmla="*/ 126 w 443"/>
                    <a:gd name="T97" fmla="*/ 61 h 289"/>
                    <a:gd name="T98" fmla="*/ 176 w 443"/>
                    <a:gd name="T99" fmla="*/ 55 h 289"/>
                    <a:gd name="T100" fmla="*/ 222 w 443"/>
                    <a:gd name="T101" fmla="*/ 47 h 289"/>
                    <a:gd name="T102" fmla="*/ 262 w 443"/>
                    <a:gd name="T103" fmla="*/ 38 h 289"/>
                    <a:gd name="T104" fmla="*/ 293 w 443"/>
                    <a:gd name="T105" fmla="*/ 32 h 289"/>
                    <a:gd name="T106" fmla="*/ 313 w 443"/>
                    <a:gd name="T107" fmla="*/ 23 h 289"/>
                    <a:gd name="T108" fmla="*/ 324 w 443"/>
                    <a:gd name="T109" fmla="*/ 18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443" h="289">
                      <a:moveTo>
                        <a:pt x="324" y="18"/>
                      </a:moveTo>
                      <a:lnTo>
                        <a:pt x="328" y="12"/>
                      </a:lnTo>
                      <a:lnTo>
                        <a:pt x="331" y="9"/>
                      </a:lnTo>
                      <a:lnTo>
                        <a:pt x="335" y="7"/>
                      </a:lnTo>
                      <a:lnTo>
                        <a:pt x="338" y="4"/>
                      </a:lnTo>
                      <a:lnTo>
                        <a:pt x="342" y="3"/>
                      </a:lnTo>
                      <a:lnTo>
                        <a:pt x="345" y="1"/>
                      </a:lnTo>
                      <a:lnTo>
                        <a:pt x="348" y="0"/>
                      </a:lnTo>
                      <a:lnTo>
                        <a:pt x="351" y="0"/>
                      </a:lnTo>
                      <a:lnTo>
                        <a:pt x="355" y="1"/>
                      </a:lnTo>
                      <a:lnTo>
                        <a:pt x="359" y="1"/>
                      </a:lnTo>
                      <a:lnTo>
                        <a:pt x="364" y="4"/>
                      </a:lnTo>
                      <a:lnTo>
                        <a:pt x="370" y="7"/>
                      </a:lnTo>
                      <a:lnTo>
                        <a:pt x="378" y="11"/>
                      </a:lnTo>
                      <a:lnTo>
                        <a:pt x="387" y="16"/>
                      </a:lnTo>
                      <a:lnTo>
                        <a:pt x="395" y="22"/>
                      </a:lnTo>
                      <a:lnTo>
                        <a:pt x="405" y="30"/>
                      </a:lnTo>
                      <a:lnTo>
                        <a:pt x="410" y="33"/>
                      </a:lnTo>
                      <a:lnTo>
                        <a:pt x="414" y="37"/>
                      </a:lnTo>
                      <a:lnTo>
                        <a:pt x="421" y="44"/>
                      </a:lnTo>
                      <a:lnTo>
                        <a:pt x="428" y="50"/>
                      </a:lnTo>
                      <a:lnTo>
                        <a:pt x="434" y="55"/>
                      </a:lnTo>
                      <a:lnTo>
                        <a:pt x="438" y="61"/>
                      </a:lnTo>
                      <a:lnTo>
                        <a:pt x="441" y="65"/>
                      </a:lnTo>
                      <a:lnTo>
                        <a:pt x="442" y="68"/>
                      </a:lnTo>
                      <a:lnTo>
                        <a:pt x="443" y="72"/>
                      </a:lnTo>
                      <a:lnTo>
                        <a:pt x="443" y="74"/>
                      </a:lnTo>
                      <a:lnTo>
                        <a:pt x="442" y="77"/>
                      </a:lnTo>
                      <a:lnTo>
                        <a:pt x="439" y="80"/>
                      </a:lnTo>
                      <a:lnTo>
                        <a:pt x="438" y="83"/>
                      </a:lnTo>
                      <a:lnTo>
                        <a:pt x="434" y="86"/>
                      </a:lnTo>
                      <a:lnTo>
                        <a:pt x="430" y="88"/>
                      </a:lnTo>
                      <a:lnTo>
                        <a:pt x="425" y="91"/>
                      </a:lnTo>
                      <a:lnTo>
                        <a:pt x="420" y="92"/>
                      </a:lnTo>
                      <a:lnTo>
                        <a:pt x="417" y="94"/>
                      </a:lnTo>
                      <a:lnTo>
                        <a:pt x="413" y="97"/>
                      </a:lnTo>
                      <a:lnTo>
                        <a:pt x="409" y="99"/>
                      </a:lnTo>
                      <a:lnTo>
                        <a:pt x="406" y="102"/>
                      </a:lnTo>
                      <a:lnTo>
                        <a:pt x="402" y="105"/>
                      </a:lnTo>
                      <a:lnTo>
                        <a:pt x="399" y="109"/>
                      </a:lnTo>
                      <a:lnTo>
                        <a:pt x="395" y="113"/>
                      </a:lnTo>
                      <a:lnTo>
                        <a:pt x="391" y="117"/>
                      </a:lnTo>
                      <a:lnTo>
                        <a:pt x="388" y="122"/>
                      </a:lnTo>
                      <a:lnTo>
                        <a:pt x="384" y="127"/>
                      </a:lnTo>
                      <a:lnTo>
                        <a:pt x="380" y="133"/>
                      </a:lnTo>
                      <a:lnTo>
                        <a:pt x="377" y="140"/>
                      </a:lnTo>
                      <a:lnTo>
                        <a:pt x="373" y="145"/>
                      </a:lnTo>
                      <a:lnTo>
                        <a:pt x="370" y="152"/>
                      </a:lnTo>
                      <a:lnTo>
                        <a:pt x="366" y="159"/>
                      </a:lnTo>
                      <a:lnTo>
                        <a:pt x="363" y="167"/>
                      </a:lnTo>
                      <a:lnTo>
                        <a:pt x="355" y="184"/>
                      </a:lnTo>
                      <a:lnTo>
                        <a:pt x="348" y="200"/>
                      </a:lnTo>
                      <a:lnTo>
                        <a:pt x="341" y="216"/>
                      </a:lnTo>
                      <a:lnTo>
                        <a:pt x="337" y="231"/>
                      </a:lnTo>
                      <a:lnTo>
                        <a:pt x="333" y="246"/>
                      </a:lnTo>
                      <a:lnTo>
                        <a:pt x="330" y="260"/>
                      </a:lnTo>
                      <a:lnTo>
                        <a:pt x="328" y="275"/>
                      </a:lnTo>
                      <a:lnTo>
                        <a:pt x="328" y="289"/>
                      </a:lnTo>
                      <a:lnTo>
                        <a:pt x="302" y="289"/>
                      </a:lnTo>
                      <a:lnTo>
                        <a:pt x="277" y="289"/>
                      </a:lnTo>
                      <a:lnTo>
                        <a:pt x="280" y="275"/>
                      </a:lnTo>
                      <a:lnTo>
                        <a:pt x="281" y="263"/>
                      </a:lnTo>
                      <a:lnTo>
                        <a:pt x="284" y="250"/>
                      </a:lnTo>
                      <a:lnTo>
                        <a:pt x="286" y="239"/>
                      </a:lnTo>
                      <a:lnTo>
                        <a:pt x="288" y="228"/>
                      </a:lnTo>
                      <a:lnTo>
                        <a:pt x="291" y="217"/>
                      </a:lnTo>
                      <a:lnTo>
                        <a:pt x="293" y="207"/>
                      </a:lnTo>
                      <a:lnTo>
                        <a:pt x="295" y="198"/>
                      </a:lnTo>
                      <a:lnTo>
                        <a:pt x="297" y="188"/>
                      </a:lnTo>
                      <a:lnTo>
                        <a:pt x="298" y="180"/>
                      </a:lnTo>
                      <a:lnTo>
                        <a:pt x="301" y="171"/>
                      </a:lnTo>
                      <a:lnTo>
                        <a:pt x="302" y="164"/>
                      </a:lnTo>
                      <a:lnTo>
                        <a:pt x="304" y="158"/>
                      </a:lnTo>
                      <a:lnTo>
                        <a:pt x="305" y="151"/>
                      </a:lnTo>
                      <a:lnTo>
                        <a:pt x="306" y="144"/>
                      </a:lnTo>
                      <a:lnTo>
                        <a:pt x="309" y="138"/>
                      </a:lnTo>
                      <a:lnTo>
                        <a:pt x="311" y="128"/>
                      </a:lnTo>
                      <a:lnTo>
                        <a:pt x="313" y="122"/>
                      </a:lnTo>
                      <a:lnTo>
                        <a:pt x="315" y="113"/>
                      </a:lnTo>
                      <a:lnTo>
                        <a:pt x="316" y="108"/>
                      </a:lnTo>
                      <a:lnTo>
                        <a:pt x="317" y="102"/>
                      </a:lnTo>
                      <a:lnTo>
                        <a:pt x="317" y="98"/>
                      </a:lnTo>
                      <a:lnTo>
                        <a:pt x="317" y="94"/>
                      </a:lnTo>
                      <a:lnTo>
                        <a:pt x="316" y="92"/>
                      </a:lnTo>
                      <a:lnTo>
                        <a:pt x="315" y="91"/>
                      </a:lnTo>
                      <a:lnTo>
                        <a:pt x="312" y="90"/>
                      </a:lnTo>
                      <a:lnTo>
                        <a:pt x="309" y="90"/>
                      </a:lnTo>
                      <a:lnTo>
                        <a:pt x="305" y="88"/>
                      </a:lnTo>
                      <a:lnTo>
                        <a:pt x="301" y="88"/>
                      </a:lnTo>
                      <a:lnTo>
                        <a:pt x="297" y="88"/>
                      </a:lnTo>
                      <a:lnTo>
                        <a:pt x="291" y="88"/>
                      </a:lnTo>
                      <a:lnTo>
                        <a:pt x="286" y="88"/>
                      </a:lnTo>
                      <a:lnTo>
                        <a:pt x="272" y="88"/>
                      </a:lnTo>
                      <a:lnTo>
                        <a:pt x="257" y="88"/>
                      </a:lnTo>
                      <a:lnTo>
                        <a:pt x="243" y="90"/>
                      </a:lnTo>
                      <a:lnTo>
                        <a:pt x="236" y="91"/>
                      </a:lnTo>
                      <a:lnTo>
                        <a:pt x="227" y="92"/>
                      </a:lnTo>
                      <a:lnTo>
                        <a:pt x="221" y="94"/>
                      </a:lnTo>
                      <a:lnTo>
                        <a:pt x="212" y="95"/>
                      </a:lnTo>
                      <a:lnTo>
                        <a:pt x="203" y="98"/>
                      </a:lnTo>
                      <a:lnTo>
                        <a:pt x="194" y="101"/>
                      </a:lnTo>
                      <a:lnTo>
                        <a:pt x="183" y="102"/>
                      </a:lnTo>
                      <a:lnTo>
                        <a:pt x="173" y="105"/>
                      </a:lnTo>
                      <a:lnTo>
                        <a:pt x="162" y="108"/>
                      </a:lnTo>
                      <a:lnTo>
                        <a:pt x="151" y="109"/>
                      </a:lnTo>
                      <a:lnTo>
                        <a:pt x="144" y="110"/>
                      </a:lnTo>
                      <a:lnTo>
                        <a:pt x="139" y="112"/>
                      </a:lnTo>
                      <a:lnTo>
                        <a:pt x="128" y="115"/>
                      </a:lnTo>
                      <a:lnTo>
                        <a:pt x="118" y="116"/>
                      </a:lnTo>
                      <a:lnTo>
                        <a:pt x="110" y="119"/>
                      </a:lnTo>
                      <a:lnTo>
                        <a:pt x="103" y="120"/>
                      </a:lnTo>
                      <a:lnTo>
                        <a:pt x="96" y="120"/>
                      </a:lnTo>
                      <a:lnTo>
                        <a:pt x="90" y="122"/>
                      </a:lnTo>
                      <a:lnTo>
                        <a:pt x="86" y="122"/>
                      </a:lnTo>
                      <a:lnTo>
                        <a:pt x="81" y="122"/>
                      </a:lnTo>
                      <a:lnTo>
                        <a:pt x="77" y="120"/>
                      </a:lnTo>
                      <a:lnTo>
                        <a:pt x="71" y="117"/>
                      </a:lnTo>
                      <a:lnTo>
                        <a:pt x="66" y="116"/>
                      </a:lnTo>
                      <a:lnTo>
                        <a:pt x="59" y="113"/>
                      </a:lnTo>
                      <a:lnTo>
                        <a:pt x="52" y="109"/>
                      </a:lnTo>
                      <a:lnTo>
                        <a:pt x="43" y="105"/>
                      </a:lnTo>
                      <a:lnTo>
                        <a:pt x="35" y="101"/>
                      </a:lnTo>
                      <a:lnTo>
                        <a:pt x="27" y="95"/>
                      </a:lnTo>
                      <a:lnTo>
                        <a:pt x="20" y="91"/>
                      </a:lnTo>
                      <a:lnTo>
                        <a:pt x="14" y="87"/>
                      </a:lnTo>
                      <a:lnTo>
                        <a:pt x="10" y="83"/>
                      </a:lnTo>
                      <a:lnTo>
                        <a:pt x="6" y="79"/>
                      </a:lnTo>
                      <a:lnTo>
                        <a:pt x="3" y="76"/>
                      </a:lnTo>
                      <a:lnTo>
                        <a:pt x="2" y="73"/>
                      </a:lnTo>
                      <a:lnTo>
                        <a:pt x="0" y="72"/>
                      </a:lnTo>
                      <a:lnTo>
                        <a:pt x="2" y="70"/>
                      </a:lnTo>
                      <a:lnTo>
                        <a:pt x="3" y="69"/>
                      </a:lnTo>
                      <a:lnTo>
                        <a:pt x="6" y="69"/>
                      </a:lnTo>
                      <a:lnTo>
                        <a:pt x="10" y="68"/>
                      </a:lnTo>
                      <a:lnTo>
                        <a:pt x="16" y="68"/>
                      </a:lnTo>
                      <a:lnTo>
                        <a:pt x="23" y="68"/>
                      </a:lnTo>
                      <a:lnTo>
                        <a:pt x="25" y="68"/>
                      </a:lnTo>
                      <a:lnTo>
                        <a:pt x="30" y="68"/>
                      </a:lnTo>
                      <a:lnTo>
                        <a:pt x="35" y="68"/>
                      </a:lnTo>
                      <a:lnTo>
                        <a:pt x="39" y="68"/>
                      </a:lnTo>
                      <a:lnTo>
                        <a:pt x="49" y="68"/>
                      </a:lnTo>
                      <a:lnTo>
                        <a:pt x="59" y="66"/>
                      </a:lnTo>
                      <a:lnTo>
                        <a:pt x="70" y="66"/>
                      </a:lnTo>
                      <a:lnTo>
                        <a:pt x="82" y="65"/>
                      </a:lnTo>
                      <a:lnTo>
                        <a:pt x="96" y="63"/>
                      </a:lnTo>
                      <a:lnTo>
                        <a:pt x="111" y="62"/>
                      </a:lnTo>
                      <a:lnTo>
                        <a:pt x="126" y="61"/>
                      </a:lnTo>
                      <a:lnTo>
                        <a:pt x="143" y="59"/>
                      </a:lnTo>
                      <a:lnTo>
                        <a:pt x="160" y="56"/>
                      </a:lnTo>
                      <a:lnTo>
                        <a:pt x="176" y="55"/>
                      </a:lnTo>
                      <a:lnTo>
                        <a:pt x="193" y="52"/>
                      </a:lnTo>
                      <a:lnTo>
                        <a:pt x="207" y="50"/>
                      </a:lnTo>
                      <a:lnTo>
                        <a:pt x="222" y="47"/>
                      </a:lnTo>
                      <a:lnTo>
                        <a:pt x="236" y="44"/>
                      </a:lnTo>
                      <a:lnTo>
                        <a:pt x="250" y="41"/>
                      </a:lnTo>
                      <a:lnTo>
                        <a:pt x="262" y="38"/>
                      </a:lnTo>
                      <a:lnTo>
                        <a:pt x="273" y="36"/>
                      </a:lnTo>
                      <a:lnTo>
                        <a:pt x="283" y="34"/>
                      </a:lnTo>
                      <a:lnTo>
                        <a:pt x="293" y="32"/>
                      </a:lnTo>
                      <a:lnTo>
                        <a:pt x="301" y="29"/>
                      </a:lnTo>
                      <a:lnTo>
                        <a:pt x="308" y="26"/>
                      </a:lnTo>
                      <a:lnTo>
                        <a:pt x="313" y="23"/>
                      </a:lnTo>
                      <a:lnTo>
                        <a:pt x="319" y="21"/>
                      </a:lnTo>
                      <a:lnTo>
                        <a:pt x="324" y="18"/>
                      </a:lnTo>
                      <a:lnTo>
                        <a:pt x="324" y="18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" name="Freeform 154"/>
                <p:cNvSpPr/>
                <p:nvPr/>
              </p:nvSpPr>
              <p:spPr bwMode="auto">
                <a:xfrm>
                  <a:off x="3963988" y="4448175"/>
                  <a:ext cx="279400" cy="73025"/>
                </a:xfrm>
                <a:custGeom>
                  <a:avLst/>
                  <a:gdLst>
                    <a:gd name="T0" fmla="*/ 205 w 350"/>
                    <a:gd name="T1" fmla="*/ 25 h 91"/>
                    <a:gd name="T2" fmla="*/ 230 w 350"/>
                    <a:gd name="T3" fmla="*/ 18 h 91"/>
                    <a:gd name="T4" fmla="*/ 250 w 350"/>
                    <a:gd name="T5" fmla="*/ 12 h 91"/>
                    <a:gd name="T6" fmla="*/ 270 w 350"/>
                    <a:gd name="T7" fmla="*/ 8 h 91"/>
                    <a:gd name="T8" fmla="*/ 285 w 350"/>
                    <a:gd name="T9" fmla="*/ 4 h 91"/>
                    <a:gd name="T10" fmla="*/ 298 w 350"/>
                    <a:gd name="T11" fmla="*/ 1 h 91"/>
                    <a:gd name="T12" fmla="*/ 307 w 350"/>
                    <a:gd name="T13" fmla="*/ 0 h 91"/>
                    <a:gd name="T14" fmla="*/ 313 w 350"/>
                    <a:gd name="T15" fmla="*/ 0 h 91"/>
                    <a:gd name="T16" fmla="*/ 318 w 350"/>
                    <a:gd name="T17" fmla="*/ 0 h 91"/>
                    <a:gd name="T18" fmla="*/ 324 w 350"/>
                    <a:gd name="T19" fmla="*/ 1 h 91"/>
                    <a:gd name="T20" fmla="*/ 329 w 350"/>
                    <a:gd name="T21" fmla="*/ 4 h 91"/>
                    <a:gd name="T22" fmla="*/ 335 w 350"/>
                    <a:gd name="T23" fmla="*/ 8 h 91"/>
                    <a:gd name="T24" fmla="*/ 340 w 350"/>
                    <a:gd name="T25" fmla="*/ 15 h 91"/>
                    <a:gd name="T26" fmla="*/ 345 w 350"/>
                    <a:gd name="T27" fmla="*/ 21 h 91"/>
                    <a:gd name="T28" fmla="*/ 347 w 350"/>
                    <a:gd name="T29" fmla="*/ 27 h 91"/>
                    <a:gd name="T30" fmla="*/ 349 w 350"/>
                    <a:gd name="T31" fmla="*/ 33 h 91"/>
                    <a:gd name="T32" fmla="*/ 349 w 350"/>
                    <a:gd name="T33" fmla="*/ 39 h 91"/>
                    <a:gd name="T34" fmla="*/ 345 w 350"/>
                    <a:gd name="T35" fmla="*/ 41 h 91"/>
                    <a:gd name="T36" fmla="*/ 336 w 350"/>
                    <a:gd name="T37" fmla="*/ 45 h 91"/>
                    <a:gd name="T38" fmla="*/ 322 w 350"/>
                    <a:gd name="T39" fmla="*/ 50 h 91"/>
                    <a:gd name="T40" fmla="*/ 304 w 350"/>
                    <a:gd name="T41" fmla="*/ 54 h 91"/>
                    <a:gd name="T42" fmla="*/ 282 w 350"/>
                    <a:gd name="T43" fmla="*/ 58 h 91"/>
                    <a:gd name="T44" fmla="*/ 256 w 350"/>
                    <a:gd name="T45" fmla="*/ 63 h 91"/>
                    <a:gd name="T46" fmla="*/ 224 w 350"/>
                    <a:gd name="T47" fmla="*/ 68 h 91"/>
                    <a:gd name="T48" fmla="*/ 190 w 350"/>
                    <a:gd name="T49" fmla="*/ 72 h 91"/>
                    <a:gd name="T50" fmla="*/ 156 w 350"/>
                    <a:gd name="T51" fmla="*/ 77 h 91"/>
                    <a:gd name="T52" fmla="*/ 125 w 350"/>
                    <a:gd name="T53" fmla="*/ 80 h 91"/>
                    <a:gd name="T54" fmla="*/ 97 w 350"/>
                    <a:gd name="T55" fmla="*/ 84 h 91"/>
                    <a:gd name="T56" fmla="*/ 71 w 350"/>
                    <a:gd name="T57" fmla="*/ 87 h 91"/>
                    <a:gd name="T58" fmla="*/ 47 w 350"/>
                    <a:gd name="T59" fmla="*/ 88 h 91"/>
                    <a:gd name="T60" fmla="*/ 26 w 350"/>
                    <a:gd name="T61" fmla="*/ 90 h 91"/>
                    <a:gd name="T62" fmla="*/ 8 w 350"/>
                    <a:gd name="T63" fmla="*/ 91 h 91"/>
                    <a:gd name="T64" fmla="*/ 0 w 350"/>
                    <a:gd name="T65" fmla="*/ 54 h 91"/>
                    <a:gd name="T66" fmla="*/ 41 w 350"/>
                    <a:gd name="T67" fmla="*/ 52 h 91"/>
                    <a:gd name="T68" fmla="*/ 89 w 350"/>
                    <a:gd name="T69" fmla="*/ 47 h 91"/>
                    <a:gd name="T70" fmla="*/ 138 w 350"/>
                    <a:gd name="T71" fmla="*/ 40 h 91"/>
                    <a:gd name="T72" fmla="*/ 192 w 350"/>
                    <a:gd name="T73" fmla="*/ 29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50" h="91">
                      <a:moveTo>
                        <a:pt x="192" y="29"/>
                      </a:moveTo>
                      <a:lnTo>
                        <a:pt x="205" y="25"/>
                      </a:lnTo>
                      <a:lnTo>
                        <a:pt x="217" y="21"/>
                      </a:lnTo>
                      <a:lnTo>
                        <a:pt x="230" y="18"/>
                      </a:lnTo>
                      <a:lnTo>
                        <a:pt x="241" y="15"/>
                      </a:lnTo>
                      <a:lnTo>
                        <a:pt x="250" y="12"/>
                      </a:lnTo>
                      <a:lnTo>
                        <a:pt x="260" y="9"/>
                      </a:lnTo>
                      <a:lnTo>
                        <a:pt x="270" y="8"/>
                      </a:lnTo>
                      <a:lnTo>
                        <a:pt x="278" y="5"/>
                      </a:lnTo>
                      <a:lnTo>
                        <a:pt x="285" y="4"/>
                      </a:lnTo>
                      <a:lnTo>
                        <a:pt x="292" y="3"/>
                      </a:lnTo>
                      <a:lnTo>
                        <a:pt x="298" y="1"/>
                      </a:lnTo>
                      <a:lnTo>
                        <a:pt x="303" y="1"/>
                      </a:lnTo>
                      <a:lnTo>
                        <a:pt x="307" y="0"/>
                      </a:lnTo>
                      <a:lnTo>
                        <a:pt x="310" y="0"/>
                      </a:lnTo>
                      <a:lnTo>
                        <a:pt x="313" y="0"/>
                      </a:lnTo>
                      <a:lnTo>
                        <a:pt x="315" y="0"/>
                      </a:lnTo>
                      <a:lnTo>
                        <a:pt x="318" y="0"/>
                      </a:lnTo>
                      <a:lnTo>
                        <a:pt x="321" y="0"/>
                      </a:lnTo>
                      <a:lnTo>
                        <a:pt x="324" y="1"/>
                      </a:lnTo>
                      <a:lnTo>
                        <a:pt x="327" y="3"/>
                      </a:lnTo>
                      <a:lnTo>
                        <a:pt x="329" y="4"/>
                      </a:lnTo>
                      <a:lnTo>
                        <a:pt x="332" y="7"/>
                      </a:lnTo>
                      <a:lnTo>
                        <a:pt x="335" y="8"/>
                      </a:lnTo>
                      <a:lnTo>
                        <a:pt x="338" y="12"/>
                      </a:lnTo>
                      <a:lnTo>
                        <a:pt x="340" y="15"/>
                      </a:lnTo>
                      <a:lnTo>
                        <a:pt x="343" y="18"/>
                      </a:lnTo>
                      <a:lnTo>
                        <a:pt x="345" y="21"/>
                      </a:lnTo>
                      <a:lnTo>
                        <a:pt x="346" y="25"/>
                      </a:lnTo>
                      <a:lnTo>
                        <a:pt x="347" y="27"/>
                      </a:lnTo>
                      <a:lnTo>
                        <a:pt x="349" y="30"/>
                      </a:lnTo>
                      <a:lnTo>
                        <a:pt x="349" y="33"/>
                      </a:lnTo>
                      <a:lnTo>
                        <a:pt x="350" y="37"/>
                      </a:lnTo>
                      <a:lnTo>
                        <a:pt x="349" y="39"/>
                      </a:lnTo>
                      <a:lnTo>
                        <a:pt x="347" y="40"/>
                      </a:lnTo>
                      <a:lnTo>
                        <a:pt x="345" y="41"/>
                      </a:lnTo>
                      <a:lnTo>
                        <a:pt x="340" y="44"/>
                      </a:lnTo>
                      <a:lnTo>
                        <a:pt x="336" y="45"/>
                      </a:lnTo>
                      <a:lnTo>
                        <a:pt x="329" y="48"/>
                      </a:lnTo>
                      <a:lnTo>
                        <a:pt x="322" y="50"/>
                      </a:lnTo>
                      <a:lnTo>
                        <a:pt x="314" y="52"/>
                      </a:lnTo>
                      <a:lnTo>
                        <a:pt x="304" y="54"/>
                      </a:lnTo>
                      <a:lnTo>
                        <a:pt x="295" y="57"/>
                      </a:lnTo>
                      <a:lnTo>
                        <a:pt x="282" y="58"/>
                      </a:lnTo>
                      <a:lnTo>
                        <a:pt x="270" y="61"/>
                      </a:lnTo>
                      <a:lnTo>
                        <a:pt x="256" y="63"/>
                      </a:lnTo>
                      <a:lnTo>
                        <a:pt x="241" y="65"/>
                      </a:lnTo>
                      <a:lnTo>
                        <a:pt x="224" y="68"/>
                      </a:lnTo>
                      <a:lnTo>
                        <a:pt x="208" y="70"/>
                      </a:lnTo>
                      <a:lnTo>
                        <a:pt x="190" y="72"/>
                      </a:lnTo>
                      <a:lnTo>
                        <a:pt x="173" y="75"/>
                      </a:lnTo>
                      <a:lnTo>
                        <a:pt x="156" y="77"/>
                      </a:lnTo>
                      <a:lnTo>
                        <a:pt x="140" y="79"/>
                      </a:lnTo>
                      <a:lnTo>
                        <a:pt x="125" y="80"/>
                      </a:lnTo>
                      <a:lnTo>
                        <a:pt x="111" y="83"/>
                      </a:lnTo>
                      <a:lnTo>
                        <a:pt x="97" y="84"/>
                      </a:lnTo>
                      <a:lnTo>
                        <a:pt x="83" y="86"/>
                      </a:lnTo>
                      <a:lnTo>
                        <a:pt x="71" y="87"/>
                      </a:lnTo>
                      <a:lnTo>
                        <a:pt x="58" y="87"/>
                      </a:lnTo>
                      <a:lnTo>
                        <a:pt x="47" y="88"/>
                      </a:lnTo>
                      <a:lnTo>
                        <a:pt x="36" y="90"/>
                      </a:lnTo>
                      <a:lnTo>
                        <a:pt x="26" y="90"/>
                      </a:lnTo>
                      <a:lnTo>
                        <a:pt x="17" y="91"/>
                      </a:lnTo>
                      <a:lnTo>
                        <a:pt x="8" y="91"/>
                      </a:lnTo>
                      <a:lnTo>
                        <a:pt x="0" y="91"/>
                      </a:lnTo>
                      <a:lnTo>
                        <a:pt x="0" y="54"/>
                      </a:lnTo>
                      <a:lnTo>
                        <a:pt x="21" y="52"/>
                      </a:lnTo>
                      <a:lnTo>
                        <a:pt x="41" y="52"/>
                      </a:lnTo>
                      <a:lnTo>
                        <a:pt x="65" y="50"/>
                      </a:lnTo>
                      <a:lnTo>
                        <a:pt x="89" y="47"/>
                      </a:lnTo>
                      <a:lnTo>
                        <a:pt x="113" y="44"/>
                      </a:lnTo>
                      <a:lnTo>
                        <a:pt x="138" y="40"/>
                      </a:lnTo>
                      <a:lnTo>
                        <a:pt x="165" y="34"/>
                      </a:lnTo>
                      <a:lnTo>
                        <a:pt x="192" y="29"/>
                      </a:lnTo>
                      <a:lnTo>
                        <a:pt x="192" y="29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" name="Freeform 155"/>
                <p:cNvSpPr/>
                <p:nvPr/>
              </p:nvSpPr>
              <p:spPr bwMode="auto">
                <a:xfrm>
                  <a:off x="3925888" y="4484688"/>
                  <a:ext cx="573087" cy="388938"/>
                </a:xfrm>
                <a:custGeom>
                  <a:avLst/>
                  <a:gdLst>
                    <a:gd name="T0" fmla="*/ 1 w 722"/>
                    <a:gd name="T1" fmla="*/ 18 h 488"/>
                    <a:gd name="T2" fmla="*/ 4 w 722"/>
                    <a:gd name="T3" fmla="*/ 1 h 488"/>
                    <a:gd name="T4" fmla="*/ 24 w 722"/>
                    <a:gd name="T5" fmla="*/ 0 h 488"/>
                    <a:gd name="T6" fmla="*/ 58 w 722"/>
                    <a:gd name="T7" fmla="*/ 8 h 488"/>
                    <a:gd name="T8" fmla="*/ 70 w 722"/>
                    <a:gd name="T9" fmla="*/ 19 h 488"/>
                    <a:gd name="T10" fmla="*/ 70 w 722"/>
                    <a:gd name="T11" fmla="*/ 33 h 488"/>
                    <a:gd name="T12" fmla="*/ 70 w 722"/>
                    <a:gd name="T13" fmla="*/ 70 h 488"/>
                    <a:gd name="T14" fmla="*/ 70 w 722"/>
                    <a:gd name="T15" fmla="*/ 126 h 488"/>
                    <a:gd name="T16" fmla="*/ 69 w 722"/>
                    <a:gd name="T17" fmla="*/ 194 h 488"/>
                    <a:gd name="T18" fmla="*/ 71 w 722"/>
                    <a:gd name="T19" fmla="*/ 248 h 488"/>
                    <a:gd name="T20" fmla="*/ 76 w 722"/>
                    <a:gd name="T21" fmla="*/ 286 h 488"/>
                    <a:gd name="T22" fmla="*/ 88 w 722"/>
                    <a:gd name="T23" fmla="*/ 331 h 488"/>
                    <a:gd name="T24" fmla="*/ 124 w 722"/>
                    <a:gd name="T25" fmla="*/ 374 h 488"/>
                    <a:gd name="T26" fmla="*/ 157 w 722"/>
                    <a:gd name="T27" fmla="*/ 394 h 488"/>
                    <a:gd name="T28" fmla="*/ 236 w 722"/>
                    <a:gd name="T29" fmla="*/ 412 h 488"/>
                    <a:gd name="T30" fmla="*/ 325 w 722"/>
                    <a:gd name="T31" fmla="*/ 422 h 488"/>
                    <a:gd name="T32" fmla="*/ 431 w 722"/>
                    <a:gd name="T33" fmla="*/ 414 h 488"/>
                    <a:gd name="T34" fmla="*/ 510 w 722"/>
                    <a:gd name="T35" fmla="*/ 404 h 488"/>
                    <a:gd name="T36" fmla="*/ 564 w 722"/>
                    <a:gd name="T37" fmla="*/ 387 h 488"/>
                    <a:gd name="T38" fmla="*/ 607 w 722"/>
                    <a:gd name="T39" fmla="*/ 369 h 488"/>
                    <a:gd name="T40" fmla="*/ 629 w 722"/>
                    <a:gd name="T41" fmla="*/ 350 h 488"/>
                    <a:gd name="T42" fmla="*/ 638 w 722"/>
                    <a:gd name="T43" fmla="*/ 328 h 488"/>
                    <a:gd name="T44" fmla="*/ 646 w 722"/>
                    <a:gd name="T45" fmla="*/ 292 h 488"/>
                    <a:gd name="T46" fmla="*/ 656 w 722"/>
                    <a:gd name="T47" fmla="*/ 241 h 488"/>
                    <a:gd name="T48" fmla="*/ 662 w 722"/>
                    <a:gd name="T49" fmla="*/ 191 h 488"/>
                    <a:gd name="T50" fmla="*/ 669 w 722"/>
                    <a:gd name="T51" fmla="*/ 158 h 488"/>
                    <a:gd name="T52" fmla="*/ 676 w 722"/>
                    <a:gd name="T53" fmla="*/ 145 h 488"/>
                    <a:gd name="T54" fmla="*/ 682 w 722"/>
                    <a:gd name="T55" fmla="*/ 151 h 488"/>
                    <a:gd name="T56" fmla="*/ 687 w 722"/>
                    <a:gd name="T57" fmla="*/ 176 h 488"/>
                    <a:gd name="T58" fmla="*/ 694 w 722"/>
                    <a:gd name="T59" fmla="*/ 219 h 488"/>
                    <a:gd name="T60" fmla="*/ 700 w 722"/>
                    <a:gd name="T61" fmla="*/ 274 h 488"/>
                    <a:gd name="T62" fmla="*/ 705 w 722"/>
                    <a:gd name="T63" fmla="*/ 318 h 488"/>
                    <a:gd name="T64" fmla="*/ 714 w 722"/>
                    <a:gd name="T65" fmla="*/ 351 h 488"/>
                    <a:gd name="T66" fmla="*/ 722 w 722"/>
                    <a:gd name="T67" fmla="*/ 374 h 488"/>
                    <a:gd name="T68" fmla="*/ 716 w 722"/>
                    <a:gd name="T69" fmla="*/ 392 h 488"/>
                    <a:gd name="T70" fmla="*/ 698 w 722"/>
                    <a:gd name="T71" fmla="*/ 410 h 488"/>
                    <a:gd name="T72" fmla="*/ 658 w 722"/>
                    <a:gd name="T73" fmla="*/ 432 h 488"/>
                    <a:gd name="T74" fmla="*/ 572 w 722"/>
                    <a:gd name="T75" fmla="*/ 461 h 488"/>
                    <a:gd name="T76" fmla="*/ 455 w 722"/>
                    <a:gd name="T77" fmla="*/ 483 h 488"/>
                    <a:gd name="T78" fmla="*/ 350 w 722"/>
                    <a:gd name="T79" fmla="*/ 488 h 488"/>
                    <a:gd name="T80" fmla="*/ 260 w 722"/>
                    <a:gd name="T81" fmla="*/ 486 h 488"/>
                    <a:gd name="T82" fmla="*/ 193 w 722"/>
                    <a:gd name="T83" fmla="*/ 476 h 488"/>
                    <a:gd name="T84" fmla="*/ 128 w 722"/>
                    <a:gd name="T85" fmla="*/ 450 h 488"/>
                    <a:gd name="T86" fmla="*/ 70 w 722"/>
                    <a:gd name="T87" fmla="*/ 404 h 488"/>
                    <a:gd name="T88" fmla="*/ 41 w 722"/>
                    <a:gd name="T89" fmla="*/ 350 h 488"/>
                    <a:gd name="T90" fmla="*/ 29 w 722"/>
                    <a:gd name="T91" fmla="*/ 304 h 488"/>
                    <a:gd name="T92" fmla="*/ 24 w 722"/>
                    <a:gd name="T93" fmla="*/ 243 h 488"/>
                    <a:gd name="T94" fmla="*/ 24 w 722"/>
                    <a:gd name="T95" fmla="*/ 171 h 488"/>
                    <a:gd name="T96" fmla="*/ 23 w 722"/>
                    <a:gd name="T97" fmla="*/ 109 h 488"/>
                    <a:gd name="T98" fmla="*/ 17 w 722"/>
                    <a:gd name="T99" fmla="*/ 65 h 488"/>
                    <a:gd name="T100" fmla="*/ 9 w 722"/>
                    <a:gd name="T101" fmla="*/ 40 h 4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22" h="488">
                      <a:moveTo>
                        <a:pt x="9" y="40"/>
                      </a:moveTo>
                      <a:lnTo>
                        <a:pt x="6" y="33"/>
                      </a:lnTo>
                      <a:lnTo>
                        <a:pt x="4" y="28"/>
                      </a:lnTo>
                      <a:lnTo>
                        <a:pt x="2" y="23"/>
                      </a:lnTo>
                      <a:lnTo>
                        <a:pt x="1" y="18"/>
                      </a:lnTo>
                      <a:lnTo>
                        <a:pt x="1" y="14"/>
                      </a:lnTo>
                      <a:lnTo>
                        <a:pt x="0" y="10"/>
                      </a:lnTo>
                      <a:lnTo>
                        <a:pt x="1" y="5"/>
                      </a:lnTo>
                      <a:lnTo>
                        <a:pt x="1" y="3"/>
                      </a:lnTo>
                      <a:lnTo>
                        <a:pt x="4" y="1"/>
                      </a:lnTo>
                      <a:lnTo>
                        <a:pt x="5" y="0"/>
                      </a:lnTo>
                      <a:lnTo>
                        <a:pt x="9" y="0"/>
                      </a:lnTo>
                      <a:lnTo>
                        <a:pt x="13" y="0"/>
                      </a:lnTo>
                      <a:lnTo>
                        <a:pt x="19" y="0"/>
                      </a:lnTo>
                      <a:lnTo>
                        <a:pt x="24" y="0"/>
                      </a:lnTo>
                      <a:lnTo>
                        <a:pt x="31" y="1"/>
                      </a:lnTo>
                      <a:lnTo>
                        <a:pt x="40" y="3"/>
                      </a:lnTo>
                      <a:lnTo>
                        <a:pt x="47" y="4"/>
                      </a:lnTo>
                      <a:lnTo>
                        <a:pt x="53" y="5"/>
                      </a:lnTo>
                      <a:lnTo>
                        <a:pt x="58" y="8"/>
                      </a:lnTo>
                      <a:lnTo>
                        <a:pt x="62" y="11"/>
                      </a:lnTo>
                      <a:lnTo>
                        <a:pt x="66" y="12"/>
                      </a:lnTo>
                      <a:lnTo>
                        <a:pt x="69" y="15"/>
                      </a:lnTo>
                      <a:lnTo>
                        <a:pt x="70" y="18"/>
                      </a:lnTo>
                      <a:lnTo>
                        <a:pt x="70" y="19"/>
                      </a:lnTo>
                      <a:lnTo>
                        <a:pt x="70" y="21"/>
                      </a:lnTo>
                      <a:lnTo>
                        <a:pt x="70" y="22"/>
                      </a:lnTo>
                      <a:lnTo>
                        <a:pt x="70" y="25"/>
                      </a:lnTo>
                      <a:lnTo>
                        <a:pt x="70" y="29"/>
                      </a:lnTo>
                      <a:lnTo>
                        <a:pt x="70" y="33"/>
                      </a:lnTo>
                      <a:lnTo>
                        <a:pt x="70" y="39"/>
                      </a:lnTo>
                      <a:lnTo>
                        <a:pt x="70" y="46"/>
                      </a:lnTo>
                      <a:lnTo>
                        <a:pt x="70" y="52"/>
                      </a:lnTo>
                      <a:lnTo>
                        <a:pt x="70" y="61"/>
                      </a:lnTo>
                      <a:lnTo>
                        <a:pt x="70" y="70"/>
                      </a:lnTo>
                      <a:lnTo>
                        <a:pt x="70" y="80"/>
                      </a:lnTo>
                      <a:lnTo>
                        <a:pt x="70" y="90"/>
                      </a:lnTo>
                      <a:lnTo>
                        <a:pt x="70" y="101"/>
                      </a:lnTo>
                      <a:lnTo>
                        <a:pt x="70" y="113"/>
                      </a:lnTo>
                      <a:lnTo>
                        <a:pt x="70" y="126"/>
                      </a:lnTo>
                      <a:lnTo>
                        <a:pt x="70" y="140"/>
                      </a:lnTo>
                      <a:lnTo>
                        <a:pt x="70" y="155"/>
                      </a:lnTo>
                      <a:lnTo>
                        <a:pt x="70" y="169"/>
                      </a:lnTo>
                      <a:lnTo>
                        <a:pt x="69" y="181"/>
                      </a:lnTo>
                      <a:lnTo>
                        <a:pt x="69" y="194"/>
                      </a:lnTo>
                      <a:lnTo>
                        <a:pt x="69" y="206"/>
                      </a:lnTo>
                      <a:lnTo>
                        <a:pt x="70" y="217"/>
                      </a:lnTo>
                      <a:lnTo>
                        <a:pt x="70" y="228"/>
                      </a:lnTo>
                      <a:lnTo>
                        <a:pt x="70" y="238"/>
                      </a:lnTo>
                      <a:lnTo>
                        <a:pt x="71" y="248"/>
                      </a:lnTo>
                      <a:lnTo>
                        <a:pt x="71" y="257"/>
                      </a:lnTo>
                      <a:lnTo>
                        <a:pt x="73" y="266"/>
                      </a:lnTo>
                      <a:lnTo>
                        <a:pt x="73" y="273"/>
                      </a:lnTo>
                      <a:lnTo>
                        <a:pt x="74" y="279"/>
                      </a:lnTo>
                      <a:lnTo>
                        <a:pt x="76" y="286"/>
                      </a:lnTo>
                      <a:lnTo>
                        <a:pt x="77" y="293"/>
                      </a:lnTo>
                      <a:lnTo>
                        <a:pt x="78" y="299"/>
                      </a:lnTo>
                      <a:lnTo>
                        <a:pt x="80" y="310"/>
                      </a:lnTo>
                      <a:lnTo>
                        <a:pt x="84" y="320"/>
                      </a:lnTo>
                      <a:lnTo>
                        <a:pt x="88" y="331"/>
                      </a:lnTo>
                      <a:lnTo>
                        <a:pt x="92" y="339"/>
                      </a:lnTo>
                      <a:lnTo>
                        <a:pt x="99" y="349"/>
                      </a:lnTo>
                      <a:lnTo>
                        <a:pt x="106" y="357"/>
                      </a:lnTo>
                      <a:lnTo>
                        <a:pt x="114" y="365"/>
                      </a:lnTo>
                      <a:lnTo>
                        <a:pt x="124" y="374"/>
                      </a:lnTo>
                      <a:lnTo>
                        <a:pt x="128" y="378"/>
                      </a:lnTo>
                      <a:lnTo>
                        <a:pt x="134" y="382"/>
                      </a:lnTo>
                      <a:lnTo>
                        <a:pt x="139" y="385"/>
                      </a:lnTo>
                      <a:lnTo>
                        <a:pt x="145" y="389"/>
                      </a:lnTo>
                      <a:lnTo>
                        <a:pt x="157" y="394"/>
                      </a:lnTo>
                      <a:lnTo>
                        <a:pt x="170" y="398"/>
                      </a:lnTo>
                      <a:lnTo>
                        <a:pt x="185" y="404"/>
                      </a:lnTo>
                      <a:lnTo>
                        <a:pt x="200" y="407"/>
                      </a:lnTo>
                      <a:lnTo>
                        <a:pt x="218" y="410"/>
                      </a:lnTo>
                      <a:lnTo>
                        <a:pt x="236" y="412"/>
                      </a:lnTo>
                      <a:lnTo>
                        <a:pt x="254" y="415"/>
                      </a:lnTo>
                      <a:lnTo>
                        <a:pt x="272" y="418"/>
                      </a:lnTo>
                      <a:lnTo>
                        <a:pt x="290" y="419"/>
                      </a:lnTo>
                      <a:lnTo>
                        <a:pt x="308" y="421"/>
                      </a:lnTo>
                      <a:lnTo>
                        <a:pt x="325" y="422"/>
                      </a:lnTo>
                      <a:lnTo>
                        <a:pt x="341" y="422"/>
                      </a:lnTo>
                      <a:lnTo>
                        <a:pt x="358" y="421"/>
                      </a:lnTo>
                      <a:lnTo>
                        <a:pt x="375" y="421"/>
                      </a:lnTo>
                      <a:lnTo>
                        <a:pt x="404" y="416"/>
                      </a:lnTo>
                      <a:lnTo>
                        <a:pt x="431" y="414"/>
                      </a:lnTo>
                      <a:lnTo>
                        <a:pt x="459" y="411"/>
                      </a:lnTo>
                      <a:lnTo>
                        <a:pt x="473" y="410"/>
                      </a:lnTo>
                      <a:lnTo>
                        <a:pt x="485" y="408"/>
                      </a:lnTo>
                      <a:lnTo>
                        <a:pt x="498" y="405"/>
                      </a:lnTo>
                      <a:lnTo>
                        <a:pt x="510" y="404"/>
                      </a:lnTo>
                      <a:lnTo>
                        <a:pt x="521" y="401"/>
                      </a:lnTo>
                      <a:lnTo>
                        <a:pt x="532" y="398"/>
                      </a:lnTo>
                      <a:lnTo>
                        <a:pt x="543" y="394"/>
                      </a:lnTo>
                      <a:lnTo>
                        <a:pt x="554" y="392"/>
                      </a:lnTo>
                      <a:lnTo>
                        <a:pt x="564" y="387"/>
                      </a:lnTo>
                      <a:lnTo>
                        <a:pt x="574" y="383"/>
                      </a:lnTo>
                      <a:lnTo>
                        <a:pt x="584" y="379"/>
                      </a:lnTo>
                      <a:lnTo>
                        <a:pt x="592" y="376"/>
                      </a:lnTo>
                      <a:lnTo>
                        <a:pt x="600" y="372"/>
                      </a:lnTo>
                      <a:lnTo>
                        <a:pt x="607" y="369"/>
                      </a:lnTo>
                      <a:lnTo>
                        <a:pt x="613" y="365"/>
                      </a:lnTo>
                      <a:lnTo>
                        <a:pt x="618" y="362"/>
                      </a:lnTo>
                      <a:lnTo>
                        <a:pt x="624" y="358"/>
                      </a:lnTo>
                      <a:lnTo>
                        <a:pt x="628" y="353"/>
                      </a:lnTo>
                      <a:lnTo>
                        <a:pt x="629" y="350"/>
                      </a:lnTo>
                      <a:lnTo>
                        <a:pt x="631" y="347"/>
                      </a:lnTo>
                      <a:lnTo>
                        <a:pt x="632" y="343"/>
                      </a:lnTo>
                      <a:lnTo>
                        <a:pt x="633" y="339"/>
                      </a:lnTo>
                      <a:lnTo>
                        <a:pt x="635" y="333"/>
                      </a:lnTo>
                      <a:lnTo>
                        <a:pt x="638" y="328"/>
                      </a:lnTo>
                      <a:lnTo>
                        <a:pt x="639" y="322"/>
                      </a:lnTo>
                      <a:lnTo>
                        <a:pt x="640" y="315"/>
                      </a:lnTo>
                      <a:lnTo>
                        <a:pt x="642" y="309"/>
                      </a:lnTo>
                      <a:lnTo>
                        <a:pt x="643" y="300"/>
                      </a:lnTo>
                      <a:lnTo>
                        <a:pt x="646" y="292"/>
                      </a:lnTo>
                      <a:lnTo>
                        <a:pt x="647" y="282"/>
                      </a:lnTo>
                      <a:lnTo>
                        <a:pt x="649" y="273"/>
                      </a:lnTo>
                      <a:lnTo>
                        <a:pt x="651" y="263"/>
                      </a:lnTo>
                      <a:lnTo>
                        <a:pt x="653" y="252"/>
                      </a:lnTo>
                      <a:lnTo>
                        <a:pt x="656" y="241"/>
                      </a:lnTo>
                      <a:lnTo>
                        <a:pt x="657" y="230"/>
                      </a:lnTo>
                      <a:lnTo>
                        <a:pt x="658" y="219"/>
                      </a:lnTo>
                      <a:lnTo>
                        <a:pt x="660" y="209"/>
                      </a:lnTo>
                      <a:lnTo>
                        <a:pt x="661" y="199"/>
                      </a:lnTo>
                      <a:lnTo>
                        <a:pt x="662" y="191"/>
                      </a:lnTo>
                      <a:lnTo>
                        <a:pt x="664" y="183"/>
                      </a:lnTo>
                      <a:lnTo>
                        <a:pt x="665" y="176"/>
                      </a:lnTo>
                      <a:lnTo>
                        <a:pt x="667" y="169"/>
                      </a:lnTo>
                      <a:lnTo>
                        <a:pt x="668" y="163"/>
                      </a:lnTo>
                      <a:lnTo>
                        <a:pt x="669" y="158"/>
                      </a:lnTo>
                      <a:lnTo>
                        <a:pt x="671" y="153"/>
                      </a:lnTo>
                      <a:lnTo>
                        <a:pt x="672" y="151"/>
                      </a:lnTo>
                      <a:lnTo>
                        <a:pt x="674" y="148"/>
                      </a:lnTo>
                      <a:lnTo>
                        <a:pt x="675" y="145"/>
                      </a:lnTo>
                      <a:lnTo>
                        <a:pt x="676" y="145"/>
                      </a:lnTo>
                      <a:lnTo>
                        <a:pt x="678" y="144"/>
                      </a:lnTo>
                      <a:lnTo>
                        <a:pt x="679" y="145"/>
                      </a:lnTo>
                      <a:lnTo>
                        <a:pt x="679" y="145"/>
                      </a:lnTo>
                      <a:lnTo>
                        <a:pt x="680" y="148"/>
                      </a:lnTo>
                      <a:lnTo>
                        <a:pt x="682" y="151"/>
                      </a:lnTo>
                      <a:lnTo>
                        <a:pt x="683" y="153"/>
                      </a:lnTo>
                      <a:lnTo>
                        <a:pt x="683" y="158"/>
                      </a:lnTo>
                      <a:lnTo>
                        <a:pt x="685" y="163"/>
                      </a:lnTo>
                      <a:lnTo>
                        <a:pt x="686" y="169"/>
                      </a:lnTo>
                      <a:lnTo>
                        <a:pt x="687" y="176"/>
                      </a:lnTo>
                      <a:lnTo>
                        <a:pt x="689" y="183"/>
                      </a:lnTo>
                      <a:lnTo>
                        <a:pt x="690" y="191"/>
                      </a:lnTo>
                      <a:lnTo>
                        <a:pt x="691" y="199"/>
                      </a:lnTo>
                      <a:lnTo>
                        <a:pt x="693" y="209"/>
                      </a:lnTo>
                      <a:lnTo>
                        <a:pt x="694" y="219"/>
                      </a:lnTo>
                      <a:lnTo>
                        <a:pt x="696" y="230"/>
                      </a:lnTo>
                      <a:lnTo>
                        <a:pt x="697" y="241"/>
                      </a:lnTo>
                      <a:lnTo>
                        <a:pt x="698" y="252"/>
                      </a:lnTo>
                      <a:lnTo>
                        <a:pt x="698" y="263"/>
                      </a:lnTo>
                      <a:lnTo>
                        <a:pt x="700" y="274"/>
                      </a:lnTo>
                      <a:lnTo>
                        <a:pt x="701" y="284"/>
                      </a:lnTo>
                      <a:lnTo>
                        <a:pt x="703" y="293"/>
                      </a:lnTo>
                      <a:lnTo>
                        <a:pt x="703" y="302"/>
                      </a:lnTo>
                      <a:lnTo>
                        <a:pt x="704" y="310"/>
                      </a:lnTo>
                      <a:lnTo>
                        <a:pt x="705" y="318"/>
                      </a:lnTo>
                      <a:lnTo>
                        <a:pt x="707" y="327"/>
                      </a:lnTo>
                      <a:lnTo>
                        <a:pt x="709" y="333"/>
                      </a:lnTo>
                      <a:lnTo>
                        <a:pt x="711" y="340"/>
                      </a:lnTo>
                      <a:lnTo>
                        <a:pt x="712" y="346"/>
                      </a:lnTo>
                      <a:lnTo>
                        <a:pt x="714" y="351"/>
                      </a:lnTo>
                      <a:lnTo>
                        <a:pt x="716" y="357"/>
                      </a:lnTo>
                      <a:lnTo>
                        <a:pt x="718" y="361"/>
                      </a:lnTo>
                      <a:lnTo>
                        <a:pt x="721" y="365"/>
                      </a:lnTo>
                      <a:lnTo>
                        <a:pt x="722" y="369"/>
                      </a:lnTo>
                      <a:lnTo>
                        <a:pt x="722" y="374"/>
                      </a:lnTo>
                      <a:lnTo>
                        <a:pt x="722" y="378"/>
                      </a:lnTo>
                      <a:lnTo>
                        <a:pt x="722" y="380"/>
                      </a:lnTo>
                      <a:lnTo>
                        <a:pt x="721" y="385"/>
                      </a:lnTo>
                      <a:lnTo>
                        <a:pt x="719" y="387"/>
                      </a:lnTo>
                      <a:lnTo>
                        <a:pt x="716" y="392"/>
                      </a:lnTo>
                      <a:lnTo>
                        <a:pt x="715" y="394"/>
                      </a:lnTo>
                      <a:lnTo>
                        <a:pt x="711" y="398"/>
                      </a:lnTo>
                      <a:lnTo>
                        <a:pt x="708" y="401"/>
                      </a:lnTo>
                      <a:lnTo>
                        <a:pt x="704" y="405"/>
                      </a:lnTo>
                      <a:lnTo>
                        <a:pt x="698" y="410"/>
                      </a:lnTo>
                      <a:lnTo>
                        <a:pt x="693" y="412"/>
                      </a:lnTo>
                      <a:lnTo>
                        <a:pt x="687" y="416"/>
                      </a:lnTo>
                      <a:lnTo>
                        <a:pt x="680" y="421"/>
                      </a:lnTo>
                      <a:lnTo>
                        <a:pt x="675" y="425"/>
                      </a:lnTo>
                      <a:lnTo>
                        <a:pt x="658" y="432"/>
                      </a:lnTo>
                      <a:lnTo>
                        <a:pt x="642" y="439"/>
                      </a:lnTo>
                      <a:lnTo>
                        <a:pt x="625" y="444"/>
                      </a:lnTo>
                      <a:lnTo>
                        <a:pt x="608" y="450"/>
                      </a:lnTo>
                      <a:lnTo>
                        <a:pt x="590" y="455"/>
                      </a:lnTo>
                      <a:lnTo>
                        <a:pt x="572" y="461"/>
                      </a:lnTo>
                      <a:lnTo>
                        <a:pt x="536" y="470"/>
                      </a:lnTo>
                      <a:lnTo>
                        <a:pt x="516" y="475"/>
                      </a:lnTo>
                      <a:lnTo>
                        <a:pt x="495" y="479"/>
                      </a:lnTo>
                      <a:lnTo>
                        <a:pt x="476" y="482"/>
                      </a:lnTo>
                      <a:lnTo>
                        <a:pt x="455" y="483"/>
                      </a:lnTo>
                      <a:lnTo>
                        <a:pt x="434" y="484"/>
                      </a:lnTo>
                      <a:lnTo>
                        <a:pt x="413" y="486"/>
                      </a:lnTo>
                      <a:lnTo>
                        <a:pt x="393" y="487"/>
                      </a:lnTo>
                      <a:lnTo>
                        <a:pt x="370" y="487"/>
                      </a:lnTo>
                      <a:lnTo>
                        <a:pt x="350" y="488"/>
                      </a:lnTo>
                      <a:lnTo>
                        <a:pt x="329" y="488"/>
                      </a:lnTo>
                      <a:lnTo>
                        <a:pt x="311" y="488"/>
                      </a:lnTo>
                      <a:lnTo>
                        <a:pt x="293" y="488"/>
                      </a:lnTo>
                      <a:lnTo>
                        <a:pt x="276" y="487"/>
                      </a:lnTo>
                      <a:lnTo>
                        <a:pt x="260" y="486"/>
                      </a:lnTo>
                      <a:lnTo>
                        <a:pt x="246" y="484"/>
                      </a:lnTo>
                      <a:lnTo>
                        <a:pt x="232" y="483"/>
                      </a:lnTo>
                      <a:lnTo>
                        <a:pt x="220" y="482"/>
                      </a:lnTo>
                      <a:lnTo>
                        <a:pt x="206" y="479"/>
                      </a:lnTo>
                      <a:lnTo>
                        <a:pt x="193" y="476"/>
                      </a:lnTo>
                      <a:lnTo>
                        <a:pt x="179" y="472"/>
                      </a:lnTo>
                      <a:lnTo>
                        <a:pt x="167" y="468"/>
                      </a:lnTo>
                      <a:lnTo>
                        <a:pt x="155" y="464"/>
                      </a:lnTo>
                      <a:lnTo>
                        <a:pt x="141" y="457"/>
                      </a:lnTo>
                      <a:lnTo>
                        <a:pt x="128" y="450"/>
                      </a:lnTo>
                      <a:lnTo>
                        <a:pt x="114" y="443"/>
                      </a:lnTo>
                      <a:lnTo>
                        <a:pt x="102" y="434"/>
                      </a:lnTo>
                      <a:lnTo>
                        <a:pt x="89" y="425"/>
                      </a:lnTo>
                      <a:lnTo>
                        <a:pt x="80" y="415"/>
                      </a:lnTo>
                      <a:lnTo>
                        <a:pt x="70" y="404"/>
                      </a:lnTo>
                      <a:lnTo>
                        <a:pt x="62" y="392"/>
                      </a:lnTo>
                      <a:lnTo>
                        <a:pt x="53" y="379"/>
                      </a:lnTo>
                      <a:lnTo>
                        <a:pt x="48" y="365"/>
                      </a:lnTo>
                      <a:lnTo>
                        <a:pt x="44" y="358"/>
                      </a:lnTo>
                      <a:lnTo>
                        <a:pt x="41" y="350"/>
                      </a:lnTo>
                      <a:lnTo>
                        <a:pt x="38" y="342"/>
                      </a:lnTo>
                      <a:lnTo>
                        <a:pt x="35" y="333"/>
                      </a:lnTo>
                      <a:lnTo>
                        <a:pt x="33" y="324"/>
                      </a:lnTo>
                      <a:lnTo>
                        <a:pt x="31" y="314"/>
                      </a:lnTo>
                      <a:lnTo>
                        <a:pt x="29" y="304"/>
                      </a:lnTo>
                      <a:lnTo>
                        <a:pt x="27" y="293"/>
                      </a:lnTo>
                      <a:lnTo>
                        <a:pt x="26" y="282"/>
                      </a:lnTo>
                      <a:lnTo>
                        <a:pt x="24" y="270"/>
                      </a:lnTo>
                      <a:lnTo>
                        <a:pt x="24" y="257"/>
                      </a:lnTo>
                      <a:lnTo>
                        <a:pt x="24" y="243"/>
                      </a:lnTo>
                      <a:lnTo>
                        <a:pt x="23" y="231"/>
                      </a:lnTo>
                      <a:lnTo>
                        <a:pt x="23" y="216"/>
                      </a:lnTo>
                      <a:lnTo>
                        <a:pt x="24" y="202"/>
                      </a:lnTo>
                      <a:lnTo>
                        <a:pt x="24" y="187"/>
                      </a:lnTo>
                      <a:lnTo>
                        <a:pt x="24" y="171"/>
                      </a:lnTo>
                      <a:lnTo>
                        <a:pt x="24" y="158"/>
                      </a:lnTo>
                      <a:lnTo>
                        <a:pt x="24" y="145"/>
                      </a:lnTo>
                      <a:lnTo>
                        <a:pt x="23" y="133"/>
                      </a:lnTo>
                      <a:lnTo>
                        <a:pt x="23" y="120"/>
                      </a:lnTo>
                      <a:lnTo>
                        <a:pt x="23" y="109"/>
                      </a:lnTo>
                      <a:lnTo>
                        <a:pt x="22" y="100"/>
                      </a:lnTo>
                      <a:lnTo>
                        <a:pt x="22" y="90"/>
                      </a:lnTo>
                      <a:lnTo>
                        <a:pt x="20" y="80"/>
                      </a:lnTo>
                      <a:lnTo>
                        <a:pt x="19" y="73"/>
                      </a:lnTo>
                      <a:lnTo>
                        <a:pt x="17" y="65"/>
                      </a:lnTo>
                      <a:lnTo>
                        <a:pt x="16" y="58"/>
                      </a:lnTo>
                      <a:lnTo>
                        <a:pt x="15" y="52"/>
                      </a:lnTo>
                      <a:lnTo>
                        <a:pt x="13" y="47"/>
                      </a:lnTo>
                      <a:lnTo>
                        <a:pt x="12" y="43"/>
                      </a:lnTo>
                      <a:lnTo>
                        <a:pt x="9" y="40"/>
                      </a:lnTo>
                      <a:lnTo>
                        <a:pt x="9" y="40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7" name="组合 106"/>
            <p:cNvGrpSpPr/>
            <p:nvPr/>
          </p:nvGrpSpPr>
          <p:grpSpPr>
            <a:xfrm>
              <a:off x="3259377" y="4014304"/>
              <a:ext cx="450807" cy="453063"/>
              <a:chOff x="2494798" y="3565922"/>
              <a:chExt cx="450807" cy="453063"/>
            </a:xfrm>
          </p:grpSpPr>
          <p:pic>
            <p:nvPicPr>
              <p:cNvPr id="111" name="图片 11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94798" y="3565922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12" name="组合 111"/>
              <p:cNvGrpSpPr/>
              <p:nvPr/>
            </p:nvGrpSpPr>
            <p:grpSpPr>
              <a:xfrm>
                <a:off x="2607425" y="3655040"/>
                <a:ext cx="154072" cy="120759"/>
                <a:chOff x="3954463" y="4244975"/>
                <a:chExt cx="352425" cy="276225"/>
              </a:xfrm>
              <a:solidFill>
                <a:srgbClr val="FF0000"/>
              </a:solidFill>
            </p:grpSpPr>
            <p:sp>
              <p:nvSpPr>
                <p:cNvPr id="113" name="Freeform 153"/>
                <p:cNvSpPr/>
                <p:nvPr/>
              </p:nvSpPr>
              <p:spPr bwMode="auto">
                <a:xfrm>
                  <a:off x="3954463" y="4244975"/>
                  <a:ext cx="352425" cy="230188"/>
                </a:xfrm>
                <a:custGeom>
                  <a:avLst/>
                  <a:gdLst>
                    <a:gd name="T0" fmla="*/ 331 w 443"/>
                    <a:gd name="T1" fmla="*/ 9 h 289"/>
                    <a:gd name="T2" fmla="*/ 342 w 443"/>
                    <a:gd name="T3" fmla="*/ 3 h 289"/>
                    <a:gd name="T4" fmla="*/ 351 w 443"/>
                    <a:gd name="T5" fmla="*/ 0 h 289"/>
                    <a:gd name="T6" fmla="*/ 364 w 443"/>
                    <a:gd name="T7" fmla="*/ 4 h 289"/>
                    <a:gd name="T8" fmla="*/ 387 w 443"/>
                    <a:gd name="T9" fmla="*/ 16 h 289"/>
                    <a:gd name="T10" fmla="*/ 410 w 443"/>
                    <a:gd name="T11" fmla="*/ 33 h 289"/>
                    <a:gd name="T12" fmla="*/ 428 w 443"/>
                    <a:gd name="T13" fmla="*/ 50 h 289"/>
                    <a:gd name="T14" fmla="*/ 441 w 443"/>
                    <a:gd name="T15" fmla="*/ 65 h 289"/>
                    <a:gd name="T16" fmla="*/ 443 w 443"/>
                    <a:gd name="T17" fmla="*/ 74 h 289"/>
                    <a:gd name="T18" fmla="*/ 438 w 443"/>
                    <a:gd name="T19" fmla="*/ 83 h 289"/>
                    <a:gd name="T20" fmla="*/ 425 w 443"/>
                    <a:gd name="T21" fmla="*/ 91 h 289"/>
                    <a:gd name="T22" fmla="*/ 413 w 443"/>
                    <a:gd name="T23" fmla="*/ 97 h 289"/>
                    <a:gd name="T24" fmla="*/ 402 w 443"/>
                    <a:gd name="T25" fmla="*/ 105 h 289"/>
                    <a:gd name="T26" fmla="*/ 391 w 443"/>
                    <a:gd name="T27" fmla="*/ 117 h 289"/>
                    <a:gd name="T28" fmla="*/ 380 w 443"/>
                    <a:gd name="T29" fmla="*/ 133 h 289"/>
                    <a:gd name="T30" fmla="*/ 370 w 443"/>
                    <a:gd name="T31" fmla="*/ 152 h 289"/>
                    <a:gd name="T32" fmla="*/ 355 w 443"/>
                    <a:gd name="T33" fmla="*/ 184 h 289"/>
                    <a:gd name="T34" fmla="*/ 337 w 443"/>
                    <a:gd name="T35" fmla="*/ 231 h 289"/>
                    <a:gd name="T36" fmla="*/ 328 w 443"/>
                    <a:gd name="T37" fmla="*/ 275 h 289"/>
                    <a:gd name="T38" fmla="*/ 277 w 443"/>
                    <a:gd name="T39" fmla="*/ 289 h 289"/>
                    <a:gd name="T40" fmla="*/ 284 w 443"/>
                    <a:gd name="T41" fmla="*/ 250 h 289"/>
                    <a:gd name="T42" fmla="*/ 291 w 443"/>
                    <a:gd name="T43" fmla="*/ 217 h 289"/>
                    <a:gd name="T44" fmla="*/ 297 w 443"/>
                    <a:gd name="T45" fmla="*/ 188 h 289"/>
                    <a:gd name="T46" fmla="*/ 302 w 443"/>
                    <a:gd name="T47" fmla="*/ 164 h 289"/>
                    <a:gd name="T48" fmla="*/ 306 w 443"/>
                    <a:gd name="T49" fmla="*/ 144 h 289"/>
                    <a:gd name="T50" fmla="*/ 313 w 443"/>
                    <a:gd name="T51" fmla="*/ 122 h 289"/>
                    <a:gd name="T52" fmla="*/ 317 w 443"/>
                    <a:gd name="T53" fmla="*/ 102 h 289"/>
                    <a:gd name="T54" fmla="*/ 316 w 443"/>
                    <a:gd name="T55" fmla="*/ 92 h 289"/>
                    <a:gd name="T56" fmla="*/ 309 w 443"/>
                    <a:gd name="T57" fmla="*/ 90 h 289"/>
                    <a:gd name="T58" fmla="*/ 297 w 443"/>
                    <a:gd name="T59" fmla="*/ 88 h 289"/>
                    <a:gd name="T60" fmla="*/ 272 w 443"/>
                    <a:gd name="T61" fmla="*/ 88 h 289"/>
                    <a:gd name="T62" fmla="*/ 236 w 443"/>
                    <a:gd name="T63" fmla="*/ 91 h 289"/>
                    <a:gd name="T64" fmla="*/ 212 w 443"/>
                    <a:gd name="T65" fmla="*/ 95 h 289"/>
                    <a:gd name="T66" fmla="*/ 183 w 443"/>
                    <a:gd name="T67" fmla="*/ 102 h 289"/>
                    <a:gd name="T68" fmla="*/ 151 w 443"/>
                    <a:gd name="T69" fmla="*/ 109 h 289"/>
                    <a:gd name="T70" fmla="*/ 128 w 443"/>
                    <a:gd name="T71" fmla="*/ 115 h 289"/>
                    <a:gd name="T72" fmla="*/ 103 w 443"/>
                    <a:gd name="T73" fmla="*/ 120 h 289"/>
                    <a:gd name="T74" fmla="*/ 86 w 443"/>
                    <a:gd name="T75" fmla="*/ 122 h 289"/>
                    <a:gd name="T76" fmla="*/ 71 w 443"/>
                    <a:gd name="T77" fmla="*/ 117 h 289"/>
                    <a:gd name="T78" fmla="*/ 52 w 443"/>
                    <a:gd name="T79" fmla="*/ 109 h 289"/>
                    <a:gd name="T80" fmla="*/ 27 w 443"/>
                    <a:gd name="T81" fmla="*/ 95 h 289"/>
                    <a:gd name="T82" fmla="*/ 10 w 443"/>
                    <a:gd name="T83" fmla="*/ 83 h 289"/>
                    <a:gd name="T84" fmla="*/ 2 w 443"/>
                    <a:gd name="T85" fmla="*/ 73 h 289"/>
                    <a:gd name="T86" fmla="*/ 3 w 443"/>
                    <a:gd name="T87" fmla="*/ 69 h 289"/>
                    <a:gd name="T88" fmla="*/ 16 w 443"/>
                    <a:gd name="T89" fmla="*/ 68 h 289"/>
                    <a:gd name="T90" fmla="*/ 30 w 443"/>
                    <a:gd name="T91" fmla="*/ 68 h 289"/>
                    <a:gd name="T92" fmla="*/ 49 w 443"/>
                    <a:gd name="T93" fmla="*/ 68 h 289"/>
                    <a:gd name="T94" fmla="*/ 82 w 443"/>
                    <a:gd name="T95" fmla="*/ 65 h 289"/>
                    <a:gd name="T96" fmla="*/ 126 w 443"/>
                    <a:gd name="T97" fmla="*/ 61 h 289"/>
                    <a:gd name="T98" fmla="*/ 176 w 443"/>
                    <a:gd name="T99" fmla="*/ 55 h 289"/>
                    <a:gd name="T100" fmla="*/ 222 w 443"/>
                    <a:gd name="T101" fmla="*/ 47 h 289"/>
                    <a:gd name="T102" fmla="*/ 262 w 443"/>
                    <a:gd name="T103" fmla="*/ 38 h 289"/>
                    <a:gd name="T104" fmla="*/ 293 w 443"/>
                    <a:gd name="T105" fmla="*/ 32 h 289"/>
                    <a:gd name="T106" fmla="*/ 313 w 443"/>
                    <a:gd name="T107" fmla="*/ 23 h 289"/>
                    <a:gd name="T108" fmla="*/ 324 w 443"/>
                    <a:gd name="T109" fmla="*/ 18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443" h="289">
                      <a:moveTo>
                        <a:pt x="324" y="18"/>
                      </a:moveTo>
                      <a:lnTo>
                        <a:pt x="328" y="12"/>
                      </a:lnTo>
                      <a:lnTo>
                        <a:pt x="331" y="9"/>
                      </a:lnTo>
                      <a:lnTo>
                        <a:pt x="335" y="7"/>
                      </a:lnTo>
                      <a:lnTo>
                        <a:pt x="338" y="4"/>
                      </a:lnTo>
                      <a:lnTo>
                        <a:pt x="342" y="3"/>
                      </a:lnTo>
                      <a:lnTo>
                        <a:pt x="345" y="1"/>
                      </a:lnTo>
                      <a:lnTo>
                        <a:pt x="348" y="0"/>
                      </a:lnTo>
                      <a:lnTo>
                        <a:pt x="351" y="0"/>
                      </a:lnTo>
                      <a:lnTo>
                        <a:pt x="355" y="1"/>
                      </a:lnTo>
                      <a:lnTo>
                        <a:pt x="359" y="1"/>
                      </a:lnTo>
                      <a:lnTo>
                        <a:pt x="364" y="4"/>
                      </a:lnTo>
                      <a:lnTo>
                        <a:pt x="370" y="7"/>
                      </a:lnTo>
                      <a:lnTo>
                        <a:pt x="378" y="11"/>
                      </a:lnTo>
                      <a:lnTo>
                        <a:pt x="387" y="16"/>
                      </a:lnTo>
                      <a:lnTo>
                        <a:pt x="395" y="22"/>
                      </a:lnTo>
                      <a:lnTo>
                        <a:pt x="405" y="30"/>
                      </a:lnTo>
                      <a:lnTo>
                        <a:pt x="410" y="33"/>
                      </a:lnTo>
                      <a:lnTo>
                        <a:pt x="414" y="37"/>
                      </a:lnTo>
                      <a:lnTo>
                        <a:pt x="421" y="44"/>
                      </a:lnTo>
                      <a:lnTo>
                        <a:pt x="428" y="50"/>
                      </a:lnTo>
                      <a:lnTo>
                        <a:pt x="434" y="55"/>
                      </a:lnTo>
                      <a:lnTo>
                        <a:pt x="438" y="61"/>
                      </a:lnTo>
                      <a:lnTo>
                        <a:pt x="441" y="65"/>
                      </a:lnTo>
                      <a:lnTo>
                        <a:pt x="442" y="68"/>
                      </a:lnTo>
                      <a:lnTo>
                        <a:pt x="443" y="72"/>
                      </a:lnTo>
                      <a:lnTo>
                        <a:pt x="443" y="74"/>
                      </a:lnTo>
                      <a:lnTo>
                        <a:pt x="442" y="77"/>
                      </a:lnTo>
                      <a:lnTo>
                        <a:pt x="439" y="80"/>
                      </a:lnTo>
                      <a:lnTo>
                        <a:pt x="438" y="83"/>
                      </a:lnTo>
                      <a:lnTo>
                        <a:pt x="434" y="86"/>
                      </a:lnTo>
                      <a:lnTo>
                        <a:pt x="430" y="88"/>
                      </a:lnTo>
                      <a:lnTo>
                        <a:pt x="425" y="91"/>
                      </a:lnTo>
                      <a:lnTo>
                        <a:pt x="420" y="92"/>
                      </a:lnTo>
                      <a:lnTo>
                        <a:pt x="417" y="94"/>
                      </a:lnTo>
                      <a:lnTo>
                        <a:pt x="413" y="97"/>
                      </a:lnTo>
                      <a:lnTo>
                        <a:pt x="409" y="99"/>
                      </a:lnTo>
                      <a:lnTo>
                        <a:pt x="406" y="102"/>
                      </a:lnTo>
                      <a:lnTo>
                        <a:pt x="402" y="105"/>
                      </a:lnTo>
                      <a:lnTo>
                        <a:pt x="399" y="109"/>
                      </a:lnTo>
                      <a:lnTo>
                        <a:pt x="395" y="113"/>
                      </a:lnTo>
                      <a:lnTo>
                        <a:pt x="391" y="117"/>
                      </a:lnTo>
                      <a:lnTo>
                        <a:pt x="388" y="122"/>
                      </a:lnTo>
                      <a:lnTo>
                        <a:pt x="384" y="127"/>
                      </a:lnTo>
                      <a:lnTo>
                        <a:pt x="380" y="133"/>
                      </a:lnTo>
                      <a:lnTo>
                        <a:pt x="377" y="140"/>
                      </a:lnTo>
                      <a:lnTo>
                        <a:pt x="373" y="145"/>
                      </a:lnTo>
                      <a:lnTo>
                        <a:pt x="370" y="152"/>
                      </a:lnTo>
                      <a:lnTo>
                        <a:pt x="366" y="159"/>
                      </a:lnTo>
                      <a:lnTo>
                        <a:pt x="363" y="167"/>
                      </a:lnTo>
                      <a:lnTo>
                        <a:pt x="355" y="184"/>
                      </a:lnTo>
                      <a:lnTo>
                        <a:pt x="348" y="200"/>
                      </a:lnTo>
                      <a:lnTo>
                        <a:pt x="341" y="216"/>
                      </a:lnTo>
                      <a:lnTo>
                        <a:pt x="337" y="231"/>
                      </a:lnTo>
                      <a:lnTo>
                        <a:pt x="333" y="246"/>
                      </a:lnTo>
                      <a:lnTo>
                        <a:pt x="330" y="260"/>
                      </a:lnTo>
                      <a:lnTo>
                        <a:pt x="328" y="275"/>
                      </a:lnTo>
                      <a:lnTo>
                        <a:pt x="328" y="289"/>
                      </a:lnTo>
                      <a:lnTo>
                        <a:pt x="302" y="289"/>
                      </a:lnTo>
                      <a:lnTo>
                        <a:pt x="277" y="289"/>
                      </a:lnTo>
                      <a:lnTo>
                        <a:pt x="280" y="275"/>
                      </a:lnTo>
                      <a:lnTo>
                        <a:pt x="281" y="263"/>
                      </a:lnTo>
                      <a:lnTo>
                        <a:pt x="284" y="250"/>
                      </a:lnTo>
                      <a:lnTo>
                        <a:pt x="286" y="239"/>
                      </a:lnTo>
                      <a:lnTo>
                        <a:pt x="288" y="228"/>
                      </a:lnTo>
                      <a:lnTo>
                        <a:pt x="291" y="217"/>
                      </a:lnTo>
                      <a:lnTo>
                        <a:pt x="293" y="207"/>
                      </a:lnTo>
                      <a:lnTo>
                        <a:pt x="295" y="198"/>
                      </a:lnTo>
                      <a:lnTo>
                        <a:pt x="297" y="188"/>
                      </a:lnTo>
                      <a:lnTo>
                        <a:pt x="298" y="180"/>
                      </a:lnTo>
                      <a:lnTo>
                        <a:pt x="301" y="171"/>
                      </a:lnTo>
                      <a:lnTo>
                        <a:pt x="302" y="164"/>
                      </a:lnTo>
                      <a:lnTo>
                        <a:pt x="304" y="158"/>
                      </a:lnTo>
                      <a:lnTo>
                        <a:pt x="305" y="151"/>
                      </a:lnTo>
                      <a:lnTo>
                        <a:pt x="306" y="144"/>
                      </a:lnTo>
                      <a:lnTo>
                        <a:pt x="309" y="138"/>
                      </a:lnTo>
                      <a:lnTo>
                        <a:pt x="311" y="128"/>
                      </a:lnTo>
                      <a:lnTo>
                        <a:pt x="313" y="122"/>
                      </a:lnTo>
                      <a:lnTo>
                        <a:pt x="315" y="113"/>
                      </a:lnTo>
                      <a:lnTo>
                        <a:pt x="316" y="108"/>
                      </a:lnTo>
                      <a:lnTo>
                        <a:pt x="317" y="102"/>
                      </a:lnTo>
                      <a:lnTo>
                        <a:pt x="317" y="98"/>
                      </a:lnTo>
                      <a:lnTo>
                        <a:pt x="317" y="94"/>
                      </a:lnTo>
                      <a:lnTo>
                        <a:pt x="316" y="92"/>
                      </a:lnTo>
                      <a:lnTo>
                        <a:pt x="315" y="91"/>
                      </a:lnTo>
                      <a:lnTo>
                        <a:pt x="312" y="90"/>
                      </a:lnTo>
                      <a:lnTo>
                        <a:pt x="309" y="90"/>
                      </a:lnTo>
                      <a:lnTo>
                        <a:pt x="305" y="88"/>
                      </a:lnTo>
                      <a:lnTo>
                        <a:pt x="301" y="88"/>
                      </a:lnTo>
                      <a:lnTo>
                        <a:pt x="297" y="88"/>
                      </a:lnTo>
                      <a:lnTo>
                        <a:pt x="291" y="88"/>
                      </a:lnTo>
                      <a:lnTo>
                        <a:pt x="286" y="88"/>
                      </a:lnTo>
                      <a:lnTo>
                        <a:pt x="272" y="88"/>
                      </a:lnTo>
                      <a:lnTo>
                        <a:pt x="257" y="88"/>
                      </a:lnTo>
                      <a:lnTo>
                        <a:pt x="243" y="90"/>
                      </a:lnTo>
                      <a:lnTo>
                        <a:pt x="236" y="91"/>
                      </a:lnTo>
                      <a:lnTo>
                        <a:pt x="227" y="92"/>
                      </a:lnTo>
                      <a:lnTo>
                        <a:pt x="221" y="94"/>
                      </a:lnTo>
                      <a:lnTo>
                        <a:pt x="212" y="95"/>
                      </a:lnTo>
                      <a:lnTo>
                        <a:pt x="203" y="98"/>
                      </a:lnTo>
                      <a:lnTo>
                        <a:pt x="194" y="101"/>
                      </a:lnTo>
                      <a:lnTo>
                        <a:pt x="183" y="102"/>
                      </a:lnTo>
                      <a:lnTo>
                        <a:pt x="173" y="105"/>
                      </a:lnTo>
                      <a:lnTo>
                        <a:pt x="162" y="108"/>
                      </a:lnTo>
                      <a:lnTo>
                        <a:pt x="151" y="109"/>
                      </a:lnTo>
                      <a:lnTo>
                        <a:pt x="144" y="110"/>
                      </a:lnTo>
                      <a:lnTo>
                        <a:pt x="139" y="112"/>
                      </a:lnTo>
                      <a:lnTo>
                        <a:pt x="128" y="115"/>
                      </a:lnTo>
                      <a:lnTo>
                        <a:pt x="118" y="116"/>
                      </a:lnTo>
                      <a:lnTo>
                        <a:pt x="110" y="119"/>
                      </a:lnTo>
                      <a:lnTo>
                        <a:pt x="103" y="120"/>
                      </a:lnTo>
                      <a:lnTo>
                        <a:pt x="96" y="120"/>
                      </a:lnTo>
                      <a:lnTo>
                        <a:pt x="90" y="122"/>
                      </a:lnTo>
                      <a:lnTo>
                        <a:pt x="86" y="122"/>
                      </a:lnTo>
                      <a:lnTo>
                        <a:pt x="81" y="122"/>
                      </a:lnTo>
                      <a:lnTo>
                        <a:pt x="77" y="120"/>
                      </a:lnTo>
                      <a:lnTo>
                        <a:pt x="71" y="117"/>
                      </a:lnTo>
                      <a:lnTo>
                        <a:pt x="66" y="116"/>
                      </a:lnTo>
                      <a:lnTo>
                        <a:pt x="59" y="113"/>
                      </a:lnTo>
                      <a:lnTo>
                        <a:pt x="52" y="109"/>
                      </a:lnTo>
                      <a:lnTo>
                        <a:pt x="43" y="105"/>
                      </a:lnTo>
                      <a:lnTo>
                        <a:pt x="35" y="101"/>
                      </a:lnTo>
                      <a:lnTo>
                        <a:pt x="27" y="95"/>
                      </a:lnTo>
                      <a:lnTo>
                        <a:pt x="20" y="91"/>
                      </a:lnTo>
                      <a:lnTo>
                        <a:pt x="14" y="87"/>
                      </a:lnTo>
                      <a:lnTo>
                        <a:pt x="10" y="83"/>
                      </a:lnTo>
                      <a:lnTo>
                        <a:pt x="6" y="79"/>
                      </a:lnTo>
                      <a:lnTo>
                        <a:pt x="3" y="76"/>
                      </a:lnTo>
                      <a:lnTo>
                        <a:pt x="2" y="73"/>
                      </a:lnTo>
                      <a:lnTo>
                        <a:pt x="0" y="72"/>
                      </a:lnTo>
                      <a:lnTo>
                        <a:pt x="2" y="70"/>
                      </a:lnTo>
                      <a:lnTo>
                        <a:pt x="3" y="69"/>
                      </a:lnTo>
                      <a:lnTo>
                        <a:pt x="6" y="69"/>
                      </a:lnTo>
                      <a:lnTo>
                        <a:pt x="10" y="68"/>
                      </a:lnTo>
                      <a:lnTo>
                        <a:pt x="16" y="68"/>
                      </a:lnTo>
                      <a:lnTo>
                        <a:pt x="23" y="68"/>
                      </a:lnTo>
                      <a:lnTo>
                        <a:pt x="25" y="68"/>
                      </a:lnTo>
                      <a:lnTo>
                        <a:pt x="30" y="68"/>
                      </a:lnTo>
                      <a:lnTo>
                        <a:pt x="35" y="68"/>
                      </a:lnTo>
                      <a:lnTo>
                        <a:pt x="39" y="68"/>
                      </a:lnTo>
                      <a:lnTo>
                        <a:pt x="49" y="68"/>
                      </a:lnTo>
                      <a:lnTo>
                        <a:pt x="59" y="66"/>
                      </a:lnTo>
                      <a:lnTo>
                        <a:pt x="70" y="66"/>
                      </a:lnTo>
                      <a:lnTo>
                        <a:pt x="82" y="65"/>
                      </a:lnTo>
                      <a:lnTo>
                        <a:pt x="96" y="63"/>
                      </a:lnTo>
                      <a:lnTo>
                        <a:pt x="111" y="62"/>
                      </a:lnTo>
                      <a:lnTo>
                        <a:pt x="126" y="61"/>
                      </a:lnTo>
                      <a:lnTo>
                        <a:pt x="143" y="59"/>
                      </a:lnTo>
                      <a:lnTo>
                        <a:pt x="160" y="56"/>
                      </a:lnTo>
                      <a:lnTo>
                        <a:pt x="176" y="55"/>
                      </a:lnTo>
                      <a:lnTo>
                        <a:pt x="193" y="52"/>
                      </a:lnTo>
                      <a:lnTo>
                        <a:pt x="207" y="50"/>
                      </a:lnTo>
                      <a:lnTo>
                        <a:pt x="222" y="47"/>
                      </a:lnTo>
                      <a:lnTo>
                        <a:pt x="236" y="44"/>
                      </a:lnTo>
                      <a:lnTo>
                        <a:pt x="250" y="41"/>
                      </a:lnTo>
                      <a:lnTo>
                        <a:pt x="262" y="38"/>
                      </a:lnTo>
                      <a:lnTo>
                        <a:pt x="273" y="36"/>
                      </a:lnTo>
                      <a:lnTo>
                        <a:pt x="283" y="34"/>
                      </a:lnTo>
                      <a:lnTo>
                        <a:pt x="293" y="32"/>
                      </a:lnTo>
                      <a:lnTo>
                        <a:pt x="301" y="29"/>
                      </a:lnTo>
                      <a:lnTo>
                        <a:pt x="308" y="26"/>
                      </a:lnTo>
                      <a:lnTo>
                        <a:pt x="313" y="23"/>
                      </a:lnTo>
                      <a:lnTo>
                        <a:pt x="319" y="21"/>
                      </a:lnTo>
                      <a:lnTo>
                        <a:pt x="324" y="18"/>
                      </a:lnTo>
                      <a:lnTo>
                        <a:pt x="324" y="18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" name="Freeform 154"/>
                <p:cNvSpPr/>
                <p:nvPr/>
              </p:nvSpPr>
              <p:spPr bwMode="auto">
                <a:xfrm>
                  <a:off x="3963988" y="4448175"/>
                  <a:ext cx="279400" cy="73025"/>
                </a:xfrm>
                <a:custGeom>
                  <a:avLst/>
                  <a:gdLst>
                    <a:gd name="T0" fmla="*/ 205 w 350"/>
                    <a:gd name="T1" fmla="*/ 25 h 91"/>
                    <a:gd name="T2" fmla="*/ 230 w 350"/>
                    <a:gd name="T3" fmla="*/ 18 h 91"/>
                    <a:gd name="T4" fmla="*/ 250 w 350"/>
                    <a:gd name="T5" fmla="*/ 12 h 91"/>
                    <a:gd name="T6" fmla="*/ 270 w 350"/>
                    <a:gd name="T7" fmla="*/ 8 h 91"/>
                    <a:gd name="T8" fmla="*/ 285 w 350"/>
                    <a:gd name="T9" fmla="*/ 4 h 91"/>
                    <a:gd name="T10" fmla="*/ 298 w 350"/>
                    <a:gd name="T11" fmla="*/ 1 h 91"/>
                    <a:gd name="T12" fmla="*/ 307 w 350"/>
                    <a:gd name="T13" fmla="*/ 0 h 91"/>
                    <a:gd name="T14" fmla="*/ 313 w 350"/>
                    <a:gd name="T15" fmla="*/ 0 h 91"/>
                    <a:gd name="T16" fmla="*/ 318 w 350"/>
                    <a:gd name="T17" fmla="*/ 0 h 91"/>
                    <a:gd name="T18" fmla="*/ 324 w 350"/>
                    <a:gd name="T19" fmla="*/ 1 h 91"/>
                    <a:gd name="T20" fmla="*/ 329 w 350"/>
                    <a:gd name="T21" fmla="*/ 4 h 91"/>
                    <a:gd name="T22" fmla="*/ 335 w 350"/>
                    <a:gd name="T23" fmla="*/ 8 h 91"/>
                    <a:gd name="T24" fmla="*/ 340 w 350"/>
                    <a:gd name="T25" fmla="*/ 15 h 91"/>
                    <a:gd name="T26" fmla="*/ 345 w 350"/>
                    <a:gd name="T27" fmla="*/ 21 h 91"/>
                    <a:gd name="T28" fmla="*/ 347 w 350"/>
                    <a:gd name="T29" fmla="*/ 27 h 91"/>
                    <a:gd name="T30" fmla="*/ 349 w 350"/>
                    <a:gd name="T31" fmla="*/ 33 h 91"/>
                    <a:gd name="T32" fmla="*/ 349 w 350"/>
                    <a:gd name="T33" fmla="*/ 39 h 91"/>
                    <a:gd name="T34" fmla="*/ 345 w 350"/>
                    <a:gd name="T35" fmla="*/ 41 h 91"/>
                    <a:gd name="T36" fmla="*/ 336 w 350"/>
                    <a:gd name="T37" fmla="*/ 45 h 91"/>
                    <a:gd name="T38" fmla="*/ 322 w 350"/>
                    <a:gd name="T39" fmla="*/ 50 h 91"/>
                    <a:gd name="T40" fmla="*/ 304 w 350"/>
                    <a:gd name="T41" fmla="*/ 54 h 91"/>
                    <a:gd name="T42" fmla="*/ 282 w 350"/>
                    <a:gd name="T43" fmla="*/ 58 h 91"/>
                    <a:gd name="T44" fmla="*/ 256 w 350"/>
                    <a:gd name="T45" fmla="*/ 63 h 91"/>
                    <a:gd name="T46" fmla="*/ 224 w 350"/>
                    <a:gd name="T47" fmla="*/ 68 h 91"/>
                    <a:gd name="T48" fmla="*/ 190 w 350"/>
                    <a:gd name="T49" fmla="*/ 72 h 91"/>
                    <a:gd name="T50" fmla="*/ 156 w 350"/>
                    <a:gd name="T51" fmla="*/ 77 h 91"/>
                    <a:gd name="T52" fmla="*/ 125 w 350"/>
                    <a:gd name="T53" fmla="*/ 80 h 91"/>
                    <a:gd name="T54" fmla="*/ 97 w 350"/>
                    <a:gd name="T55" fmla="*/ 84 h 91"/>
                    <a:gd name="T56" fmla="*/ 71 w 350"/>
                    <a:gd name="T57" fmla="*/ 87 h 91"/>
                    <a:gd name="T58" fmla="*/ 47 w 350"/>
                    <a:gd name="T59" fmla="*/ 88 h 91"/>
                    <a:gd name="T60" fmla="*/ 26 w 350"/>
                    <a:gd name="T61" fmla="*/ 90 h 91"/>
                    <a:gd name="T62" fmla="*/ 8 w 350"/>
                    <a:gd name="T63" fmla="*/ 91 h 91"/>
                    <a:gd name="T64" fmla="*/ 0 w 350"/>
                    <a:gd name="T65" fmla="*/ 54 h 91"/>
                    <a:gd name="T66" fmla="*/ 41 w 350"/>
                    <a:gd name="T67" fmla="*/ 52 h 91"/>
                    <a:gd name="T68" fmla="*/ 89 w 350"/>
                    <a:gd name="T69" fmla="*/ 47 h 91"/>
                    <a:gd name="T70" fmla="*/ 138 w 350"/>
                    <a:gd name="T71" fmla="*/ 40 h 91"/>
                    <a:gd name="T72" fmla="*/ 192 w 350"/>
                    <a:gd name="T73" fmla="*/ 29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50" h="91">
                      <a:moveTo>
                        <a:pt x="192" y="29"/>
                      </a:moveTo>
                      <a:lnTo>
                        <a:pt x="205" y="25"/>
                      </a:lnTo>
                      <a:lnTo>
                        <a:pt x="217" y="21"/>
                      </a:lnTo>
                      <a:lnTo>
                        <a:pt x="230" y="18"/>
                      </a:lnTo>
                      <a:lnTo>
                        <a:pt x="241" y="15"/>
                      </a:lnTo>
                      <a:lnTo>
                        <a:pt x="250" y="12"/>
                      </a:lnTo>
                      <a:lnTo>
                        <a:pt x="260" y="9"/>
                      </a:lnTo>
                      <a:lnTo>
                        <a:pt x="270" y="8"/>
                      </a:lnTo>
                      <a:lnTo>
                        <a:pt x="278" y="5"/>
                      </a:lnTo>
                      <a:lnTo>
                        <a:pt x="285" y="4"/>
                      </a:lnTo>
                      <a:lnTo>
                        <a:pt x="292" y="3"/>
                      </a:lnTo>
                      <a:lnTo>
                        <a:pt x="298" y="1"/>
                      </a:lnTo>
                      <a:lnTo>
                        <a:pt x="303" y="1"/>
                      </a:lnTo>
                      <a:lnTo>
                        <a:pt x="307" y="0"/>
                      </a:lnTo>
                      <a:lnTo>
                        <a:pt x="310" y="0"/>
                      </a:lnTo>
                      <a:lnTo>
                        <a:pt x="313" y="0"/>
                      </a:lnTo>
                      <a:lnTo>
                        <a:pt x="315" y="0"/>
                      </a:lnTo>
                      <a:lnTo>
                        <a:pt x="318" y="0"/>
                      </a:lnTo>
                      <a:lnTo>
                        <a:pt x="321" y="0"/>
                      </a:lnTo>
                      <a:lnTo>
                        <a:pt x="324" y="1"/>
                      </a:lnTo>
                      <a:lnTo>
                        <a:pt x="327" y="3"/>
                      </a:lnTo>
                      <a:lnTo>
                        <a:pt x="329" y="4"/>
                      </a:lnTo>
                      <a:lnTo>
                        <a:pt x="332" y="7"/>
                      </a:lnTo>
                      <a:lnTo>
                        <a:pt x="335" y="8"/>
                      </a:lnTo>
                      <a:lnTo>
                        <a:pt x="338" y="12"/>
                      </a:lnTo>
                      <a:lnTo>
                        <a:pt x="340" y="15"/>
                      </a:lnTo>
                      <a:lnTo>
                        <a:pt x="343" y="18"/>
                      </a:lnTo>
                      <a:lnTo>
                        <a:pt x="345" y="21"/>
                      </a:lnTo>
                      <a:lnTo>
                        <a:pt x="346" y="25"/>
                      </a:lnTo>
                      <a:lnTo>
                        <a:pt x="347" y="27"/>
                      </a:lnTo>
                      <a:lnTo>
                        <a:pt x="349" y="30"/>
                      </a:lnTo>
                      <a:lnTo>
                        <a:pt x="349" y="33"/>
                      </a:lnTo>
                      <a:lnTo>
                        <a:pt x="350" y="37"/>
                      </a:lnTo>
                      <a:lnTo>
                        <a:pt x="349" y="39"/>
                      </a:lnTo>
                      <a:lnTo>
                        <a:pt x="347" y="40"/>
                      </a:lnTo>
                      <a:lnTo>
                        <a:pt x="345" y="41"/>
                      </a:lnTo>
                      <a:lnTo>
                        <a:pt x="340" y="44"/>
                      </a:lnTo>
                      <a:lnTo>
                        <a:pt x="336" y="45"/>
                      </a:lnTo>
                      <a:lnTo>
                        <a:pt x="329" y="48"/>
                      </a:lnTo>
                      <a:lnTo>
                        <a:pt x="322" y="50"/>
                      </a:lnTo>
                      <a:lnTo>
                        <a:pt x="314" y="52"/>
                      </a:lnTo>
                      <a:lnTo>
                        <a:pt x="304" y="54"/>
                      </a:lnTo>
                      <a:lnTo>
                        <a:pt x="295" y="57"/>
                      </a:lnTo>
                      <a:lnTo>
                        <a:pt x="282" y="58"/>
                      </a:lnTo>
                      <a:lnTo>
                        <a:pt x="270" y="61"/>
                      </a:lnTo>
                      <a:lnTo>
                        <a:pt x="256" y="63"/>
                      </a:lnTo>
                      <a:lnTo>
                        <a:pt x="241" y="65"/>
                      </a:lnTo>
                      <a:lnTo>
                        <a:pt x="224" y="68"/>
                      </a:lnTo>
                      <a:lnTo>
                        <a:pt x="208" y="70"/>
                      </a:lnTo>
                      <a:lnTo>
                        <a:pt x="190" y="72"/>
                      </a:lnTo>
                      <a:lnTo>
                        <a:pt x="173" y="75"/>
                      </a:lnTo>
                      <a:lnTo>
                        <a:pt x="156" y="77"/>
                      </a:lnTo>
                      <a:lnTo>
                        <a:pt x="140" y="79"/>
                      </a:lnTo>
                      <a:lnTo>
                        <a:pt x="125" y="80"/>
                      </a:lnTo>
                      <a:lnTo>
                        <a:pt x="111" y="83"/>
                      </a:lnTo>
                      <a:lnTo>
                        <a:pt x="97" y="84"/>
                      </a:lnTo>
                      <a:lnTo>
                        <a:pt x="83" y="86"/>
                      </a:lnTo>
                      <a:lnTo>
                        <a:pt x="71" y="87"/>
                      </a:lnTo>
                      <a:lnTo>
                        <a:pt x="58" y="87"/>
                      </a:lnTo>
                      <a:lnTo>
                        <a:pt x="47" y="88"/>
                      </a:lnTo>
                      <a:lnTo>
                        <a:pt x="36" y="90"/>
                      </a:lnTo>
                      <a:lnTo>
                        <a:pt x="26" y="90"/>
                      </a:lnTo>
                      <a:lnTo>
                        <a:pt x="17" y="91"/>
                      </a:lnTo>
                      <a:lnTo>
                        <a:pt x="8" y="91"/>
                      </a:lnTo>
                      <a:lnTo>
                        <a:pt x="0" y="91"/>
                      </a:lnTo>
                      <a:lnTo>
                        <a:pt x="0" y="54"/>
                      </a:lnTo>
                      <a:lnTo>
                        <a:pt x="21" y="52"/>
                      </a:lnTo>
                      <a:lnTo>
                        <a:pt x="41" y="52"/>
                      </a:lnTo>
                      <a:lnTo>
                        <a:pt x="65" y="50"/>
                      </a:lnTo>
                      <a:lnTo>
                        <a:pt x="89" y="47"/>
                      </a:lnTo>
                      <a:lnTo>
                        <a:pt x="113" y="44"/>
                      </a:lnTo>
                      <a:lnTo>
                        <a:pt x="138" y="40"/>
                      </a:lnTo>
                      <a:lnTo>
                        <a:pt x="165" y="34"/>
                      </a:lnTo>
                      <a:lnTo>
                        <a:pt x="192" y="29"/>
                      </a:lnTo>
                      <a:lnTo>
                        <a:pt x="192" y="29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8" name="组合 107"/>
            <p:cNvGrpSpPr/>
            <p:nvPr/>
          </p:nvGrpSpPr>
          <p:grpSpPr>
            <a:xfrm>
              <a:off x="2798268" y="4014304"/>
              <a:ext cx="450807" cy="453063"/>
              <a:chOff x="2494798" y="3565922"/>
              <a:chExt cx="450807" cy="453063"/>
            </a:xfrm>
          </p:grpSpPr>
          <p:pic>
            <p:nvPicPr>
              <p:cNvPr id="109" name="图片 108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94798" y="3565922"/>
                <a:ext cx="450807" cy="453063"/>
              </a:xfrm>
              <a:prstGeom prst="rect">
                <a:avLst/>
              </a:prstGeom>
            </p:spPr>
          </p:pic>
          <p:sp>
            <p:nvSpPr>
              <p:cNvPr id="110" name="Freeform 153"/>
              <p:cNvSpPr/>
              <p:nvPr/>
            </p:nvSpPr>
            <p:spPr bwMode="auto">
              <a:xfrm>
                <a:off x="2607425" y="3655045"/>
                <a:ext cx="154072" cy="100633"/>
              </a:xfrm>
              <a:custGeom>
                <a:avLst/>
                <a:gdLst>
                  <a:gd name="T0" fmla="*/ 331 w 443"/>
                  <a:gd name="T1" fmla="*/ 9 h 289"/>
                  <a:gd name="T2" fmla="*/ 342 w 443"/>
                  <a:gd name="T3" fmla="*/ 3 h 289"/>
                  <a:gd name="T4" fmla="*/ 351 w 443"/>
                  <a:gd name="T5" fmla="*/ 0 h 289"/>
                  <a:gd name="T6" fmla="*/ 364 w 443"/>
                  <a:gd name="T7" fmla="*/ 4 h 289"/>
                  <a:gd name="T8" fmla="*/ 387 w 443"/>
                  <a:gd name="T9" fmla="*/ 16 h 289"/>
                  <a:gd name="T10" fmla="*/ 410 w 443"/>
                  <a:gd name="T11" fmla="*/ 33 h 289"/>
                  <a:gd name="T12" fmla="*/ 428 w 443"/>
                  <a:gd name="T13" fmla="*/ 50 h 289"/>
                  <a:gd name="T14" fmla="*/ 441 w 443"/>
                  <a:gd name="T15" fmla="*/ 65 h 289"/>
                  <a:gd name="T16" fmla="*/ 443 w 443"/>
                  <a:gd name="T17" fmla="*/ 74 h 289"/>
                  <a:gd name="T18" fmla="*/ 438 w 443"/>
                  <a:gd name="T19" fmla="*/ 83 h 289"/>
                  <a:gd name="T20" fmla="*/ 425 w 443"/>
                  <a:gd name="T21" fmla="*/ 91 h 289"/>
                  <a:gd name="T22" fmla="*/ 413 w 443"/>
                  <a:gd name="T23" fmla="*/ 97 h 289"/>
                  <a:gd name="T24" fmla="*/ 402 w 443"/>
                  <a:gd name="T25" fmla="*/ 105 h 289"/>
                  <a:gd name="T26" fmla="*/ 391 w 443"/>
                  <a:gd name="T27" fmla="*/ 117 h 289"/>
                  <a:gd name="T28" fmla="*/ 380 w 443"/>
                  <a:gd name="T29" fmla="*/ 133 h 289"/>
                  <a:gd name="T30" fmla="*/ 370 w 443"/>
                  <a:gd name="T31" fmla="*/ 152 h 289"/>
                  <a:gd name="T32" fmla="*/ 355 w 443"/>
                  <a:gd name="T33" fmla="*/ 184 h 289"/>
                  <a:gd name="T34" fmla="*/ 337 w 443"/>
                  <a:gd name="T35" fmla="*/ 231 h 289"/>
                  <a:gd name="T36" fmla="*/ 328 w 443"/>
                  <a:gd name="T37" fmla="*/ 275 h 289"/>
                  <a:gd name="T38" fmla="*/ 277 w 443"/>
                  <a:gd name="T39" fmla="*/ 289 h 289"/>
                  <a:gd name="T40" fmla="*/ 284 w 443"/>
                  <a:gd name="T41" fmla="*/ 250 h 289"/>
                  <a:gd name="T42" fmla="*/ 291 w 443"/>
                  <a:gd name="T43" fmla="*/ 217 h 289"/>
                  <a:gd name="T44" fmla="*/ 297 w 443"/>
                  <a:gd name="T45" fmla="*/ 188 h 289"/>
                  <a:gd name="T46" fmla="*/ 302 w 443"/>
                  <a:gd name="T47" fmla="*/ 164 h 289"/>
                  <a:gd name="T48" fmla="*/ 306 w 443"/>
                  <a:gd name="T49" fmla="*/ 144 h 289"/>
                  <a:gd name="T50" fmla="*/ 313 w 443"/>
                  <a:gd name="T51" fmla="*/ 122 h 289"/>
                  <a:gd name="T52" fmla="*/ 317 w 443"/>
                  <a:gd name="T53" fmla="*/ 102 h 289"/>
                  <a:gd name="T54" fmla="*/ 316 w 443"/>
                  <a:gd name="T55" fmla="*/ 92 h 289"/>
                  <a:gd name="T56" fmla="*/ 309 w 443"/>
                  <a:gd name="T57" fmla="*/ 90 h 289"/>
                  <a:gd name="T58" fmla="*/ 297 w 443"/>
                  <a:gd name="T59" fmla="*/ 88 h 289"/>
                  <a:gd name="T60" fmla="*/ 272 w 443"/>
                  <a:gd name="T61" fmla="*/ 88 h 289"/>
                  <a:gd name="T62" fmla="*/ 236 w 443"/>
                  <a:gd name="T63" fmla="*/ 91 h 289"/>
                  <a:gd name="T64" fmla="*/ 212 w 443"/>
                  <a:gd name="T65" fmla="*/ 95 h 289"/>
                  <a:gd name="T66" fmla="*/ 183 w 443"/>
                  <a:gd name="T67" fmla="*/ 102 h 289"/>
                  <a:gd name="T68" fmla="*/ 151 w 443"/>
                  <a:gd name="T69" fmla="*/ 109 h 289"/>
                  <a:gd name="T70" fmla="*/ 128 w 443"/>
                  <a:gd name="T71" fmla="*/ 115 h 289"/>
                  <a:gd name="T72" fmla="*/ 103 w 443"/>
                  <a:gd name="T73" fmla="*/ 120 h 289"/>
                  <a:gd name="T74" fmla="*/ 86 w 443"/>
                  <a:gd name="T75" fmla="*/ 122 h 289"/>
                  <a:gd name="T76" fmla="*/ 71 w 443"/>
                  <a:gd name="T77" fmla="*/ 117 h 289"/>
                  <a:gd name="T78" fmla="*/ 52 w 443"/>
                  <a:gd name="T79" fmla="*/ 109 h 289"/>
                  <a:gd name="T80" fmla="*/ 27 w 443"/>
                  <a:gd name="T81" fmla="*/ 95 h 289"/>
                  <a:gd name="T82" fmla="*/ 10 w 443"/>
                  <a:gd name="T83" fmla="*/ 83 h 289"/>
                  <a:gd name="T84" fmla="*/ 2 w 443"/>
                  <a:gd name="T85" fmla="*/ 73 h 289"/>
                  <a:gd name="T86" fmla="*/ 3 w 443"/>
                  <a:gd name="T87" fmla="*/ 69 h 289"/>
                  <a:gd name="T88" fmla="*/ 16 w 443"/>
                  <a:gd name="T89" fmla="*/ 68 h 289"/>
                  <a:gd name="T90" fmla="*/ 30 w 443"/>
                  <a:gd name="T91" fmla="*/ 68 h 289"/>
                  <a:gd name="T92" fmla="*/ 49 w 443"/>
                  <a:gd name="T93" fmla="*/ 68 h 289"/>
                  <a:gd name="T94" fmla="*/ 82 w 443"/>
                  <a:gd name="T95" fmla="*/ 65 h 289"/>
                  <a:gd name="T96" fmla="*/ 126 w 443"/>
                  <a:gd name="T97" fmla="*/ 61 h 289"/>
                  <a:gd name="T98" fmla="*/ 176 w 443"/>
                  <a:gd name="T99" fmla="*/ 55 h 289"/>
                  <a:gd name="T100" fmla="*/ 222 w 443"/>
                  <a:gd name="T101" fmla="*/ 47 h 289"/>
                  <a:gd name="T102" fmla="*/ 262 w 443"/>
                  <a:gd name="T103" fmla="*/ 38 h 289"/>
                  <a:gd name="T104" fmla="*/ 293 w 443"/>
                  <a:gd name="T105" fmla="*/ 32 h 289"/>
                  <a:gd name="T106" fmla="*/ 313 w 443"/>
                  <a:gd name="T107" fmla="*/ 23 h 289"/>
                  <a:gd name="T108" fmla="*/ 324 w 443"/>
                  <a:gd name="T109" fmla="*/ 18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3" h="289">
                    <a:moveTo>
                      <a:pt x="324" y="18"/>
                    </a:moveTo>
                    <a:lnTo>
                      <a:pt x="328" y="12"/>
                    </a:lnTo>
                    <a:lnTo>
                      <a:pt x="331" y="9"/>
                    </a:lnTo>
                    <a:lnTo>
                      <a:pt x="335" y="7"/>
                    </a:lnTo>
                    <a:lnTo>
                      <a:pt x="338" y="4"/>
                    </a:lnTo>
                    <a:lnTo>
                      <a:pt x="342" y="3"/>
                    </a:lnTo>
                    <a:lnTo>
                      <a:pt x="345" y="1"/>
                    </a:lnTo>
                    <a:lnTo>
                      <a:pt x="348" y="0"/>
                    </a:lnTo>
                    <a:lnTo>
                      <a:pt x="351" y="0"/>
                    </a:lnTo>
                    <a:lnTo>
                      <a:pt x="355" y="1"/>
                    </a:lnTo>
                    <a:lnTo>
                      <a:pt x="359" y="1"/>
                    </a:lnTo>
                    <a:lnTo>
                      <a:pt x="364" y="4"/>
                    </a:lnTo>
                    <a:lnTo>
                      <a:pt x="370" y="7"/>
                    </a:lnTo>
                    <a:lnTo>
                      <a:pt x="378" y="11"/>
                    </a:lnTo>
                    <a:lnTo>
                      <a:pt x="387" y="16"/>
                    </a:lnTo>
                    <a:lnTo>
                      <a:pt x="395" y="22"/>
                    </a:lnTo>
                    <a:lnTo>
                      <a:pt x="405" y="30"/>
                    </a:lnTo>
                    <a:lnTo>
                      <a:pt x="410" y="33"/>
                    </a:lnTo>
                    <a:lnTo>
                      <a:pt x="414" y="37"/>
                    </a:lnTo>
                    <a:lnTo>
                      <a:pt x="421" y="44"/>
                    </a:lnTo>
                    <a:lnTo>
                      <a:pt x="428" y="50"/>
                    </a:lnTo>
                    <a:lnTo>
                      <a:pt x="434" y="55"/>
                    </a:lnTo>
                    <a:lnTo>
                      <a:pt x="438" y="61"/>
                    </a:lnTo>
                    <a:lnTo>
                      <a:pt x="441" y="65"/>
                    </a:lnTo>
                    <a:lnTo>
                      <a:pt x="442" y="68"/>
                    </a:lnTo>
                    <a:lnTo>
                      <a:pt x="443" y="72"/>
                    </a:lnTo>
                    <a:lnTo>
                      <a:pt x="443" y="74"/>
                    </a:lnTo>
                    <a:lnTo>
                      <a:pt x="442" y="77"/>
                    </a:lnTo>
                    <a:lnTo>
                      <a:pt x="439" y="80"/>
                    </a:lnTo>
                    <a:lnTo>
                      <a:pt x="438" y="83"/>
                    </a:lnTo>
                    <a:lnTo>
                      <a:pt x="434" y="86"/>
                    </a:lnTo>
                    <a:lnTo>
                      <a:pt x="430" y="88"/>
                    </a:lnTo>
                    <a:lnTo>
                      <a:pt x="425" y="91"/>
                    </a:lnTo>
                    <a:lnTo>
                      <a:pt x="420" y="92"/>
                    </a:lnTo>
                    <a:lnTo>
                      <a:pt x="417" y="94"/>
                    </a:lnTo>
                    <a:lnTo>
                      <a:pt x="413" y="97"/>
                    </a:lnTo>
                    <a:lnTo>
                      <a:pt x="409" y="99"/>
                    </a:lnTo>
                    <a:lnTo>
                      <a:pt x="406" y="102"/>
                    </a:lnTo>
                    <a:lnTo>
                      <a:pt x="402" y="105"/>
                    </a:lnTo>
                    <a:lnTo>
                      <a:pt x="399" y="109"/>
                    </a:lnTo>
                    <a:lnTo>
                      <a:pt x="395" y="113"/>
                    </a:lnTo>
                    <a:lnTo>
                      <a:pt x="391" y="117"/>
                    </a:lnTo>
                    <a:lnTo>
                      <a:pt x="388" y="122"/>
                    </a:lnTo>
                    <a:lnTo>
                      <a:pt x="384" y="127"/>
                    </a:lnTo>
                    <a:lnTo>
                      <a:pt x="380" y="133"/>
                    </a:lnTo>
                    <a:lnTo>
                      <a:pt x="377" y="140"/>
                    </a:lnTo>
                    <a:lnTo>
                      <a:pt x="373" y="145"/>
                    </a:lnTo>
                    <a:lnTo>
                      <a:pt x="370" y="152"/>
                    </a:lnTo>
                    <a:lnTo>
                      <a:pt x="366" y="159"/>
                    </a:lnTo>
                    <a:lnTo>
                      <a:pt x="363" y="167"/>
                    </a:lnTo>
                    <a:lnTo>
                      <a:pt x="355" y="184"/>
                    </a:lnTo>
                    <a:lnTo>
                      <a:pt x="348" y="200"/>
                    </a:lnTo>
                    <a:lnTo>
                      <a:pt x="341" y="216"/>
                    </a:lnTo>
                    <a:lnTo>
                      <a:pt x="337" y="231"/>
                    </a:lnTo>
                    <a:lnTo>
                      <a:pt x="333" y="246"/>
                    </a:lnTo>
                    <a:lnTo>
                      <a:pt x="330" y="260"/>
                    </a:lnTo>
                    <a:lnTo>
                      <a:pt x="328" y="275"/>
                    </a:lnTo>
                    <a:lnTo>
                      <a:pt x="328" y="289"/>
                    </a:lnTo>
                    <a:lnTo>
                      <a:pt x="302" y="289"/>
                    </a:lnTo>
                    <a:lnTo>
                      <a:pt x="277" y="289"/>
                    </a:lnTo>
                    <a:lnTo>
                      <a:pt x="280" y="275"/>
                    </a:lnTo>
                    <a:lnTo>
                      <a:pt x="281" y="263"/>
                    </a:lnTo>
                    <a:lnTo>
                      <a:pt x="284" y="250"/>
                    </a:lnTo>
                    <a:lnTo>
                      <a:pt x="286" y="239"/>
                    </a:lnTo>
                    <a:lnTo>
                      <a:pt x="288" y="228"/>
                    </a:lnTo>
                    <a:lnTo>
                      <a:pt x="291" y="217"/>
                    </a:lnTo>
                    <a:lnTo>
                      <a:pt x="293" y="207"/>
                    </a:lnTo>
                    <a:lnTo>
                      <a:pt x="295" y="198"/>
                    </a:lnTo>
                    <a:lnTo>
                      <a:pt x="297" y="188"/>
                    </a:lnTo>
                    <a:lnTo>
                      <a:pt x="298" y="180"/>
                    </a:lnTo>
                    <a:lnTo>
                      <a:pt x="301" y="171"/>
                    </a:lnTo>
                    <a:lnTo>
                      <a:pt x="302" y="164"/>
                    </a:lnTo>
                    <a:lnTo>
                      <a:pt x="304" y="158"/>
                    </a:lnTo>
                    <a:lnTo>
                      <a:pt x="305" y="151"/>
                    </a:lnTo>
                    <a:lnTo>
                      <a:pt x="306" y="144"/>
                    </a:lnTo>
                    <a:lnTo>
                      <a:pt x="309" y="138"/>
                    </a:lnTo>
                    <a:lnTo>
                      <a:pt x="311" y="128"/>
                    </a:lnTo>
                    <a:lnTo>
                      <a:pt x="313" y="122"/>
                    </a:lnTo>
                    <a:lnTo>
                      <a:pt x="315" y="113"/>
                    </a:lnTo>
                    <a:lnTo>
                      <a:pt x="316" y="108"/>
                    </a:lnTo>
                    <a:lnTo>
                      <a:pt x="317" y="102"/>
                    </a:lnTo>
                    <a:lnTo>
                      <a:pt x="317" y="98"/>
                    </a:lnTo>
                    <a:lnTo>
                      <a:pt x="317" y="94"/>
                    </a:lnTo>
                    <a:lnTo>
                      <a:pt x="316" y="92"/>
                    </a:lnTo>
                    <a:lnTo>
                      <a:pt x="315" y="91"/>
                    </a:lnTo>
                    <a:lnTo>
                      <a:pt x="312" y="90"/>
                    </a:lnTo>
                    <a:lnTo>
                      <a:pt x="309" y="90"/>
                    </a:lnTo>
                    <a:lnTo>
                      <a:pt x="305" y="88"/>
                    </a:lnTo>
                    <a:lnTo>
                      <a:pt x="301" y="88"/>
                    </a:lnTo>
                    <a:lnTo>
                      <a:pt x="297" y="88"/>
                    </a:lnTo>
                    <a:lnTo>
                      <a:pt x="291" y="88"/>
                    </a:lnTo>
                    <a:lnTo>
                      <a:pt x="286" y="88"/>
                    </a:lnTo>
                    <a:lnTo>
                      <a:pt x="272" y="88"/>
                    </a:lnTo>
                    <a:lnTo>
                      <a:pt x="257" y="88"/>
                    </a:lnTo>
                    <a:lnTo>
                      <a:pt x="243" y="90"/>
                    </a:lnTo>
                    <a:lnTo>
                      <a:pt x="236" y="91"/>
                    </a:lnTo>
                    <a:lnTo>
                      <a:pt x="227" y="92"/>
                    </a:lnTo>
                    <a:lnTo>
                      <a:pt x="221" y="94"/>
                    </a:lnTo>
                    <a:lnTo>
                      <a:pt x="212" y="95"/>
                    </a:lnTo>
                    <a:lnTo>
                      <a:pt x="203" y="98"/>
                    </a:lnTo>
                    <a:lnTo>
                      <a:pt x="194" y="101"/>
                    </a:lnTo>
                    <a:lnTo>
                      <a:pt x="183" y="102"/>
                    </a:lnTo>
                    <a:lnTo>
                      <a:pt x="173" y="105"/>
                    </a:lnTo>
                    <a:lnTo>
                      <a:pt x="162" y="108"/>
                    </a:lnTo>
                    <a:lnTo>
                      <a:pt x="151" y="109"/>
                    </a:lnTo>
                    <a:lnTo>
                      <a:pt x="144" y="110"/>
                    </a:lnTo>
                    <a:lnTo>
                      <a:pt x="139" y="112"/>
                    </a:lnTo>
                    <a:lnTo>
                      <a:pt x="128" y="115"/>
                    </a:lnTo>
                    <a:lnTo>
                      <a:pt x="118" y="116"/>
                    </a:lnTo>
                    <a:lnTo>
                      <a:pt x="110" y="119"/>
                    </a:lnTo>
                    <a:lnTo>
                      <a:pt x="103" y="120"/>
                    </a:lnTo>
                    <a:lnTo>
                      <a:pt x="96" y="120"/>
                    </a:lnTo>
                    <a:lnTo>
                      <a:pt x="90" y="122"/>
                    </a:lnTo>
                    <a:lnTo>
                      <a:pt x="86" y="122"/>
                    </a:lnTo>
                    <a:lnTo>
                      <a:pt x="81" y="122"/>
                    </a:lnTo>
                    <a:lnTo>
                      <a:pt x="77" y="120"/>
                    </a:lnTo>
                    <a:lnTo>
                      <a:pt x="71" y="117"/>
                    </a:lnTo>
                    <a:lnTo>
                      <a:pt x="66" y="116"/>
                    </a:lnTo>
                    <a:lnTo>
                      <a:pt x="59" y="113"/>
                    </a:lnTo>
                    <a:lnTo>
                      <a:pt x="52" y="109"/>
                    </a:lnTo>
                    <a:lnTo>
                      <a:pt x="43" y="105"/>
                    </a:lnTo>
                    <a:lnTo>
                      <a:pt x="35" y="101"/>
                    </a:lnTo>
                    <a:lnTo>
                      <a:pt x="27" y="95"/>
                    </a:lnTo>
                    <a:lnTo>
                      <a:pt x="20" y="91"/>
                    </a:lnTo>
                    <a:lnTo>
                      <a:pt x="14" y="87"/>
                    </a:lnTo>
                    <a:lnTo>
                      <a:pt x="10" y="83"/>
                    </a:lnTo>
                    <a:lnTo>
                      <a:pt x="6" y="79"/>
                    </a:lnTo>
                    <a:lnTo>
                      <a:pt x="3" y="76"/>
                    </a:lnTo>
                    <a:lnTo>
                      <a:pt x="2" y="73"/>
                    </a:lnTo>
                    <a:lnTo>
                      <a:pt x="0" y="72"/>
                    </a:lnTo>
                    <a:lnTo>
                      <a:pt x="2" y="70"/>
                    </a:lnTo>
                    <a:lnTo>
                      <a:pt x="3" y="69"/>
                    </a:lnTo>
                    <a:lnTo>
                      <a:pt x="6" y="69"/>
                    </a:lnTo>
                    <a:lnTo>
                      <a:pt x="10" y="68"/>
                    </a:lnTo>
                    <a:lnTo>
                      <a:pt x="16" y="68"/>
                    </a:lnTo>
                    <a:lnTo>
                      <a:pt x="23" y="68"/>
                    </a:lnTo>
                    <a:lnTo>
                      <a:pt x="25" y="68"/>
                    </a:lnTo>
                    <a:lnTo>
                      <a:pt x="30" y="68"/>
                    </a:lnTo>
                    <a:lnTo>
                      <a:pt x="35" y="68"/>
                    </a:lnTo>
                    <a:lnTo>
                      <a:pt x="39" y="68"/>
                    </a:lnTo>
                    <a:lnTo>
                      <a:pt x="49" y="68"/>
                    </a:lnTo>
                    <a:lnTo>
                      <a:pt x="59" y="66"/>
                    </a:lnTo>
                    <a:lnTo>
                      <a:pt x="70" y="66"/>
                    </a:lnTo>
                    <a:lnTo>
                      <a:pt x="82" y="65"/>
                    </a:lnTo>
                    <a:lnTo>
                      <a:pt x="96" y="63"/>
                    </a:lnTo>
                    <a:lnTo>
                      <a:pt x="111" y="62"/>
                    </a:lnTo>
                    <a:lnTo>
                      <a:pt x="126" y="61"/>
                    </a:lnTo>
                    <a:lnTo>
                      <a:pt x="143" y="59"/>
                    </a:lnTo>
                    <a:lnTo>
                      <a:pt x="160" y="56"/>
                    </a:lnTo>
                    <a:lnTo>
                      <a:pt x="176" y="55"/>
                    </a:lnTo>
                    <a:lnTo>
                      <a:pt x="193" y="52"/>
                    </a:lnTo>
                    <a:lnTo>
                      <a:pt x="207" y="50"/>
                    </a:lnTo>
                    <a:lnTo>
                      <a:pt x="222" y="47"/>
                    </a:lnTo>
                    <a:lnTo>
                      <a:pt x="236" y="44"/>
                    </a:lnTo>
                    <a:lnTo>
                      <a:pt x="250" y="41"/>
                    </a:lnTo>
                    <a:lnTo>
                      <a:pt x="262" y="38"/>
                    </a:lnTo>
                    <a:lnTo>
                      <a:pt x="273" y="36"/>
                    </a:lnTo>
                    <a:lnTo>
                      <a:pt x="283" y="34"/>
                    </a:lnTo>
                    <a:lnTo>
                      <a:pt x="293" y="32"/>
                    </a:lnTo>
                    <a:lnTo>
                      <a:pt x="301" y="29"/>
                    </a:lnTo>
                    <a:lnTo>
                      <a:pt x="308" y="26"/>
                    </a:lnTo>
                    <a:lnTo>
                      <a:pt x="313" y="23"/>
                    </a:lnTo>
                    <a:lnTo>
                      <a:pt x="319" y="21"/>
                    </a:lnTo>
                    <a:lnTo>
                      <a:pt x="324" y="18"/>
                    </a:lnTo>
                    <a:lnTo>
                      <a:pt x="324" y="18"/>
                    </a:lnTo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20" name="任意多边形 119"/>
          <p:cNvSpPr/>
          <p:nvPr/>
        </p:nvSpPr>
        <p:spPr>
          <a:xfrm>
            <a:off x="2076670" y="1884563"/>
            <a:ext cx="258664" cy="408780"/>
          </a:xfrm>
          <a:custGeom>
            <a:avLst/>
            <a:gdLst>
              <a:gd name="connsiteX0" fmla="*/ 208910 w 258664"/>
              <a:gd name="connsiteY0" fmla="*/ 0 h 408780"/>
              <a:gd name="connsiteX1" fmla="*/ 246566 w 258664"/>
              <a:gd name="connsiteY1" fmla="*/ 20527 h 408780"/>
              <a:gd name="connsiteX2" fmla="*/ 258664 w 258664"/>
              <a:gd name="connsiteY2" fmla="*/ 27492 h 408780"/>
              <a:gd name="connsiteX3" fmla="*/ 253005 w 258664"/>
              <a:gd name="connsiteY3" fmla="*/ 35046 h 408780"/>
              <a:gd name="connsiteX4" fmla="*/ 244709 w 258664"/>
              <a:gd name="connsiteY4" fmla="*/ 43351 h 408780"/>
              <a:gd name="connsiteX5" fmla="*/ 236414 w 258664"/>
              <a:gd name="connsiteY5" fmla="*/ 51656 h 408780"/>
              <a:gd name="connsiteX6" fmla="*/ 230193 w 258664"/>
              <a:gd name="connsiteY6" fmla="*/ 62038 h 408780"/>
              <a:gd name="connsiteX7" fmla="*/ 221897 w 258664"/>
              <a:gd name="connsiteY7" fmla="*/ 72419 h 408780"/>
              <a:gd name="connsiteX8" fmla="*/ 213602 w 258664"/>
              <a:gd name="connsiteY8" fmla="*/ 84877 h 408780"/>
              <a:gd name="connsiteX9" fmla="*/ 207381 w 258664"/>
              <a:gd name="connsiteY9" fmla="*/ 99411 h 408780"/>
              <a:gd name="connsiteX10" fmla="*/ 199086 w 258664"/>
              <a:gd name="connsiteY10" fmla="*/ 109793 h 408780"/>
              <a:gd name="connsiteX11" fmla="*/ 192864 w 258664"/>
              <a:gd name="connsiteY11" fmla="*/ 124327 h 408780"/>
              <a:gd name="connsiteX12" fmla="*/ 184569 w 258664"/>
              <a:gd name="connsiteY12" fmla="*/ 138861 h 408780"/>
              <a:gd name="connsiteX13" fmla="*/ 178348 w 258664"/>
              <a:gd name="connsiteY13" fmla="*/ 155471 h 408780"/>
              <a:gd name="connsiteX14" fmla="*/ 161757 w 258664"/>
              <a:gd name="connsiteY14" fmla="*/ 190769 h 408780"/>
              <a:gd name="connsiteX15" fmla="*/ 147240 w 258664"/>
              <a:gd name="connsiteY15" fmla="*/ 223989 h 408780"/>
              <a:gd name="connsiteX16" fmla="*/ 132724 w 258664"/>
              <a:gd name="connsiteY16" fmla="*/ 257210 h 408780"/>
              <a:gd name="connsiteX17" fmla="*/ 124428 w 258664"/>
              <a:gd name="connsiteY17" fmla="*/ 288355 h 408780"/>
              <a:gd name="connsiteX18" fmla="*/ 116133 w 258664"/>
              <a:gd name="connsiteY18" fmla="*/ 319499 h 408780"/>
              <a:gd name="connsiteX19" fmla="*/ 109912 w 258664"/>
              <a:gd name="connsiteY19" fmla="*/ 348567 h 408780"/>
              <a:gd name="connsiteX20" fmla="*/ 105764 w 258664"/>
              <a:gd name="connsiteY20" fmla="*/ 379712 h 408780"/>
              <a:gd name="connsiteX21" fmla="*/ 105764 w 258664"/>
              <a:gd name="connsiteY21" fmla="*/ 408780 h 408780"/>
              <a:gd name="connsiteX22" fmla="*/ 51845 w 258664"/>
              <a:gd name="connsiteY22" fmla="*/ 408780 h 408780"/>
              <a:gd name="connsiteX23" fmla="*/ 0 w 258664"/>
              <a:gd name="connsiteY23" fmla="*/ 408780 h 408780"/>
              <a:gd name="connsiteX24" fmla="*/ 6221 w 258664"/>
              <a:gd name="connsiteY24" fmla="*/ 379712 h 408780"/>
              <a:gd name="connsiteX25" fmla="*/ 8295 w 258664"/>
              <a:gd name="connsiteY25" fmla="*/ 354796 h 408780"/>
              <a:gd name="connsiteX26" fmla="*/ 14517 w 258664"/>
              <a:gd name="connsiteY26" fmla="*/ 327804 h 408780"/>
              <a:gd name="connsiteX27" fmla="*/ 18664 w 258664"/>
              <a:gd name="connsiteY27" fmla="*/ 304965 h 408780"/>
              <a:gd name="connsiteX28" fmla="*/ 22812 w 258664"/>
              <a:gd name="connsiteY28" fmla="*/ 282126 h 408780"/>
              <a:gd name="connsiteX29" fmla="*/ 29033 w 258664"/>
              <a:gd name="connsiteY29" fmla="*/ 259286 h 408780"/>
              <a:gd name="connsiteX30" fmla="*/ 33181 w 258664"/>
              <a:gd name="connsiteY30" fmla="*/ 238523 h 408780"/>
              <a:gd name="connsiteX31" fmla="*/ 37329 w 258664"/>
              <a:gd name="connsiteY31" fmla="*/ 219837 h 408780"/>
              <a:gd name="connsiteX32" fmla="*/ 41476 w 258664"/>
              <a:gd name="connsiteY32" fmla="*/ 199074 h 408780"/>
              <a:gd name="connsiteX33" fmla="*/ 43550 w 258664"/>
              <a:gd name="connsiteY33" fmla="*/ 182463 h 408780"/>
              <a:gd name="connsiteX34" fmla="*/ 49771 w 258664"/>
              <a:gd name="connsiteY34" fmla="*/ 163777 h 408780"/>
              <a:gd name="connsiteX35" fmla="*/ 51845 w 258664"/>
              <a:gd name="connsiteY35" fmla="*/ 149243 h 408780"/>
              <a:gd name="connsiteX36" fmla="*/ 55993 w 258664"/>
              <a:gd name="connsiteY36" fmla="*/ 136785 h 408780"/>
              <a:gd name="connsiteX37" fmla="*/ 58067 w 258664"/>
              <a:gd name="connsiteY37" fmla="*/ 122251 h 408780"/>
              <a:gd name="connsiteX38" fmla="*/ 60140 w 258664"/>
              <a:gd name="connsiteY38" fmla="*/ 107716 h 408780"/>
              <a:gd name="connsiteX39" fmla="*/ 66362 w 258664"/>
              <a:gd name="connsiteY39" fmla="*/ 95259 h 408780"/>
              <a:gd name="connsiteX40" fmla="*/ 70509 w 258664"/>
              <a:gd name="connsiteY40" fmla="*/ 74496 h 408780"/>
              <a:gd name="connsiteX41" fmla="*/ 74657 w 258664"/>
              <a:gd name="connsiteY41" fmla="*/ 62038 h 408780"/>
              <a:gd name="connsiteX42" fmla="*/ 78805 w 258664"/>
              <a:gd name="connsiteY42" fmla="*/ 43351 h 408780"/>
              <a:gd name="connsiteX43" fmla="*/ 80879 w 258664"/>
              <a:gd name="connsiteY43" fmla="*/ 32970 h 408780"/>
              <a:gd name="connsiteX44" fmla="*/ 82952 w 258664"/>
              <a:gd name="connsiteY44" fmla="*/ 20512 h 408780"/>
              <a:gd name="connsiteX45" fmla="*/ 82952 w 258664"/>
              <a:gd name="connsiteY45" fmla="*/ 12207 h 408780"/>
              <a:gd name="connsiteX46" fmla="*/ 82952 w 258664"/>
              <a:gd name="connsiteY46" fmla="*/ 4490 h 408780"/>
              <a:gd name="connsiteX47" fmla="*/ 129438 w 258664"/>
              <a:gd name="connsiteY47" fmla="*/ 1853 h 408780"/>
              <a:gd name="connsiteX48" fmla="*/ 208910 w 258664"/>
              <a:gd name="connsiteY48" fmla="*/ 0 h 40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58664" h="408780">
                <a:moveTo>
                  <a:pt x="208910" y="0"/>
                </a:moveTo>
                <a:cubicBezTo>
                  <a:pt x="246627" y="12572"/>
                  <a:pt x="211943" y="-410"/>
                  <a:pt x="246566" y="20527"/>
                </a:cubicBezTo>
                <a:lnTo>
                  <a:pt x="258664" y="27492"/>
                </a:lnTo>
                <a:lnTo>
                  <a:pt x="253005" y="35046"/>
                </a:lnTo>
                <a:lnTo>
                  <a:pt x="244709" y="43351"/>
                </a:lnTo>
                <a:lnTo>
                  <a:pt x="236414" y="51656"/>
                </a:lnTo>
                <a:lnTo>
                  <a:pt x="230193" y="62038"/>
                </a:lnTo>
                <a:lnTo>
                  <a:pt x="221897" y="72419"/>
                </a:lnTo>
                <a:lnTo>
                  <a:pt x="213602" y="84877"/>
                </a:lnTo>
                <a:lnTo>
                  <a:pt x="207381" y="99411"/>
                </a:lnTo>
                <a:lnTo>
                  <a:pt x="199086" y="109793"/>
                </a:lnTo>
                <a:lnTo>
                  <a:pt x="192864" y="124327"/>
                </a:lnTo>
                <a:lnTo>
                  <a:pt x="184569" y="138861"/>
                </a:lnTo>
                <a:lnTo>
                  <a:pt x="178348" y="155471"/>
                </a:lnTo>
                <a:lnTo>
                  <a:pt x="161757" y="190769"/>
                </a:lnTo>
                <a:lnTo>
                  <a:pt x="147240" y="223989"/>
                </a:lnTo>
                <a:lnTo>
                  <a:pt x="132724" y="257210"/>
                </a:lnTo>
                <a:lnTo>
                  <a:pt x="124428" y="288355"/>
                </a:lnTo>
                <a:lnTo>
                  <a:pt x="116133" y="319499"/>
                </a:lnTo>
                <a:lnTo>
                  <a:pt x="109912" y="348567"/>
                </a:lnTo>
                <a:lnTo>
                  <a:pt x="105764" y="379712"/>
                </a:lnTo>
                <a:lnTo>
                  <a:pt x="105764" y="408780"/>
                </a:lnTo>
                <a:lnTo>
                  <a:pt x="51845" y="408780"/>
                </a:lnTo>
                <a:lnTo>
                  <a:pt x="0" y="408780"/>
                </a:lnTo>
                <a:lnTo>
                  <a:pt x="6221" y="379712"/>
                </a:lnTo>
                <a:lnTo>
                  <a:pt x="8295" y="354796"/>
                </a:lnTo>
                <a:lnTo>
                  <a:pt x="14517" y="327804"/>
                </a:lnTo>
                <a:lnTo>
                  <a:pt x="18664" y="304965"/>
                </a:lnTo>
                <a:lnTo>
                  <a:pt x="22812" y="282126"/>
                </a:lnTo>
                <a:lnTo>
                  <a:pt x="29033" y="259286"/>
                </a:lnTo>
                <a:lnTo>
                  <a:pt x="33181" y="238523"/>
                </a:lnTo>
                <a:lnTo>
                  <a:pt x="37329" y="219837"/>
                </a:lnTo>
                <a:lnTo>
                  <a:pt x="41476" y="199074"/>
                </a:lnTo>
                <a:lnTo>
                  <a:pt x="43550" y="182463"/>
                </a:lnTo>
                <a:lnTo>
                  <a:pt x="49771" y="163777"/>
                </a:lnTo>
                <a:lnTo>
                  <a:pt x="51845" y="149243"/>
                </a:lnTo>
                <a:lnTo>
                  <a:pt x="55993" y="136785"/>
                </a:lnTo>
                <a:lnTo>
                  <a:pt x="58067" y="122251"/>
                </a:lnTo>
                <a:lnTo>
                  <a:pt x="60140" y="107716"/>
                </a:lnTo>
                <a:lnTo>
                  <a:pt x="66362" y="95259"/>
                </a:lnTo>
                <a:lnTo>
                  <a:pt x="70509" y="74496"/>
                </a:lnTo>
                <a:lnTo>
                  <a:pt x="74657" y="62038"/>
                </a:lnTo>
                <a:lnTo>
                  <a:pt x="78805" y="43351"/>
                </a:lnTo>
                <a:lnTo>
                  <a:pt x="80879" y="32970"/>
                </a:lnTo>
                <a:lnTo>
                  <a:pt x="82952" y="20512"/>
                </a:lnTo>
                <a:lnTo>
                  <a:pt x="82952" y="12207"/>
                </a:lnTo>
                <a:lnTo>
                  <a:pt x="82952" y="4490"/>
                </a:lnTo>
                <a:lnTo>
                  <a:pt x="129438" y="1853"/>
                </a:lnTo>
                <a:cubicBezTo>
                  <a:pt x="155929" y="1236"/>
                  <a:pt x="182452" y="1059"/>
                  <a:pt x="208910" y="0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任意多边形 120"/>
          <p:cNvSpPr/>
          <p:nvPr/>
        </p:nvSpPr>
        <p:spPr>
          <a:xfrm>
            <a:off x="1758736" y="3037656"/>
            <a:ext cx="1162916" cy="294397"/>
          </a:xfrm>
          <a:custGeom>
            <a:avLst/>
            <a:gdLst>
              <a:gd name="connsiteX0" fmla="*/ 974987 w 1162916"/>
              <a:gd name="connsiteY0" fmla="*/ 0 h 294397"/>
              <a:gd name="connsiteX1" fmla="*/ 1079294 w 1162916"/>
              <a:gd name="connsiteY1" fmla="*/ 2608 h 294397"/>
              <a:gd name="connsiteX2" fmla="*/ 1123744 w 1162916"/>
              <a:gd name="connsiteY2" fmla="*/ 15308 h 294397"/>
              <a:gd name="connsiteX3" fmla="*/ 1142794 w 1162916"/>
              <a:gd name="connsiteY3" fmla="*/ 28008 h 294397"/>
              <a:gd name="connsiteX4" fmla="*/ 1156050 w 1162916"/>
              <a:gd name="connsiteY4" fmla="*/ 32427 h 294397"/>
              <a:gd name="connsiteX5" fmla="*/ 1160847 w 1162916"/>
              <a:gd name="connsiteY5" fmla="*/ 38850 h 294397"/>
              <a:gd name="connsiteX6" fmla="*/ 1162916 w 1162916"/>
              <a:gd name="connsiteY6" fmla="*/ 47160 h 294397"/>
              <a:gd name="connsiteX7" fmla="*/ 1162916 w 1162916"/>
              <a:gd name="connsiteY7" fmla="*/ 57548 h 294397"/>
              <a:gd name="connsiteX8" fmla="*/ 1162916 w 1162916"/>
              <a:gd name="connsiteY8" fmla="*/ 65859 h 294397"/>
              <a:gd name="connsiteX9" fmla="*/ 1162916 w 1162916"/>
              <a:gd name="connsiteY9" fmla="*/ 70014 h 294397"/>
              <a:gd name="connsiteX10" fmla="*/ 1160847 w 1162916"/>
              <a:gd name="connsiteY10" fmla="*/ 80402 h 294397"/>
              <a:gd name="connsiteX11" fmla="*/ 1156709 w 1162916"/>
              <a:gd name="connsiteY11" fmla="*/ 84557 h 294397"/>
              <a:gd name="connsiteX12" fmla="*/ 1150501 w 1162916"/>
              <a:gd name="connsiteY12" fmla="*/ 94946 h 294397"/>
              <a:gd name="connsiteX13" fmla="*/ 1148432 w 1162916"/>
              <a:gd name="connsiteY13" fmla="*/ 99101 h 294397"/>
              <a:gd name="connsiteX14" fmla="*/ 1140156 w 1162916"/>
              <a:gd name="connsiteY14" fmla="*/ 107411 h 294397"/>
              <a:gd name="connsiteX15" fmla="*/ 1133948 w 1162916"/>
              <a:gd name="connsiteY15" fmla="*/ 113644 h 294397"/>
              <a:gd name="connsiteX16" fmla="*/ 1125672 w 1162916"/>
              <a:gd name="connsiteY16" fmla="*/ 121955 h 294397"/>
              <a:gd name="connsiteX17" fmla="*/ 1113257 w 1162916"/>
              <a:gd name="connsiteY17" fmla="*/ 132343 h 294397"/>
              <a:gd name="connsiteX18" fmla="*/ 1102911 w 1162916"/>
              <a:gd name="connsiteY18" fmla="*/ 136498 h 294397"/>
              <a:gd name="connsiteX19" fmla="*/ 1090496 w 1162916"/>
              <a:gd name="connsiteY19" fmla="*/ 144808 h 294397"/>
              <a:gd name="connsiteX20" fmla="*/ 1076012 w 1162916"/>
              <a:gd name="connsiteY20" fmla="*/ 155197 h 294397"/>
              <a:gd name="connsiteX21" fmla="*/ 1065667 w 1162916"/>
              <a:gd name="connsiteY21" fmla="*/ 163507 h 294397"/>
              <a:gd name="connsiteX22" fmla="*/ 1030492 w 1162916"/>
              <a:gd name="connsiteY22" fmla="*/ 178050 h 294397"/>
              <a:gd name="connsiteX23" fmla="*/ 997385 w 1162916"/>
              <a:gd name="connsiteY23" fmla="*/ 192594 h 294397"/>
              <a:gd name="connsiteX24" fmla="*/ 962210 w 1162916"/>
              <a:gd name="connsiteY24" fmla="*/ 202982 h 294397"/>
              <a:gd name="connsiteX25" fmla="*/ 927035 w 1162916"/>
              <a:gd name="connsiteY25" fmla="*/ 215448 h 294397"/>
              <a:gd name="connsiteX26" fmla="*/ 889790 w 1162916"/>
              <a:gd name="connsiteY26" fmla="*/ 225836 h 294397"/>
              <a:gd name="connsiteX27" fmla="*/ 852546 w 1162916"/>
              <a:gd name="connsiteY27" fmla="*/ 238301 h 294397"/>
              <a:gd name="connsiteX28" fmla="*/ 778057 w 1162916"/>
              <a:gd name="connsiteY28" fmla="*/ 257000 h 294397"/>
              <a:gd name="connsiteX29" fmla="*/ 736674 w 1162916"/>
              <a:gd name="connsiteY29" fmla="*/ 267388 h 294397"/>
              <a:gd name="connsiteX30" fmla="*/ 693222 w 1162916"/>
              <a:gd name="connsiteY30" fmla="*/ 275699 h 294397"/>
              <a:gd name="connsiteX31" fmla="*/ 653909 w 1162916"/>
              <a:gd name="connsiteY31" fmla="*/ 281931 h 294397"/>
              <a:gd name="connsiteX32" fmla="*/ 610457 w 1162916"/>
              <a:gd name="connsiteY32" fmla="*/ 284009 h 294397"/>
              <a:gd name="connsiteX33" fmla="*/ 567005 w 1162916"/>
              <a:gd name="connsiteY33" fmla="*/ 286087 h 294397"/>
              <a:gd name="connsiteX34" fmla="*/ 523553 w 1162916"/>
              <a:gd name="connsiteY34" fmla="*/ 290242 h 294397"/>
              <a:gd name="connsiteX35" fmla="*/ 482170 w 1162916"/>
              <a:gd name="connsiteY35" fmla="*/ 292320 h 294397"/>
              <a:gd name="connsiteX36" fmla="*/ 434580 w 1162916"/>
              <a:gd name="connsiteY36" fmla="*/ 292320 h 294397"/>
              <a:gd name="connsiteX37" fmla="*/ 393198 w 1162916"/>
              <a:gd name="connsiteY37" fmla="*/ 294397 h 294397"/>
              <a:gd name="connsiteX38" fmla="*/ 349746 w 1162916"/>
              <a:gd name="connsiteY38" fmla="*/ 294397 h 294397"/>
              <a:gd name="connsiteX39" fmla="*/ 312501 w 1162916"/>
              <a:gd name="connsiteY39" fmla="*/ 294397 h 294397"/>
              <a:gd name="connsiteX40" fmla="*/ 275257 w 1162916"/>
              <a:gd name="connsiteY40" fmla="*/ 294397 h 294397"/>
              <a:gd name="connsiteX41" fmla="*/ 240082 w 1162916"/>
              <a:gd name="connsiteY41" fmla="*/ 292320 h 294397"/>
              <a:gd name="connsiteX42" fmla="*/ 206975 w 1162916"/>
              <a:gd name="connsiteY42" fmla="*/ 290242 h 294397"/>
              <a:gd name="connsiteX43" fmla="*/ 178007 w 1162916"/>
              <a:gd name="connsiteY43" fmla="*/ 286087 h 294397"/>
              <a:gd name="connsiteX44" fmla="*/ 149040 w 1162916"/>
              <a:gd name="connsiteY44" fmla="*/ 284009 h 294397"/>
              <a:gd name="connsiteX45" fmla="*/ 124210 w 1162916"/>
              <a:gd name="connsiteY45" fmla="*/ 281931 h 294397"/>
              <a:gd name="connsiteX46" fmla="*/ 95242 w 1162916"/>
              <a:gd name="connsiteY46" fmla="*/ 275699 h 294397"/>
              <a:gd name="connsiteX47" fmla="*/ 68343 w 1162916"/>
              <a:gd name="connsiteY47" fmla="*/ 269466 h 294397"/>
              <a:gd name="connsiteX48" fmla="*/ 39375 w 1162916"/>
              <a:gd name="connsiteY48" fmla="*/ 261155 h 294397"/>
              <a:gd name="connsiteX49" fmla="*/ 14546 w 1162916"/>
              <a:gd name="connsiteY49" fmla="*/ 252845 h 294397"/>
              <a:gd name="connsiteX50" fmla="*/ 3219 w 1162916"/>
              <a:gd name="connsiteY50" fmla="*/ 249054 h 294397"/>
              <a:gd name="connsiteX51" fmla="*/ 0 w 1162916"/>
              <a:gd name="connsiteY51" fmla="*/ 101000 h 294397"/>
              <a:gd name="connsiteX52" fmla="*/ 20753 w 1162916"/>
              <a:gd name="connsiteY52" fmla="*/ 107411 h 294397"/>
              <a:gd name="connsiteX53" fmla="*/ 51790 w 1162916"/>
              <a:gd name="connsiteY53" fmla="*/ 119877 h 294397"/>
              <a:gd name="connsiteX54" fmla="*/ 82827 w 1162916"/>
              <a:gd name="connsiteY54" fmla="*/ 126110 h 294397"/>
              <a:gd name="connsiteX55" fmla="*/ 120072 w 1162916"/>
              <a:gd name="connsiteY55" fmla="*/ 132343 h 294397"/>
              <a:gd name="connsiteX56" fmla="*/ 157316 w 1162916"/>
              <a:gd name="connsiteY56" fmla="*/ 136498 h 294397"/>
              <a:gd name="connsiteX57" fmla="*/ 194561 w 1162916"/>
              <a:gd name="connsiteY57" fmla="*/ 142731 h 294397"/>
              <a:gd name="connsiteX58" fmla="*/ 231805 w 1162916"/>
              <a:gd name="connsiteY58" fmla="*/ 148964 h 294397"/>
              <a:gd name="connsiteX59" fmla="*/ 269050 w 1162916"/>
              <a:gd name="connsiteY59" fmla="*/ 151041 h 294397"/>
              <a:gd name="connsiteX60" fmla="*/ 306294 w 1162916"/>
              <a:gd name="connsiteY60" fmla="*/ 155197 h 294397"/>
              <a:gd name="connsiteX61" fmla="*/ 341469 w 1162916"/>
              <a:gd name="connsiteY61" fmla="*/ 157274 h 294397"/>
              <a:gd name="connsiteX62" fmla="*/ 374575 w 1162916"/>
              <a:gd name="connsiteY62" fmla="*/ 157274 h 294397"/>
              <a:gd name="connsiteX63" fmla="*/ 409751 w 1162916"/>
              <a:gd name="connsiteY63" fmla="*/ 155197 h 294397"/>
              <a:gd name="connsiteX64" fmla="*/ 444926 w 1162916"/>
              <a:gd name="connsiteY64" fmla="*/ 155197 h 294397"/>
              <a:gd name="connsiteX65" fmla="*/ 504931 w 1162916"/>
              <a:gd name="connsiteY65" fmla="*/ 144808 h 294397"/>
              <a:gd name="connsiteX66" fmla="*/ 560798 w 1162916"/>
              <a:gd name="connsiteY66" fmla="*/ 140653 h 294397"/>
              <a:gd name="connsiteX67" fmla="*/ 618733 w 1162916"/>
              <a:gd name="connsiteY67" fmla="*/ 134420 h 294397"/>
              <a:gd name="connsiteX68" fmla="*/ 647701 w 1162916"/>
              <a:gd name="connsiteY68" fmla="*/ 132343 h 294397"/>
              <a:gd name="connsiteX69" fmla="*/ 672531 w 1162916"/>
              <a:gd name="connsiteY69" fmla="*/ 128187 h 294397"/>
              <a:gd name="connsiteX70" fmla="*/ 699430 w 1162916"/>
              <a:gd name="connsiteY70" fmla="*/ 121955 h 294397"/>
              <a:gd name="connsiteX71" fmla="*/ 724259 w 1162916"/>
              <a:gd name="connsiteY71" fmla="*/ 119877 h 294397"/>
              <a:gd name="connsiteX72" fmla="*/ 747020 w 1162916"/>
              <a:gd name="connsiteY72" fmla="*/ 113644 h 294397"/>
              <a:gd name="connsiteX73" fmla="*/ 769780 w 1162916"/>
              <a:gd name="connsiteY73" fmla="*/ 107411 h 294397"/>
              <a:gd name="connsiteX74" fmla="*/ 792541 w 1162916"/>
              <a:gd name="connsiteY74" fmla="*/ 99101 h 294397"/>
              <a:gd name="connsiteX75" fmla="*/ 815301 w 1162916"/>
              <a:gd name="connsiteY75" fmla="*/ 94946 h 294397"/>
              <a:gd name="connsiteX76" fmla="*/ 835993 w 1162916"/>
              <a:gd name="connsiteY76" fmla="*/ 84557 h 294397"/>
              <a:gd name="connsiteX77" fmla="*/ 856684 w 1162916"/>
              <a:gd name="connsiteY77" fmla="*/ 76247 h 294397"/>
              <a:gd name="connsiteX78" fmla="*/ 877375 w 1162916"/>
              <a:gd name="connsiteY78" fmla="*/ 67936 h 294397"/>
              <a:gd name="connsiteX79" fmla="*/ 893929 w 1162916"/>
              <a:gd name="connsiteY79" fmla="*/ 61704 h 294397"/>
              <a:gd name="connsiteX80" fmla="*/ 910482 w 1162916"/>
              <a:gd name="connsiteY80" fmla="*/ 53393 h 294397"/>
              <a:gd name="connsiteX81" fmla="*/ 924966 w 1162916"/>
              <a:gd name="connsiteY81" fmla="*/ 47160 h 294397"/>
              <a:gd name="connsiteX82" fmla="*/ 937380 w 1162916"/>
              <a:gd name="connsiteY82" fmla="*/ 38850 h 294397"/>
              <a:gd name="connsiteX83" fmla="*/ 947726 w 1162916"/>
              <a:gd name="connsiteY83" fmla="*/ 32617 h 294397"/>
              <a:gd name="connsiteX84" fmla="*/ 960141 w 1162916"/>
              <a:gd name="connsiteY84" fmla="*/ 24306 h 294397"/>
              <a:gd name="connsiteX85" fmla="*/ 968417 w 1162916"/>
              <a:gd name="connsiteY85" fmla="*/ 13918 h 294397"/>
              <a:gd name="connsiteX86" fmla="*/ 970487 w 1162916"/>
              <a:gd name="connsiteY86" fmla="*/ 7685 h 294397"/>
              <a:gd name="connsiteX87" fmla="*/ 974625 w 1162916"/>
              <a:gd name="connsiteY87" fmla="*/ 1453 h 294397"/>
              <a:gd name="connsiteX88" fmla="*/ 974987 w 1162916"/>
              <a:gd name="connsiteY88" fmla="*/ 0 h 294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1162916" h="294397">
                <a:moveTo>
                  <a:pt x="974987" y="0"/>
                </a:moveTo>
                <a:lnTo>
                  <a:pt x="1079294" y="2608"/>
                </a:lnTo>
                <a:cubicBezTo>
                  <a:pt x="1083770" y="2811"/>
                  <a:pt x="1117443" y="12157"/>
                  <a:pt x="1123744" y="15308"/>
                </a:cubicBezTo>
                <a:cubicBezTo>
                  <a:pt x="1130570" y="18721"/>
                  <a:pt x="1135968" y="24595"/>
                  <a:pt x="1142794" y="28008"/>
                </a:cubicBezTo>
                <a:lnTo>
                  <a:pt x="1156050" y="32427"/>
                </a:lnTo>
                <a:lnTo>
                  <a:pt x="1160847" y="38850"/>
                </a:lnTo>
                <a:lnTo>
                  <a:pt x="1162916" y="47160"/>
                </a:lnTo>
                <a:lnTo>
                  <a:pt x="1162916" y="57548"/>
                </a:lnTo>
                <a:lnTo>
                  <a:pt x="1162916" y="65859"/>
                </a:lnTo>
                <a:lnTo>
                  <a:pt x="1162916" y="70014"/>
                </a:lnTo>
                <a:lnTo>
                  <a:pt x="1160847" y="80402"/>
                </a:lnTo>
                <a:lnTo>
                  <a:pt x="1156709" y="84557"/>
                </a:lnTo>
                <a:lnTo>
                  <a:pt x="1150501" y="94946"/>
                </a:lnTo>
                <a:lnTo>
                  <a:pt x="1148432" y="99101"/>
                </a:lnTo>
                <a:lnTo>
                  <a:pt x="1140156" y="107411"/>
                </a:lnTo>
                <a:lnTo>
                  <a:pt x="1133948" y="113644"/>
                </a:lnTo>
                <a:lnTo>
                  <a:pt x="1125672" y="121955"/>
                </a:lnTo>
                <a:lnTo>
                  <a:pt x="1113257" y="132343"/>
                </a:lnTo>
                <a:lnTo>
                  <a:pt x="1102911" y="136498"/>
                </a:lnTo>
                <a:lnTo>
                  <a:pt x="1090496" y="144808"/>
                </a:lnTo>
                <a:lnTo>
                  <a:pt x="1076012" y="155197"/>
                </a:lnTo>
                <a:lnTo>
                  <a:pt x="1065667" y="163507"/>
                </a:lnTo>
                <a:lnTo>
                  <a:pt x="1030492" y="178050"/>
                </a:lnTo>
                <a:lnTo>
                  <a:pt x="997385" y="192594"/>
                </a:lnTo>
                <a:lnTo>
                  <a:pt x="962210" y="202982"/>
                </a:lnTo>
                <a:lnTo>
                  <a:pt x="927035" y="215448"/>
                </a:lnTo>
                <a:lnTo>
                  <a:pt x="889790" y="225836"/>
                </a:lnTo>
                <a:lnTo>
                  <a:pt x="852546" y="238301"/>
                </a:lnTo>
                <a:lnTo>
                  <a:pt x="778057" y="257000"/>
                </a:lnTo>
                <a:lnTo>
                  <a:pt x="736674" y="267388"/>
                </a:lnTo>
                <a:lnTo>
                  <a:pt x="693222" y="275699"/>
                </a:lnTo>
                <a:lnTo>
                  <a:pt x="653909" y="281931"/>
                </a:lnTo>
                <a:lnTo>
                  <a:pt x="610457" y="284009"/>
                </a:lnTo>
                <a:lnTo>
                  <a:pt x="567005" y="286087"/>
                </a:lnTo>
                <a:lnTo>
                  <a:pt x="523553" y="290242"/>
                </a:lnTo>
                <a:lnTo>
                  <a:pt x="482170" y="292320"/>
                </a:lnTo>
                <a:lnTo>
                  <a:pt x="434580" y="292320"/>
                </a:lnTo>
                <a:lnTo>
                  <a:pt x="393198" y="294397"/>
                </a:lnTo>
                <a:lnTo>
                  <a:pt x="349746" y="294397"/>
                </a:lnTo>
                <a:lnTo>
                  <a:pt x="312501" y="294397"/>
                </a:lnTo>
                <a:lnTo>
                  <a:pt x="275257" y="294397"/>
                </a:lnTo>
                <a:lnTo>
                  <a:pt x="240082" y="292320"/>
                </a:lnTo>
                <a:lnTo>
                  <a:pt x="206975" y="290242"/>
                </a:lnTo>
                <a:lnTo>
                  <a:pt x="178007" y="286087"/>
                </a:lnTo>
                <a:lnTo>
                  <a:pt x="149040" y="284009"/>
                </a:lnTo>
                <a:lnTo>
                  <a:pt x="124210" y="281931"/>
                </a:lnTo>
                <a:lnTo>
                  <a:pt x="95242" y="275699"/>
                </a:lnTo>
                <a:lnTo>
                  <a:pt x="68343" y="269466"/>
                </a:lnTo>
                <a:lnTo>
                  <a:pt x="39375" y="261155"/>
                </a:lnTo>
                <a:lnTo>
                  <a:pt x="14546" y="252845"/>
                </a:lnTo>
                <a:lnTo>
                  <a:pt x="3219" y="249054"/>
                </a:lnTo>
                <a:lnTo>
                  <a:pt x="0" y="101000"/>
                </a:lnTo>
                <a:lnTo>
                  <a:pt x="20753" y="107411"/>
                </a:lnTo>
                <a:lnTo>
                  <a:pt x="51790" y="119877"/>
                </a:lnTo>
                <a:lnTo>
                  <a:pt x="82827" y="126110"/>
                </a:lnTo>
                <a:lnTo>
                  <a:pt x="120072" y="132343"/>
                </a:lnTo>
                <a:lnTo>
                  <a:pt x="157316" y="136498"/>
                </a:lnTo>
                <a:lnTo>
                  <a:pt x="194561" y="142731"/>
                </a:lnTo>
                <a:lnTo>
                  <a:pt x="231805" y="148964"/>
                </a:lnTo>
                <a:lnTo>
                  <a:pt x="269050" y="151041"/>
                </a:lnTo>
                <a:lnTo>
                  <a:pt x="306294" y="155197"/>
                </a:lnTo>
                <a:lnTo>
                  <a:pt x="341469" y="157274"/>
                </a:lnTo>
                <a:lnTo>
                  <a:pt x="374575" y="157274"/>
                </a:lnTo>
                <a:lnTo>
                  <a:pt x="409751" y="155197"/>
                </a:lnTo>
                <a:lnTo>
                  <a:pt x="444926" y="155197"/>
                </a:lnTo>
                <a:lnTo>
                  <a:pt x="504931" y="144808"/>
                </a:lnTo>
                <a:lnTo>
                  <a:pt x="560798" y="140653"/>
                </a:lnTo>
                <a:lnTo>
                  <a:pt x="618733" y="134420"/>
                </a:lnTo>
                <a:lnTo>
                  <a:pt x="647701" y="132343"/>
                </a:lnTo>
                <a:lnTo>
                  <a:pt x="672531" y="128187"/>
                </a:lnTo>
                <a:lnTo>
                  <a:pt x="699430" y="121955"/>
                </a:lnTo>
                <a:lnTo>
                  <a:pt x="724259" y="119877"/>
                </a:lnTo>
                <a:lnTo>
                  <a:pt x="747020" y="113644"/>
                </a:lnTo>
                <a:lnTo>
                  <a:pt x="769780" y="107411"/>
                </a:lnTo>
                <a:lnTo>
                  <a:pt x="792541" y="99101"/>
                </a:lnTo>
                <a:lnTo>
                  <a:pt x="815301" y="94946"/>
                </a:lnTo>
                <a:lnTo>
                  <a:pt x="835993" y="84557"/>
                </a:lnTo>
                <a:lnTo>
                  <a:pt x="856684" y="76247"/>
                </a:lnTo>
                <a:lnTo>
                  <a:pt x="877375" y="67936"/>
                </a:lnTo>
                <a:lnTo>
                  <a:pt x="893929" y="61704"/>
                </a:lnTo>
                <a:lnTo>
                  <a:pt x="910482" y="53393"/>
                </a:lnTo>
                <a:lnTo>
                  <a:pt x="924966" y="47160"/>
                </a:lnTo>
                <a:lnTo>
                  <a:pt x="937380" y="38850"/>
                </a:lnTo>
                <a:lnTo>
                  <a:pt x="947726" y="32617"/>
                </a:lnTo>
                <a:lnTo>
                  <a:pt x="960141" y="24306"/>
                </a:lnTo>
                <a:lnTo>
                  <a:pt x="968417" y="13918"/>
                </a:lnTo>
                <a:lnTo>
                  <a:pt x="970487" y="7685"/>
                </a:lnTo>
                <a:lnTo>
                  <a:pt x="974625" y="1453"/>
                </a:lnTo>
                <a:lnTo>
                  <a:pt x="974987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任意多边形 127"/>
          <p:cNvSpPr/>
          <p:nvPr/>
        </p:nvSpPr>
        <p:spPr>
          <a:xfrm>
            <a:off x="1502225" y="1693293"/>
            <a:ext cx="918697" cy="253309"/>
          </a:xfrm>
          <a:custGeom>
            <a:avLst/>
            <a:gdLst>
              <a:gd name="connsiteX0" fmla="*/ 721685 w 918697"/>
              <a:gd name="connsiteY0" fmla="*/ 0 h 253309"/>
              <a:gd name="connsiteX1" fmla="*/ 727907 w 918697"/>
              <a:gd name="connsiteY1" fmla="*/ 0 h 253309"/>
              <a:gd name="connsiteX2" fmla="*/ 736202 w 918697"/>
              <a:gd name="connsiteY2" fmla="*/ 2076 h 253309"/>
              <a:gd name="connsiteX3" fmla="*/ 744497 w 918697"/>
              <a:gd name="connsiteY3" fmla="*/ 2076 h 253309"/>
              <a:gd name="connsiteX4" fmla="*/ 754866 w 918697"/>
              <a:gd name="connsiteY4" fmla="*/ 8305 h 253309"/>
              <a:gd name="connsiteX5" fmla="*/ 767309 w 918697"/>
              <a:gd name="connsiteY5" fmla="*/ 14534 h 253309"/>
              <a:gd name="connsiteX6" fmla="*/ 783900 w 918697"/>
              <a:gd name="connsiteY6" fmla="*/ 22839 h 253309"/>
              <a:gd name="connsiteX7" fmla="*/ 802564 w 918697"/>
              <a:gd name="connsiteY7" fmla="*/ 33221 h 253309"/>
              <a:gd name="connsiteX8" fmla="*/ 819154 w 918697"/>
              <a:gd name="connsiteY8" fmla="*/ 45679 h 253309"/>
              <a:gd name="connsiteX9" fmla="*/ 839892 w 918697"/>
              <a:gd name="connsiteY9" fmla="*/ 62289 h 253309"/>
              <a:gd name="connsiteX10" fmla="*/ 850261 w 918697"/>
              <a:gd name="connsiteY10" fmla="*/ 68518 h 253309"/>
              <a:gd name="connsiteX11" fmla="*/ 858557 w 918697"/>
              <a:gd name="connsiteY11" fmla="*/ 76823 h 253309"/>
              <a:gd name="connsiteX12" fmla="*/ 873073 w 918697"/>
              <a:gd name="connsiteY12" fmla="*/ 91357 h 253309"/>
              <a:gd name="connsiteX13" fmla="*/ 887590 w 918697"/>
              <a:gd name="connsiteY13" fmla="*/ 103815 h 253309"/>
              <a:gd name="connsiteX14" fmla="*/ 900033 w 918697"/>
              <a:gd name="connsiteY14" fmla="*/ 114197 h 253309"/>
              <a:gd name="connsiteX15" fmla="*/ 908328 w 918697"/>
              <a:gd name="connsiteY15" fmla="*/ 126654 h 253309"/>
              <a:gd name="connsiteX16" fmla="*/ 914550 w 918697"/>
              <a:gd name="connsiteY16" fmla="*/ 134960 h 253309"/>
              <a:gd name="connsiteX17" fmla="*/ 916623 w 918697"/>
              <a:gd name="connsiteY17" fmla="*/ 141189 h 253309"/>
              <a:gd name="connsiteX18" fmla="*/ 918697 w 918697"/>
              <a:gd name="connsiteY18" fmla="*/ 149494 h 253309"/>
              <a:gd name="connsiteX19" fmla="*/ 918697 w 918697"/>
              <a:gd name="connsiteY19" fmla="*/ 153646 h 253309"/>
              <a:gd name="connsiteX20" fmla="*/ 916623 w 918697"/>
              <a:gd name="connsiteY20" fmla="*/ 159875 h 253309"/>
              <a:gd name="connsiteX21" fmla="*/ 910402 w 918697"/>
              <a:gd name="connsiteY21" fmla="*/ 166104 h 253309"/>
              <a:gd name="connsiteX22" fmla="*/ 908328 w 918697"/>
              <a:gd name="connsiteY22" fmla="*/ 172333 h 253309"/>
              <a:gd name="connsiteX23" fmla="*/ 900033 w 918697"/>
              <a:gd name="connsiteY23" fmla="*/ 178562 h 253309"/>
              <a:gd name="connsiteX24" fmla="*/ 891738 w 918697"/>
              <a:gd name="connsiteY24" fmla="*/ 182715 h 253309"/>
              <a:gd name="connsiteX25" fmla="*/ 881369 w 918697"/>
              <a:gd name="connsiteY25" fmla="*/ 188943 h 253309"/>
              <a:gd name="connsiteX26" fmla="*/ 871000 w 918697"/>
              <a:gd name="connsiteY26" fmla="*/ 191020 h 253309"/>
              <a:gd name="connsiteX27" fmla="*/ 864778 w 918697"/>
              <a:gd name="connsiteY27" fmla="*/ 195172 h 253309"/>
              <a:gd name="connsiteX28" fmla="*/ 856483 w 918697"/>
              <a:gd name="connsiteY28" fmla="*/ 201401 h 253309"/>
              <a:gd name="connsiteX29" fmla="*/ 848188 w 918697"/>
              <a:gd name="connsiteY29" fmla="*/ 205554 h 253309"/>
              <a:gd name="connsiteX30" fmla="*/ 841966 w 918697"/>
              <a:gd name="connsiteY30" fmla="*/ 211783 h 253309"/>
              <a:gd name="connsiteX31" fmla="*/ 833671 w 918697"/>
              <a:gd name="connsiteY31" fmla="*/ 218012 h 253309"/>
              <a:gd name="connsiteX32" fmla="*/ 833109 w 918697"/>
              <a:gd name="connsiteY32" fmla="*/ 218763 h 253309"/>
              <a:gd name="connsiteX33" fmla="*/ 821011 w 918697"/>
              <a:gd name="connsiteY33" fmla="*/ 211798 h 253309"/>
              <a:gd name="connsiteX34" fmla="*/ 783355 w 918697"/>
              <a:gd name="connsiteY34" fmla="*/ 191271 h 253309"/>
              <a:gd name="connsiteX35" fmla="*/ 703883 w 918697"/>
              <a:gd name="connsiteY35" fmla="*/ 193124 h 253309"/>
              <a:gd name="connsiteX36" fmla="*/ 657397 w 918697"/>
              <a:gd name="connsiteY36" fmla="*/ 195761 h 253309"/>
              <a:gd name="connsiteX37" fmla="*/ 657397 w 918697"/>
              <a:gd name="connsiteY37" fmla="*/ 195172 h 253309"/>
              <a:gd name="connsiteX38" fmla="*/ 655324 w 918697"/>
              <a:gd name="connsiteY38" fmla="*/ 191020 h 253309"/>
              <a:gd name="connsiteX39" fmla="*/ 653250 w 918697"/>
              <a:gd name="connsiteY39" fmla="*/ 188943 h 253309"/>
              <a:gd name="connsiteX40" fmla="*/ 647028 w 918697"/>
              <a:gd name="connsiteY40" fmla="*/ 186867 h 253309"/>
              <a:gd name="connsiteX41" fmla="*/ 640807 w 918697"/>
              <a:gd name="connsiteY41" fmla="*/ 186867 h 253309"/>
              <a:gd name="connsiteX42" fmla="*/ 632512 w 918697"/>
              <a:gd name="connsiteY42" fmla="*/ 182715 h 253309"/>
              <a:gd name="connsiteX43" fmla="*/ 624216 w 918697"/>
              <a:gd name="connsiteY43" fmla="*/ 182715 h 253309"/>
              <a:gd name="connsiteX44" fmla="*/ 615921 w 918697"/>
              <a:gd name="connsiteY44" fmla="*/ 182715 h 253309"/>
              <a:gd name="connsiteX45" fmla="*/ 603478 w 918697"/>
              <a:gd name="connsiteY45" fmla="*/ 182715 h 253309"/>
              <a:gd name="connsiteX46" fmla="*/ 593109 w 918697"/>
              <a:gd name="connsiteY46" fmla="*/ 182715 h 253309"/>
              <a:gd name="connsiteX47" fmla="*/ 564076 w 918697"/>
              <a:gd name="connsiteY47" fmla="*/ 182715 h 253309"/>
              <a:gd name="connsiteX48" fmla="*/ 532969 w 918697"/>
              <a:gd name="connsiteY48" fmla="*/ 182715 h 253309"/>
              <a:gd name="connsiteX49" fmla="*/ 503936 w 918697"/>
              <a:gd name="connsiteY49" fmla="*/ 186867 h 253309"/>
              <a:gd name="connsiteX50" fmla="*/ 489419 w 918697"/>
              <a:gd name="connsiteY50" fmla="*/ 188943 h 253309"/>
              <a:gd name="connsiteX51" fmla="*/ 470755 w 918697"/>
              <a:gd name="connsiteY51" fmla="*/ 191020 h 253309"/>
              <a:gd name="connsiteX52" fmla="*/ 458312 w 918697"/>
              <a:gd name="connsiteY52" fmla="*/ 195172 h 253309"/>
              <a:gd name="connsiteX53" fmla="*/ 439647 w 918697"/>
              <a:gd name="connsiteY53" fmla="*/ 197249 h 253309"/>
              <a:gd name="connsiteX54" fmla="*/ 420983 w 918697"/>
              <a:gd name="connsiteY54" fmla="*/ 203478 h 253309"/>
              <a:gd name="connsiteX55" fmla="*/ 402319 w 918697"/>
              <a:gd name="connsiteY55" fmla="*/ 209706 h 253309"/>
              <a:gd name="connsiteX56" fmla="*/ 379507 w 918697"/>
              <a:gd name="connsiteY56" fmla="*/ 211783 h 253309"/>
              <a:gd name="connsiteX57" fmla="*/ 358769 w 918697"/>
              <a:gd name="connsiteY57" fmla="*/ 218012 h 253309"/>
              <a:gd name="connsiteX58" fmla="*/ 335957 w 918697"/>
              <a:gd name="connsiteY58" fmla="*/ 224241 h 253309"/>
              <a:gd name="connsiteX59" fmla="*/ 313145 w 918697"/>
              <a:gd name="connsiteY59" fmla="*/ 226317 h 253309"/>
              <a:gd name="connsiteX60" fmla="*/ 298628 w 918697"/>
              <a:gd name="connsiteY60" fmla="*/ 228393 h 253309"/>
              <a:gd name="connsiteX61" fmla="*/ 288259 w 918697"/>
              <a:gd name="connsiteY61" fmla="*/ 232546 h 253309"/>
              <a:gd name="connsiteX62" fmla="*/ 265448 w 918697"/>
              <a:gd name="connsiteY62" fmla="*/ 238775 h 253309"/>
              <a:gd name="connsiteX63" fmla="*/ 244709 w 918697"/>
              <a:gd name="connsiteY63" fmla="*/ 240851 h 253309"/>
              <a:gd name="connsiteX64" fmla="*/ 228119 w 918697"/>
              <a:gd name="connsiteY64" fmla="*/ 247080 h 253309"/>
              <a:gd name="connsiteX65" fmla="*/ 213602 w 918697"/>
              <a:gd name="connsiteY65" fmla="*/ 249156 h 253309"/>
              <a:gd name="connsiteX66" fmla="*/ 199086 w 918697"/>
              <a:gd name="connsiteY66" fmla="*/ 249156 h 253309"/>
              <a:gd name="connsiteX67" fmla="*/ 186643 w 918697"/>
              <a:gd name="connsiteY67" fmla="*/ 253309 h 253309"/>
              <a:gd name="connsiteX68" fmla="*/ 178348 w 918697"/>
              <a:gd name="connsiteY68" fmla="*/ 253309 h 253309"/>
              <a:gd name="connsiteX69" fmla="*/ 167979 w 918697"/>
              <a:gd name="connsiteY69" fmla="*/ 253309 h 253309"/>
              <a:gd name="connsiteX70" fmla="*/ 159683 w 918697"/>
              <a:gd name="connsiteY70" fmla="*/ 249156 h 253309"/>
              <a:gd name="connsiteX71" fmla="*/ 147240 w 918697"/>
              <a:gd name="connsiteY71" fmla="*/ 242927 h 253309"/>
              <a:gd name="connsiteX72" fmla="*/ 136871 w 918697"/>
              <a:gd name="connsiteY72" fmla="*/ 240851 h 253309"/>
              <a:gd name="connsiteX73" fmla="*/ 122355 w 918697"/>
              <a:gd name="connsiteY73" fmla="*/ 234622 h 253309"/>
              <a:gd name="connsiteX74" fmla="*/ 107838 w 918697"/>
              <a:gd name="connsiteY74" fmla="*/ 226317 h 253309"/>
              <a:gd name="connsiteX75" fmla="*/ 89174 w 918697"/>
              <a:gd name="connsiteY75" fmla="*/ 218012 h 253309"/>
              <a:gd name="connsiteX76" fmla="*/ 72583 w 918697"/>
              <a:gd name="connsiteY76" fmla="*/ 209706 h 253309"/>
              <a:gd name="connsiteX77" fmla="*/ 55993 w 918697"/>
              <a:gd name="connsiteY77" fmla="*/ 197249 h 253309"/>
              <a:gd name="connsiteX78" fmla="*/ 41476 w 918697"/>
              <a:gd name="connsiteY78" fmla="*/ 188943 h 253309"/>
              <a:gd name="connsiteX79" fmla="*/ 29033 w 918697"/>
              <a:gd name="connsiteY79" fmla="*/ 180638 h 253309"/>
              <a:gd name="connsiteX80" fmla="*/ 20738 w 918697"/>
              <a:gd name="connsiteY80" fmla="*/ 172333 h 253309"/>
              <a:gd name="connsiteX81" fmla="*/ 12443 w 918697"/>
              <a:gd name="connsiteY81" fmla="*/ 164028 h 253309"/>
              <a:gd name="connsiteX82" fmla="*/ 6221 w 918697"/>
              <a:gd name="connsiteY82" fmla="*/ 157799 h 253309"/>
              <a:gd name="connsiteX83" fmla="*/ 4148 w 918697"/>
              <a:gd name="connsiteY83" fmla="*/ 151570 h 253309"/>
              <a:gd name="connsiteX84" fmla="*/ 0 w 918697"/>
              <a:gd name="connsiteY84" fmla="*/ 149494 h 253309"/>
              <a:gd name="connsiteX85" fmla="*/ 4148 w 918697"/>
              <a:gd name="connsiteY85" fmla="*/ 145341 h 253309"/>
              <a:gd name="connsiteX86" fmla="*/ 6221 w 918697"/>
              <a:gd name="connsiteY86" fmla="*/ 143265 h 253309"/>
              <a:gd name="connsiteX87" fmla="*/ 12443 w 918697"/>
              <a:gd name="connsiteY87" fmla="*/ 143265 h 253309"/>
              <a:gd name="connsiteX88" fmla="*/ 20738 w 918697"/>
              <a:gd name="connsiteY88" fmla="*/ 141189 h 253309"/>
              <a:gd name="connsiteX89" fmla="*/ 33181 w 918697"/>
              <a:gd name="connsiteY89" fmla="*/ 141189 h 253309"/>
              <a:gd name="connsiteX90" fmla="*/ 47698 w 918697"/>
              <a:gd name="connsiteY90" fmla="*/ 141189 h 253309"/>
              <a:gd name="connsiteX91" fmla="*/ 51845 w 918697"/>
              <a:gd name="connsiteY91" fmla="*/ 141189 h 253309"/>
              <a:gd name="connsiteX92" fmla="*/ 62214 w 918697"/>
              <a:gd name="connsiteY92" fmla="*/ 141189 h 253309"/>
              <a:gd name="connsiteX93" fmla="*/ 72583 w 918697"/>
              <a:gd name="connsiteY93" fmla="*/ 141189 h 253309"/>
              <a:gd name="connsiteX94" fmla="*/ 80879 w 918697"/>
              <a:gd name="connsiteY94" fmla="*/ 141189 h 253309"/>
              <a:gd name="connsiteX95" fmla="*/ 101617 w 918697"/>
              <a:gd name="connsiteY95" fmla="*/ 141189 h 253309"/>
              <a:gd name="connsiteX96" fmla="*/ 122355 w 918697"/>
              <a:gd name="connsiteY96" fmla="*/ 137036 h 253309"/>
              <a:gd name="connsiteX97" fmla="*/ 145167 w 918697"/>
              <a:gd name="connsiteY97" fmla="*/ 137036 h 253309"/>
              <a:gd name="connsiteX98" fmla="*/ 170052 w 918697"/>
              <a:gd name="connsiteY98" fmla="*/ 134960 h 253309"/>
              <a:gd name="connsiteX99" fmla="*/ 199086 w 918697"/>
              <a:gd name="connsiteY99" fmla="*/ 130807 h 253309"/>
              <a:gd name="connsiteX100" fmla="*/ 230193 w 918697"/>
              <a:gd name="connsiteY100" fmla="*/ 128731 h 253309"/>
              <a:gd name="connsiteX101" fmla="*/ 261300 w 918697"/>
              <a:gd name="connsiteY101" fmla="*/ 126654 h 253309"/>
              <a:gd name="connsiteX102" fmla="*/ 296555 w 918697"/>
              <a:gd name="connsiteY102" fmla="*/ 122502 h 253309"/>
              <a:gd name="connsiteX103" fmla="*/ 331809 w 918697"/>
              <a:gd name="connsiteY103" fmla="*/ 116273 h 253309"/>
              <a:gd name="connsiteX104" fmla="*/ 364990 w 918697"/>
              <a:gd name="connsiteY104" fmla="*/ 114197 h 253309"/>
              <a:gd name="connsiteX105" fmla="*/ 400245 w 918697"/>
              <a:gd name="connsiteY105" fmla="*/ 107968 h 253309"/>
              <a:gd name="connsiteX106" fmla="*/ 429278 w 918697"/>
              <a:gd name="connsiteY106" fmla="*/ 103815 h 253309"/>
              <a:gd name="connsiteX107" fmla="*/ 460385 w 918697"/>
              <a:gd name="connsiteY107" fmla="*/ 97586 h 253309"/>
              <a:gd name="connsiteX108" fmla="*/ 489419 w 918697"/>
              <a:gd name="connsiteY108" fmla="*/ 91357 h 253309"/>
              <a:gd name="connsiteX109" fmla="*/ 518452 w 918697"/>
              <a:gd name="connsiteY109" fmla="*/ 85128 h 253309"/>
              <a:gd name="connsiteX110" fmla="*/ 543338 w 918697"/>
              <a:gd name="connsiteY110" fmla="*/ 78900 h 253309"/>
              <a:gd name="connsiteX111" fmla="*/ 566150 w 918697"/>
              <a:gd name="connsiteY111" fmla="*/ 74747 h 253309"/>
              <a:gd name="connsiteX112" fmla="*/ 586888 w 918697"/>
              <a:gd name="connsiteY112" fmla="*/ 70594 h 253309"/>
              <a:gd name="connsiteX113" fmla="*/ 607626 w 918697"/>
              <a:gd name="connsiteY113" fmla="*/ 66442 h 253309"/>
              <a:gd name="connsiteX114" fmla="*/ 624216 w 918697"/>
              <a:gd name="connsiteY114" fmla="*/ 60213 h 253309"/>
              <a:gd name="connsiteX115" fmla="*/ 638733 w 918697"/>
              <a:gd name="connsiteY115" fmla="*/ 53984 h 253309"/>
              <a:gd name="connsiteX116" fmla="*/ 649102 w 918697"/>
              <a:gd name="connsiteY116" fmla="*/ 47755 h 253309"/>
              <a:gd name="connsiteX117" fmla="*/ 661545 w 918697"/>
              <a:gd name="connsiteY117" fmla="*/ 43602 h 253309"/>
              <a:gd name="connsiteX118" fmla="*/ 671914 w 918697"/>
              <a:gd name="connsiteY118" fmla="*/ 37373 h 253309"/>
              <a:gd name="connsiteX119" fmla="*/ 680209 w 918697"/>
              <a:gd name="connsiteY119" fmla="*/ 24916 h 253309"/>
              <a:gd name="connsiteX120" fmla="*/ 686431 w 918697"/>
              <a:gd name="connsiteY120" fmla="*/ 18687 h 253309"/>
              <a:gd name="connsiteX121" fmla="*/ 694726 w 918697"/>
              <a:gd name="connsiteY121" fmla="*/ 14534 h 253309"/>
              <a:gd name="connsiteX122" fmla="*/ 700947 w 918697"/>
              <a:gd name="connsiteY122" fmla="*/ 8305 h 253309"/>
              <a:gd name="connsiteX123" fmla="*/ 709243 w 918697"/>
              <a:gd name="connsiteY123" fmla="*/ 6229 h 253309"/>
              <a:gd name="connsiteX124" fmla="*/ 715464 w 918697"/>
              <a:gd name="connsiteY124" fmla="*/ 2076 h 253309"/>
              <a:gd name="connsiteX125" fmla="*/ 721685 w 918697"/>
              <a:gd name="connsiteY125" fmla="*/ 0 h 25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918697" h="253309">
                <a:moveTo>
                  <a:pt x="721685" y="0"/>
                </a:moveTo>
                <a:lnTo>
                  <a:pt x="727907" y="0"/>
                </a:lnTo>
                <a:lnTo>
                  <a:pt x="736202" y="2076"/>
                </a:lnTo>
                <a:lnTo>
                  <a:pt x="744497" y="2076"/>
                </a:lnTo>
                <a:lnTo>
                  <a:pt x="754866" y="8305"/>
                </a:lnTo>
                <a:lnTo>
                  <a:pt x="767309" y="14534"/>
                </a:lnTo>
                <a:lnTo>
                  <a:pt x="783900" y="22839"/>
                </a:lnTo>
                <a:lnTo>
                  <a:pt x="802564" y="33221"/>
                </a:lnTo>
                <a:lnTo>
                  <a:pt x="819154" y="45679"/>
                </a:lnTo>
                <a:lnTo>
                  <a:pt x="839892" y="62289"/>
                </a:lnTo>
                <a:lnTo>
                  <a:pt x="850261" y="68518"/>
                </a:lnTo>
                <a:lnTo>
                  <a:pt x="858557" y="76823"/>
                </a:lnTo>
                <a:lnTo>
                  <a:pt x="873073" y="91357"/>
                </a:lnTo>
                <a:lnTo>
                  <a:pt x="887590" y="103815"/>
                </a:lnTo>
                <a:lnTo>
                  <a:pt x="900033" y="114197"/>
                </a:lnTo>
                <a:lnTo>
                  <a:pt x="908328" y="126654"/>
                </a:lnTo>
                <a:lnTo>
                  <a:pt x="914550" y="134960"/>
                </a:lnTo>
                <a:lnTo>
                  <a:pt x="916623" y="141189"/>
                </a:lnTo>
                <a:lnTo>
                  <a:pt x="918697" y="149494"/>
                </a:lnTo>
                <a:lnTo>
                  <a:pt x="918697" y="153646"/>
                </a:lnTo>
                <a:lnTo>
                  <a:pt x="916623" y="159875"/>
                </a:lnTo>
                <a:lnTo>
                  <a:pt x="910402" y="166104"/>
                </a:lnTo>
                <a:lnTo>
                  <a:pt x="908328" y="172333"/>
                </a:lnTo>
                <a:lnTo>
                  <a:pt x="900033" y="178562"/>
                </a:lnTo>
                <a:lnTo>
                  <a:pt x="891738" y="182715"/>
                </a:lnTo>
                <a:lnTo>
                  <a:pt x="881369" y="188943"/>
                </a:lnTo>
                <a:lnTo>
                  <a:pt x="871000" y="191020"/>
                </a:lnTo>
                <a:lnTo>
                  <a:pt x="864778" y="195172"/>
                </a:lnTo>
                <a:lnTo>
                  <a:pt x="856483" y="201401"/>
                </a:lnTo>
                <a:lnTo>
                  <a:pt x="848188" y="205554"/>
                </a:lnTo>
                <a:lnTo>
                  <a:pt x="841966" y="211783"/>
                </a:lnTo>
                <a:lnTo>
                  <a:pt x="833671" y="218012"/>
                </a:lnTo>
                <a:lnTo>
                  <a:pt x="833109" y="218763"/>
                </a:lnTo>
                <a:lnTo>
                  <a:pt x="821011" y="211798"/>
                </a:lnTo>
                <a:cubicBezTo>
                  <a:pt x="786388" y="190861"/>
                  <a:pt x="821072" y="203843"/>
                  <a:pt x="783355" y="191271"/>
                </a:cubicBezTo>
                <a:cubicBezTo>
                  <a:pt x="756897" y="192330"/>
                  <a:pt x="730374" y="192507"/>
                  <a:pt x="703883" y="193124"/>
                </a:cubicBezTo>
                <a:lnTo>
                  <a:pt x="657397" y="195761"/>
                </a:lnTo>
                <a:lnTo>
                  <a:pt x="657397" y="195172"/>
                </a:lnTo>
                <a:lnTo>
                  <a:pt x="655324" y="191020"/>
                </a:lnTo>
                <a:lnTo>
                  <a:pt x="653250" y="188943"/>
                </a:lnTo>
                <a:lnTo>
                  <a:pt x="647028" y="186867"/>
                </a:lnTo>
                <a:lnTo>
                  <a:pt x="640807" y="186867"/>
                </a:lnTo>
                <a:lnTo>
                  <a:pt x="632512" y="182715"/>
                </a:lnTo>
                <a:lnTo>
                  <a:pt x="624216" y="182715"/>
                </a:lnTo>
                <a:lnTo>
                  <a:pt x="615921" y="182715"/>
                </a:lnTo>
                <a:lnTo>
                  <a:pt x="603478" y="182715"/>
                </a:lnTo>
                <a:lnTo>
                  <a:pt x="593109" y="182715"/>
                </a:lnTo>
                <a:lnTo>
                  <a:pt x="564076" y="182715"/>
                </a:lnTo>
                <a:lnTo>
                  <a:pt x="532969" y="182715"/>
                </a:lnTo>
                <a:lnTo>
                  <a:pt x="503936" y="186867"/>
                </a:lnTo>
                <a:lnTo>
                  <a:pt x="489419" y="188943"/>
                </a:lnTo>
                <a:lnTo>
                  <a:pt x="470755" y="191020"/>
                </a:lnTo>
                <a:lnTo>
                  <a:pt x="458312" y="195172"/>
                </a:lnTo>
                <a:lnTo>
                  <a:pt x="439647" y="197249"/>
                </a:lnTo>
                <a:lnTo>
                  <a:pt x="420983" y="203478"/>
                </a:lnTo>
                <a:lnTo>
                  <a:pt x="402319" y="209706"/>
                </a:lnTo>
                <a:lnTo>
                  <a:pt x="379507" y="211783"/>
                </a:lnTo>
                <a:lnTo>
                  <a:pt x="358769" y="218012"/>
                </a:lnTo>
                <a:lnTo>
                  <a:pt x="335957" y="224241"/>
                </a:lnTo>
                <a:lnTo>
                  <a:pt x="313145" y="226317"/>
                </a:lnTo>
                <a:lnTo>
                  <a:pt x="298628" y="228393"/>
                </a:lnTo>
                <a:lnTo>
                  <a:pt x="288259" y="232546"/>
                </a:lnTo>
                <a:lnTo>
                  <a:pt x="265448" y="238775"/>
                </a:lnTo>
                <a:lnTo>
                  <a:pt x="244709" y="240851"/>
                </a:lnTo>
                <a:lnTo>
                  <a:pt x="228119" y="247080"/>
                </a:lnTo>
                <a:lnTo>
                  <a:pt x="213602" y="249156"/>
                </a:lnTo>
                <a:lnTo>
                  <a:pt x="199086" y="249156"/>
                </a:lnTo>
                <a:lnTo>
                  <a:pt x="186643" y="253309"/>
                </a:lnTo>
                <a:lnTo>
                  <a:pt x="178348" y="253309"/>
                </a:lnTo>
                <a:lnTo>
                  <a:pt x="167979" y="253309"/>
                </a:lnTo>
                <a:lnTo>
                  <a:pt x="159683" y="249156"/>
                </a:lnTo>
                <a:lnTo>
                  <a:pt x="147240" y="242927"/>
                </a:lnTo>
                <a:lnTo>
                  <a:pt x="136871" y="240851"/>
                </a:lnTo>
                <a:lnTo>
                  <a:pt x="122355" y="234622"/>
                </a:lnTo>
                <a:lnTo>
                  <a:pt x="107838" y="226317"/>
                </a:lnTo>
                <a:lnTo>
                  <a:pt x="89174" y="218012"/>
                </a:lnTo>
                <a:lnTo>
                  <a:pt x="72583" y="209706"/>
                </a:lnTo>
                <a:lnTo>
                  <a:pt x="55993" y="197249"/>
                </a:lnTo>
                <a:lnTo>
                  <a:pt x="41476" y="188943"/>
                </a:lnTo>
                <a:lnTo>
                  <a:pt x="29033" y="180638"/>
                </a:lnTo>
                <a:lnTo>
                  <a:pt x="20738" y="172333"/>
                </a:lnTo>
                <a:lnTo>
                  <a:pt x="12443" y="164028"/>
                </a:lnTo>
                <a:lnTo>
                  <a:pt x="6221" y="157799"/>
                </a:lnTo>
                <a:lnTo>
                  <a:pt x="4148" y="151570"/>
                </a:lnTo>
                <a:lnTo>
                  <a:pt x="0" y="149494"/>
                </a:lnTo>
                <a:lnTo>
                  <a:pt x="4148" y="145341"/>
                </a:lnTo>
                <a:lnTo>
                  <a:pt x="6221" y="143265"/>
                </a:lnTo>
                <a:lnTo>
                  <a:pt x="12443" y="143265"/>
                </a:lnTo>
                <a:lnTo>
                  <a:pt x="20738" y="141189"/>
                </a:lnTo>
                <a:lnTo>
                  <a:pt x="33181" y="141189"/>
                </a:lnTo>
                <a:lnTo>
                  <a:pt x="47698" y="141189"/>
                </a:lnTo>
                <a:lnTo>
                  <a:pt x="51845" y="141189"/>
                </a:lnTo>
                <a:lnTo>
                  <a:pt x="62214" y="141189"/>
                </a:lnTo>
                <a:lnTo>
                  <a:pt x="72583" y="141189"/>
                </a:lnTo>
                <a:lnTo>
                  <a:pt x="80879" y="141189"/>
                </a:lnTo>
                <a:lnTo>
                  <a:pt x="101617" y="141189"/>
                </a:lnTo>
                <a:lnTo>
                  <a:pt x="122355" y="137036"/>
                </a:lnTo>
                <a:lnTo>
                  <a:pt x="145167" y="137036"/>
                </a:lnTo>
                <a:lnTo>
                  <a:pt x="170052" y="134960"/>
                </a:lnTo>
                <a:lnTo>
                  <a:pt x="199086" y="130807"/>
                </a:lnTo>
                <a:lnTo>
                  <a:pt x="230193" y="128731"/>
                </a:lnTo>
                <a:lnTo>
                  <a:pt x="261300" y="126654"/>
                </a:lnTo>
                <a:lnTo>
                  <a:pt x="296555" y="122502"/>
                </a:lnTo>
                <a:lnTo>
                  <a:pt x="331809" y="116273"/>
                </a:lnTo>
                <a:lnTo>
                  <a:pt x="364990" y="114197"/>
                </a:lnTo>
                <a:lnTo>
                  <a:pt x="400245" y="107968"/>
                </a:lnTo>
                <a:lnTo>
                  <a:pt x="429278" y="103815"/>
                </a:lnTo>
                <a:lnTo>
                  <a:pt x="460385" y="97586"/>
                </a:lnTo>
                <a:lnTo>
                  <a:pt x="489419" y="91357"/>
                </a:lnTo>
                <a:lnTo>
                  <a:pt x="518452" y="85128"/>
                </a:lnTo>
                <a:lnTo>
                  <a:pt x="543338" y="78900"/>
                </a:lnTo>
                <a:lnTo>
                  <a:pt x="566150" y="74747"/>
                </a:lnTo>
                <a:lnTo>
                  <a:pt x="586888" y="70594"/>
                </a:lnTo>
                <a:lnTo>
                  <a:pt x="607626" y="66442"/>
                </a:lnTo>
                <a:lnTo>
                  <a:pt x="624216" y="60213"/>
                </a:lnTo>
                <a:lnTo>
                  <a:pt x="638733" y="53984"/>
                </a:lnTo>
                <a:lnTo>
                  <a:pt x="649102" y="47755"/>
                </a:lnTo>
                <a:lnTo>
                  <a:pt x="661545" y="43602"/>
                </a:lnTo>
                <a:lnTo>
                  <a:pt x="671914" y="37373"/>
                </a:lnTo>
                <a:lnTo>
                  <a:pt x="680209" y="24916"/>
                </a:lnTo>
                <a:lnTo>
                  <a:pt x="686431" y="18687"/>
                </a:lnTo>
                <a:lnTo>
                  <a:pt x="694726" y="14534"/>
                </a:lnTo>
                <a:lnTo>
                  <a:pt x="700947" y="8305"/>
                </a:lnTo>
                <a:lnTo>
                  <a:pt x="709243" y="6229"/>
                </a:lnTo>
                <a:lnTo>
                  <a:pt x="715464" y="2076"/>
                </a:lnTo>
                <a:lnTo>
                  <a:pt x="721685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任意多边形 128"/>
          <p:cNvSpPr/>
          <p:nvPr/>
        </p:nvSpPr>
        <p:spPr>
          <a:xfrm>
            <a:off x="1427736" y="2318173"/>
            <a:ext cx="334219" cy="968536"/>
          </a:xfrm>
          <a:custGeom>
            <a:avLst/>
            <a:gdLst>
              <a:gd name="connsiteX0" fmla="*/ 10346 w 334219"/>
              <a:gd name="connsiteY0" fmla="*/ 0 h 968536"/>
              <a:gd name="connsiteX1" fmla="*/ 18622 w 334219"/>
              <a:gd name="connsiteY1" fmla="*/ 0 h 968536"/>
              <a:gd name="connsiteX2" fmla="*/ 26899 w 334219"/>
              <a:gd name="connsiteY2" fmla="*/ 0 h 968536"/>
              <a:gd name="connsiteX3" fmla="*/ 39314 w 334219"/>
              <a:gd name="connsiteY3" fmla="*/ 0 h 968536"/>
              <a:gd name="connsiteX4" fmla="*/ 49659 w 334219"/>
              <a:gd name="connsiteY4" fmla="*/ 0 h 968536"/>
              <a:gd name="connsiteX5" fmla="*/ 64143 w 334219"/>
              <a:gd name="connsiteY5" fmla="*/ 2078 h 968536"/>
              <a:gd name="connsiteX6" fmla="*/ 82765 w 334219"/>
              <a:gd name="connsiteY6" fmla="*/ 6233 h 968536"/>
              <a:gd name="connsiteX7" fmla="*/ 97249 w 334219"/>
              <a:gd name="connsiteY7" fmla="*/ 8311 h 968536"/>
              <a:gd name="connsiteX8" fmla="*/ 109664 w 334219"/>
              <a:gd name="connsiteY8" fmla="*/ 10388 h 968536"/>
              <a:gd name="connsiteX9" fmla="*/ 120010 w 334219"/>
              <a:gd name="connsiteY9" fmla="*/ 16621 h 968536"/>
              <a:gd name="connsiteX10" fmla="*/ 128286 w 334219"/>
              <a:gd name="connsiteY10" fmla="*/ 22854 h 968536"/>
              <a:gd name="connsiteX11" fmla="*/ 136563 w 334219"/>
              <a:gd name="connsiteY11" fmla="*/ 24932 h 968536"/>
              <a:gd name="connsiteX12" fmla="*/ 142770 w 334219"/>
              <a:gd name="connsiteY12" fmla="*/ 31164 h 968536"/>
              <a:gd name="connsiteX13" fmla="*/ 144840 w 334219"/>
              <a:gd name="connsiteY13" fmla="*/ 37397 h 968536"/>
              <a:gd name="connsiteX14" fmla="*/ 144840 w 334219"/>
              <a:gd name="connsiteY14" fmla="*/ 39475 h 968536"/>
              <a:gd name="connsiteX15" fmla="*/ 144840 w 334219"/>
              <a:gd name="connsiteY15" fmla="*/ 43630 h 968536"/>
              <a:gd name="connsiteX16" fmla="*/ 144840 w 334219"/>
              <a:gd name="connsiteY16" fmla="*/ 45708 h 968536"/>
              <a:gd name="connsiteX17" fmla="*/ 144840 w 334219"/>
              <a:gd name="connsiteY17" fmla="*/ 51941 h 968536"/>
              <a:gd name="connsiteX18" fmla="*/ 144840 w 334219"/>
              <a:gd name="connsiteY18" fmla="*/ 60251 h 968536"/>
              <a:gd name="connsiteX19" fmla="*/ 144840 w 334219"/>
              <a:gd name="connsiteY19" fmla="*/ 68562 h 968536"/>
              <a:gd name="connsiteX20" fmla="*/ 144840 w 334219"/>
              <a:gd name="connsiteY20" fmla="*/ 81027 h 968536"/>
              <a:gd name="connsiteX21" fmla="*/ 144840 w 334219"/>
              <a:gd name="connsiteY21" fmla="*/ 95571 h 968536"/>
              <a:gd name="connsiteX22" fmla="*/ 144840 w 334219"/>
              <a:gd name="connsiteY22" fmla="*/ 108036 h 968536"/>
              <a:gd name="connsiteX23" fmla="*/ 144840 w 334219"/>
              <a:gd name="connsiteY23" fmla="*/ 126735 h 968536"/>
              <a:gd name="connsiteX24" fmla="*/ 144840 w 334219"/>
              <a:gd name="connsiteY24" fmla="*/ 145434 h 968536"/>
              <a:gd name="connsiteX25" fmla="*/ 144840 w 334219"/>
              <a:gd name="connsiteY25" fmla="*/ 166210 h 968536"/>
              <a:gd name="connsiteX26" fmla="*/ 144840 w 334219"/>
              <a:gd name="connsiteY26" fmla="*/ 186986 h 968536"/>
              <a:gd name="connsiteX27" fmla="*/ 144840 w 334219"/>
              <a:gd name="connsiteY27" fmla="*/ 209840 h 968536"/>
              <a:gd name="connsiteX28" fmla="*/ 144840 w 334219"/>
              <a:gd name="connsiteY28" fmla="*/ 234771 h 968536"/>
              <a:gd name="connsiteX29" fmla="*/ 144840 w 334219"/>
              <a:gd name="connsiteY29" fmla="*/ 261780 h 968536"/>
              <a:gd name="connsiteX30" fmla="*/ 144840 w 334219"/>
              <a:gd name="connsiteY30" fmla="*/ 290867 h 968536"/>
              <a:gd name="connsiteX31" fmla="*/ 144840 w 334219"/>
              <a:gd name="connsiteY31" fmla="*/ 322031 h 968536"/>
              <a:gd name="connsiteX32" fmla="*/ 144840 w 334219"/>
              <a:gd name="connsiteY32" fmla="*/ 351118 h 968536"/>
              <a:gd name="connsiteX33" fmla="*/ 142770 w 334219"/>
              <a:gd name="connsiteY33" fmla="*/ 376050 h 968536"/>
              <a:gd name="connsiteX34" fmla="*/ 142770 w 334219"/>
              <a:gd name="connsiteY34" fmla="*/ 403059 h 968536"/>
              <a:gd name="connsiteX35" fmla="*/ 142770 w 334219"/>
              <a:gd name="connsiteY35" fmla="*/ 427990 h 968536"/>
              <a:gd name="connsiteX36" fmla="*/ 144840 w 334219"/>
              <a:gd name="connsiteY36" fmla="*/ 450844 h 968536"/>
              <a:gd name="connsiteX37" fmla="*/ 144840 w 334219"/>
              <a:gd name="connsiteY37" fmla="*/ 473698 h 968536"/>
              <a:gd name="connsiteX38" fmla="*/ 144840 w 334219"/>
              <a:gd name="connsiteY38" fmla="*/ 494474 h 968536"/>
              <a:gd name="connsiteX39" fmla="*/ 146909 w 334219"/>
              <a:gd name="connsiteY39" fmla="*/ 515250 h 968536"/>
              <a:gd name="connsiteX40" fmla="*/ 146909 w 334219"/>
              <a:gd name="connsiteY40" fmla="*/ 533949 h 968536"/>
              <a:gd name="connsiteX41" fmla="*/ 151047 w 334219"/>
              <a:gd name="connsiteY41" fmla="*/ 552647 h 968536"/>
              <a:gd name="connsiteX42" fmla="*/ 151047 w 334219"/>
              <a:gd name="connsiteY42" fmla="*/ 567191 h 968536"/>
              <a:gd name="connsiteX43" fmla="*/ 153116 w 334219"/>
              <a:gd name="connsiteY43" fmla="*/ 579656 h 968536"/>
              <a:gd name="connsiteX44" fmla="*/ 157254 w 334219"/>
              <a:gd name="connsiteY44" fmla="*/ 594200 h 968536"/>
              <a:gd name="connsiteX45" fmla="*/ 159324 w 334219"/>
              <a:gd name="connsiteY45" fmla="*/ 608743 h 968536"/>
              <a:gd name="connsiteX46" fmla="*/ 161393 w 334219"/>
              <a:gd name="connsiteY46" fmla="*/ 621209 h 968536"/>
              <a:gd name="connsiteX47" fmla="*/ 165531 w 334219"/>
              <a:gd name="connsiteY47" fmla="*/ 644063 h 968536"/>
              <a:gd name="connsiteX48" fmla="*/ 173807 w 334219"/>
              <a:gd name="connsiteY48" fmla="*/ 664839 h 968536"/>
              <a:gd name="connsiteX49" fmla="*/ 182084 w 334219"/>
              <a:gd name="connsiteY49" fmla="*/ 687693 h 968536"/>
              <a:gd name="connsiteX50" fmla="*/ 190361 w 334219"/>
              <a:gd name="connsiteY50" fmla="*/ 704314 h 968536"/>
              <a:gd name="connsiteX51" fmla="*/ 204845 w 334219"/>
              <a:gd name="connsiteY51" fmla="*/ 725090 h 968536"/>
              <a:gd name="connsiteX52" fmla="*/ 219328 w 334219"/>
              <a:gd name="connsiteY52" fmla="*/ 741711 h 968536"/>
              <a:gd name="connsiteX53" fmla="*/ 235882 w 334219"/>
              <a:gd name="connsiteY53" fmla="*/ 758332 h 968536"/>
              <a:gd name="connsiteX54" fmla="*/ 256573 w 334219"/>
              <a:gd name="connsiteY54" fmla="*/ 777030 h 968536"/>
              <a:gd name="connsiteX55" fmla="*/ 264849 w 334219"/>
              <a:gd name="connsiteY55" fmla="*/ 785341 h 968536"/>
              <a:gd name="connsiteX56" fmla="*/ 277264 w 334219"/>
              <a:gd name="connsiteY56" fmla="*/ 793651 h 968536"/>
              <a:gd name="connsiteX57" fmla="*/ 287610 w 334219"/>
              <a:gd name="connsiteY57" fmla="*/ 799884 h 968536"/>
              <a:gd name="connsiteX58" fmla="*/ 300025 w 334219"/>
              <a:gd name="connsiteY58" fmla="*/ 808195 h 968536"/>
              <a:gd name="connsiteX59" fmla="*/ 324854 w 334219"/>
              <a:gd name="connsiteY59" fmla="*/ 818583 h 968536"/>
              <a:gd name="connsiteX60" fmla="*/ 331000 w 334219"/>
              <a:gd name="connsiteY60" fmla="*/ 820482 h 968536"/>
              <a:gd name="connsiteX61" fmla="*/ 334219 w 334219"/>
              <a:gd name="connsiteY61" fmla="*/ 968536 h 968536"/>
              <a:gd name="connsiteX62" fmla="*/ 320716 w 334219"/>
              <a:gd name="connsiteY62" fmla="*/ 964016 h 968536"/>
              <a:gd name="connsiteX63" fmla="*/ 291748 w 334219"/>
              <a:gd name="connsiteY63" fmla="*/ 949473 h 968536"/>
              <a:gd name="connsiteX64" fmla="*/ 264849 w 334219"/>
              <a:gd name="connsiteY64" fmla="*/ 934930 h 968536"/>
              <a:gd name="connsiteX65" fmla="*/ 235882 w 334219"/>
              <a:gd name="connsiteY65" fmla="*/ 920386 h 968536"/>
              <a:gd name="connsiteX66" fmla="*/ 211052 w 334219"/>
              <a:gd name="connsiteY66" fmla="*/ 901688 h 968536"/>
              <a:gd name="connsiteX67" fmla="*/ 184153 w 334219"/>
              <a:gd name="connsiteY67" fmla="*/ 882989 h 968536"/>
              <a:gd name="connsiteX68" fmla="*/ 165531 w 334219"/>
              <a:gd name="connsiteY68" fmla="*/ 862213 h 968536"/>
              <a:gd name="connsiteX69" fmla="*/ 144840 w 334219"/>
              <a:gd name="connsiteY69" fmla="*/ 839359 h 968536"/>
              <a:gd name="connsiteX70" fmla="*/ 128286 w 334219"/>
              <a:gd name="connsiteY70" fmla="*/ 814428 h 968536"/>
              <a:gd name="connsiteX71" fmla="*/ 109664 w 334219"/>
              <a:gd name="connsiteY71" fmla="*/ 787418 h 968536"/>
              <a:gd name="connsiteX72" fmla="*/ 99319 w 334219"/>
              <a:gd name="connsiteY72" fmla="*/ 758332 h 968536"/>
              <a:gd name="connsiteX73" fmla="*/ 91042 w 334219"/>
              <a:gd name="connsiteY73" fmla="*/ 743788 h 968536"/>
              <a:gd name="connsiteX74" fmla="*/ 84835 w 334219"/>
              <a:gd name="connsiteY74" fmla="*/ 727167 h 968536"/>
              <a:gd name="connsiteX75" fmla="*/ 78627 w 334219"/>
              <a:gd name="connsiteY75" fmla="*/ 710547 h 968536"/>
              <a:gd name="connsiteX76" fmla="*/ 72420 w 334219"/>
              <a:gd name="connsiteY76" fmla="*/ 691848 h 968536"/>
              <a:gd name="connsiteX77" fmla="*/ 68282 w 334219"/>
              <a:gd name="connsiteY77" fmla="*/ 673149 h 968536"/>
              <a:gd name="connsiteX78" fmla="*/ 64143 w 334219"/>
              <a:gd name="connsiteY78" fmla="*/ 652373 h 968536"/>
              <a:gd name="connsiteX79" fmla="*/ 60005 w 334219"/>
              <a:gd name="connsiteY79" fmla="*/ 631597 h 968536"/>
              <a:gd name="connsiteX80" fmla="*/ 55867 w 334219"/>
              <a:gd name="connsiteY80" fmla="*/ 608743 h 968536"/>
              <a:gd name="connsiteX81" fmla="*/ 53798 w 334219"/>
              <a:gd name="connsiteY81" fmla="*/ 585889 h 968536"/>
              <a:gd name="connsiteX82" fmla="*/ 49659 w 334219"/>
              <a:gd name="connsiteY82" fmla="*/ 560958 h 968536"/>
              <a:gd name="connsiteX83" fmla="*/ 49659 w 334219"/>
              <a:gd name="connsiteY83" fmla="*/ 533949 h 968536"/>
              <a:gd name="connsiteX84" fmla="*/ 49659 w 334219"/>
              <a:gd name="connsiteY84" fmla="*/ 504862 h 968536"/>
              <a:gd name="connsiteX85" fmla="*/ 47590 w 334219"/>
              <a:gd name="connsiteY85" fmla="*/ 479931 h 968536"/>
              <a:gd name="connsiteX86" fmla="*/ 47590 w 334219"/>
              <a:gd name="connsiteY86" fmla="*/ 448766 h 968536"/>
              <a:gd name="connsiteX87" fmla="*/ 49659 w 334219"/>
              <a:gd name="connsiteY87" fmla="*/ 419680 h 968536"/>
              <a:gd name="connsiteX88" fmla="*/ 49659 w 334219"/>
              <a:gd name="connsiteY88" fmla="*/ 388515 h 968536"/>
              <a:gd name="connsiteX89" fmla="*/ 49659 w 334219"/>
              <a:gd name="connsiteY89" fmla="*/ 355273 h 968536"/>
              <a:gd name="connsiteX90" fmla="*/ 49659 w 334219"/>
              <a:gd name="connsiteY90" fmla="*/ 328264 h 968536"/>
              <a:gd name="connsiteX91" fmla="*/ 49659 w 334219"/>
              <a:gd name="connsiteY91" fmla="*/ 301255 h 968536"/>
              <a:gd name="connsiteX92" fmla="*/ 47590 w 334219"/>
              <a:gd name="connsiteY92" fmla="*/ 276324 h 968536"/>
              <a:gd name="connsiteX93" fmla="*/ 47590 w 334219"/>
              <a:gd name="connsiteY93" fmla="*/ 249315 h 968536"/>
              <a:gd name="connsiteX94" fmla="*/ 47590 w 334219"/>
              <a:gd name="connsiteY94" fmla="*/ 226461 h 968536"/>
              <a:gd name="connsiteX95" fmla="*/ 45521 w 334219"/>
              <a:gd name="connsiteY95" fmla="*/ 207762 h 968536"/>
              <a:gd name="connsiteX96" fmla="*/ 45521 w 334219"/>
              <a:gd name="connsiteY96" fmla="*/ 186986 h 968536"/>
              <a:gd name="connsiteX97" fmla="*/ 41383 w 334219"/>
              <a:gd name="connsiteY97" fmla="*/ 166210 h 968536"/>
              <a:gd name="connsiteX98" fmla="*/ 39314 w 334219"/>
              <a:gd name="connsiteY98" fmla="*/ 151666 h 968536"/>
              <a:gd name="connsiteX99" fmla="*/ 35175 w 334219"/>
              <a:gd name="connsiteY99" fmla="*/ 135045 h 968536"/>
              <a:gd name="connsiteX100" fmla="*/ 33106 w 334219"/>
              <a:gd name="connsiteY100" fmla="*/ 120502 h 968536"/>
              <a:gd name="connsiteX101" fmla="*/ 31037 w 334219"/>
              <a:gd name="connsiteY101" fmla="*/ 108036 h 968536"/>
              <a:gd name="connsiteX102" fmla="*/ 26899 w 334219"/>
              <a:gd name="connsiteY102" fmla="*/ 97648 h 968536"/>
              <a:gd name="connsiteX103" fmla="*/ 24830 w 334219"/>
              <a:gd name="connsiteY103" fmla="*/ 89338 h 968536"/>
              <a:gd name="connsiteX104" fmla="*/ 18622 w 334219"/>
              <a:gd name="connsiteY104" fmla="*/ 83105 h 968536"/>
              <a:gd name="connsiteX105" fmla="*/ 12415 w 334219"/>
              <a:gd name="connsiteY105" fmla="*/ 68562 h 968536"/>
              <a:gd name="connsiteX106" fmla="*/ 8277 w 334219"/>
              <a:gd name="connsiteY106" fmla="*/ 58174 h 968536"/>
              <a:gd name="connsiteX107" fmla="*/ 4138 w 334219"/>
              <a:gd name="connsiteY107" fmla="*/ 47785 h 968536"/>
              <a:gd name="connsiteX108" fmla="*/ 2069 w 334219"/>
              <a:gd name="connsiteY108" fmla="*/ 37397 h 968536"/>
              <a:gd name="connsiteX109" fmla="*/ 2069 w 334219"/>
              <a:gd name="connsiteY109" fmla="*/ 29087 h 968536"/>
              <a:gd name="connsiteX110" fmla="*/ 0 w 334219"/>
              <a:gd name="connsiteY110" fmla="*/ 20776 h 968536"/>
              <a:gd name="connsiteX111" fmla="*/ 2069 w 334219"/>
              <a:gd name="connsiteY111" fmla="*/ 10388 h 968536"/>
              <a:gd name="connsiteX112" fmla="*/ 2069 w 334219"/>
              <a:gd name="connsiteY112" fmla="*/ 6233 h 968536"/>
              <a:gd name="connsiteX113" fmla="*/ 8277 w 334219"/>
              <a:gd name="connsiteY113" fmla="*/ 2078 h 968536"/>
              <a:gd name="connsiteX114" fmla="*/ 10346 w 334219"/>
              <a:gd name="connsiteY114" fmla="*/ 0 h 96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334219" h="968536">
                <a:moveTo>
                  <a:pt x="10346" y="0"/>
                </a:moveTo>
                <a:lnTo>
                  <a:pt x="18622" y="0"/>
                </a:lnTo>
                <a:lnTo>
                  <a:pt x="26899" y="0"/>
                </a:lnTo>
                <a:lnTo>
                  <a:pt x="39314" y="0"/>
                </a:lnTo>
                <a:lnTo>
                  <a:pt x="49659" y="0"/>
                </a:lnTo>
                <a:lnTo>
                  <a:pt x="64143" y="2078"/>
                </a:lnTo>
                <a:lnTo>
                  <a:pt x="82765" y="6233"/>
                </a:lnTo>
                <a:lnTo>
                  <a:pt x="97249" y="8311"/>
                </a:lnTo>
                <a:lnTo>
                  <a:pt x="109664" y="10388"/>
                </a:lnTo>
                <a:lnTo>
                  <a:pt x="120010" y="16621"/>
                </a:lnTo>
                <a:lnTo>
                  <a:pt x="128286" y="22854"/>
                </a:lnTo>
                <a:lnTo>
                  <a:pt x="136563" y="24932"/>
                </a:lnTo>
                <a:lnTo>
                  <a:pt x="142770" y="31164"/>
                </a:lnTo>
                <a:lnTo>
                  <a:pt x="144840" y="37397"/>
                </a:lnTo>
                <a:lnTo>
                  <a:pt x="144840" y="39475"/>
                </a:lnTo>
                <a:lnTo>
                  <a:pt x="144840" y="43630"/>
                </a:lnTo>
                <a:lnTo>
                  <a:pt x="144840" y="45708"/>
                </a:lnTo>
                <a:lnTo>
                  <a:pt x="144840" y="51941"/>
                </a:lnTo>
                <a:lnTo>
                  <a:pt x="144840" y="60251"/>
                </a:lnTo>
                <a:lnTo>
                  <a:pt x="144840" y="68562"/>
                </a:lnTo>
                <a:lnTo>
                  <a:pt x="144840" y="81027"/>
                </a:lnTo>
                <a:lnTo>
                  <a:pt x="144840" y="95571"/>
                </a:lnTo>
                <a:lnTo>
                  <a:pt x="144840" y="108036"/>
                </a:lnTo>
                <a:lnTo>
                  <a:pt x="144840" y="126735"/>
                </a:lnTo>
                <a:lnTo>
                  <a:pt x="144840" y="145434"/>
                </a:lnTo>
                <a:lnTo>
                  <a:pt x="144840" y="166210"/>
                </a:lnTo>
                <a:lnTo>
                  <a:pt x="144840" y="186986"/>
                </a:lnTo>
                <a:lnTo>
                  <a:pt x="144840" y="209840"/>
                </a:lnTo>
                <a:lnTo>
                  <a:pt x="144840" y="234771"/>
                </a:lnTo>
                <a:lnTo>
                  <a:pt x="144840" y="261780"/>
                </a:lnTo>
                <a:lnTo>
                  <a:pt x="144840" y="290867"/>
                </a:lnTo>
                <a:lnTo>
                  <a:pt x="144840" y="322031"/>
                </a:lnTo>
                <a:lnTo>
                  <a:pt x="144840" y="351118"/>
                </a:lnTo>
                <a:lnTo>
                  <a:pt x="142770" y="376050"/>
                </a:lnTo>
                <a:lnTo>
                  <a:pt x="142770" y="403059"/>
                </a:lnTo>
                <a:lnTo>
                  <a:pt x="142770" y="427990"/>
                </a:lnTo>
                <a:lnTo>
                  <a:pt x="144840" y="450844"/>
                </a:lnTo>
                <a:lnTo>
                  <a:pt x="144840" y="473698"/>
                </a:lnTo>
                <a:lnTo>
                  <a:pt x="144840" y="494474"/>
                </a:lnTo>
                <a:lnTo>
                  <a:pt x="146909" y="515250"/>
                </a:lnTo>
                <a:lnTo>
                  <a:pt x="146909" y="533949"/>
                </a:lnTo>
                <a:lnTo>
                  <a:pt x="151047" y="552647"/>
                </a:lnTo>
                <a:lnTo>
                  <a:pt x="151047" y="567191"/>
                </a:lnTo>
                <a:lnTo>
                  <a:pt x="153116" y="579656"/>
                </a:lnTo>
                <a:lnTo>
                  <a:pt x="157254" y="594200"/>
                </a:lnTo>
                <a:lnTo>
                  <a:pt x="159324" y="608743"/>
                </a:lnTo>
                <a:lnTo>
                  <a:pt x="161393" y="621209"/>
                </a:lnTo>
                <a:lnTo>
                  <a:pt x="165531" y="644063"/>
                </a:lnTo>
                <a:lnTo>
                  <a:pt x="173807" y="664839"/>
                </a:lnTo>
                <a:lnTo>
                  <a:pt x="182084" y="687693"/>
                </a:lnTo>
                <a:lnTo>
                  <a:pt x="190361" y="704314"/>
                </a:lnTo>
                <a:lnTo>
                  <a:pt x="204845" y="725090"/>
                </a:lnTo>
                <a:lnTo>
                  <a:pt x="219328" y="741711"/>
                </a:lnTo>
                <a:lnTo>
                  <a:pt x="235882" y="758332"/>
                </a:lnTo>
                <a:lnTo>
                  <a:pt x="256573" y="777030"/>
                </a:lnTo>
                <a:lnTo>
                  <a:pt x="264849" y="785341"/>
                </a:lnTo>
                <a:lnTo>
                  <a:pt x="277264" y="793651"/>
                </a:lnTo>
                <a:lnTo>
                  <a:pt x="287610" y="799884"/>
                </a:lnTo>
                <a:lnTo>
                  <a:pt x="300025" y="808195"/>
                </a:lnTo>
                <a:lnTo>
                  <a:pt x="324854" y="818583"/>
                </a:lnTo>
                <a:lnTo>
                  <a:pt x="331000" y="820482"/>
                </a:lnTo>
                <a:lnTo>
                  <a:pt x="334219" y="968536"/>
                </a:lnTo>
                <a:lnTo>
                  <a:pt x="320716" y="964016"/>
                </a:lnTo>
                <a:lnTo>
                  <a:pt x="291748" y="949473"/>
                </a:lnTo>
                <a:lnTo>
                  <a:pt x="264849" y="934930"/>
                </a:lnTo>
                <a:lnTo>
                  <a:pt x="235882" y="920386"/>
                </a:lnTo>
                <a:lnTo>
                  <a:pt x="211052" y="901688"/>
                </a:lnTo>
                <a:lnTo>
                  <a:pt x="184153" y="882989"/>
                </a:lnTo>
                <a:lnTo>
                  <a:pt x="165531" y="862213"/>
                </a:lnTo>
                <a:lnTo>
                  <a:pt x="144840" y="839359"/>
                </a:lnTo>
                <a:lnTo>
                  <a:pt x="128286" y="814428"/>
                </a:lnTo>
                <a:lnTo>
                  <a:pt x="109664" y="787418"/>
                </a:lnTo>
                <a:lnTo>
                  <a:pt x="99319" y="758332"/>
                </a:lnTo>
                <a:lnTo>
                  <a:pt x="91042" y="743788"/>
                </a:lnTo>
                <a:lnTo>
                  <a:pt x="84835" y="727167"/>
                </a:lnTo>
                <a:lnTo>
                  <a:pt x="78627" y="710547"/>
                </a:lnTo>
                <a:lnTo>
                  <a:pt x="72420" y="691848"/>
                </a:lnTo>
                <a:lnTo>
                  <a:pt x="68282" y="673149"/>
                </a:lnTo>
                <a:lnTo>
                  <a:pt x="64143" y="652373"/>
                </a:lnTo>
                <a:lnTo>
                  <a:pt x="60005" y="631597"/>
                </a:lnTo>
                <a:lnTo>
                  <a:pt x="55867" y="608743"/>
                </a:lnTo>
                <a:lnTo>
                  <a:pt x="53798" y="585889"/>
                </a:lnTo>
                <a:lnTo>
                  <a:pt x="49659" y="560958"/>
                </a:lnTo>
                <a:lnTo>
                  <a:pt x="49659" y="533949"/>
                </a:lnTo>
                <a:lnTo>
                  <a:pt x="49659" y="504862"/>
                </a:lnTo>
                <a:lnTo>
                  <a:pt x="47590" y="479931"/>
                </a:lnTo>
                <a:lnTo>
                  <a:pt x="47590" y="448766"/>
                </a:lnTo>
                <a:lnTo>
                  <a:pt x="49659" y="419680"/>
                </a:lnTo>
                <a:lnTo>
                  <a:pt x="49659" y="388515"/>
                </a:lnTo>
                <a:lnTo>
                  <a:pt x="49659" y="355273"/>
                </a:lnTo>
                <a:lnTo>
                  <a:pt x="49659" y="328264"/>
                </a:lnTo>
                <a:lnTo>
                  <a:pt x="49659" y="301255"/>
                </a:lnTo>
                <a:lnTo>
                  <a:pt x="47590" y="276324"/>
                </a:lnTo>
                <a:lnTo>
                  <a:pt x="47590" y="249315"/>
                </a:lnTo>
                <a:lnTo>
                  <a:pt x="47590" y="226461"/>
                </a:lnTo>
                <a:lnTo>
                  <a:pt x="45521" y="207762"/>
                </a:lnTo>
                <a:lnTo>
                  <a:pt x="45521" y="186986"/>
                </a:lnTo>
                <a:lnTo>
                  <a:pt x="41383" y="166210"/>
                </a:lnTo>
                <a:lnTo>
                  <a:pt x="39314" y="151666"/>
                </a:lnTo>
                <a:lnTo>
                  <a:pt x="35175" y="135045"/>
                </a:lnTo>
                <a:lnTo>
                  <a:pt x="33106" y="120502"/>
                </a:lnTo>
                <a:lnTo>
                  <a:pt x="31037" y="108036"/>
                </a:lnTo>
                <a:lnTo>
                  <a:pt x="26899" y="97648"/>
                </a:lnTo>
                <a:lnTo>
                  <a:pt x="24830" y="89338"/>
                </a:lnTo>
                <a:lnTo>
                  <a:pt x="18622" y="83105"/>
                </a:lnTo>
                <a:lnTo>
                  <a:pt x="12415" y="68562"/>
                </a:lnTo>
                <a:lnTo>
                  <a:pt x="8277" y="58174"/>
                </a:lnTo>
                <a:lnTo>
                  <a:pt x="4138" y="47785"/>
                </a:lnTo>
                <a:lnTo>
                  <a:pt x="2069" y="37397"/>
                </a:lnTo>
                <a:lnTo>
                  <a:pt x="2069" y="29087"/>
                </a:lnTo>
                <a:lnTo>
                  <a:pt x="0" y="20776"/>
                </a:lnTo>
                <a:lnTo>
                  <a:pt x="2069" y="10388"/>
                </a:lnTo>
                <a:lnTo>
                  <a:pt x="2069" y="6233"/>
                </a:lnTo>
                <a:lnTo>
                  <a:pt x="8277" y="2078"/>
                </a:lnTo>
                <a:lnTo>
                  <a:pt x="10346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任意多边形 129"/>
          <p:cNvSpPr/>
          <p:nvPr/>
        </p:nvSpPr>
        <p:spPr>
          <a:xfrm>
            <a:off x="2741788" y="2607034"/>
            <a:ext cx="181063" cy="452731"/>
          </a:xfrm>
          <a:custGeom>
            <a:avLst/>
            <a:gdLst>
              <a:gd name="connsiteX0" fmla="*/ 96887 w 181063"/>
              <a:gd name="connsiteY0" fmla="*/ 0 h 452731"/>
              <a:gd name="connsiteX1" fmla="*/ 98956 w 181063"/>
              <a:gd name="connsiteY1" fmla="*/ 2077 h 452731"/>
              <a:gd name="connsiteX2" fmla="*/ 101025 w 181063"/>
              <a:gd name="connsiteY2" fmla="*/ 8310 h 452731"/>
              <a:gd name="connsiteX3" fmla="*/ 105164 w 181063"/>
              <a:gd name="connsiteY3" fmla="*/ 14543 h 452731"/>
              <a:gd name="connsiteX4" fmla="*/ 107233 w 181063"/>
              <a:gd name="connsiteY4" fmla="*/ 18698 h 452731"/>
              <a:gd name="connsiteX5" fmla="*/ 107233 w 181063"/>
              <a:gd name="connsiteY5" fmla="*/ 29086 h 452731"/>
              <a:gd name="connsiteX6" fmla="*/ 111371 w 181063"/>
              <a:gd name="connsiteY6" fmla="*/ 39474 h 452731"/>
              <a:gd name="connsiteX7" fmla="*/ 113440 w 181063"/>
              <a:gd name="connsiteY7" fmla="*/ 51940 h 452731"/>
              <a:gd name="connsiteX8" fmla="*/ 115509 w 181063"/>
              <a:gd name="connsiteY8" fmla="*/ 66483 h 452731"/>
              <a:gd name="connsiteX9" fmla="*/ 119648 w 181063"/>
              <a:gd name="connsiteY9" fmla="*/ 81027 h 452731"/>
              <a:gd name="connsiteX10" fmla="*/ 121717 w 181063"/>
              <a:gd name="connsiteY10" fmla="*/ 97648 h 452731"/>
              <a:gd name="connsiteX11" fmla="*/ 123786 w 181063"/>
              <a:gd name="connsiteY11" fmla="*/ 114269 h 452731"/>
              <a:gd name="connsiteX12" fmla="*/ 127924 w 181063"/>
              <a:gd name="connsiteY12" fmla="*/ 135045 h 452731"/>
              <a:gd name="connsiteX13" fmla="*/ 129993 w 181063"/>
              <a:gd name="connsiteY13" fmla="*/ 155821 h 452731"/>
              <a:gd name="connsiteX14" fmla="*/ 134132 w 181063"/>
              <a:gd name="connsiteY14" fmla="*/ 178675 h 452731"/>
              <a:gd name="connsiteX15" fmla="*/ 136201 w 181063"/>
              <a:gd name="connsiteY15" fmla="*/ 201529 h 452731"/>
              <a:gd name="connsiteX16" fmla="*/ 138270 w 181063"/>
              <a:gd name="connsiteY16" fmla="*/ 224383 h 452731"/>
              <a:gd name="connsiteX17" fmla="*/ 138270 w 181063"/>
              <a:gd name="connsiteY17" fmla="*/ 247236 h 452731"/>
              <a:gd name="connsiteX18" fmla="*/ 142408 w 181063"/>
              <a:gd name="connsiteY18" fmla="*/ 270090 h 452731"/>
              <a:gd name="connsiteX19" fmla="*/ 144477 w 181063"/>
              <a:gd name="connsiteY19" fmla="*/ 290866 h 452731"/>
              <a:gd name="connsiteX20" fmla="*/ 148616 w 181063"/>
              <a:gd name="connsiteY20" fmla="*/ 309565 h 452731"/>
              <a:gd name="connsiteX21" fmla="*/ 148616 w 181063"/>
              <a:gd name="connsiteY21" fmla="*/ 328264 h 452731"/>
              <a:gd name="connsiteX22" fmla="*/ 150685 w 181063"/>
              <a:gd name="connsiteY22" fmla="*/ 344885 h 452731"/>
              <a:gd name="connsiteX23" fmla="*/ 152754 w 181063"/>
              <a:gd name="connsiteY23" fmla="*/ 361506 h 452731"/>
              <a:gd name="connsiteX24" fmla="*/ 156892 w 181063"/>
              <a:gd name="connsiteY24" fmla="*/ 380204 h 452731"/>
              <a:gd name="connsiteX25" fmla="*/ 161030 w 181063"/>
              <a:gd name="connsiteY25" fmla="*/ 392670 h 452731"/>
              <a:gd name="connsiteX26" fmla="*/ 165169 w 181063"/>
              <a:gd name="connsiteY26" fmla="*/ 407213 h 452731"/>
              <a:gd name="connsiteX27" fmla="*/ 167238 w 181063"/>
              <a:gd name="connsiteY27" fmla="*/ 419679 h 452731"/>
              <a:gd name="connsiteX28" fmla="*/ 171376 w 181063"/>
              <a:gd name="connsiteY28" fmla="*/ 430067 h 452731"/>
              <a:gd name="connsiteX29" fmla="*/ 175514 w 181063"/>
              <a:gd name="connsiteY29" fmla="*/ 442533 h 452731"/>
              <a:gd name="connsiteX30" fmla="*/ 179653 w 181063"/>
              <a:gd name="connsiteY30" fmla="*/ 450843 h 452731"/>
              <a:gd name="connsiteX31" fmla="*/ 181063 w 181063"/>
              <a:gd name="connsiteY31" fmla="*/ 452731 h 452731"/>
              <a:gd name="connsiteX32" fmla="*/ 167807 w 181063"/>
              <a:gd name="connsiteY32" fmla="*/ 448312 h 452731"/>
              <a:gd name="connsiteX33" fmla="*/ 148757 w 181063"/>
              <a:gd name="connsiteY33" fmla="*/ 435612 h 452731"/>
              <a:gd name="connsiteX34" fmla="*/ 104307 w 181063"/>
              <a:gd name="connsiteY34" fmla="*/ 422912 h 452731"/>
              <a:gd name="connsiteX35" fmla="*/ 0 w 181063"/>
              <a:gd name="connsiteY35" fmla="*/ 420304 h 452731"/>
              <a:gd name="connsiteX36" fmla="*/ 1707 w 181063"/>
              <a:gd name="connsiteY36" fmla="*/ 413446 h 452731"/>
              <a:gd name="connsiteX37" fmla="*/ 3776 w 181063"/>
              <a:gd name="connsiteY37" fmla="*/ 405136 h 452731"/>
              <a:gd name="connsiteX38" fmla="*/ 7914 w 181063"/>
              <a:gd name="connsiteY38" fmla="*/ 392670 h 452731"/>
              <a:gd name="connsiteX39" fmla="*/ 14122 w 181063"/>
              <a:gd name="connsiteY39" fmla="*/ 382282 h 452731"/>
              <a:gd name="connsiteX40" fmla="*/ 16191 w 181063"/>
              <a:gd name="connsiteY40" fmla="*/ 369816 h 452731"/>
              <a:gd name="connsiteX41" fmla="*/ 18260 w 181063"/>
              <a:gd name="connsiteY41" fmla="*/ 355273 h 452731"/>
              <a:gd name="connsiteX42" fmla="*/ 22398 w 181063"/>
              <a:gd name="connsiteY42" fmla="*/ 342807 h 452731"/>
              <a:gd name="connsiteX43" fmla="*/ 24467 w 181063"/>
              <a:gd name="connsiteY43" fmla="*/ 324108 h 452731"/>
              <a:gd name="connsiteX44" fmla="*/ 30675 w 181063"/>
              <a:gd name="connsiteY44" fmla="*/ 307487 h 452731"/>
              <a:gd name="connsiteX45" fmla="*/ 32744 w 181063"/>
              <a:gd name="connsiteY45" fmla="*/ 286711 h 452731"/>
              <a:gd name="connsiteX46" fmla="*/ 36882 w 181063"/>
              <a:gd name="connsiteY46" fmla="*/ 268013 h 452731"/>
              <a:gd name="connsiteX47" fmla="*/ 41021 w 181063"/>
              <a:gd name="connsiteY47" fmla="*/ 247236 h 452731"/>
              <a:gd name="connsiteX48" fmla="*/ 45159 w 181063"/>
              <a:gd name="connsiteY48" fmla="*/ 224383 h 452731"/>
              <a:gd name="connsiteX49" fmla="*/ 51366 w 181063"/>
              <a:gd name="connsiteY49" fmla="*/ 201529 h 452731"/>
              <a:gd name="connsiteX50" fmla="*/ 53435 w 181063"/>
              <a:gd name="connsiteY50" fmla="*/ 178675 h 452731"/>
              <a:gd name="connsiteX51" fmla="*/ 55505 w 181063"/>
              <a:gd name="connsiteY51" fmla="*/ 155821 h 452731"/>
              <a:gd name="connsiteX52" fmla="*/ 59643 w 181063"/>
              <a:gd name="connsiteY52" fmla="*/ 135045 h 452731"/>
              <a:gd name="connsiteX53" fmla="*/ 61712 w 181063"/>
              <a:gd name="connsiteY53" fmla="*/ 114269 h 452731"/>
              <a:gd name="connsiteX54" fmla="*/ 63781 w 181063"/>
              <a:gd name="connsiteY54" fmla="*/ 97648 h 452731"/>
              <a:gd name="connsiteX55" fmla="*/ 67919 w 181063"/>
              <a:gd name="connsiteY55" fmla="*/ 81027 h 452731"/>
              <a:gd name="connsiteX56" fmla="*/ 69988 w 181063"/>
              <a:gd name="connsiteY56" fmla="*/ 66483 h 452731"/>
              <a:gd name="connsiteX57" fmla="*/ 74127 w 181063"/>
              <a:gd name="connsiteY57" fmla="*/ 51940 h 452731"/>
              <a:gd name="connsiteX58" fmla="*/ 76196 w 181063"/>
              <a:gd name="connsiteY58" fmla="*/ 39474 h 452731"/>
              <a:gd name="connsiteX59" fmla="*/ 78265 w 181063"/>
              <a:gd name="connsiteY59" fmla="*/ 29086 h 452731"/>
              <a:gd name="connsiteX60" fmla="*/ 82403 w 181063"/>
              <a:gd name="connsiteY60" fmla="*/ 18698 h 452731"/>
              <a:gd name="connsiteX61" fmla="*/ 84472 w 181063"/>
              <a:gd name="connsiteY61" fmla="*/ 14543 h 452731"/>
              <a:gd name="connsiteX62" fmla="*/ 88611 w 181063"/>
              <a:gd name="connsiteY62" fmla="*/ 8310 h 452731"/>
              <a:gd name="connsiteX63" fmla="*/ 90680 w 181063"/>
              <a:gd name="connsiteY63" fmla="*/ 2077 h 452731"/>
              <a:gd name="connsiteX64" fmla="*/ 92749 w 181063"/>
              <a:gd name="connsiteY64" fmla="*/ 2077 h 452731"/>
              <a:gd name="connsiteX65" fmla="*/ 96887 w 181063"/>
              <a:gd name="connsiteY65" fmla="*/ 0 h 452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81063" h="452731">
                <a:moveTo>
                  <a:pt x="96887" y="0"/>
                </a:moveTo>
                <a:lnTo>
                  <a:pt x="98956" y="2077"/>
                </a:lnTo>
                <a:lnTo>
                  <a:pt x="101025" y="8310"/>
                </a:lnTo>
                <a:lnTo>
                  <a:pt x="105164" y="14543"/>
                </a:lnTo>
                <a:lnTo>
                  <a:pt x="107233" y="18698"/>
                </a:lnTo>
                <a:lnTo>
                  <a:pt x="107233" y="29086"/>
                </a:lnTo>
                <a:lnTo>
                  <a:pt x="111371" y="39474"/>
                </a:lnTo>
                <a:lnTo>
                  <a:pt x="113440" y="51940"/>
                </a:lnTo>
                <a:lnTo>
                  <a:pt x="115509" y="66483"/>
                </a:lnTo>
                <a:lnTo>
                  <a:pt x="119648" y="81027"/>
                </a:lnTo>
                <a:lnTo>
                  <a:pt x="121717" y="97648"/>
                </a:lnTo>
                <a:lnTo>
                  <a:pt x="123786" y="114269"/>
                </a:lnTo>
                <a:lnTo>
                  <a:pt x="127924" y="135045"/>
                </a:lnTo>
                <a:lnTo>
                  <a:pt x="129993" y="155821"/>
                </a:lnTo>
                <a:lnTo>
                  <a:pt x="134132" y="178675"/>
                </a:lnTo>
                <a:lnTo>
                  <a:pt x="136201" y="201529"/>
                </a:lnTo>
                <a:lnTo>
                  <a:pt x="138270" y="224383"/>
                </a:lnTo>
                <a:lnTo>
                  <a:pt x="138270" y="247236"/>
                </a:lnTo>
                <a:lnTo>
                  <a:pt x="142408" y="270090"/>
                </a:lnTo>
                <a:lnTo>
                  <a:pt x="144477" y="290866"/>
                </a:lnTo>
                <a:lnTo>
                  <a:pt x="148616" y="309565"/>
                </a:lnTo>
                <a:lnTo>
                  <a:pt x="148616" y="328264"/>
                </a:lnTo>
                <a:lnTo>
                  <a:pt x="150685" y="344885"/>
                </a:lnTo>
                <a:lnTo>
                  <a:pt x="152754" y="361506"/>
                </a:lnTo>
                <a:lnTo>
                  <a:pt x="156892" y="380204"/>
                </a:lnTo>
                <a:lnTo>
                  <a:pt x="161030" y="392670"/>
                </a:lnTo>
                <a:lnTo>
                  <a:pt x="165169" y="407213"/>
                </a:lnTo>
                <a:lnTo>
                  <a:pt x="167238" y="419679"/>
                </a:lnTo>
                <a:lnTo>
                  <a:pt x="171376" y="430067"/>
                </a:lnTo>
                <a:lnTo>
                  <a:pt x="175514" y="442533"/>
                </a:lnTo>
                <a:lnTo>
                  <a:pt x="179653" y="450843"/>
                </a:lnTo>
                <a:lnTo>
                  <a:pt x="181063" y="452731"/>
                </a:lnTo>
                <a:lnTo>
                  <a:pt x="167807" y="448312"/>
                </a:lnTo>
                <a:cubicBezTo>
                  <a:pt x="160981" y="444899"/>
                  <a:pt x="155583" y="439025"/>
                  <a:pt x="148757" y="435612"/>
                </a:cubicBezTo>
                <a:cubicBezTo>
                  <a:pt x="142456" y="432461"/>
                  <a:pt x="108783" y="423115"/>
                  <a:pt x="104307" y="422912"/>
                </a:cubicBezTo>
                <a:lnTo>
                  <a:pt x="0" y="420304"/>
                </a:lnTo>
                <a:lnTo>
                  <a:pt x="1707" y="413446"/>
                </a:lnTo>
                <a:lnTo>
                  <a:pt x="3776" y="405136"/>
                </a:lnTo>
                <a:lnTo>
                  <a:pt x="7914" y="392670"/>
                </a:lnTo>
                <a:lnTo>
                  <a:pt x="14122" y="382282"/>
                </a:lnTo>
                <a:lnTo>
                  <a:pt x="16191" y="369816"/>
                </a:lnTo>
                <a:lnTo>
                  <a:pt x="18260" y="355273"/>
                </a:lnTo>
                <a:lnTo>
                  <a:pt x="22398" y="342807"/>
                </a:lnTo>
                <a:lnTo>
                  <a:pt x="24467" y="324108"/>
                </a:lnTo>
                <a:lnTo>
                  <a:pt x="30675" y="307487"/>
                </a:lnTo>
                <a:lnTo>
                  <a:pt x="32744" y="286711"/>
                </a:lnTo>
                <a:lnTo>
                  <a:pt x="36882" y="268013"/>
                </a:lnTo>
                <a:lnTo>
                  <a:pt x="41021" y="247236"/>
                </a:lnTo>
                <a:lnTo>
                  <a:pt x="45159" y="224383"/>
                </a:lnTo>
                <a:lnTo>
                  <a:pt x="51366" y="201529"/>
                </a:lnTo>
                <a:lnTo>
                  <a:pt x="53435" y="178675"/>
                </a:lnTo>
                <a:lnTo>
                  <a:pt x="55505" y="155821"/>
                </a:lnTo>
                <a:lnTo>
                  <a:pt x="59643" y="135045"/>
                </a:lnTo>
                <a:lnTo>
                  <a:pt x="61712" y="114269"/>
                </a:lnTo>
                <a:lnTo>
                  <a:pt x="63781" y="97648"/>
                </a:lnTo>
                <a:lnTo>
                  <a:pt x="67919" y="81027"/>
                </a:lnTo>
                <a:lnTo>
                  <a:pt x="69988" y="66483"/>
                </a:lnTo>
                <a:lnTo>
                  <a:pt x="74127" y="51940"/>
                </a:lnTo>
                <a:lnTo>
                  <a:pt x="76196" y="39474"/>
                </a:lnTo>
                <a:lnTo>
                  <a:pt x="78265" y="29086"/>
                </a:lnTo>
                <a:lnTo>
                  <a:pt x="82403" y="18698"/>
                </a:lnTo>
                <a:lnTo>
                  <a:pt x="84472" y="14543"/>
                </a:lnTo>
                <a:lnTo>
                  <a:pt x="88611" y="8310"/>
                </a:lnTo>
                <a:lnTo>
                  <a:pt x="90680" y="2077"/>
                </a:lnTo>
                <a:lnTo>
                  <a:pt x="92749" y="2077"/>
                </a:lnTo>
                <a:lnTo>
                  <a:pt x="96887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4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20" grpId="0" animBg="1"/>
      <p:bldP spid="121" grpId="0" animBg="1"/>
      <p:bldP spid="128" grpId="0" animBg="1"/>
      <p:bldP spid="129" grpId="0" animBg="1"/>
      <p:bldP spid="13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文本框 8"/>
          <p:cNvSpPr txBox="1"/>
          <p:nvPr/>
        </p:nvSpPr>
        <p:spPr>
          <a:xfrm>
            <a:off x="4762978" y="1773853"/>
            <a:ext cx="391347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000" smtClean="0"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）第一笔是点。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）第二笔竖要直。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）点略高于竖和横折钩。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5436096" y="1069275"/>
            <a:ext cx="3600400" cy="8125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spc="-23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</a:t>
            </a:r>
            <a:r>
              <a:rPr lang="zh-CN" altLang="en-US" sz="3200" spc="-23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词：</a:t>
            </a:r>
            <a:r>
              <a:rPr lang="zh-CN" altLang="en-US" sz="3600" b="1" spc="-23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门</a:t>
            </a:r>
            <a:r>
              <a:rPr lang="zh-CN" altLang="en-US" sz="3600" b="1" spc="-230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铃 </a:t>
            </a:r>
            <a:r>
              <a:rPr lang="zh-CN" altLang="en-US" sz="3600" b="1" spc="-23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大</a:t>
            </a:r>
            <a:r>
              <a:rPr lang="zh-CN" altLang="en-US" sz="3600" b="1" spc="-23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门</a:t>
            </a:r>
            <a:endParaRPr lang="zh-CN" altLang="en-US" sz="3600" b="1" spc="-23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22" name="Picture 2" descr="C:\Users\zhangye\Desktop\点击.png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377" y="3435846"/>
            <a:ext cx="584980" cy="58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文本框 8"/>
          <p:cNvSpPr txBox="1">
            <a:spLocks noChangeArrowheads="1"/>
          </p:cNvSpPr>
          <p:nvPr/>
        </p:nvSpPr>
        <p:spPr bwMode="auto">
          <a:xfrm>
            <a:off x="3203848" y="123478"/>
            <a:ext cx="197554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4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mén</a:t>
            </a:r>
            <a:endParaRPr lang="en-US" altLang="zh-CN" sz="54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2987445" y="1088829"/>
            <a:ext cx="2318547" cy="2326669"/>
            <a:chOff x="5534807" y="1672548"/>
            <a:chExt cx="2318547" cy="2326669"/>
          </a:xfrm>
        </p:grpSpPr>
        <p:sp>
          <p:nvSpPr>
            <p:cNvPr id="82" name="矩形 81"/>
            <p:cNvSpPr>
              <a:spLocks noChangeAspect="1"/>
            </p:cNvSpPr>
            <p:nvPr>
              <p:custDataLst>
                <p:tags r:id="rId3"/>
              </p:custDataLst>
            </p:nvPr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3" name="直接连接符 82"/>
            <p:cNvCxnSpPr/>
            <p:nvPr>
              <p:custDataLst>
                <p:tags r:id="rId4"/>
              </p:custDataLst>
            </p:nvPr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>
              <p:custDataLst>
                <p:tags r:id="rId5"/>
              </p:custDataLst>
            </p:nvPr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2915816" y="4207842"/>
            <a:ext cx="2407833" cy="740172"/>
            <a:chOff x="1248142" y="4137303"/>
            <a:chExt cx="1658758" cy="509905"/>
          </a:xfrm>
        </p:grpSpPr>
        <p:pic>
          <p:nvPicPr>
            <p:cNvPr id="85" name="图片 84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3839" y="4137303"/>
              <a:ext cx="507365" cy="509905"/>
            </a:xfrm>
            <a:prstGeom prst="rect">
              <a:avLst/>
            </a:prstGeom>
          </p:spPr>
        </p:pic>
        <p:pic>
          <p:nvPicPr>
            <p:cNvPr id="86" name="图片 85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8142" y="4137303"/>
              <a:ext cx="507365" cy="509905"/>
            </a:xfrm>
            <a:prstGeom prst="rect">
              <a:avLst/>
            </a:prstGeom>
          </p:spPr>
        </p:pic>
        <p:pic>
          <p:nvPicPr>
            <p:cNvPr id="87" name="图片 86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9535" y="4137303"/>
              <a:ext cx="507365" cy="509905"/>
            </a:xfrm>
            <a:prstGeom prst="rect">
              <a:avLst/>
            </a:prstGeom>
          </p:spPr>
        </p:pic>
        <p:sp>
          <p:nvSpPr>
            <p:cNvPr id="88" name="Freeform 38"/>
            <p:cNvSpPr/>
            <p:nvPr/>
          </p:nvSpPr>
          <p:spPr bwMode="auto">
            <a:xfrm>
              <a:off x="1372428" y="4222721"/>
              <a:ext cx="68969" cy="56942"/>
            </a:xfrm>
            <a:custGeom>
              <a:avLst/>
              <a:gdLst>
                <a:gd name="T0" fmla="*/ 0 w 91"/>
                <a:gd name="T1" fmla="*/ 6 h 90"/>
                <a:gd name="T2" fmla="*/ 2 w 91"/>
                <a:gd name="T3" fmla="*/ 4 h 90"/>
                <a:gd name="T4" fmla="*/ 5 w 91"/>
                <a:gd name="T5" fmla="*/ 3 h 90"/>
                <a:gd name="T6" fmla="*/ 8 w 91"/>
                <a:gd name="T7" fmla="*/ 1 h 90"/>
                <a:gd name="T8" fmla="*/ 13 w 91"/>
                <a:gd name="T9" fmla="*/ 0 h 90"/>
                <a:gd name="T10" fmla="*/ 16 w 91"/>
                <a:gd name="T11" fmla="*/ 0 h 90"/>
                <a:gd name="T12" fmla="*/ 21 w 91"/>
                <a:gd name="T13" fmla="*/ 0 h 90"/>
                <a:gd name="T14" fmla="*/ 26 w 91"/>
                <a:gd name="T15" fmla="*/ 0 h 90"/>
                <a:gd name="T16" fmla="*/ 32 w 91"/>
                <a:gd name="T17" fmla="*/ 0 h 90"/>
                <a:gd name="T18" fmla="*/ 42 w 91"/>
                <a:gd name="T19" fmla="*/ 3 h 90"/>
                <a:gd name="T20" fmla="*/ 51 w 91"/>
                <a:gd name="T21" fmla="*/ 6 h 90"/>
                <a:gd name="T22" fmla="*/ 61 w 91"/>
                <a:gd name="T23" fmla="*/ 11 h 90"/>
                <a:gd name="T24" fmla="*/ 72 w 91"/>
                <a:gd name="T25" fmla="*/ 17 h 90"/>
                <a:gd name="T26" fmla="*/ 77 w 91"/>
                <a:gd name="T27" fmla="*/ 22 h 90"/>
                <a:gd name="T28" fmla="*/ 80 w 91"/>
                <a:gd name="T29" fmla="*/ 27 h 90"/>
                <a:gd name="T30" fmla="*/ 85 w 91"/>
                <a:gd name="T31" fmla="*/ 31 h 90"/>
                <a:gd name="T32" fmla="*/ 86 w 91"/>
                <a:gd name="T33" fmla="*/ 36 h 90"/>
                <a:gd name="T34" fmla="*/ 89 w 91"/>
                <a:gd name="T35" fmla="*/ 43 h 90"/>
                <a:gd name="T36" fmla="*/ 91 w 91"/>
                <a:gd name="T37" fmla="*/ 47 h 90"/>
                <a:gd name="T38" fmla="*/ 91 w 91"/>
                <a:gd name="T39" fmla="*/ 52 h 90"/>
                <a:gd name="T40" fmla="*/ 91 w 91"/>
                <a:gd name="T41" fmla="*/ 59 h 90"/>
                <a:gd name="T42" fmla="*/ 91 w 91"/>
                <a:gd name="T43" fmla="*/ 63 h 90"/>
                <a:gd name="T44" fmla="*/ 91 w 91"/>
                <a:gd name="T45" fmla="*/ 68 h 90"/>
                <a:gd name="T46" fmla="*/ 91 w 91"/>
                <a:gd name="T47" fmla="*/ 71 h 90"/>
                <a:gd name="T48" fmla="*/ 91 w 91"/>
                <a:gd name="T49" fmla="*/ 76 h 90"/>
                <a:gd name="T50" fmla="*/ 91 w 91"/>
                <a:gd name="T51" fmla="*/ 79 h 90"/>
                <a:gd name="T52" fmla="*/ 91 w 91"/>
                <a:gd name="T53" fmla="*/ 81 h 90"/>
                <a:gd name="T54" fmla="*/ 89 w 91"/>
                <a:gd name="T55" fmla="*/ 82 h 90"/>
                <a:gd name="T56" fmla="*/ 89 w 91"/>
                <a:gd name="T57" fmla="*/ 84 h 90"/>
                <a:gd name="T58" fmla="*/ 86 w 91"/>
                <a:gd name="T59" fmla="*/ 87 h 90"/>
                <a:gd name="T60" fmla="*/ 83 w 91"/>
                <a:gd name="T61" fmla="*/ 89 h 90"/>
                <a:gd name="T62" fmla="*/ 80 w 91"/>
                <a:gd name="T63" fmla="*/ 89 h 90"/>
                <a:gd name="T64" fmla="*/ 77 w 91"/>
                <a:gd name="T65" fmla="*/ 90 h 90"/>
                <a:gd name="T66" fmla="*/ 75 w 91"/>
                <a:gd name="T67" fmla="*/ 90 h 90"/>
                <a:gd name="T68" fmla="*/ 72 w 91"/>
                <a:gd name="T69" fmla="*/ 89 h 90"/>
                <a:gd name="T70" fmla="*/ 69 w 91"/>
                <a:gd name="T71" fmla="*/ 87 h 90"/>
                <a:gd name="T72" fmla="*/ 64 w 91"/>
                <a:gd name="T73" fmla="*/ 84 h 90"/>
                <a:gd name="T74" fmla="*/ 61 w 91"/>
                <a:gd name="T75" fmla="*/ 81 h 90"/>
                <a:gd name="T76" fmla="*/ 56 w 91"/>
                <a:gd name="T77" fmla="*/ 76 h 90"/>
                <a:gd name="T78" fmla="*/ 51 w 91"/>
                <a:gd name="T79" fmla="*/ 73 h 90"/>
                <a:gd name="T80" fmla="*/ 46 w 91"/>
                <a:gd name="T81" fmla="*/ 67 h 90"/>
                <a:gd name="T82" fmla="*/ 40 w 91"/>
                <a:gd name="T83" fmla="*/ 62 h 90"/>
                <a:gd name="T84" fmla="*/ 35 w 91"/>
                <a:gd name="T85" fmla="*/ 55 h 90"/>
                <a:gd name="T86" fmla="*/ 29 w 91"/>
                <a:gd name="T87" fmla="*/ 47 h 90"/>
                <a:gd name="T88" fmla="*/ 22 w 91"/>
                <a:gd name="T89" fmla="*/ 41 h 90"/>
                <a:gd name="T90" fmla="*/ 16 w 91"/>
                <a:gd name="T91" fmla="*/ 33 h 90"/>
                <a:gd name="T92" fmla="*/ 11 w 91"/>
                <a:gd name="T93" fmla="*/ 25 h 90"/>
                <a:gd name="T94" fmla="*/ 5 w 91"/>
                <a:gd name="T95" fmla="*/ 15 h 90"/>
                <a:gd name="T96" fmla="*/ 0 w 91"/>
                <a:gd name="T97" fmla="*/ 6 h 90"/>
                <a:gd name="T98" fmla="*/ 0 w 91"/>
                <a:gd name="T99" fmla="*/ 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1" h="90">
                  <a:moveTo>
                    <a:pt x="0" y="6"/>
                  </a:moveTo>
                  <a:lnTo>
                    <a:pt x="2" y="4"/>
                  </a:lnTo>
                  <a:lnTo>
                    <a:pt x="5" y="3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2" y="3"/>
                  </a:lnTo>
                  <a:lnTo>
                    <a:pt x="51" y="6"/>
                  </a:lnTo>
                  <a:lnTo>
                    <a:pt x="61" y="11"/>
                  </a:lnTo>
                  <a:lnTo>
                    <a:pt x="72" y="17"/>
                  </a:lnTo>
                  <a:lnTo>
                    <a:pt x="77" y="22"/>
                  </a:lnTo>
                  <a:lnTo>
                    <a:pt x="80" y="27"/>
                  </a:lnTo>
                  <a:lnTo>
                    <a:pt x="85" y="31"/>
                  </a:lnTo>
                  <a:lnTo>
                    <a:pt x="86" y="36"/>
                  </a:lnTo>
                  <a:lnTo>
                    <a:pt x="89" y="43"/>
                  </a:lnTo>
                  <a:lnTo>
                    <a:pt x="91" y="47"/>
                  </a:lnTo>
                  <a:lnTo>
                    <a:pt x="91" y="52"/>
                  </a:lnTo>
                  <a:lnTo>
                    <a:pt x="91" y="59"/>
                  </a:lnTo>
                  <a:lnTo>
                    <a:pt x="91" y="63"/>
                  </a:lnTo>
                  <a:lnTo>
                    <a:pt x="91" y="68"/>
                  </a:lnTo>
                  <a:lnTo>
                    <a:pt x="91" y="71"/>
                  </a:lnTo>
                  <a:lnTo>
                    <a:pt x="91" y="76"/>
                  </a:lnTo>
                  <a:lnTo>
                    <a:pt x="91" y="79"/>
                  </a:lnTo>
                  <a:lnTo>
                    <a:pt x="91" y="81"/>
                  </a:lnTo>
                  <a:lnTo>
                    <a:pt x="89" y="82"/>
                  </a:lnTo>
                  <a:lnTo>
                    <a:pt x="89" y="84"/>
                  </a:lnTo>
                  <a:lnTo>
                    <a:pt x="86" y="87"/>
                  </a:lnTo>
                  <a:lnTo>
                    <a:pt x="83" y="89"/>
                  </a:lnTo>
                  <a:lnTo>
                    <a:pt x="80" y="89"/>
                  </a:lnTo>
                  <a:lnTo>
                    <a:pt x="77" y="90"/>
                  </a:lnTo>
                  <a:lnTo>
                    <a:pt x="75" y="90"/>
                  </a:lnTo>
                  <a:lnTo>
                    <a:pt x="72" y="89"/>
                  </a:lnTo>
                  <a:lnTo>
                    <a:pt x="69" y="87"/>
                  </a:lnTo>
                  <a:lnTo>
                    <a:pt x="64" y="84"/>
                  </a:lnTo>
                  <a:lnTo>
                    <a:pt x="61" y="81"/>
                  </a:lnTo>
                  <a:lnTo>
                    <a:pt x="56" y="76"/>
                  </a:lnTo>
                  <a:lnTo>
                    <a:pt x="51" y="73"/>
                  </a:lnTo>
                  <a:lnTo>
                    <a:pt x="46" y="67"/>
                  </a:lnTo>
                  <a:lnTo>
                    <a:pt x="40" y="62"/>
                  </a:lnTo>
                  <a:lnTo>
                    <a:pt x="35" y="55"/>
                  </a:lnTo>
                  <a:lnTo>
                    <a:pt x="29" y="47"/>
                  </a:lnTo>
                  <a:lnTo>
                    <a:pt x="22" y="41"/>
                  </a:lnTo>
                  <a:lnTo>
                    <a:pt x="16" y="33"/>
                  </a:lnTo>
                  <a:lnTo>
                    <a:pt x="11" y="25"/>
                  </a:lnTo>
                  <a:lnTo>
                    <a:pt x="5" y="15"/>
                  </a:lnTo>
                  <a:lnTo>
                    <a:pt x="0" y="6"/>
                  </a:lnTo>
                  <a:lnTo>
                    <a:pt x="0" y="6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38"/>
            <p:cNvSpPr/>
            <p:nvPr/>
          </p:nvSpPr>
          <p:spPr bwMode="auto">
            <a:xfrm>
              <a:off x="1944699" y="4222721"/>
              <a:ext cx="68969" cy="56942"/>
            </a:xfrm>
            <a:custGeom>
              <a:avLst/>
              <a:gdLst>
                <a:gd name="T0" fmla="*/ 0 w 91"/>
                <a:gd name="T1" fmla="*/ 6 h 90"/>
                <a:gd name="T2" fmla="*/ 2 w 91"/>
                <a:gd name="T3" fmla="*/ 4 h 90"/>
                <a:gd name="T4" fmla="*/ 5 w 91"/>
                <a:gd name="T5" fmla="*/ 3 h 90"/>
                <a:gd name="T6" fmla="*/ 8 w 91"/>
                <a:gd name="T7" fmla="*/ 1 h 90"/>
                <a:gd name="T8" fmla="*/ 13 w 91"/>
                <a:gd name="T9" fmla="*/ 0 h 90"/>
                <a:gd name="T10" fmla="*/ 16 w 91"/>
                <a:gd name="T11" fmla="*/ 0 h 90"/>
                <a:gd name="T12" fmla="*/ 21 w 91"/>
                <a:gd name="T13" fmla="*/ 0 h 90"/>
                <a:gd name="T14" fmla="*/ 26 w 91"/>
                <a:gd name="T15" fmla="*/ 0 h 90"/>
                <a:gd name="T16" fmla="*/ 32 w 91"/>
                <a:gd name="T17" fmla="*/ 0 h 90"/>
                <a:gd name="T18" fmla="*/ 42 w 91"/>
                <a:gd name="T19" fmla="*/ 3 h 90"/>
                <a:gd name="T20" fmla="*/ 51 w 91"/>
                <a:gd name="T21" fmla="*/ 6 h 90"/>
                <a:gd name="T22" fmla="*/ 61 w 91"/>
                <a:gd name="T23" fmla="*/ 11 h 90"/>
                <a:gd name="T24" fmla="*/ 72 w 91"/>
                <a:gd name="T25" fmla="*/ 17 h 90"/>
                <a:gd name="T26" fmla="*/ 77 w 91"/>
                <a:gd name="T27" fmla="*/ 22 h 90"/>
                <a:gd name="T28" fmla="*/ 80 w 91"/>
                <a:gd name="T29" fmla="*/ 27 h 90"/>
                <a:gd name="T30" fmla="*/ 85 w 91"/>
                <a:gd name="T31" fmla="*/ 31 h 90"/>
                <a:gd name="T32" fmla="*/ 86 w 91"/>
                <a:gd name="T33" fmla="*/ 36 h 90"/>
                <a:gd name="T34" fmla="*/ 89 w 91"/>
                <a:gd name="T35" fmla="*/ 43 h 90"/>
                <a:gd name="T36" fmla="*/ 91 w 91"/>
                <a:gd name="T37" fmla="*/ 47 h 90"/>
                <a:gd name="T38" fmla="*/ 91 w 91"/>
                <a:gd name="T39" fmla="*/ 52 h 90"/>
                <a:gd name="T40" fmla="*/ 91 w 91"/>
                <a:gd name="T41" fmla="*/ 59 h 90"/>
                <a:gd name="T42" fmla="*/ 91 w 91"/>
                <a:gd name="T43" fmla="*/ 63 h 90"/>
                <a:gd name="T44" fmla="*/ 91 w 91"/>
                <a:gd name="T45" fmla="*/ 68 h 90"/>
                <a:gd name="T46" fmla="*/ 91 w 91"/>
                <a:gd name="T47" fmla="*/ 71 h 90"/>
                <a:gd name="T48" fmla="*/ 91 w 91"/>
                <a:gd name="T49" fmla="*/ 76 h 90"/>
                <a:gd name="T50" fmla="*/ 91 w 91"/>
                <a:gd name="T51" fmla="*/ 79 h 90"/>
                <a:gd name="T52" fmla="*/ 91 w 91"/>
                <a:gd name="T53" fmla="*/ 81 h 90"/>
                <a:gd name="T54" fmla="*/ 89 w 91"/>
                <a:gd name="T55" fmla="*/ 82 h 90"/>
                <a:gd name="T56" fmla="*/ 89 w 91"/>
                <a:gd name="T57" fmla="*/ 84 h 90"/>
                <a:gd name="T58" fmla="*/ 86 w 91"/>
                <a:gd name="T59" fmla="*/ 87 h 90"/>
                <a:gd name="T60" fmla="*/ 83 w 91"/>
                <a:gd name="T61" fmla="*/ 89 h 90"/>
                <a:gd name="T62" fmla="*/ 80 w 91"/>
                <a:gd name="T63" fmla="*/ 89 h 90"/>
                <a:gd name="T64" fmla="*/ 77 w 91"/>
                <a:gd name="T65" fmla="*/ 90 h 90"/>
                <a:gd name="T66" fmla="*/ 75 w 91"/>
                <a:gd name="T67" fmla="*/ 90 h 90"/>
                <a:gd name="T68" fmla="*/ 72 w 91"/>
                <a:gd name="T69" fmla="*/ 89 h 90"/>
                <a:gd name="T70" fmla="*/ 69 w 91"/>
                <a:gd name="T71" fmla="*/ 87 h 90"/>
                <a:gd name="T72" fmla="*/ 64 w 91"/>
                <a:gd name="T73" fmla="*/ 84 h 90"/>
                <a:gd name="T74" fmla="*/ 61 w 91"/>
                <a:gd name="T75" fmla="*/ 81 h 90"/>
                <a:gd name="T76" fmla="*/ 56 w 91"/>
                <a:gd name="T77" fmla="*/ 76 h 90"/>
                <a:gd name="T78" fmla="*/ 51 w 91"/>
                <a:gd name="T79" fmla="*/ 73 h 90"/>
                <a:gd name="T80" fmla="*/ 46 w 91"/>
                <a:gd name="T81" fmla="*/ 67 h 90"/>
                <a:gd name="T82" fmla="*/ 40 w 91"/>
                <a:gd name="T83" fmla="*/ 62 h 90"/>
                <a:gd name="T84" fmla="*/ 35 w 91"/>
                <a:gd name="T85" fmla="*/ 55 h 90"/>
                <a:gd name="T86" fmla="*/ 29 w 91"/>
                <a:gd name="T87" fmla="*/ 47 h 90"/>
                <a:gd name="T88" fmla="*/ 22 w 91"/>
                <a:gd name="T89" fmla="*/ 41 h 90"/>
                <a:gd name="T90" fmla="*/ 16 w 91"/>
                <a:gd name="T91" fmla="*/ 33 h 90"/>
                <a:gd name="T92" fmla="*/ 11 w 91"/>
                <a:gd name="T93" fmla="*/ 25 h 90"/>
                <a:gd name="T94" fmla="*/ 5 w 91"/>
                <a:gd name="T95" fmla="*/ 15 h 90"/>
                <a:gd name="T96" fmla="*/ 0 w 91"/>
                <a:gd name="T97" fmla="*/ 6 h 90"/>
                <a:gd name="T98" fmla="*/ 0 w 91"/>
                <a:gd name="T99" fmla="*/ 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1" h="90">
                  <a:moveTo>
                    <a:pt x="0" y="6"/>
                  </a:moveTo>
                  <a:lnTo>
                    <a:pt x="2" y="4"/>
                  </a:lnTo>
                  <a:lnTo>
                    <a:pt x="5" y="3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2" y="3"/>
                  </a:lnTo>
                  <a:lnTo>
                    <a:pt x="51" y="6"/>
                  </a:lnTo>
                  <a:lnTo>
                    <a:pt x="61" y="11"/>
                  </a:lnTo>
                  <a:lnTo>
                    <a:pt x="72" y="17"/>
                  </a:lnTo>
                  <a:lnTo>
                    <a:pt x="77" y="22"/>
                  </a:lnTo>
                  <a:lnTo>
                    <a:pt x="80" y="27"/>
                  </a:lnTo>
                  <a:lnTo>
                    <a:pt x="85" y="31"/>
                  </a:lnTo>
                  <a:lnTo>
                    <a:pt x="86" y="36"/>
                  </a:lnTo>
                  <a:lnTo>
                    <a:pt x="89" y="43"/>
                  </a:lnTo>
                  <a:lnTo>
                    <a:pt x="91" y="47"/>
                  </a:lnTo>
                  <a:lnTo>
                    <a:pt x="91" y="52"/>
                  </a:lnTo>
                  <a:lnTo>
                    <a:pt x="91" y="59"/>
                  </a:lnTo>
                  <a:lnTo>
                    <a:pt x="91" y="63"/>
                  </a:lnTo>
                  <a:lnTo>
                    <a:pt x="91" y="68"/>
                  </a:lnTo>
                  <a:lnTo>
                    <a:pt x="91" y="71"/>
                  </a:lnTo>
                  <a:lnTo>
                    <a:pt x="91" y="76"/>
                  </a:lnTo>
                  <a:lnTo>
                    <a:pt x="91" y="79"/>
                  </a:lnTo>
                  <a:lnTo>
                    <a:pt x="91" y="81"/>
                  </a:lnTo>
                  <a:lnTo>
                    <a:pt x="89" y="82"/>
                  </a:lnTo>
                  <a:lnTo>
                    <a:pt x="89" y="84"/>
                  </a:lnTo>
                  <a:lnTo>
                    <a:pt x="86" y="87"/>
                  </a:lnTo>
                  <a:lnTo>
                    <a:pt x="83" y="89"/>
                  </a:lnTo>
                  <a:lnTo>
                    <a:pt x="80" y="89"/>
                  </a:lnTo>
                  <a:lnTo>
                    <a:pt x="77" y="90"/>
                  </a:lnTo>
                  <a:lnTo>
                    <a:pt x="75" y="90"/>
                  </a:lnTo>
                  <a:lnTo>
                    <a:pt x="72" y="89"/>
                  </a:lnTo>
                  <a:lnTo>
                    <a:pt x="69" y="87"/>
                  </a:lnTo>
                  <a:lnTo>
                    <a:pt x="64" y="84"/>
                  </a:lnTo>
                  <a:lnTo>
                    <a:pt x="61" y="81"/>
                  </a:lnTo>
                  <a:lnTo>
                    <a:pt x="56" y="76"/>
                  </a:lnTo>
                  <a:lnTo>
                    <a:pt x="51" y="73"/>
                  </a:lnTo>
                  <a:lnTo>
                    <a:pt x="46" y="67"/>
                  </a:lnTo>
                  <a:lnTo>
                    <a:pt x="40" y="62"/>
                  </a:lnTo>
                  <a:lnTo>
                    <a:pt x="35" y="55"/>
                  </a:lnTo>
                  <a:lnTo>
                    <a:pt x="29" y="47"/>
                  </a:lnTo>
                  <a:lnTo>
                    <a:pt x="22" y="41"/>
                  </a:lnTo>
                  <a:lnTo>
                    <a:pt x="16" y="33"/>
                  </a:lnTo>
                  <a:lnTo>
                    <a:pt x="11" y="25"/>
                  </a:lnTo>
                  <a:lnTo>
                    <a:pt x="5" y="15"/>
                  </a:lnTo>
                  <a:lnTo>
                    <a:pt x="0" y="6"/>
                  </a:lnTo>
                  <a:lnTo>
                    <a:pt x="0" y="6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40"/>
            <p:cNvSpPr/>
            <p:nvPr/>
          </p:nvSpPr>
          <p:spPr bwMode="auto">
            <a:xfrm>
              <a:off x="1895436" y="4279663"/>
              <a:ext cx="46989" cy="284710"/>
            </a:xfrm>
            <a:custGeom>
              <a:avLst/>
              <a:gdLst>
                <a:gd name="T0" fmla="*/ 19 w 62"/>
                <a:gd name="T1" fmla="*/ 142 h 450"/>
                <a:gd name="T2" fmla="*/ 19 w 62"/>
                <a:gd name="T3" fmla="*/ 114 h 450"/>
                <a:gd name="T4" fmla="*/ 17 w 62"/>
                <a:gd name="T5" fmla="*/ 90 h 450"/>
                <a:gd name="T6" fmla="*/ 17 w 62"/>
                <a:gd name="T7" fmla="*/ 69 h 450"/>
                <a:gd name="T8" fmla="*/ 16 w 62"/>
                <a:gd name="T9" fmla="*/ 53 h 450"/>
                <a:gd name="T10" fmla="*/ 14 w 62"/>
                <a:gd name="T11" fmla="*/ 40 h 450"/>
                <a:gd name="T12" fmla="*/ 12 w 62"/>
                <a:gd name="T13" fmla="*/ 31 h 450"/>
                <a:gd name="T14" fmla="*/ 11 w 62"/>
                <a:gd name="T15" fmla="*/ 24 h 450"/>
                <a:gd name="T16" fmla="*/ 8 w 62"/>
                <a:gd name="T17" fmla="*/ 23 h 450"/>
                <a:gd name="T18" fmla="*/ 3 w 62"/>
                <a:gd name="T19" fmla="*/ 20 h 450"/>
                <a:gd name="T20" fmla="*/ 1 w 62"/>
                <a:gd name="T21" fmla="*/ 15 h 450"/>
                <a:gd name="T22" fmla="*/ 1 w 62"/>
                <a:gd name="T23" fmla="*/ 12 h 450"/>
                <a:gd name="T24" fmla="*/ 3 w 62"/>
                <a:gd name="T25" fmla="*/ 5 h 450"/>
                <a:gd name="T26" fmla="*/ 4 w 62"/>
                <a:gd name="T27" fmla="*/ 2 h 450"/>
                <a:gd name="T28" fmla="*/ 8 w 62"/>
                <a:gd name="T29" fmla="*/ 0 h 450"/>
                <a:gd name="T30" fmla="*/ 12 w 62"/>
                <a:gd name="T31" fmla="*/ 0 h 450"/>
                <a:gd name="T32" fmla="*/ 27 w 62"/>
                <a:gd name="T33" fmla="*/ 5 h 450"/>
                <a:gd name="T34" fmla="*/ 35 w 62"/>
                <a:gd name="T35" fmla="*/ 8 h 450"/>
                <a:gd name="T36" fmla="*/ 44 w 62"/>
                <a:gd name="T37" fmla="*/ 15 h 450"/>
                <a:gd name="T38" fmla="*/ 52 w 62"/>
                <a:gd name="T39" fmla="*/ 21 h 450"/>
                <a:gd name="T40" fmla="*/ 57 w 62"/>
                <a:gd name="T41" fmla="*/ 26 h 450"/>
                <a:gd name="T42" fmla="*/ 60 w 62"/>
                <a:gd name="T43" fmla="*/ 31 h 450"/>
                <a:gd name="T44" fmla="*/ 62 w 62"/>
                <a:gd name="T45" fmla="*/ 36 h 450"/>
                <a:gd name="T46" fmla="*/ 60 w 62"/>
                <a:gd name="T47" fmla="*/ 40 h 450"/>
                <a:gd name="T48" fmla="*/ 59 w 62"/>
                <a:gd name="T49" fmla="*/ 48 h 450"/>
                <a:gd name="T50" fmla="*/ 59 w 62"/>
                <a:gd name="T51" fmla="*/ 59 h 450"/>
                <a:gd name="T52" fmla="*/ 59 w 62"/>
                <a:gd name="T53" fmla="*/ 72 h 450"/>
                <a:gd name="T54" fmla="*/ 59 w 62"/>
                <a:gd name="T55" fmla="*/ 83 h 450"/>
                <a:gd name="T56" fmla="*/ 57 w 62"/>
                <a:gd name="T57" fmla="*/ 96 h 450"/>
                <a:gd name="T58" fmla="*/ 57 w 62"/>
                <a:gd name="T59" fmla="*/ 115 h 450"/>
                <a:gd name="T60" fmla="*/ 55 w 62"/>
                <a:gd name="T61" fmla="*/ 139 h 450"/>
                <a:gd name="T62" fmla="*/ 55 w 62"/>
                <a:gd name="T63" fmla="*/ 166 h 450"/>
                <a:gd name="T64" fmla="*/ 55 w 62"/>
                <a:gd name="T65" fmla="*/ 198 h 450"/>
                <a:gd name="T66" fmla="*/ 54 w 62"/>
                <a:gd name="T67" fmla="*/ 235 h 450"/>
                <a:gd name="T68" fmla="*/ 54 w 62"/>
                <a:gd name="T69" fmla="*/ 276 h 450"/>
                <a:gd name="T70" fmla="*/ 52 w 62"/>
                <a:gd name="T71" fmla="*/ 318 h 450"/>
                <a:gd name="T72" fmla="*/ 51 w 62"/>
                <a:gd name="T73" fmla="*/ 353 h 450"/>
                <a:gd name="T74" fmla="*/ 49 w 62"/>
                <a:gd name="T75" fmla="*/ 382 h 450"/>
                <a:gd name="T76" fmla="*/ 47 w 62"/>
                <a:gd name="T77" fmla="*/ 407 h 450"/>
                <a:gd name="T78" fmla="*/ 44 w 62"/>
                <a:gd name="T79" fmla="*/ 426 h 450"/>
                <a:gd name="T80" fmla="*/ 43 w 62"/>
                <a:gd name="T81" fmla="*/ 439 h 450"/>
                <a:gd name="T82" fmla="*/ 41 w 62"/>
                <a:gd name="T83" fmla="*/ 447 h 450"/>
                <a:gd name="T84" fmla="*/ 40 w 62"/>
                <a:gd name="T85" fmla="*/ 450 h 450"/>
                <a:gd name="T86" fmla="*/ 33 w 62"/>
                <a:gd name="T87" fmla="*/ 450 h 450"/>
                <a:gd name="T88" fmla="*/ 27 w 62"/>
                <a:gd name="T89" fmla="*/ 444 h 450"/>
                <a:gd name="T90" fmla="*/ 22 w 62"/>
                <a:gd name="T91" fmla="*/ 434 h 450"/>
                <a:gd name="T92" fmla="*/ 16 w 62"/>
                <a:gd name="T93" fmla="*/ 418 h 450"/>
                <a:gd name="T94" fmla="*/ 11 w 62"/>
                <a:gd name="T95" fmla="*/ 404 h 450"/>
                <a:gd name="T96" fmla="*/ 8 w 62"/>
                <a:gd name="T97" fmla="*/ 393 h 450"/>
                <a:gd name="T98" fmla="*/ 4 w 62"/>
                <a:gd name="T99" fmla="*/ 383 h 450"/>
                <a:gd name="T100" fmla="*/ 4 w 62"/>
                <a:gd name="T101" fmla="*/ 378 h 450"/>
                <a:gd name="T102" fmla="*/ 4 w 62"/>
                <a:gd name="T103" fmla="*/ 372 h 450"/>
                <a:gd name="T104" fmla="*/ 6 w 62"/>
                <a:gd name="T105" fmla="*/ 359 h 450"/>
                <a:gd name="T106" fmla="*/ 9 w 62"/>
                <a:gd name="T107" fmla="*/ 343 h 450"/>
                <a:gd name="T108" fmla="*/ 12 w 62"/>
                <a:gd name="T109" fmla="*/ 323 h 450"/>
                <a:gd name="T110" fmla="*/ 14 w 62"/>
                <a:gd name="T111" fmla="*/ 310 h 450"/>
                <a:gd name="T112" fmla="*/ 16 w 62"/>
                <a:gd name="T113" fmla="*/ 295 h 450"/>
                <a:gd name="T114" fmla="*/ 16 w 62"/>
                <a:gd name="T115" fmla="*/ 280 h 450"/>
                <a:gd name="T116" fmla="*/ 17 w 62"/>
                <a:gd name="T117" fmla="*/ 259 h 450"/>
                <a:gd name="T118" fmla="*/ 17 w 62"/>
                <a:gd name="T119" fmla="*/ 238 h 450"/>
                <a:gd name="T120" fmla="*/ 19 w 62"/>
                <a:gd name="T121" fmla="*/ 213 h 450"/>
                <a:gd name="T122" fmla="*/ 19 w 62"/>
                <a:gd name="T123" fmla="*/ 187 h 450"/>
                <a:gd name="T124" fmla="*/ 19 w 62"/>
                <a:gd name="T125" fmla="*/ 157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" h="450">
                  <a:moveTo>
                    <a:pt x="19" y="157"/>
                  </a:moveTo>
                  <a:lnTo>
                    <a:pt x="19" y="142"/>
                  </a:lnTo>
                  <a:lnTo>
                    <a:pt x="19" y="128"/>
                  </a:lnTo>
                  <a:lnTo>
                    <a:pt x="19" y="114"/>
                  </a:lnTo>
                  <a:lnTo>
                    <a:pt x="19" y="101"/>
                  </a:lnTo>
                  <a:lnTo>
                    <a:pt x="17" y="90"/>
                  </a:lnTo>
                  <a:lnTo>
                    <a:pt x="17" y="79"/>
                  </a:lnTo>
                  <a:lnTo>
                    <a:pt x="17" y="69"/>
                  </a:lnTo>
                  <a:lnTo>
                    <a:pt x="17" y="61"/>
                  </a:lnTo>
                  <a:lnTo>
                    <a:pt x="16" y="53"/>
                  </a:lnTo>
                  <a:lnTo>
                    <a:pt x="16" y="47"/>
                  </a:lnTo>
                  <a:lnTo>
                    <a:pt x="14" y="40"/>
                  </a:lnTo>
                  <a:lnTo>
                    <a:pt x="14" y="36"/>
                  </a:lnTo>
                  <a:lnTo>
                    <a:pt x="12" y="31"/>
                  </a:lnTo>
                  <a:lnTo>
                    <a:pt x="12" y="28"/>
                  </a:lnTo>
                  <a:lnTo>
                    <a:pt x="11" y="24"/>
                  </a:lnTo>
                  <a:lnTo>
                    <a:pt x="11" y="23"/>
                  </a:lnTo>
                  <a:lnTo>
                    <a:pt x="8" y="23"/>
                  </a:lnTo>
                  <a:lnTo>
                    <a:pt x="4" y="21"/>
                  </a:lnTo>
                  <a:lnTo>
                    <a:pt x="3" y="20"/>
                  </a:lnTo>
                  <a:lnTo>
                    <a:pt x="1" y="16"/>
                  </a:lnTo>
                  <a:lnTo>
                    <a:pt x="1" y="15"/>
                  </a:lnTo>
                  <a:lnTo>
                    <a:pt x="0" y="13"/>
                  </a:lnTo>
                  <a:lnTo>
                    <a:pt x="1" y="12"/>
                  </a:lnTo>
                  <a:lnTo>
                    <a:pt x="1" y="8"/>
                  </a:lnTo>
                  <a:lnTo>
                    <a:pt x="3" y="5"/>
                  </a:lnTo>
                  <a:lnTo>
                    <a:pt x="3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9" y="2"/>
                  </a:lnTo>
                  <a:lnTo>
                    <a:pt x="27" y="5"/>
                  </a:lnTo>
                  <a:lnTo>
                    <a:pt x="30" y="7"/>
                  </a:lnTo>
                  <a:lnTo>
                    <a:pt x="35" y="8"/>
                  </a:lnTo>
                  <a:lnTo>
                    <a:pt x="40" y="12"/>
                  </a:lnTo>
                  <a:lnTo>
                    <a:pt x="44" y="15"/>
                  </a:lnTo>
                  <a:lnTo>
                    <a:pt x="49" y="18"/>
                  </a:lnTo>
                  <a:lnTo>
                    <a:pt x="52" y="21"/>
                  </a:lnTo>
                  <a:lnTo>
                    <a:pt x="55" y="23"/>
                  </a:lnTo>
                  <a:lnTo>
                    <a:pt x="57" y="26"/>
                  </a:lnTo>
                  <a:lnTo>
                    <a:pt x="59" y="28"/>
                  </a:lnTo>
                  <a:lnTo>
                    <a:pt x="60" y="31"/>
                  </a:lnTo>
                  <a:lnTo>
                    <a:pt x="62" y="32"/>
                  </a:lnTo>
                  <a:lnTo>
                    <a:pt x="62" y="36"/>
                  </a:lnTo>
                  <a:lnTo>
                    <a:pt x="60" y="37"/>
                  </a:lnTo>
                  <a:lnTo>
                    <a:pt x="60" y="40"/>
                  </a:lnTo>
                  <a:lnTo>
                    <a:pt x="60" y="43"/>
                  </a:lnTo>
                  <a:lnTo>
                    <a:pt x="59" y="48"/>
                  </a:lnTo>
                  <a:lnTo>
                    <a:pt x="59" y="53"/>
                  </a:lnTo>
                  <a:lnTo>
                    <a:pt x="59" y="59"/>
                  </a:lnTo>
                  <a:lnTo>
                    <a:pt x="59" y="66"/>
                  </a:lnTo>
                  <a:lnTo>
                    <a:pt x="59" y="72"/>
                  </a:lnTo>
                  <a:lnTo>
                    <a:pt x="59" y="77"/>
                  </a:lnTo>
                  <a:lnTo>
                    <a:pt x="59" y="83"/>
                  </a:lnTo>
                  <a:lnTo>
                    <a:pt x="57" y="90"/>
                  </a:lnTo>
                  <a:lnTo>
                    <a:pt x="57" y="96"/>
                  </a:lnTo>
                  <a:lnTo>
                    <a:pt x="57" y="106"/>
                  </a:lnTo>
                  <a:lnTo>
                    <a:pt x="57" y="115"/>
                  </a:lnTo>
                  <a:lnTo>
                    <a:pt x="57" y="126"/>
                  </a:lnTo>
                  <a:lnTo>
                    <a:pt x="55" y="139"/>
                  </a:lnTo>
                  <a:lnTo>
                    <a:pt x="55" y="152"/>
                  </a:lnTo>
                  <a:lnTo>
                    <a:pt x="55" y="166"/>
                  </a:lnTo>
                  <a:lnTo>
                    <a:pt x="55" y="182"/>
                  </a:lnTo>
                  <a:lnTo>
                    <a:pt x="55" y="198"/>
                  </a:lnTo>
                  <a:lnTo>
                    <a:pt x="54" y="216"/>
                  </a:lnTo>
                  <a:lnTo>
                    <a:pt x="54" y="235"/>
                  </a:lnTo>
                  <a:lnTo>
                    <a:pt x="54" y="256"/>
                  </a:lnTo>
                  <a:lnTo>
                    <a:pt x="54" y="276"/>
                  </a:lnTo>
                  <a:lnTo>
                    <a:pt x="52" y="297"/>
                  </a:lnTo>
                  <a:lnTo>
                    <a:pt x="52" y="318"/>
                  </a:lnTo>
                  <a:lnTo>
                    <a:pt x="51" y="335"/>
                  </a:lnTo>
                  <a:lnTo>
                    <a:pt x="51" y="353"/>
                  </a:lnTo>
                  <a:lnTo>
                    <a:pt x="49" y="369"/>
                  </a:lnTo>
                  <a:lnTo>
                    <a:pt x="49" y="382"/>
                  </a:lnTo>
                  <a:lnTo>
                    <a:pt x="47" y="396"/>
                  </a:lnTo>
                  <a:lnTo>
                    <a:pt x="47" y="407"/>
                  </a:lnTo>
                  <a:lnTo>
                    <a:pt x="46" y="417"/>
                  </a:lnTo>
                  <a:lnTo>
                    <a:pt x="44" y="426"/>
                  </a:lnTo>
                  <a:lnTo>
                    <a:pt x="44" y="433"/>
                  </a:lnTo>
                  <a:lnTo>
                    <a:pt x="43" y="439"/>
                  </a:lnTo>
                  <a:lnTo>
                    <a:pt x="43" y="444"/>
                  </a:lnTo>
                  <a:lnTo>
                    <a:pt x="41" y="447"/>
                  </a:lnTo>
                  <a:lnTo>
                    <a:pt x="40" y="450"/>
                  </a:lnTo>
                  <a:lnTo>
                    <a:pt x="40" y="450"/>
                  </a:lnTo>
                  <a:lnTo>
                    <a:pt x="36" y="450"/>
                  </a:lnTo>
                  <a:lnTo>
                    <a:pt x="33" y="450"/>
                  </a:lnTo>
                  <a:lnTo>
                    <a:pt x="30" y="447"/>
                  </a:lnTo>
                  <a:lnTo>
                    <a:pt x="27" y="444"/>
                  </a:lnTo>
                  <a:lnTo>
                    <a:pt x="25" y="439"/>
                  </a:lnTo>
                  <a:lnTo>
                    <a:pt x="22" y="434"/>
                  </a:lnTo>
                  <a:lnTo>
                    <a:pt x="19" y="426"/>
                  </a:lnTo>
                  <a:lnTo>
                    <a:pt x="16" y="418"/>
                  </a:lnTo>
                  <a:lnTo>
                    <a:pt x="12" y="412"/>
                  </a:lnTo>
                  <a:lnTo>
                    <a:pt x="11" y="404"/>
                  </a:lnTo>
                  <a:lnTo>
                    <a:pt x="8" y="398"/>
                  </a:lnTo>
                  <a:lnTo>
                    <a:pt x="8" y="393"/>
                  </a:lnTo>
                  <a:lnTo>
                    <a:pt x="6" y="388"/>
                  </a:lnTo>
                  <a:lnTo>
                    <a:pt x="4" y="383"/>
                  </a:lnTo>
                  <a:lnTo>
                    <a:pt x="4" y="380"/>
                  </a:lnTo>
                  <a:lnTo>
                    <a:pt x="4" y="378"/>
                  </a:lnTo>
                  <a:lnTo>
                    <a:pt x="4" y="375"/>
                  </a:lnTo>
                  <a:lnTo>
                    <a:pt x="4" y="372"/>
                  </a:lnTo>
                  <a:lnTo>
                    <a:pt x="6" y="366"/>
                  </a:lnTo>
                  <a:lnTo>
                    <a:pt x="6" y="359"/>
                  </a:lnTo>
                  <a:lnTo>
                    <a:pt x="8" y="353"/>
                  </a:lnTo>
                  <a:lnTo>
                    <a:pt x="9" y="343"/>
                  </a:lnTo>
                  <a:lnTo>
                    <a:pt x="11" y="334"/>
                  </a:lnTo>
                  <a:lnTo>
                    <a:pt x="12" y="323"/>
                  </a:lnTo>
                  <a:lnTo>
                    <a:pt x="14" y="316"/>
                  </a:lnTo>
                  <a:lnTo>
                    <a:pt x="14" y="310"/>
                  </a:lnTo>
                  <a:lnTo>
                    <a:pt x="14" y="303"/>
                  </a:lnTo>
                  <a:lnTo>
                    <a:pt x="16" y="295"/>
                  </a:lnTo>
                  <a:lnTo>
                    <a:pt x="16" y="287"/>
                  </a:lnTo>
                  <a:lnTo>
                    <a:pt x="16" y="280"/>
                  </a:lnTo>
                  <a:lnTo>
                    <a:pt x="16" y="270"/>
                  </a:lnTo>
                  <a:lnTo>
                    <a:pt x="17" y="259"/>
                  </a:lnTo>
                  <a:lnTo>
                    <a:pt x="17" y="249"/>
                  </a:lnTo>
                  <a:lnTo>
                    <a:pt x="17" y="238"/>
                  </a:lnTo>
                  <a:lnTo>
                    <a:pt x="17" y="225"/>
                  </a:lnTo>
                  <a:lnTo>
                    <a:pt x="19" y="213"/>
                  </a:lnTo>
                  <a:lnTo>
                    <a:pt x="19" y="200"/>
                  </a:lnTo>
                  <a:lnTo>
                    <a:pt x="19" y="187"/>
                  </a:lnTo>
                  <a:lnTo>
                    <a:pt x="19" y="173"/>
                  </a:lnTo>
                  <a:lnTo>
                    <a:pt x="19" y="157"/>
                  </a:lnTo>
                  <a:lnTo>
                    <a:pt x="19" y="157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38"/>
            <p:cNvSpPr/>
            <p:nvPr/>
          </p:nvSpPr>
          <p:spPr bwMode="auto">
            <a:xfrm>
              <a:off x="2516970" y="4222721"/>
              <a:ext cx="68969" cy="56942"/>
            </a:xfrm>
            <a:custGeom>
              <a:avLst/>
              <a:gdLst>
                <a:gd name="T0" fmla="*/ 0 w 91"/>
                <a:gd name="T1" fmla="*/ 6 h 90"/>
                <a:gd name="T2" fmla="*/ 2 w 91"/>
                <a:gd name="T3" fmla="*/ 4 h 90"/>
                <a:gd name="T4" fmla="*/ 5 w 91"/>
                <a:gd name="T5" fmla="*/ 3 h 90"/>
                <a:gd name="T6" fmla="*/ 8 w 91"/>
                <a:gd name="T7" fmla="*/ 1 h 90"/>
                <a:gd name="T8" fmla="*/ 13 w 91"/>
                <a:gd name="T9" fmla="*/ 0 h 90"/>
                <a:gd name="T10" fmla="*/ 16 w 91"/>
                <a:gd name="T11" fmla="*/ 0 h 90"/>
                <a:gd name="T12" fmla="*/ 21 w 91"/>
                <a:gd name="T13" fmla="*/ 0 h 90"/>
                <a:gd name="T14" fmla="*/ 26 w 91"/>
                <a:gd name="T15" fmla="*/ 0 h 90"/>
                <a:gd name="T16" fmla="*/ 32 w 91"/>
                <a:gd name="T17" fmla="*/ 0 h 90"/>
                <a:gd name="T18" fmla="*/ 42 w 91"/>
                <a:gd name="T19" fmla="*/ 3 h 90"/>
                <a:gd name="T20" fmla="*/ 51 w 91"/>
                <a:gd name="T21" fmla="*/ 6 h 90"/>
                <a:gd name="T22" fmla="*/ 61 w 91"/>
                <a:gd name="T23" fmla="*/ 11 h 90"/>
                <a:gd name="T24" fmla="*/ 72 w 91"/>
                <a:gd name="T25" fmla="*/ 17 h 90"/>
                <a:gd name="T26" fmla="*/ 77 w 91"/>
                <a:gd name="T27" fmla="*/ 22 h 90"/>
                <a:gd name="T28" fmla="*/ 80 w 91"/>
                <a:gd name="T29" fmla="*/ 27 h 90"/>
                <a:gd name="T30" fmla="*/ 85 w 91"/>
                <a:gd name="T31" fmla="*/ 31 h 90"/>
                <a:gd name="T32" fmla="*/ 86 w 91"/>
                <a:gd name="T33" fmla="*/ 36 h 90"/>
                <a:gd name="T34" fmla="*/ 89 w 91"/>
                <a:gd name="T35" fmla="*/ 43 h 90"/>
                <a:gd name="T36" fmla="*/ 91 w 91"/>
                <a:gd name="T37" fmla="*/ 47 h 90"/>
                <a:gd name="T38" fmla="*/ 91 w 91"/>
                <a:gd name="T39" fmla="*/ 52 h 90"/>
                <a:gd name="T40" fmla="*/ 91 w 91"/>
                <a:gd name="T41" fmla="*/ 59 h 90"/>
                <a:gd name="T42" fmla="*/ 91 w 91"/>
                <a:gd name="T43" fmla="*/ 63 h 90"/>
                <a:gd name="T44" fmla="*/ 91 w 91"/>
                <a:gd name="T45" fmla="*/ 68 h 90"/>
                <a:gd name="T46" fmla="*/ 91 w 91"/>
                <a:gd name="T47" fmla="*/ 71 h 90"/>
                <a:gd name="T48" fmla="*/ 91 w 91"/>
                <a:gd name="T49" fmla="*/ 76 h 90"/>
                <a:gd name="T50" fmla="*/ 91 w 91"/>
                <a:gd name="T51" fmla="*/ 79 h 90"/>
                <a:gd name="T52" fmla="*/ 91 w 91"/>
                <a:gd name="T53" fmla="*/ 81 h 90"/>
                <a:gd name="T54" fmla="*/ 89 w 91"/>
                <a:gd name="T55" fmla="*/ 82 h 90"/>
                <a:gd name="T56" fmla="*/ 89 w 91"/>
                <a:gd name="T57" fmla="*/ 84 h 90"/>
                <a:gd name="T58" fmla="*/ 86 w 91"/>
                <a:gd name="T59" fmla="*/ 87 h 90"/>
                <a:gd name="T60" fmla="*/ 83 w 91"/>
                <a:gd name="T61" fmla="*/ 89 h 90"/>
                <a:gd name="T62" fmla="*/ 80 w 91"/>
                <a:gd name="T63" fmla="*/ 89 h 90"/>
                <a:gd name="T64" fmla="*/ 77 w 91"/>
                <a:gd name="T65" fmla="*/ 90 h 90"/>
                <a:gd name="T66" fmla="*/ 75 w 91"/>
                <a:gd name="T67" fmla="*/ 90 h 90"/>
                <a:gd name="T68" fmla="*/ 72 w 91"/>
                <a:gd name="T69" fmla="*/ 89 h 90"/>
                <a:gd name="T70" fmla="*/ 69 w 91"/>
                <a:gd name="T71" fmla="*/ 87 h 90"/>
                <a:gd name="T72" fmla="*/ 64 w 91"/>
                <a:gd name="T73" fmla="*/ 84 h 90"/>
                <a:gd name="T74" fmla="*/ 61 w 91"/>
                <a:gd name="T75" fmla="*/ 81 h 90"/>
                <a:gd name="T76" fmla="*/ 56 w 91"/>
                <a:gd name="T77" fmla="*/ 76 h 90"/>
                <a:gd name="T78" fmla="*/ 51 w 91"/>
                <a:gd name="T79" fmla="*/ 73 h 90"/>
                <a:gd name="T80" fmla="*/ 46 w 91"/>
                <a:gd name="T81" fmla="*/ 67 h 90"/>
                <a:gd name="T82" fmla="*/ 40 w 91"/>
                <a:gd name="T83" fmla="*/ 62 h 90"/>
                <a:gd name="T84" fmla="*/ 35 w 91"/>
                <a:gd name="T85" fmla="*/ 55 h 90"/>
                <a:gd name="T86" fmla="*/ 29 w 91"/>
                <a:gd name="T87" fmla="*/ 47 h 90"/>
                <a:gd name="T88" fmla="*/ 22 w 91"/>
                <a:gd name="T89" fmla="*/ 41 h 90"/>
                <a:gd name="T90" fmla="*/ 16 w 91"/>
                <a:gd name="T91" fmla="*/ 33 h 90"/>
                <a:gd name="T92" fmla="*/ 11 w 91"/>
                <a:gd name="T93" fmla="*/ 25 h 90"/>
                <a:gd name="T94" fmla="*/ 5 w 91"/>
                <a:gd name="T95" fmla="*/ 15 h 90"/>
                <a:gd name="T96" fmla="*/ 0 w 91"/>
                <a:gd name="T97" fmla="*/ 6 h 90"/>
                <a:gd name="T98" fmla="*/ 0 w 91"/>
                <a:gd name="T99" fmla="*/ 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1" h="90">
                  <a:moveTo>
                    <a:pt x="0" y="6"/>
                  </a:moveTo>
                  <a:lnTo>
                    <a:pt x="2" y="4"/>
                  </a:lnTo>
                  <a:lnTo>
                    <a:pt x="5" y="3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2" y="3"/>
                  </a:lnTo>
                  <a:lnTo>
                    <a:pt x="51" y="6"/>
                  </a:lnTo>
                  <a:lnTo>
                    <a:pt x="61" y="11"/>
                  </a:lnTo>
                  <a:lnTo>
                    <a:pt x="72" y="17"/>
                  </a:lnTo>
                  <a:lnTo>
                    <a:pt x="77" y="22"/>
                  </a:lnTo>
                  <a:lnTo>
                    <a:pt x="80" y="27"/>
                  </a:lnTo>
                  <a:lnTo>
                    <a:pt x="85" y="31"/>
                  </a:lnTo>
                  <a:lnTo>
                    <a:pt x="86" y="36"/>
                  </a:lnTo>
                  <a:lnTo>
                    <a:pt x="89" y="43"/>
                  </a:lnTo>
                  <a:lnTo>
                    <a:pt x="91" y="47"/>
                  </a:lnTo>
                  <a:lnTo>
                    <a:pt x="91" y="52"/>
                  </a:lnTo>
                  <a:lnTo>
                    <a:pt x="91" y="59"/>
                  </a:lnTo>
                  <a:lnTo>
                    <a:pt x="91" y="63"/>
                  </a:lnTo>
                  <a:lnTo>
                    <a:pt x="91" y="68"/>
                  </a:lnTo>
                  <a:lnTo>
                    <a:pt x="91" y="71"/>
                  </a:lnTo>
                  <a:lnTo>
                    <a:pt x="91" y="76"/>
                  </a:lnTo>
                  <a:lnTo>
                    <a:pt x="91" y="79"/>
                  </a:lnTo>
                  <a:lnTo>
                    <a:pt x="91" y="81"/>
                  </a:lnTo>
                  <a:lnTo>
                    <a:pt x="89" y="82"/>
                  </a:lnTo>
                  <a:lnTo>
                    <a:pt x="89" y="84"/>
                  </a:lnTo>
                  <a:lnTo>
                    <a:pt x="86" y="87"/>
                  </a:lnTo>
                  <a:lnTo>
                    <a:pt x="83" y="89"/>
                  </a:lnTo>
                  <a:lnTo>
                    <a:pt x="80" y="89"/>
                  </a:lnTo>
                  <a:lnTo>
                    <a:pt x="77" y="90"/>
                  </a:lnTo>
                  <a:lnTo>
                    <a:pt x="75" y="90"/>
                  </a:lnTo>
                  <a:lnTo>
                    <a:pt x="72" y="89"/>
                  </a:lnTo>
                  <a:lnTo>
                    <a:pt x="69" y="87"/>
                  </a:lnTo>
                  <a:lnTo>
                    <a:pt x="64" y="84"/>
                  </a:lnTo>
                  <a:lnTo>
                    <a:pt x="61" y="81"/>
                  </a:lnTo>
                  <a:lnTo>
                    <a:pt x="56" y="76"/>
                  </a:lnTo>
                  <a:lnTo>
                    <a:pt x="51" y="73"/>
                  </a:lnTo>
                  <a:lnTo>
                    <a:pt x="46" y="67"/>
                  </a:lnTo>
                  <a:lnTo>
                    <a:pt x="40" y="62"/>
                  </a:lnTo>
                  <a:lnTo>
                    <a:pt x="35" y="55"/>
                  </a:lnTo>
                  <a:lnTo>
                    <a:pt x="29" y="47"/>
                  </a:lnTo>
                  <a:lnTo>
                    <a:pt x="22" y="41"/>
                  </a:lnTo>
                  <a:lnTo>
                    <a:pt x="16" y="33"/>
                  </a:lnTo>
                  <a:lnTo>
                    <a:pt x="11" y="25"/>
                  </a:lnTo>
                  <a:lnTo>
                    <a:pt x="5" y="15"/>
                  </a:lnTo>
                  <a:lnTo>
                    <a:pt x="0" y="6"/>
                  </a:lnTo>
                  <a:lnTo>
                    <a:pt x="0" y="6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39"/>
            <p:cNvSpPr/>
            <p:nvPr/>
          </p:nvSpPr>
          <p:spPr bwMode="auto">
            <a:xfrm>
              <a:off x="2626107" y="4228415"/>
              <a:ext cx="201600" cy="354306"/>
            </a:xfrm>
            <a:custGeom>
              <a:avLst/>
              <a:gdLst>
                <a:gd name="T0" fmla="*/ 255 w 266"/>
                <a:gd name="T1" fmla="*/ 313 h 560"/>
                <a:gd name="T2" fmla="*/ 258 w 266"/>
                <a:gd name="T3" fmla="*/ 367 h 560"/>
                <a:gd name="T4" fmla="*/ 260 w 266"/>
                <a:gd name="T5" fmla="*/ 408 h 560"/>
                <a:gd name="T6" fmla="*/ 261 w 266"/>
                <a:gd name="T7" fmla="*/ 440 h 560"/>
                <a:gd name="T8" fmla="*/ 258 w 266"/>
                <a:gd name="T9" fmla="*/ 483 h 560"/>
                <a:gd name="T10" fmla="*/ 247 w 266"/>
                <a:gd name="T11" fmla="*/ 520 h 560"/>
                <a:gd name="T12" fmla="*/ 229 w 266"/>
                <a:gd name="T13" fmla="*/ 549 h 560"/>
                <a:gd name="T14" fmla="*/ 217 w 266"/>
                <a:gd name="T15" fmla="*/ 560 h 560"/>
                <a:gd name="T16" fmla="*/ 207 w 266"/>
                <a:gd name="T17" fmla="*/ 557 h 560"/>
                <a:gd name="T18" fmla="*/ 202 w 266"/>
                <a:gd name="T19" fmla="*/ 541 h 560"/>
                <a:gd name="T20" fmla="*/ 193 w 266"/>
                <a:gd name="T21" fmla="*/ 515 h 560"/>
                <a:gd name="T22" fmla="*/ 170 w 266"/>
                <a:gd name="T23" fmla="*/ 491 h 560"/>
                <a:gd name="T24" fmla="*/ 145 w 266"/>
                <a:gd name="T25" fmla="*/ 471 h 560"/>
                <a:gd name="T26" fmla="*/ 134 w 266"/>
                <a:gd name="T27" fmla="*/ 461 h 560"/>
                <a:gd name="T28" fmla="*/ 138 w 266"/>
                <a:gd name="T29" fmla="*/ 456 h 560"/>
                <a:gd name="T30" fmla="*/ 159 w 266"/>
                <a:gd name="T31" fmla="*/ 458 h 560"/>
                <a:gd name="T32" fmla="*/ 186 w 266"/>
                <a:gd name="T33" fmla="*/ 463 h 560"/>
                <a:gd name="T34" fmla="*/ 204 w 266"/>
                <a:gd name="T35" fmla="*/ 461 h 560"/>
                <a:gd name="T36" fmla="*/ 210 w 266"/>
                <a:gd name="T37" fmla="*/ 453 h 560"/>
                <a:gd name="T38" fmla="*/ 215 w 266"/>
                <a:gd name="T39" fmla="*/ 424 h 560"/>
                <a:gd name="T40" fmla="*/ 220 w 266"/>
                <a:gd name="T41" fmla="*/ 375 h 560"/>
                <a:gd name="T42" fmla="*/ 220 w 266"/>
                <a:gd name="T43" fmla="*/ 316 h 560"/>
                <a:gd name="T44" fmla="*/ 215 w 266"/>
                <a:gd name="T45" fmla="*/ 250 h 560"/>
                <a:gd name="T46" fmla="*/ 212 w 266"/>
                <a:gd name="T47" fmla="*/ 179 h 560"/>
                <a:gd name="T48" fmla="*/ 207 w 266"/>
                <a:gd name="T49" fmla="*/ 120 h 560"/>
                <a:gd name="T50" fmla="*/ 202 w 266"/>
                <a:gd name="T51" fmla="*/ 88 h 560"/>
                <a:gd name="T52" fmla="*/ 199 w 266"/>
                <a:gd name="T53" fmla="*/ 65 h 560"/>
                <a:gd name="T54" fmla="*/ 196 w 266"/>
                <a:gd name="T55" fmla="*/ 53 h 560"/>
                <a:gd name="T56" fmla="*/ 186 w 266"/>
                <a:gd name="T57" fmla="*/ 43 h 560"/>
                <a:gd name="T58" fmla="*/ 167 w 266"/>
                <a:gd name="T59" fmla="*/ 40 h 560"/>
                <a:gd name="T60" fmla="*/ 137 w 266"/>
                <a:gd name="T61" fmla="*/ 43 h 560"/>
                <a:gd name="T62" fmla="*/ 111 w 266"/>
                <a:gd name="T63" fmla="*/ 50 h 560"/>
                <a:gd name="T64" fmla="*/ 71 w 266"/>
                <a:gd name="T65" fmla="*/ 58 h 560"/>
                <a:gd name="T66" fmla="*/ 46 w 266"/>
                <a:gd name="T67" fmla="*/ 62 h 560"/>
                <a:gd name="T68" fmla="*/ 33 w 266"/>
                <a:gd name="T69" fmla="*/ 64 h 560"/>
                <a:gd name="T70" fmla="*/ 16 w 266"/>
                <a:gd name="T71" fmla="*/ 54 h 560"/>
                <a:gd name="T72" fmla="*/ 3 w 266"/>
                <a:gd name="T73" fmla="*/ 38 h 560"/>
                <a:gd name="T74" fmla="*/ 25 w 266"/>
                <a:gd name="T75" fmla="*/ 34 h 560"/>
                <a:gd name="T76" fmla="*/ 67 w 266"/>
                <a:gd name="T77" fmla="*/ 27 h 560"/>
                <a:gd name="T78" fmla="*/ 107 w 266"/>
                <a:gd name="T79" fmla="*/ 21 h 560"/>
                <a:gd name="T80" fmla="*/ 148 w 266"/>
                <a:gd name="T81" fmla="*/ 14 h 560"/>
                <a:gd name="T82" fmla="*/ 174 w 266"/>
                <a:gd name="T83" fmla="*/ 8 h 560"/>
                <a:gd name="T84" fmla="*/ 189 w 266"/>
                <a:gd name="T85" fmla="*/ 2 h 560"/>
                <a:gd name="T86" fmla="*/ 202 w 266"/>
                <a:gd name="T87" fmla="*/ 0 h 560"/>
                <a:gd name="T88" fmla="*/ 221 w 266"/>
                <a:gd name="T89" fmla="*/ 8 h 560"/>
                <a:gd name="T90" fmla="*/ 249 w 266"/>
                <a:gd name="T91" fmla="*/ 22 h 560"/>
                <a:gd name="T92" fmla="*/ 264 w 266"/>
                <a:gd name="T93" fmla="*/ 35 h 560"/>
                <a:gd name="T94" fmla="*/ 264 w 266"/>
                <a:gd name="T95" fmla="*/ 46 h 560"/>
                <a:gd name="T96" fmla="*/ 258 w 266"/>
                <a:gd name="T97" fmla="*/ 51 h 560"/>
                <a:gd name="T98" fmla="*/ 247 w 266"/>
                <a:gd name="T99" fmla="*/ 61 h 560"/>
                <a:gd name="T100" fmla="*/ 244 w 266"/>
                <a:gd name="T101" fmla="*/ 86 h 560"/>
                <a:gd name="T102" fmla="*/ 244 w 266"/>
                <a:gd name="T103" fmla="*/ 113 h 560"/>
                <a:gd name="T104" fmla="*/ 245 w 266"/>
                <a:gd name="T105" fmla="*/ 147 h 560"/>
                <a:gd name="T106" fmla="*/ 247 w 266"/>
                <a:gd name="T107" fmla="*/ 193 h 560"/>
                <a:gd name="T108" fmla="*/ 252 w 266"/>
                <a:gd name="T109" fmla="*/ 25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6" h="560">
                  <a:moveTo>
                    <a:pt x="252" y="266"/>
                  </a:moveTo>
                  <a:lnTo>
                    <a:pt x="253" y="282"/>
                  </a:lnTo>
                  <a:lnTo>
                    <a:pt x="255" y="298"/>
                  </a:lnTo>
                  <a:lnTo>
                    <a:pt x="255" y="313"/>
                  </a:lnTo>
                  <a:lnTo>
                    <a:pt x="256" y="327"/>
                  </a:lnTo>
                  <a:lnTo>
                    <a:pt x="256" y="341"/>
                  </a:lnTo>
                  <a:lnTo>
                    <a:pt x="258" y="354"/>
                  </a:lnTo>
                  <a:lnTo>
                    <a:pt x="258" y="367"/>
                  </a:lnTo>
                  <a:lnTo>
                    <a:pt x="258" y="378"/>
                  </a:lnTo>
                  <a:lnTo>
                    <a:pt x="260" y="389"/>
                  </a:lnTo>
                  <a:lnTo>
                    <a:pt x="260" y="399"/>
                  </a:lnTo>
                  <a:lnTo>
                    <a:pt x="260" y="408"/>
                  </a:lnTo>
                  <a:lnTo>
                    <a:pt x="260" y="418"/>
                  </a:lnTo>
                  <a:lnTo>
                    <a:pt x="260" y="426"/>
                  </a:lnTo>
                  <a:lnTo>
                    <a:pt x="261" y="434"/>
                  </a:lnTo>
                  <a:lnTo>
                    <a:pt x="261" y="440"/>
                  </a:lnTo>
                  <a:lnTo>
                    <a:pt x="261" y="447"/>
                  </a:lnTo>
                  <a:lnTo>
                    <a:pt x="260" y="459"/>
                  </a:lnTo>
                  <a:lnTo>
                    <a:pt x="260" y="472"/>
                  </a:lnTo>
                  <a:lnTo>
                    <a:pt x="258" y="483"/>
                  </a:lnTo>
                  <a:lnTo>
                    <a:pt x="256" y="493"/>
                  </a:lnTo>
                  <a:lnTo>
                    <a:pt x="253" y="502"/>
                  </a:lnTo>
                  <a:lnTo>
                    <a:pt x="252" y="512"/>
                  </a:lnTo>
                  <a:lnTo>
                    <a:pt x="247" y="520"/>
                  </a:lnTo>
                  <a:lnTo>
                    <a:pt x="244" y="528"/>
                  </a:lnTo>
                  <a:lnTo>
                    <a:pt x="239" y="536"/>
                  </a:lnTo>
                  <a:lnTo>
                    <a:pt x="234" y="544"/>
                  </a:lnTo>
                  <a:lnTo>
                    <a:pt x="229" y="549"/>
                  </a:lnTo>
                  <a:lnTo>
                    <a:pt x="226" y="553"/>
                  </a:lnTo>
                  <a:lnTo>
                    <a:pt x="223" y="557"/>
                  </a:lnTo>
                  <a:lnTo>
                    <a:pt x="220" y="558"/>
                  </a:lnTo>
                  <a:lnTo>
                    <a:pt x="217" y="560"/>
                  </a:lnTo>
                  <a:lnTo>
                    <a:pt x="215" y="560"/>
                  </a:lnTo>
                  <a:lnTo>
                    <a:pt x="212" y="560"/>
                  </a:lnTo>
                  <a:lnTo>
                    <a:pt x="209" y="558"/>
                  </a:lnTo>
                  <a:lnTo>
                    <a:pt x="207" y="557"/>
                  </a:lnTo>
                  <a:lnTo>
                    <a:pt x="205" y="553"/>
                  </a:lnTo>
                  <a:lnTo>
                    <a:pt x="204" y="550"/>
                  </a:lnTo>
                  <a:lnTo>
                    <a:pt x="202" y="546"/>
                  </a:lnTo>
                  <a:lnTo>
                    <a:pt x="202" y="541"/>
                  </a:lnTo>
                  <a:lnTo>
                    <a:pt x="201" y="534"/>
                  </a:lnTo>
                  <a:lnTo>
                    <a:pt x="199" y="528"/>
                  </a:lnTo>
                  <a:lnTo>
                    <a:pt x="196" y="522"/>
                  </a:lnTo>
                  <a:lnTo>
                    <a:pt x="193" y="515"/>
                  </a:lnTo>
                  <a:lnTo>
                    <a:pt x="188" y="509"/>
                  </a:lnTo>
                  <a:lnTo>
                    <a:pt x="183" y="502"/>
                  </a:lnTo>
                  <a:lnTo>
                    <a:pt x="177" y="496"/>
                  </a:lnTo>
                  <a:lnTo>
                    <a:pt x="170" y="491"/>
                  </a:lnTo>
                  <a:lnTo>
                    <a:pt x="162" y="485"/>
                  </a:lnTo>
                  <a:lnTo>
                    <a:pt x="156" y="480"/>
                  </a:lnTo>
                  <a:lnTo>
                    <a:pt x="150" y="475"/>
                  </a:lnTo>
                  <a:lnTo>
                    <a:pt x="145" y="471"/>
                  </a:lnTo>
                  <a:lnTo>
                    <a:pt x="140" y="467"/>
                  </a:lnTo>
                  <a:lnTo>
                    <a:pt x="137" y="464"/>
                  </a:lnTo>
                  <a:lnTo>
                    <a:pt x="135" y="463"/>
                  </a:lnTo>
                  <a:lnTo>
                    <a:pt x="134" y="461"/>
                  </a:lnTo>
                  <a:lnTo>
                    <a:pt x="134" y="459"/>
                  </a:lnTo>
                  <a:lnTo>
                    <a:pt x="135" y="458"/>
                  </a:lnTo>
                  <a:lnTo>
                    <a:pt x="137" y="458"/>
                  </a:lnTo>
                  <a:lnTo>
                    <a:pt x="138" y="456"/>
                  </a:lnTo>
                  <a:lnTo>
                    <a:pt x="143" y="456"/>
                  </a:lnTo>
                  <a:lnTo>
                    <a:pt x="146" y="456"/>
                  </a:lnTo>
                  <a:lnTo>
                    <a:pt x="153" y="458"/>
                  </a:lnTo>
                  <a:lnTo>
                    <a:pt x="159" y="458"/>
                  </a:lnTo>
                  <a:lnTo>
                    <a:pt x="166" y="459"/>
                  </a:lnTo>
                  <a:lnTo>
                    <a:pt x="174" y="461"/>
                  </a:lnTo>
                  <a:lnTo>
                    <a:pt x="180" y="463"/>
                  </a:lnTo>
                  <a:lnTo>
                    <a:pt x="186" y="463"/>
                  </a:lnTo>
                  <a:lnTo>
                    <a:pt x="191" y="463"/>
                  </a:lnTo>
                  <a:lnTo>
                    <a:pt x="196" y="463"/>
                  </a:lnTo>
                  <a:lnTo>
                    <a:pt x="201" y="463"/>
                  </a:lnTo>
                  <a:lnTo>
                    <a:pt x="204" y="461"/>
                  </a:lnTo>
                  <a:lnTo>
                    <a:pt x="207" y="459"/>
                  </a:lnTo>
                  <a:lnTo>
                    <a:pt x="207" y="458"/>
                  </a:lnTo>
                  <a:lnTo>
                    <a:pt x="209" y="456"/>
                  </a:lnTo>
                  <a:lnTo>
                    <a:pt x="210" y="453"/>
                  </a:lnTo>
                  <a:lnTo>
                    <a:pt x="212" y="448"/>
                  </a:lnTo>
                  <a:lnTo>
                    <a:pt x="213" y="442"/>
                  </a:lnTo>
                  <a:lnTo>
                    <a:pt x="215" y="434"/>
                  </a:lnTo>
                  <a:lnTo>
                    <a:pt x="215" y="424"/>
                  </a:lnTo>
                  <a:lnTo>
                    <a:pt x="217" y="413"/>
                  </a:lnTo>
                  <a:lnTo>
                    <a:pt x="218" y="400"/>
                  </a:lnTo>
                  <a:lnTo>
                    <a:pt x="218" y="388"/>
                  </a:lnTo>
                  <a:lnTo>
                    <a:pt x="220" y="375"/>
                  </a:lnTo>
                  <a:lnTo>
                    <a:pt x="220" y="362"/>
                  </a:lnTo>
                  <a:lnTo>
                    <a:pt x="220" y="346"/>
                  </a:lnTo>
                  <a:lnTo>
                    <a:pt x="220" y="332"/>
                  </a:lnTo>
                  <a:lnTo>
                    <a:pt x="220" y="316"/>
                  </a:lnTo>
                  <a:lnTo>
                    <a:pt x="218" y="300"/>
                  </a:lnTo>
                  <a:lnTo>
                    <a:pt x="218" y="284"/>
                  </a:lnTo>
                  <a:lnTo>
                    <a:pt x="217" y="268"/>
                  </a:lnTo>
                  <a:lnTo>
                    <a:pt x="215" y="250"/>
                  </a:lnTo>
                  <a:lnTo>
                    <a:pt x="215" y="235"/>
                  </a:lnTo>
                  <a:lnTo>
                    <a:pt x="213" y="217"/>
                  </a:lnTo>
                  <a:lnTo>
                    <a:pt x="212" y="198"/>
                  </a:lnTo>
                  <a:lnTo>
                    <a:pt x="212" y="179"/>
                  </a:lnTo>
                  <a:lnTo>
                    <a:pt x="210" y="160"/>
                  </a:lnTo>
                  <a:lnTo>
                    <a:pt x="209" y="139"/>
                  </a:lnTo>
                  <a:lnTo>
                    <a:pt x="209" y="129"/>
                  </a:lnTo>
                  <a:lnTo>
                    <a:pt x="207" y="120"/>
                  </a:lnTo>
                  <a:lnTo>
                    <a:pt x="205" y="112"/>
                  </a:lnTo>
                  <a:lnTo>
                    <a:pt x="205" y="102"/>
                  </a:lnTo>
                  <a:lnTo>
                    <a:pt x="204" y="96"/>
                  </a:lnTo>
                  <a:lnTo>
                    <a:pt x="202" y="88"/>
                  </a:lnTo>
                  <a:lnTo>
                    <a:pt x="202" y="81"/>
                  </a:lnTo>
                  <a:lnTo>
                    <a:pt x="201" y="75"/>
                  </a:lnTo>
                  <a:lnTo>
                    <a:pt x="201" y="70"/>
                  </a:lnTo>
                  <a:lnTo>
                    <a:pt x="199" y="65"/>
                  </a:lnTo>
                  <a:lnTo>
                    <a:pt x="197" y="62"/>
                  </a:lnTo>
                  <a:lnTo>
                    <a:pt x="197" y="58"/>
                  </a:lnTo>
                  <a:lnTo>
                    <a:pt x="196" y="54"/>
                  </a:lnTo>
                  <a:lnTo>
                    <a:pt x="196" y="53"/>
                  </a:lnTo>
                  <a:lnTo>
                    <a:pt x="196" y="51"/>
                  </a:lnTo>
                  <a:lnTo>
                    <a:pt x="194" y="50"/>
                  </a:lnTo>
                  <a:lnTo>
                    <a:pt x="191" y="45"/>
                  </a:lnTo>
                  <a:lnTo>
                    <a:pt x="186" y="43"/>
                  </a:lnTo>
                  <a:lnTo>
                    <a:pt x="180" y="42"/>
                  </a:lnTo>
                  <a:lnTo>
                    <a:pt x="175" y="40"/>
                  </a:lnTo>
                  <a:lnTo>
                    <a:pt x="170" y="40"/>
                  </a:lnTo>
                  <a:lnTo>
                    <a:pt x="167" y="40"/>
                  </a:lnTo>
                  <a:lnTo>
                    <a:pt x="162" y="40"/>
                  </a:lnTo>
                  <a:lnTo>
                    <a:pt x="158" y="42"/>
                  </a:lnTo>
                  <a:lnTo>
                    <a:pt x="148" y="42"/>
                  </a:lnTo>
                  <a:lnTo>
                    <a:pt x="137" y="43"/>
                  </a:lnTo>
                  <a:lnTo>
                    <a:pt x="132" y="45"/>
                  </a:lnTo>
                  <a:lnTo>
                    <a:pt x="126" y="46"/>
                  </a:lnTo>
                  <a:lnTo>
                    <a:pt x="119" y="48"/>
                  </a:lnTo>
                  <a:lnTo>
                    <a:pt x="111" y="50"/>
                  </a:lnTo>
                  <a:lnTo>
                    <a:pt x="105" y="51"/>
                  </a:lnTo>
                  <a:lnTo>
                    <a:pt x="97" y="53"/>
                  </a:lnTo>
                  <a:lnTo>
                    <a:pt x="79" y="54"/>
                  </a:lnTo>
                  <a:lnTo>
                    <a:pt x="71" y="58"/>
                  </a:lnTo>
                  <a:lnTo>
                    <a:pt x="63" y="59"/>
                  </a:lnTo>
                  <a:lnTo>
                    <a:pt x="57" y="61"/>
                  </a:lnTo>
                  <a:lnTo>
                    <a:pt x="52" y="62"/>
                  </a:lnTo>
                  <a:lnTo>
                    <a:pt x="46" y="62"/>
                  </a:lnTo>
                  <a:lnTo>
                    <a:pt x="43" y="64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3" y="64"/>
                  </a:lnTo>
                  <a:lnTo>
                    <a:pt x="30" y="62"/>
                  </a:lnTo>
                  <a:lnTo>
                    <a:pt x="25" y="61"/>
                  </a:lnTo>
                  <a:lnTo>
                    <a:pt x="20" y="58"/>
                  </a:lnTo>
                  <a:lnTo>
                    <a:pt x="16" y="54"/>
                  </a:lnTo>
                  <a:lnTo>
                    <a:pt x="11" y="50"/>
                  </a:lnTo>
                  <a:lnTo>
                    <a:pt x="6" y="46"/>
                  </a:lnTo>
                  <a:lnTo>
                    <a:pt x="0" y="40"/>
                  </a:lnTo>
                  <a:lnTo>
                    <a:pt x="3" y="38"/>
                  </a:lnTo>
                  <a:lnTo>
                    <a:pt x="8" y="38"/>
                  </a:lnTo>
                  <a:lnTo>
                    <a:pt x="12" y="37"/>
                  </a:lnTo>
                  <a:lnTo>
                    <a:pt x="19" y="35"/>
                  </a:lnTo>
                  <a:lnTo>
                    <a:pt x="25" y="34"/>
                  </a:lnTo>
                  <a:lnTo>
                    <a:pt x="32" y="32"/>
                  </a:lnTo>
                  <a:lnTo>
                    <a:pt x="40" y="30"/>
                  </a:lnTo>
                  <a:lnTo>
                    <a:pt x="47" y="29"/>
                  </a:lnTo>
                  <a:lnTo>
                    <a:pt x="67" y="27"/>
                  </a:lnTo>
                  <a:lnTo>
                    <a:pt x="75" y="26"/>
                  </a:lnTo>
                  <a:lnTo>
                    <a:pt x="86" y="24"/>
                  </a:lnTo>
                  <a:lnTo>
                    <a:pt x="95" y="22"/>
                  </a:lnTo>
                  <a:lnTo>
                    <a:pt x="107" y="21"/>
                  </a:lnTo>
                  <a:lnTo>
                    <a:pt x="118" y="19"/>
                  </a:lnTo>
                  <a:lnTo>
                    <a:pt x="129" y="18"/>
                  </a:lnTo>
                  <a:lnTo>
                    <a:pt x="138" y="16"/>
                  </a:lnTo>
                  <a:lnTo>
                    <a:pt x="148" y="14"/>
                  </a:lnTo>
                  <a:lnTo>
                    <a:pt x="156" y="13"/>
                  </a:lnTo>
                  <a:lnTo>
                    <a:pt x="162" y="11"/>
                  </a:lnTo>
                  <a:lnTo>
                    <a:pt x="169" y="10"/>
                  </a:lnTo>
                  <a:lnTo>
                    <a:pt x="174" y="8"/>
                  </a:lnTo>
                  <a:lnTo>
                    <a:pt x="178" y="6"/>
                  </a:lnTo>
                  <a:lnTo>
                    <a:pt x="180" y="5"/>
                  </a:lnTo>
                  <a:lnTo>
                    <a:pt x="185" y="3"/>
                  </a:lnTo>
                  <a:lnTo>
                    <a:pt x="189" y="2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199" y="0"/>
                  </a:lnTo>
                  <a:lnTo>
                    <a:pt x="202" y="0"/>
                  </a:lnTo>
                  <a:lnTo>
                    <a:pt x="205" y="2"/>
                  </a:lnTo>
                  <a:lnTo>
                    <a:pt x="210" y="3"/>
                  </a:lnTo>
                  <a:lnTo>
                    <a:pt x="215" y="6"/>
                  </a:lnTo>
                  <a:lnTo>
                    <a:pt x="221" y="8"/>
                  </a:lnTo>
                  <a:lnTo>
                    <a:pt x="228" y="11"/>
                  </a:lnTo>
                  <a:lnTo>
                    <a:pt x="236" y="14"/>
                  </a:lnTo>
                  <a:lnTo>
                    <a:pt x="242" y="19"/>
                  </a:lnTo>
                  <a:lnTo>
                    <a:pt x="249" y="22"/>
                  </a:lnTo>
                  <a:lnTo>
                    <a:pt x="253" y="26"/>
                  </a:lnTo>
                  <a:lnTo>
                    <a:pt x="258" y="29"/>
                  </a:lnTo>
                  <a:lnTo>
                    <a:pt x="261" y="32"/>
                  </a:lnTo>
                  <a:lnTo>
                    <a:pt x="264" y="35"/>
                  </a:lnTo>
                  <a:lnTo>
                    <a:pt x="266" y="38"/>
                  </a:lnTo>
                  <a:lnTo>
                    <a:pt x="266" y="40"/>
                  </a:lnTo>
                  <a:lnTo>
                    <a:pt x="266" y="45"/>
                  </a:lnTo>
                  <a:lnTo>
                    <a:pt x="264" y="46"/>
                  </a:lnTo>
                  <a:lnTo>
                    <a:pt x="264" y="48"/>
                  </a:lnTo>
                  <a:lnTo>
                    <a:pt x="263" y="48"/>
                  </a:lnTo>
                  <a:lnTo>
                    <a:pt x="260" y="50"/>
                  </a:lnTo>
                  <a:lnTo>
                    <a:pt x="258" y="51"/>
                  </a:lnTo>
                  <a:lnTo>
                    <a:pt x="255" y="53"/>
                  </a:lnTo>
                  <a:lnTo>
                    <a:pt x="252" y="54"/>
                  </a:lnTo>
                  <a:lnTo>
                    <a:pt x="250" y="56"/>
                  </a:lnTo>
                  <a:lnTo>
                    <a:pt x="247" y="61"/>
                  </a:lnTo>
                  <a:lnTo>
                    <a:pt x="245" y="65"/>
                  </a:lnTo>
                  <a:lnTo>
                    <a:pt x="245" y="72"/>
                  </a:lnTo>
                  <a:lnTo>
                    <a:pt x="244" y="78"/>
                  </a:lnTo>
                  <a:lnTo>
                    <a:pt x="244" y="86"/>
                  </a:lnTo>
                  <a:lnTo>
                    <a:pt x="244" y="96"/>
                  </a:lnTo>
                  <a:lnTo>
                    <a:pt x="244" y="101"/>
                  </a:lnTo>
                  <a:lnTo>
                    <a:pt x="244" y="107"/>
                  </a:lnTo>
                  <a:lnTo>
                    <a:pt x="244" y="113"/>
                  </a:lnTo>
                  <a:lnTo>
                    <a:pt x="244" y="121"/>
                  </a:lnTo>
                  <a:lnTo>
                    <a:pt x="244" y="129"/>
                  </a:lnTo>
                  <a:lnTo>
                    <a:pt x="245" y="137"/>
                  </a:lnTo>
                  <a:lnTo>
                    <a:pt x="245" y="147"/>
                  </a:lnTo>
                  <a:lnTo>
                    <a:pt x="245" y="158"/>
                  </a:lnTo>
                  <a:lnTo>
                    <a:pt x="247" y="168"/>
                  </a:lnTo>
                  <a:lnTo>
                    <a:pt x="247" y="180"/>
                  </a:lnTo>
                  <a:lnTo>
                    <a:pt x="247" y="193"/>
                  </a:lnTo>
                  <a:lnTo>
                    <a:pt x="249" y="206"/>
                  </a:lnTo>
                  <a:lnTo>
                    <a:pt x="249" y="220"/>
                  </a:lnTo>
                  <a:lnTo>
                    <a:pt x="250" y="235"/>
                  </a:lnTo>
                  <a:lnTo>
                    <a:pt x="252" y="250"/>
                  </a:lnTo>
                  <a:lnTo>
                    <a:pt x="252" y="266"/>
                  </a:lnTo>
                  <a:lnTo>
                    <a:pt x="252" y="266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40"/>
            <p:cNvSpPr/>
            <p:nvPr/>
          </p:nvSpPr>
          <p:spPr bwMode="auto">
            <a:xfrm>
              <a:off x="2467707" y="4279663"/>
              <a:ext cx="46989" cy="284710"/>
            </a:xfrm>
            <a:custGeom>
              <a:avLst/>
              <a:gdLst>
                <a:gd name="T0" fmla="*/ 19 w 62"/>
                <a:gd name="T1" fmla="*/ 142 h 450"/>
                <a:gd name="T2" fmla="*/ 19 w 62"/>
                <a:gd name="T3" fmla="*/ 114 h 450"/>
                <a:gd name="T4" fmla="*/ 17 w 62"/>
                <a:gd name="T5" fmla="*/ 90 h 450"/>
                <a:gd name="T6" fmla="*/ 17 w 62"/>
                <a:gd name="T7" fmla="*/ 69 h 450"/>
                <a:gd name="T8" fmla="*/ 16 w 62"/>
                <a:gd name="T9" fmla="*/ 53 h 450"/>
                <a:gd name="T10" fmla="*/ 14 w 62"/>
                <a:gd name="T11" fmla="*/ 40 h 450"/>
                <a:gd name="T12" fmla="*/ 12 w 62"/>
                <a:gd name="T13" fmla="*/ 31 h 450"/>
                <a:gd name="T14" fmla="*/ 11 w 62"/>
                <a:gd name="T15" fmla="*/ 24 h 450"/>
                <a:gd name="T16" fmla="*/ 8 w 62"/>
                <a:gd name="T17" fmla="*/ 23 h 450"/>
                <a:gd name="T18" fmla="*/ 3 w 62"/>
                <a:gd name="T19" fmla="*/ 20 h 450"/>
                <a:gd name="T20" fmla="*/ 1 w 62"/>
                <a:gd name="T21" fmla="*/ 15 h 450"/>
                <a:gd name="T22" fmla="*/ 1 w 62"/>
                <a:gd name="T23" fmla="*/ 12 h 450"/>
                <a:gd name="T24" fmla="*/ 3 w 62"/>
                <a:gd name="T25" fmla="*/ 5 h 450"/>
                <a:gd name="T26" fmla="*/ 4 w 62"/>
                <a:gd name="T27" fmla="*/ 2 h 450"/>
                <a:gd name="T28" fmla="*/ 8 w 62"/>
                <a:gd name="T29" fmla="*/ 0 h 450"/>
                <a:gd name="T30" fmla="*/ 12 w 62"/>
                <a:gd name="T31" fmla="*/ 0 h 450"/>
                <a:gd name="T32" fmla="*/ 27 w 62"/>
                <a:gd name="T33" fmla="*/ 5 h 450"/>
                <a:gd name="T34" fmla="*/ 35 w 62"/>
                <a:gd name="T35" fmla="*/ 8 h 450"/>
                <a:gd name="T36" fmla="*/ 44 w 62"/>
                <a:gd name="T37" fmla="*/ 15 h 450"/>
                <a:gd name="T38" fmla="*/ 52 w 62"/>
                <a:gd name="T39" fmla="*/ 21 h 450"/>
                <a:gd name="T40" fmla="*/ 57 w 62"/>
                <a:gd name="T41" fmla="*/ 26 h 450"/>
                <a:gd name="T42" fmla="*/ 60 w 62"/>
                <a:gd name="T43" fmla="*/ 31 h 450"/>
                <a:gd name="T44" fmla="*/ 62 w 62"/>
                <a:gd name="T45" fmla="*/ 36 h 450"/>
                <a:gd name="T46" fmla="*/ 60 w 62"/>
                <a:gd name="T47" fmla="*/ 40 h 450"/>
                <a:gd name="T48" fmla="*/ 59 w 62"/>
                <a:gd name="T49" fmla="*/ 48 h 450"/>
                <a:gd name="T50" fmla="*/ 59 w 62"/>
                <a:gd name="T51" fmla="*/ 59 h 450"/>
                <a:gd name="T52" fmla="*/ 59 w 62"/>
                <a:gd name="T53" fmla="*/ 72 h 450"/>
                <a:gd name="T54" fmla="*/ 59 w 62"/>
                <a:gd name="T55" fmla="*/ 83 h 450"/>
                <a:gd name="T56" fmla="*/ 57 w 62"/>
                <a:gd name="T57" fmla="*/ 96 h 450"/>
                <a:gd name="T58" fmla="*/ 57 w 62"/>
                <a:gd name="T59" fmla="*/ 115 h 450"/>
                <a:gd name="T60" fmla="*/ 55 w 62"/>
                <a:gd name="T61" fmla="*/ 139 h 450"/>
                <a:gd name="T62" fmla="*/ 55 w 62"/>
                <a:gd name="T63" fmla="*/ 166 h 450"/>
                <a:gd name="T64" fmla="*/ 55 w 62"/>
                <a:gd name="T65" fmla="*/ 198 h 450"/>
                <a:gd name="T66" fmla="*/ 54 w 62"/>
                <a:gd name="T67" fmla="*/ 235 h 450"/>
                <a:gd name="T68" fmla="*/ 54 w 62"/>
                <a:gd name="T69" fmla="*/ 276 h 450"/>
                <a:gd name="T70" fmla="*/ 52 w 62"/>
                <a:gd name="T71" fmla="*/ 318 h 450"/>
                <a:gd name="T72" fmla="*/ 51 w 62"/>
                <a:gd name="T73" fmla="*/ 353 h 450"/>
                <a:gd name="T74" fmla="*/ 49 w 62"/>
                <a:gd name="T75" fmla="*/ 382 h 450"/>
                <a:gd name="T76" fmla="*/ 47 w 62"/>
                <a:gd name="T77" fmla="*/ 407 h 450"/>
                <a:gd name="T78" fmla="*/ 44 w 62"/>
                <a:gd name="T79" fmla="*/ 426 h 450"/>
                <a:gd name="T80" fmla="*/ 43 w 62"/>
                <a:gd name="T81" fmla="*/ 439 h 450"/>
                <a:gd name="T82" fmla="*/ 41 w 62"/>
                <a:gd name="T83" fmla="*/ 447 h 450"/>
                <a:gd name="T84" fmla="*/ 40 w 62"/>
                <a:gd name="T85" fmla="*/ 450 h 450"/>
                <a:gd name="T86" fmla="*/ 33 w 62"/>
                <a:gd name="T87" fmla="*/ 450 h 450"/>
                <a:gd name="T88" fmla="*/ 27 w 62"/>
                <a:gd name="T89" fmla="*/ 444 h 450"/>
                <a:gd name="T90" fmla="*/ 22 w 62"/>
                <a:gd name="T91" fmla="*/ 434 h 450"/>
                <a:gd name="T92" fmla="*/ 16 w 62"/>
                <a:gd name="T93" fmla="*/ 418 h 450"/>
                <a:gd name="T94" fmla="*/ 11 w 62"/>
                <a:gd name="T95" fmla="*/ 404 h 450"/>
                <a:gd name="T96" fmla="*/ 8 w 62"/>
                <a:gd name="T97" fmla="*/ 393 h 450"/>
                <a:gd name="T98" fmla="*/ 4 w 62"/>
                <a:gd name="T99" fmla="*/ 383 h 450"/>
                <a:gd name="T100" fmla="*/ 4 w 62"/>
                <a:gd name="T101" fmla="*/ 378 h 450"/>
                <a:gd name="T102" fmla="*/ 4 w 62"/>
                <a:gd name="T103" fmla="*/ 372 h 450"/>
                <a:gd name="T104" fmla="*/ 6 w 62"/>
                <a:gd name="T105" fmla="*/ 359 h 450"/>
                <a:gd name="T106" fmla="*/ 9 w 62"/>
                <a:gd name="T107" fmla="*/ 343 h 450"/>
                <a:gd name="T108" fmla="*/ 12 w 62"/>
                <a:gd name="T109" fmla="*/ 323 h 450"/>
                <a:gd name="T110" fmla="*/ 14 w 62"/>
                <a:gd name="T111" fmla="*/ 310 h 450"/>
                <a:gd name="T112" fmla="*/ 16 w 62"/>
                <a:gd name="T113" fmla="*/ 295 h 450"/>
                <a:gd name="T114" fmla="*/ 16 w 62"/>
                <a:gd name="T115" fmla="*/ 280 h 450"/>
                <a:gd name="T116" fmla="*/ 17 w 62"/>
                <a:gd name="T117" fmla="*/ 259 h 450"/>
                <a:gd name="T118" fmla="*/ 17 w 62"/>
                <a:gd name="T119" fmla="*/ 238 h 450"/>
                <a:gd name="T120" fmla="*/ 19 w 62"/>
                <a:gd name="T121" fmla="*/ 213 h 450"/>
                <a:gd name="T122" fmla="*/ 19 w 62"/>
                <a:gd name="T123" fmla="*/ 187 h 450"/>
                <a:gd name="T124" fmla="*/ 19 w 62"/>
                <a:gd name="T125" fmla="*/ 157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" h="450">
                  <a:moveTo>
                    <a:pt x="19" y="157"/>
                  </a:moveTo>
                  <a:lnTo>
                    <a:pt x="19" y="142"/>
                  </a:lnTo>
                  <a:lnTo>
                    <a:pt x="19" y="128"/>
                  </a:lnTo>
                  <a:lnTo>
                    <a:pt x="19" y="114"/>
                  </a:lnTo>
                  <a:lnTo>
                    <a:pt x="19" y="101"/>
                  </a:lnTo>
                  <a:lnTo>
                    <a:pt x="17" y="90"/>
                  </a:lnTo>
                  <a:lnTo>
                    <a:pt x="17" y="79"/>
                  </a:lnTo>
                  <a:lnTo>
                    <a:pt x="17" y="69"/>
                  </a:lnTo>
                  <a:lnTo>
                    <a:pt x="17" y="61"/>
                  </a:lnTo>
                  <a:lnTo>
                    <a:pt x="16" y="53"/>
                  </a:lnTo>
                  <a:lnTo>
                    <a:pt x="16" y="47"/>
                  </a:lnTo>
                  <a:lnTo>
                    <a:pt x="14" y="40"/>
                  </a:lnTo>
                  <a:lnTo>
                    <a:pt x="14" y="36"/>
                  </a:lnTo>
                  <a:lnTo>
                    <a:pt x="12" y="31"/>
                  </a:lnTo>
                  <a:lnTo>
                    <a:pt x="12" y="28"/>
                  </a:lnTo>
                  <a:lnTo>
                    <a:pt x="11" y="24"/>
                  </a:lnTo>
                  <a:lnTo>
                    <a:pt x="11" y="23"/>
                  </a:lnTo>
                  <a:lnTo>
                    <a:pt x="8" y="23"/>
                  </a:lnTo>
                  <a:lnTo>
                    <a:pt x="4" y="21"/>
                  </a:lnTo>
                  <a:lnTo>
                    <a:pt x="3" y="20"/>
                  </a:lnTo>
                  <a:lnTo>
                    <a:pt x="1" y="16"/>
                  </a:lnTo>
                  <a:lnTo>
                    <a:pt x="1" y="15"/>
                  </a:lnTo>
                  <a:lnTo>
                    <a:pt x="0" y="13"/>
                  </a:lnTo>
                  <a:lnTo>
                    <a:pt x="1" y="12"/>
                  </a:lnTo>
                  <a:lnTo>
                    <a:pt x="1" y="8"/>
                  </a:lnTo>
                  <a:lnTo>
                    <a:pt x="3" y="5"/>
                  </a:lnTo>
                  <a:lnTo>
                    <a:pt x="3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9" y="2"/>
                  </a:lnTo>
                  <a:lnTo>
                    <a:pt x="27" y="5"/>
                  </a:lnTo>
                  <a:lnTo>
                    <a:pt x="30" y="7"/>
                  </a:lnTo>
                  <a:lnTo>
                    <a:pt x="35" y="8"/>
                  </a:lnTo>
                  <a:lnTo>
                    <a:pt x="40" y="12"/>
                  </a:lnTo>
                  <a:lnTo>
                    <a:pt x="44" y="15"/>
                  </a:lnTo>
                  <a:lnTo>
                    <a:pt x="49" y="18"/>
                  </a:lnTo>
                  <a:lnTo>
                    <a:pt x="52" y="21"/>
                  </a:lnTo>
                  <a:lnTo>
                    <a:pt x="55" y="23"/>
                  </a:lnTo>
                  <a:lnTo>
                    <a:pt x="57" y="26"/>
                  </a:lnTo>
                  <a:lnTo>
                    <a:pt x="59" y="28"/>
                  </a:lnTo>
                  <a:lnTo>
                    <a:pt x="60" y="31"/>
                  </a:lnTo>
                  <a:lnTo>
                    <a:pt x="62" y="32"/>
                  </a:lnTo>
                  <a:lnTo>
                    <a:pt x="62" y="36"/>
                  </a:lnTo>
                  <a:lnTo>
                    <a:pt x="60" y="37"/>
                  </a:lnTo>
                  <a:lnTo>
                    <a:pt x="60" y="40"/>
                  </a:lnTo>
                  <a:lnTo>
                    <a:pt x="60" y="43"/>
                  </a:lnTo>
                  <a:lnTo>
                    <a:pt x="59" y="48"/>
                  </a:lnTo>
                  <a:lnTo>
                    <a:pt x="59" y="53"/>
                  </a:lnTo>
                  <a:lnTo>
                    <a:pt x="59" y="59"/>
                  </a:lnTo>
                  <a:lnTo>
                    <a:pt x="59" y="66"/>
                  </a:lnTo>
                  <a:lnTo>
                    <a:pt x="59" y="72"/>
                  </a:lnTo>
                  <a:lnTo>
                    <a:pt x="59" y="77"/>
                  </a:lnTo>
                  <a:lnTo>
                    <a:pt x="59" y="83"/>
                  </a:lnTo>
                  <a:lnTo>
                    <a:pt x="57" y="90"/>
                  </a:lnTo>
                  <a:lnTo>
                    <a:pt x="57" y="96"/>
                  </a:lnTo>
                  <a:lnTo>
                    <a:pt x="57" y="106"/>
                  </a:lnTo>
                  <a:lnTo>
                    <a:pt x="57" y="115"/>
                  </a:lnTo>
                  <a:lnTo>
                    <a:pt x="57" y="126"/>
                  </a:lnTo>
                  <a:lnTo>
                    <a:pt x="55" y="139"/>
                  </a:lnTo>
                  <a:lnTo>
                    <a:pt x="55" y="152"/>
                  </a:lnTo>
                  <a:lnTo>
                    <a:pt x="55" y="166"/>
                  </a:lnTo>
                  <a:lnTo>
                    <a:pt x="55" y="182"/>
                  </a:lnTo>
                  <a:lnTo>
                    <a:pt x="55" y="198"/>
                  </a:lnTo>
                  <a:lnTo>
                    <a:pt x="54" y="216"/>
                  </a:lnTo>
                  <a:lnTo>
                    <a:pt x="54" y="235"/>
                  </a:lnTo>
                  <a:lnTo>
                    <a:pt x="54" y="256"/>
                  </a:lnTo>
                  <a:lnTo>
                    <a:pt x="54" y="276"/>
                  </a:lnTo>
                  <a:lnTo>
                    <a:pt x="52" y="297"/>
                  </a:lnTo>
                  <a:lnTo>
                    <a:pt x="52" y="318"/>
                  </a:lnTo>
                  <a:lnTo>
                    <a:pt x="51" y="335"/>
                  </a:lnTo>
                  <a:lnTo>
                    <a:pt x="51" y="353"/>
                  </a:lnTo>
                  <a:lnTo>
                    <a:pt x="49" y="369"/>
                  </a:lnTo>
                  <a:lnTo>
                    <a:pt x="49" y="382"/>
                  </a:lnTo>
                  <a:lnTo>
                    <a:pt x="47" y="396"/>
                  </a:lnTo>
                  <a:lnTo>
                    <a:pt x="47" y="407"/>
                  </a:lnTo>
                  <a:lnTo>
                    <a:pt x="46" y="417"/>
                  </a:lnTo>
                  <a:lnTo>
                    <a:pt x="44" y="426"/>
                  </a:lnTo>
                  <a:lnTo>
                    <a:pt x="44" y="433"/>
                  </a:lnTo>
                  <a:lnTo>
                    <a:pt x="43" y="439"/>
                  </a:lnTo>
                  <a:lnTo>
                    <a:pt x="43" y="444"/>
                  </a:lnTo>
                  <a:lnTo>
                    <a:pt x="41" y="447"/>
                  </a:lnTo>
                  <a:lnTo>
                    <a:pt x="40" y="450"/>
                  </a:lnTo>
                  <a:lnTo>
                    <a:pt x="40" y="450"/>
                  </a:lnTo>
                  <a:lnTo>
                    <a:pt x="36" y="450"/>
                  </a:lnTo>
                  <a:lnTo>
                    <a:pt x="33" y="450"/>
                  </a:lnTo>
                  <a:lnTo>
                    <a:pt x="30" y="447"/>
                  </a:lnTo>
                  <a:lnTo>
                    <a:pt x="27" y="444"/>
                  </a:lnTo>
                  <a:lnTo>
                    <a:pt x="25" y="439"/>
                  </a:lnTo>
                  <a:lnTo>
                    <a:pt x="22" y="434"/>
                  </a:lnTo>
                  <a:lnTo>
                    <a:pt x="19" y="426"/>
                  </a:lnTo>
                  <a:lnTo>
                    <a:pt x="16" y="418"/>
                  </a:lnTo>
                  <a:lnTo>
                    <a:pt x="12" y="412"/>
                  </a:lnTo>
                  <a:lnTo>
                    <a:pt x="11" y="404"/>
                  </a:lnTo>
                  <a:lnTo>
                    <a:pt x="8" y="398"/>
                  </a:lnTo>
                  <a:lnTo>
                    <a:pt x="8" y="393"/>
                  </a:lnTo>
                  <a:lnTo>
                    <a:pt x="6" y="388"/>
                  </a:lnTo>
                  <a:lnTo>
                    <a:pt x="4" y="383"/>
                  </a:lnTo>
                  <a:lnTo>
                    <a:pt x="4" y="380"/>
                  </a:lnTo>
                  <a:lnTo>
                    <a:pt x="4" y="378"/>
                  </a:lnTo>
                  <a:lnTo>
                    <a:pt x="4" y="375"/>
                  </a:lnTo>
                  <a:lnTo>
                    <a:pt x="4" y="372"/>
                  </a:lnTo>
                  <a:lnTo>
                    <a:pt x="6" y="366"/>
                  </a:lnTo>
                  <a:lnTo>
                    <a:pt x="6" y="359"/>
                  </a:lnTo>
                  <a:lnTo>
                    <a:pt x="8" y="353"/>
                  </a:lnTo>
                  <a:lnTo>
                    <a:pt x="9" y="343"/>
                  </a:lnTo>
                  <a:lnTo>
                    <a:pt x="11" y="334"/>
                  </a:lnTo>
                  <a:lnTo>
                    <a:pt x="12" y="323"/>
                  </a:lnTo>
                  <a:lnTo>
                    <a:pt x="14" y="316"/>
                  </a:lnTo>
                  <a:lnTo>
                    <a:pt x="14" y="310"/>
                  </a:lnTo>
                  <a:lnTo>
                    <a:pt x="14" y="303"/>
                  </a:lnTo>
                  <a:lnTo>
                    <a:pt x="16" y="295"/>
                  </a:lnTo>
                  <a:lnTo>
                    <a:pt x="16" y="287"/>
                  </a:lnTo>
                  <a:lnTo>
                    <a:pt x="16" y="280"/>
                  </a:lnTo>
                  <a:lnTo>
                    <a:pt x="16" y="270"/>
                  </a:lnTo>
                  <a:lnTo>
                    <a:pt x="17" y="259"/>
                  </a:lnTo>
                  <a:lnTo>
                    <a:pt x="17" y="249"/>
                  </a:lnTo>
                  <a:lnTo>
                    <a:pt x="17" y="238"/>
                  </a:lnTo>
                  <a:lnTo>
                    <a:pt x="17" y="225"/>
                  </a:lnTo>
                  <a:lnTo>
                    <a:pt x="19" y="213"/>
                  </a:lnTo>
                  <a:lnTo>
                    <a:pt x="19" y="200"/>
                  </a:lnTo>
                  <a:lnTo>
                    <a:pt x="19" y="187"/>
                  </a:lnTo>
                  <a:lnTo>
                    <a:pt x="19" y="173"/>
                  </a:lnTo>
                  <a:lnTo>
                    <a:pt x="19" y="157"/>
                  </a:lnTo>
                  <a:lnTo>
                    <a:pt x="19" y="157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3282173" y="1382820"/>
            <a:ext cx="1800000" cy="1800000"/>
            <a:chOff x="5820792" y="2300164"/>
            <a:chExt cx="754063" cy="903287"/>
          </a:xfrm>
        </p:grpSpPr>
        <p:sp>
          <p:nvSpPr>
            <p:cNvPr id="123" name="Freeform 38"/>
            <p:cNvSpPr/>
            <p:nvPr/>
          </p:nvSpPr>
          <p:spPr bwMode="auto">
            <a:xfrm>
              <a:off x="5923980" y="2300164"/>
              <a:ext cx="144463" cy="142875"/>
            </a:xfrm>
            <a:custGeom>
              <a:avLst/>
              <a:gdLst>
                <a:gd name="T0" fmla="*/ 0 w 91"/>
                <a:gd name="T1" fmla="*/ 6 h 90"/>
                <a:gd name="T2" fmla="*/ 2 w 91"/>
                <a:gd name="T3" fmla="*/ 4 h 90"/>
                <a:gd name="T4" fmla="*/ 5 w 91"/>
                <a:gd name="T5" fmla="*/ 3 h 90"/>
                <a:gd name="T6" fmla="*/ 8 w 91"/>
                <a:gd name="T7" fmla="*/ 1 h 90"/>
                <a:gd name="T8" fmla="*/ 13 w 91"/>
                <a:gd name="T9" fmla="*/ 0 h 90"/>
                <a:gd name="T10" fmla="*/ 16 w 91"/>
                <a:gd name="T11" fmla="*/ 0 h 90"/>
                <a:gd name="T12" fmla="*/ 21 w 91"/>
                <a:gd name="T13" fmla="*/ 0 h 90"/>
                <a:gd name="T14" fmla="*/ 26 w 91"/>
                <a:gd name="T15" fmla="*/ 0 h 90"/>
                <a:gd name="T16" fmla="*/ 32 w 91"/>
                <a:gd name="T17" fmla="*/ 0 h 90"/>
                <a:gd name="T18" fmla="*/ 42 w 91"/>
                <a:gd name="T19" fmla="*/ 3 h 90"/>
                <a:gd name="T20" fmla="*/ 51 w 91"/>
                <a:gd name="T21" fmla="*/ 6 h 90"/>
                <a:gd name="T22" fmla="*/ 61 w 91"/>
                <a:gd name="T23" fmla="*/ 11 h 90"/>
                <a:gd name="T24" fmla="*/ 72 w 91"/>
                <a:gd name="T25" fmla="*/ 17 h 90"/>
                <a:gd name="T26" fmla="*/ 77 w 91"/>
                <a:gd name="T27" fmla="*/ 22 h 90"/>
                <a:gd name="T28" fmla="*/ 80 w 91"/>
                <a:gd name="T29" fmla="*/ 27 h 90"/>
                <a:gd name="T30" fmla="*/ 85 w 91"/>
                <a:gd name="T31" fmla="*/ 31 h 90"/>
                <a:gd name="T32" fmla="*/ 86 w 91"/>
                <a:gd name="T33" fmla="*/ 36 h 90"/>
                <a:gd name="T34" fmla="*/ 89 w 91"/>
                <a:gd name="T35" fmla="*/ 43 h 90"/>
                <a:gd name="T36" fmla="*/ 91 w 91"/>
                <a:gd name="T37" fmla="*/ 47 h 90"/>
                <a:gd name="T38" fmla="*/ 91 w 91"/>
                <a:gd name="T39" fmla="*/ 52 h 90"/>
                <a:gd name="T40" fmla="*/ 91 w 91"/>
                <a:gd name="T41" fmla="*/ 59 h 90"/>
                <a:gd name="T42" fmla="*/ 91 w 91"/>
                <a:gd name="T43" fmla="*/ 63 h 90"/>
                <a:gd name="T44" fmla="*/ 91 w 91"/>
                <a:gd name="T45" fmla="*/ 68 h 90"/>
                <a:gd name="T46" fmla="*/ 91 w 91"/>
                <a:gd name="T47" fmla="*/ 71 h 90"/>
                <a:gd name="T48" fmla="*/ 91 w 91"/>
                <a:gd name="T49" fmla="*/ 76 h 90"/>
                <a:gd name="T50" fmla="*/ 91 w 91"/>
                <a:gd name="T51" fmla="*/ 79 h 90"/>
                <a:gd name="T52" fmla="*/ 91 w 91"/>
                <a:gd name="T53" fmla="*/ 81 h 90"/>
                <a:gd name="T54" fmla="*/ 89 w 91"/>
                <a:gd name="T55" fmla="*/ 82 h 90"/>
                <a:gd name="T56" fmla="*/ 89 w 91"/>
                <a:gd name="T57" fmla="*/ 84 h 90"/>
                <a:gd name="T58" fmla="*/ 86 w 91"/>
                <a:gd name="T59" fmla="*/ 87 h 90"/>
                <a:gd name="T60" fmla="*/ 83 w 91"/>
                <a:gd name="T61" fmla="*/ 89 h 90"/>
                <a:gd name="T62" fmla="*/ 80 w 91"/>
                <a:gd name="T63" fmla="*/ 89 h 90"/>
                <a:gd name="T64" fmla="*/ 77 w 91"/>
                <a:gd name="T65" fmla="*/ 90 h 90"/>
                <a:gd name="T66" fmla="*/ 75 w 91"/>
                <a:gd name="T67" fmla="*/ 90 h 90"/>
                <a:gd name="T68" fmla="*/ 72 w 91"/>
                <a:gd name="T69" fmla="*/ 89 h 90"/>
                <a:gd name="T70" fmla="*/ 69 w 91"/>
                <a:gd name="T71" fmla="*/ 87 h 90"/>
                <a:gd name="T72" fmla="*/ 64 w 91"/>
                <a:gd name="T73" fmla="*/ 84 h 90"/>
                <a:gd name="T74" fmla="*/ 61 w 91"/>
                <a:gd name="T75" fmla="*/ 81 h 90"/>
                <a:gd name="T76" fmla="*/ 56 w 91"/>
                <a:gd name="T77" fmla="*/ 76 h 90"/>
                <a:gd name="T78" fmla="*/ 51 w 91"/>
                <a:gd name="T79" fmla="*/ 73 h 90"/>
                <a:gd name="T80" fmla="*/ 46 w 91"/>
                <a:gd name="T81" fmla="*/ 67 h 90"/>
                <a:gd name="T82" fmla="*/ 40 w 91"/>
                <a:gd name="T83" fmla="*/ 62 h 90"/>
                <a:gd name="T84" fmla="*/ 35 w 91"/>
                <a:gd name="T85" fmla="*/ 55 h 90"/>
                <a:gd name="T86" fmla="*/ 29 w 91"/>
                <a:gd name="T87" fmla="*/ 47 h 90"/>
                <a:gd name="T88" fmla="*/ 22 w 91"/>
                <a:gd name="T89" fmla="*/ 41 h 90"/>
                <a:gd name="T90" fmla="*/ 16 w 91"/>
                <a:gd name="T91" fmla="*/ 33 h 90"/>
                <a:gd name="T92" fmla="*/ 11 w 91"/>
                <a:gd name="T93" fmla="*/ 25 h 90"/>
                <a:gd name="T94" fmla="*/ 5 w 91"/>
                <a:gd name="T95" fmla="*/ 15 h 90"/>
                <a:gd name="T96" fmla="*/ 0 w 91"/>
                <a:gd name="T97" fmla="*/ 6 h 90"/>
                <a:gd name="T98" fmla="*/ 0 w 91"/>
                <a:gd name="T99" fmla="*/ 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1" h="90">
                  <a:moveTo>
                    <a:pt x="0" y="6"/>
                  </a:moveTo>
                  <a:lnTo>
                    <a:pt x="2" y="4"/>
                  </a:lnTo>
                  <a:lnTo>
                    <a:pt x="5" y="3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2" y="3"/>
                  </a:lnTo>
                  <a:lnTo>
                    <a:pt x="51" y="6"/>
                  </a:lnTo>
                  <a:lnTo>
                    <a:pt x="61" y="11"/>
                  </a:lnTo>
                  <a:lnTo>
                    <a:pt x="72" y="17"/>
                  </a:lnTo>
                  <a:lnTo>
                    <a:pt x="77" y="22"/>
                  </a:lnTo>
                  <a:lnTo>
                    <a:pt x="80" y="27"/>
                  </a:lnTo>
                  <a:lnTo>
                    <a:pt x="85" y="31"/>
                  </a:lnTo>
                  <a:lnTo>
                    <a:pt x="86" y="36"/>
                  </a:lnTo>
                  <a:lnTo>
                    <a:pt x="89" y="43"/>
                  </a:lnTo>
                  <a:lnTo>
                    <a:pt x="91" y="47"/>
                  </a:lnTo>
                  <a:lnTo>
                    <a:pt x="91" y="52"/>
                  </a:lnTo>
                  <a:lnTo>
                    <a:pt x="91" y="59"/>
                  </a:lnTo>
                  <a:lnTo>
                    <a:pt x="91" y="63"/>
                  </a:lnTo>
                  <a:lnTo>
                    <a:pt x="91" y="68"/>
                  </a:lnTo>
                  <a:lnTo>
                    <a:pt x="91" y="71"/>
                  </a:lnTo>
                  <a:lnTo>
                    <a:pt x="91" y="76"/>
                  </a:lnTo>
                  <a:lnTo>
                    <a:pt x="91" y="79"/>
                  </a:lnTo>
                  <a:lnTo>
                    <a:pt x="91" y="81"/>
                  </a:lnTo>
                  <a:lnTo>
                    <a:pt x="89" y="82"/>
                  </a:lnTo>
                  <a:lnTo>
                    <a:pt x="89" y="84"/>
                  </a:lnTo>
                  <a:lnTo>
                    <a:pt x="86" y="87"/>
                  </a:lnTo>
                  <a:lnTo>
                    <a:pt x="83" y="89"/>
                  </a:lnTo>
                  <a:lnTo>
                    <a:pt x="80" y="89"/>
                  </a:lnTo>
                  <a:lnTo>
                    <a:pt x="77" y="90"/>
                  </a:lnTo>
                  <a:lnTo>
                    <a:pt x="75" y="90"/>
                  </a:lnTo>
                  <a:lnTo>
                    <a:pt x="72" y="89"/>
                  </a:lnTo>
                  <a:lnTo>
                    <a:pt x="69" y="87"/>
                  </a:lnTo>
                  <a:lnTo>
                    <a:pt x="64" y="84"/>
                  </a:lnTo>
                  <a:lnTo>
                    <a:pt x="61" y="81"/>
                  </a:lnTo>
                  <a:lnTo>
                    <a:pt x="56" y="76"/>
                  </a:lnTo>
                  <a:lnTo>
                    <a:pt x="51" y="73"/>
                  </a:lnTo>
                  <a:lnTo>
                    <a:pt x="46" y="67"/>
                  </a:lnTo>
                  <a:lnTo>
                    <a:pt x="40" y="62"/>
                  </a:lnTo>
                  <a:lnTo>
                    <a:pt x="35" y="55"/>
                  </a:lnTo>
                  <a:lnTo>
                    <a:pt x="29" y="47"/>
                  </a:lnTo>
                  <a:lnTo>
                    <a:pt x="22" y="41"/>
                  </a:lnTo>
                  <a:lnTo>
                    <a:pt x="16" y="33"/>
                  </a:lnTo>
                  <a:lnTo>
                    <a:pt x="11" y="25"/>
                  </a:lnTo>
                  <a:lnTo>
                    <a:pt x="5" y="15"/>
                  </a:lnTo>
                  <a:lnTo>
                    <a:pt x="0" y="6"/>
                  </a:lnTo>
                  <a:lnTo>
                    <a:pt x="0" y="6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9"/>
            <p:cNvSpPr/>
            <p:nvPr/>
          </p:nvSpPr>
          <p:spPr bwMode="auto">
            <a:xfrm>
              <a:off x="6152580" y="2314451"/>
              <a:ext cx="422275" cy="889000"/>
            </a:xfrm>
            <a:custGeom>
              <a:avLst/>
              <a:gdLst>
                <a:gd name="T0" fmla="*/ 255 w 266"/>
                <a:gd name="T1" fmla="*/ 313 h 560"/>
                <a:gd name="T2" fmla="*/ 258 w 266"/>
                <a:gd name="T3" fmla="*/ 367 h 560"/>
                <a:gd name="T4" fmla="*/ 260 w 266"/>
                <a:gd name="T5" fmla="*/ 408 h 560"/>
                <a:gd name="T6" fmla="*/ 261 w 266"/>
                <a:gd name="T7" fmla="*/ 440 h 560"/>
                <a:gd name="T8" fmla="*/ 258 w 266"/>
                <a:gd name="T9" fmla="*/ 483 h 560"/>
                <a:gd name="T10" fmla="*/ 247 w 266"/>
                <a:gd name="T11" fmla="*/ 520 h 560"/>
                <a:gd name="T12" fmla="*/ 229 w 266"/>
                <a:gd name="T13" fmla="*/ 549 h 560"/>
                <a:gd name="T14" fmla="*/ 217 w 266"/>
                <a:gd name="T15" fmla="*/ 560 h 560"/>
                <a:gd name="T16" fmla="*/ 207 w 266"/>
                <a:gd name="T17" fmla="*/ 557 h 560"/>
                <a:gd name="T18" fmla="*/ 202 w 266"/>
                <a:gd name="T19" fmla="*/ 541 h 560"/>
                <a:gd name="T20" fmla="*/ 193 w 266"/>
                <a:gd name="T21" fmla="*/ 515 h 560"/>
                <a:gd name="T22" fmla="*/ 170 w 266"/>
                <a:gd name="T23" fmla="*/ 491 h 560"/>
                <a:gd name="T24" fmla="*/ 145 w 266"/>
                <a:gd name="T25" fmla="*/ 471 h 560"/>
                <a:gd name="T26" fmla="*/ 134 w 266"/>
                <a:gd name="T27" fmla="*/ 461 h 560"/>
                <a:gd name="T28" fmla="*/ 138 w 266"/>
                <a:gd name="T29" fmla="*/ 456 h 560"/>
                <a:gd name="T30" fmla="*/ 159 w 266"/>
                <a:gd name="T31" fmla="*/ 458 h 560"/>
                <a:gd name="T32" fmla="*/ 186 w 266"/>
                <a:gd name="T33" fmla="*/ 463 h 560"/>
                <a:gd name="T34" fmla="*/ 204 w 266"/>
                <a:gd name="T35" fmla="*/ 461 h 560"/>
                <a:gd name="T36" fmla="*/ 210 w 266"/>
                <a:gd name="T37" fmla="*/ 453 h 560"/>
                <a:gd name="T38" fmla="*/ 215 w 266"/>
                <a:gd name="T39" fmla="*/ 424 h 560"/>
                <a:gd name="T40" fmla="*/ 220 w 266"/>
                <a:gd name="T41" fmla="*/ 375 h 560"/>
                <a:gd name="T42" fmla="*/ 220 w 266"/>
                <a:gd name="T43" fmla="*/ 316 h 560"/>
                <a:gd name="T44" fmla="*/ 215 w 266"/>
                <a:gd name="T45" fmla="*/ 250 h 560"/>
                <a:gd name="T46" fmla="*/ 212 w 266"/>
                <a:gd name="T47" fmla="*/ 179 h 560"/>
                <a:gd name="T48" fmla="*/ 207 w 266"/>
                <a:gd name="T49" fmla="*/ 120 h 560"/>
                <a:gd name="T50" fmla="*/ 202 w 266"/>
                <a:gd name="T51" fmla="*/ 88 h 560"/>
                <a:gd name="T52" fmla="*/ 199 w 266"/>
                <a:gd name="T53" fmla="*/ 65 h 560"/>
                <a:gd name="T54" fmla="*/ 196 w 266"/>
                <a:gd name="T55" fmla="*/ 53 h 560"/>
                <a:gd name="T56" fmla="*/ 186 w 266"/>
                <a:gd name="T57" fmla="*/ 43 h 560"/>
                <a:gd name="T58" fmla="*/ 167 w 266"/>
                <a:gd name="T59" fmla="*/ 40 h 560"/>
                <a:gd name="T60" fmla="*/ 137 w 266"/>
                <a:gd name="T61" fmla="*/ 43 h 560"/>
                <a:gd name="T62" fmla="*/ 111 w 266"/>
                <a:gd name="T63" fmla="*/ 50 h 560"/>
                <a:gd name="T64" fmla="*/ 71 w 266"/>
                <a:gd name="T65" fmla="*/ 58 h 560"/>
                <a:gd name="T66" fmla="*/ 46 w 266"/>
                <a:gd name="T67" fmla="*/ 62 h 560"/>
                <a:gd name="T68" fmla="*/ 33 w 266"/>
                <a:gd name="T69" fmla="*/ 64 h 560"/>
                <a:gd name="T70" fmla="*/ 16 w 266"/>
                <a:gd name="T71" fmla="*/ 54 h 560"/>
                <a:gd name="T72" fmla="*/ 3 w 266"/>
                <a:gd name="T73" fmla="*/ 38 h 560"/>
                <a:gd name="T74" fmla="*/ 25 w 266"/>
                <a:gd name="T75" fmla="*/ 34 h 560"/>
                <a:gd name="T76" fmla="*/ 67 w 266"/>
                <a:gd name="T77" fmla="*/ 27 h 560"/>
                <a:gd name="T78" fmla="*/ 107 w 266"/>
                <a:gd name="T79" fmla="*/ 21 h 560"/>
                <a:gd name="T80" fmla="*/ 148 w 266"/>
                <a:gd name="T81" fmla="*/ 14 h 560"/>
                <a:gd name="T82" fmla="*/ 174 w 266"/>
                <a:gd name="T83" fmla="*/ 8 h 560"/>
                <a:gd name="T84" fmla="*/ 189 w 266"/>
                <a:gd name="T85" fmla="*/ 2 h 560"/>
                <a:gd name="T86" fmla="*/ 202 w 266"/>
                <a:gd name="T87" fmla="*/ 0 h 560"/>
                <a:gd name="T88" fmla="*/ 221 w 266"/>
                <a:gd name="T89" fmla="*/ 8 h 560"/>
                <a:gd name="T90" fmla="*/ 249 w 266"/>
                <a:gd name="T91" fmla="*/ 22 h 560"/>
                <a:gd name="T92" fmla="*/ 264 w 266"/>
                <a:gd name="T93" fmla="*/ 35 h 560"/>
                <a:gd name="T94" fmla="*/ 264 w 266"/>
                <a:gd name="T95" fmla="*/ 46 h 560"/>
                <a:gd name="T96" fmla="*/ 258 w 266"/>
                <a:gd name="T97" fmla="*/ 51 h 560"/>
                <a:gd name="T98" fmla="*/ 247 w 266"/>
                <a:gd name="T99" fmla="*/ 61 h 560"/>
                <a:gd name="T100" fmla="*/ 244 w 266"/>
                <a:gd name="T101" fmla="*/ 86 h 560"/>
                <a:gd name="T102" fmla="*/ 244 w 266"/>
                <a:gd name="T103" fmla="*/ 113 h 560"/>
                <a:gd name="T104" fmla="*/ 245 w 266"/>
                <a:gd name="T105" fmla="*/ 147 h 560"/>
                <a:gd name="T106" fmla="*/ 247 w 266"/>
                <a:gd name="T107" fmla="*/ 193 h 560"/>
                <a:gd name="T108" fmla="*/ 252 w 266"/>
                <a:gd name="T109" fmla="*/ 25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6" h="560">
                  <a:moveTo>
                    <a:pt x="252" y="266"/>
                  </a:moveTo>
                  <a:lnTo>
                    <a:pt x="253" y="282"/>
                  </a:lnTo>
                  <a:lnTo>
                    <a:pt x="255" y="298"/>
                  </a:lnTo>
                  <a:lnTo>
                    <a:pt x="255" y="313"/>
                  </a:lnTo>
                  <a:lnTo>
                    <a:pt x="256" y="327"/>
                  </a:lnTo>
                  <a:lnTo>
                    <a:pt x="256" y="341"/>
                  </a:lnTo>
                  <a:lnTo>
                    <a:pt x="258" y="354"/>
                  </a:lnTo>
                  <a:lnTo>
                    <a:pt x="258" y="367"/>
                  </a:lnTo>
                  <a:lnTo>
                    <a:pt x="258" y="378"/>
                  </a:lnTo>
                  <a:lnTo>
                    <a:pt x="260" y="389"/>
                  </a:lnTo>
                  <a:lnTo>
                    <a:pt x="260" y="399"/>
                  </a:lnTo>
                  <a:lnTo>
                    <a:pt x="260" y="408"/>
                  </a:lnTo>
                  <a:lnTo>
                    <a:pt x="260" y="418"/>
                  </a:lnTo>
                  <a:lnTo>
                    <a:pt x="260" y="426"/>
                  </a:lnTo>
                  <a:lnTo>
                    <a:pt x="261" y="434"/>
                  </a:lnTo>
                  <a:lnTo>
                    <a:pt x="261" y="440"/>
                  </a:lnTo>
                  <a:lnTo>
                    <a:pt x="261" y="447"/>
                  </a:lnTo>
                  <a:lnTo>
                    <a:pt x="260" y="459"/>
                  </a:lnTo>
                  <a:lnTo>
                    <a:pt x="260" y="472"/>
                  </a:lnTo>
                  <a:lnTo>
                    <a:pt x="258" y="483"/>
                  </a:lnTo>
                  <a:lnTo>
                    <a:pt x="256" y="493"/>
                  </a:lnTo>
                  <a:lnTo>
                    <a:pt x="253" y="502"/>
                  </a:lnTo>
                  <a:lnTo>
                    <a:pt x="252" y="512"/>
                  </a:lnTo>
                  <a:lnTo>
                    <a:pt x="247" y="520"/>
                  </a:lnTo>
                  <a:lnTo>
                    <a:pt x="244" y="528"/>
                  </a:lnTo>
                  <a:lnTo>
                    <a:pt x="239" y="536"/>
                  </a:lnTo>
                  <a:lnTo>
                    <a:pt x="234" y="544"/>
                  </a:lnTo>
                  <a:lnTo>
                    <a:pt x="229" y="549"/>
                  </a:lnTo>
                  <a:lnTo>
                    <a:pt x="226" y="553"/>
                  </a:lnTo>
                  <a:lnTo>
                    <a:pt x="223" y="557"/>
                  </a:lnTo>
                  <a:lnTo>
                    <a:pt x="220" y="558"/>
                  </a:lnTo>
                  <a:lnTo>
                    <a:pt x="217" y="560"/>
                  </a:lnTo>
                  <a:lnTo>
                    <a:pt x="215" y="560"/>
                  </a:lnTo>
                  <a:lnTo>
                    <a:pt x="212" y="560"/>
                  </a:lnTo>
                  <a:lnTo>
                    <a:pt x="209" y="558"/>
                  </a:lnTo>
                  <a:lnTo>
                    <a:pt x="207" y="557"/>
                  </a:lnTo>
                  <a:lnTo>
                    <a:pt x="205" y="553"/>
                  </a:lnTo>
                  <a:lnTo>
                    <a:pt x="204" y="550"/>
                  </a:lnTo>
                  <a:lnTo>
                    <a:pt x="202" y="546"/>
                  </a:lnTo>
                  <a:lnTo>
                    <a:pt x="202" y="541"/>
                  </a:lnTo>
                  <a:lnTo>
                    <a:pt x="201" y="534"/>
                  </a:lnTo>
                  <a:lnTo>
                    <a:pt x="199" y="528"/>
                  </a:lnTo>
                  <a:lnTo>
                    <a:pt x="196" y="522"/>
                  </a:lnTo>
                  <a:lnTo>
                    <a:pt x="193" y="515"/>
                  </a:lnTo>
                  <a:lnTo>
                    <a:pt x="188" y="509"/>
                  </a:lnTo>
                  <a:lnTo>
                    <a:pt x="183" y="502"/>
                  </a:lnTo>
                  <a:lnTo>
                    <a:pt x="177" y="496"/>
                  </a:lnTo>
                  <a:lnTo>
                    <a:pt x="170" y="491"/>
                  </a:lnTo>
                  <a:lnTo>
                    <a:pt x="162" y="485"/>
                  </a:lnTo>
                  <a:lnTo>
                    <a:pt x="156" y="480"/>
                  </a:lnTo>
                  <a:lnTo>
                    <a:pt x="150" y="475"/>
                  </a:lnTo>
                  <a:lnTo>
                    <a:pt x="145" y="471"/>
                  </a:lnTo>
                  <a:lnTo>
                    <a:pt x="140" y="467"/>
                  </a:lnTo>
                  <a:lnTo>
                    <a:pt x="137" y="464"/>
                  </a:lnTo>
                  <a:lnTo>
                    <a:pt x="135" y="463"/>
                  </a:lnTo>
                  <a:lnTo>
                    <a:pt x="134" y="461"/>
                  </a:lnTo>
                  <a:lnTo>
                    <a:pt x="134" y="459"/>
                  </a:lnTo>
                  <a:lnTo>
                    <a:pt x="135" y="458"/>
                  </a:lnTo>
                  <a:lnTo>
                    <a:pt x="137" y="458"/>
                  </a:lnTo>
                  <a:lnTo>
                    <a:pt x="138" y="456"/>
                  </a:lnTo>
                  <a:lnTo>
                    <a:pt x="143" y="456"/>
                  </a:lnTo>
                  <a:lnTo>
                    <a:pt x="146" y="456"/>
                  </a:lnTo>
                  <a:lnTo>
                    <a:pt x="153" y="458"/>
                  </a:lnTo>
                  <a:lnTo>
                    <a:pt x="159" y="458"/>
                  </a:lnTo>
                  <a:lnTo>
                    <a:pt x="166" y="459"/>
                  </a:lnTo>
                  <a:lnTo>
                    <a:pt x="174" y="461"/>
                  </a:lnTo>
                  <a:lnTo>
                    <a:pt x="180" y="463"/>
                  </a:lnTo>
                  <a:lnTo>
                    <a:pt x="186" y="463"/>
                  </a:lnTo>
                  <a:lnTo>
                    <a:pt x="191" y="463"/>
                  </a:lnTo>
                  <a:lnTo>
                    <a:pt x="196" y="463"/>
                  </a:lnTo>
                  <a:lnTo>
                    <a:pt x="201" y="463"/>
                  </a:lnTo>
                  <a:lnTo>
                    <a:pt x="204" y="461"/>
                  </a:lnTo>
                  <a:lnTo>
                    <a:pt x="207" y="459"/>
                  </a:lnTo>
                  <a:lnTo>
                    <a:pt x="207" y="458"/>
                  </a:lnTo>
                  <a:lnTo>
                    <a:pt x="209" y="456"/>
                  </a:lnTo>
                  <a:lnTo>
                    <a:pt x="210" y="453"/>
                  </a:lnTo>
                  <a:lnTo>
                    <a:pt x="212" y="448"/>
                  </a:lnTo>
                  <a:lnTo>
                    <a:pt x="213" y="442"/>
                  </a:lnTo>
                  <a:lnTo>
                    <a:pt x="215" y="434"/>
                  </a:lnTo>
                  <a:lnTo>
                    <a:pt x="215" y="424"/>
                  </a:lnTo>
                  <a:lnTo>
                    <a:pt x="217" y="413"/>
                  </a:lnTo>
                  <a:lnTo>
                    <a:pt x="218" y="400"/>
                  </a:lnTo>
                  <a:lnTo>
                    <a:pt x="218" y="388"/>
                  </a:lnTo>
                  <a:lnTo>
                    <a:pt x="220" y="375"/>
                  </a:lnTo>
                  <a:lnTo>
                    <a:pt x="220" y="362"/>
                  </a:lnTo>
                  <a:lnTo>
                    <a:pt x="220" y="346"/>
                  </a:lnTo>
                  <a:lnTo>
                    <a:pt x="220" y="332"/>
                  </a:lnTo>
                  <a:lnTo>
                    <a:pt x="220" y="316"/>
                  </a:lnTo>
                  <a:lnTo>
                    <a:pt x="218" y="300"/>
                  </a:lnTo>
                  <a:lnTo>
                    <a:pt x="218" y="284"/>
                  </a:lnTo>
                  <a:lnTo>
                    <a:pt x="217" y="268"/>
                  </a:lnTo>
                  <a:lnTo>
                    <a:pt x="215" y="250"/>
                  </a:lnTo>
                  <a:lnTo>
                    <a:pt x="215" y="235"/>
                  </a:lnTo>
                  <a:lnTo>
                    <a:pt x="213" y="217"/>
                  </a:lnTo>
                  <a:lnTo>
                    <a:pt x="212" y="198"/>
                  </a:lnTo>
                  <a:lnTo>
                    <a:pt x="212" y="179"/>
                  </a:lnTo>
                  <a:lnTo>
                    <a:pt x="210" y="160"/>
                  </a:lnTo>
                  <a:lnTo>
                    <a:pt x="209" y="139"/>
                  </a:lnTo>
                  <a:lnTo>
                    <a:pt x="209" y="129"/>
                  </a:lnTo>
                  <a:lnTo>
                    <a:pt x="207" y="120"/>
                  </a:lnTo>
                  <a:lnTo>
                    <a:pt x="205" y="112"/>
                  </a:lnTo>
                  <a:lnTo>
                    <a:pt x="205" y="102"/>
                  </a:lnTo>
                  <a:lnTo>
                    <a:pt x="204" y="96"/>
                  </a:lnTo>
                  <a:lnTo>
                    <a:pt x="202" y="88"/>
                  </a:lnTo>
                  <a:lnTo>
                    <a:pt x="202" y="81"/>
                  </a:lnTo>
                  <a:lnTo>
                    <a:pt x="201" y="75"/>
                  </a:lnTo>
                  <a:lnTo>
                    <a:pt x="201" y="70"/>
                  </a:lnTo>
                  <a:lnTo>
                    <a:pt x="199" y="65"/>
                  </a:lnTo>
                  <a:lnTo>
                    <a:pt x="197" y="62"/>
                  </a:lnTo>
                  <a:lnTo>
                    <a:pt x="197" y="58"/>
                  </a:lnTo>
                  <a:lnTo>
                    <a:pt x="196" y="54"/>
                  </a:lnTo>
                  <a:lnTo>
                    <a:pt x="196" y="53"/>
                  </a:lnTo>
                  <a:lnTo>
                    <a:pt x="196" y="51"/>
                  </a:lnTo>
                  <a:lnTo>
                    <a:pt x="194" y="50"/>
                  </a:lnTo>
                  <a:lnTo>
                    <a:pt x="191" y="45"/>
                  </a:lnTo>
                  <a:lnTo>
                    <a:pt x="186" y="43"/>
                  </a:lnTo>
                  <a:lnTo>
                    <a:pt x="180" y="42"/>
                  </a:lnTo>
                  <a:lnTo>
                    <a:pt x="175" y="40"/>
                  </a:lnTo>
                  <a:lnTo>
                    <a:pt x="170" y="40"/>
                  </a:lnTo>
                  <a:lnTo>
                    <a:pt x="167" y="40"/>
                  </a:lnTo>
                  <a:lnTo>
                    <a:pt x="162" y="40"/>
                  </a:lnTo>
                  <a:lnTo>
                    <a:pt x="158" y="42"/>
                  </a:lnTo>
                  <a:lnTo>
                    <a:pt x="148" y="42"/>
                  </a:lnTo>
                  <a:lnTo>
                    <a:pt x="137" y="43"/>
                  </a:lnTo>
                  <a:lnTo>
                    <a:pt x="132" y="45"/>
                  </a:lnTo>
                  <a:lnTo>
                    <a:pt x="126" y="46"/>
                  </a:lnTo>
                  <a:lnTo>
                    <a:pt x="119" y="48"/>
                  </a:lnTo>
                  <a:lnTo>
                    <a:pt x="111" y="50"/>
                  </a:lnTo>
                  <a:lnTo>
                    <a:pt x="105" y="51"/>
                  </a:lnTo>
                  <a:lnTo>
                    <a:pt x="97" y="53"/>
                  </a:lnTo>
                  <a:lnTo>
                    <a:pt x="79" y="54"/>
                  </a:lnTo>
                  <a:lnTo>
                    <a:pt x="71" y="58"/>
                  </a:lnTo>
                  <a:lnTo>
                    <a:pt x="63" y="59"/>
                  </a:lnTo>
                  <a:lnTo>
                    <a:pt x="57" y="61"/>
                  </a:lnTo>
                  <a:lnTo>
                    <a:pt x="52" y="62"/>
                  </a:lnTo>
                  <a:lnTo>
                    <a:pt x="46" y="62"/>
                  </a:lnTo>
                  <a:lnTo>
                    <a:pt x="43" y="64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3" y="64"/>
                  </a:lnTo>
                  <a:lnTo>
                    <a:pt x="30" y="62"/>
                  </a:lnTo>
                  <a:lnTo>
                    <a:pt x="25" y="61"/>
                  </a:lnTo>
                  <a:lnTo>
                    <a:pt x="20" y="58"/>
                  </a:lnTo>
                  <a:lnTo>
                    <a:pt x="16" y="54"/>
                  </a:lnTo>
                  <a:lnTo>
                    <a:pt x="11" y="50"/>
                  </a:lnTo>
                  <a:lnTo>
                    <a:pt x="6" y="46"/>
                  </a:lnTo>
                  <a:lnTo>
                    <a:pt x="0" y="40"/>
                  </a:lnTo>
                  <a:lnTo>
                    <a:pt x="3" y="38"/>
                  </a:lnTo>
                  <a:lnTo>
                    <a:pt x="8" y="38"/>
                  </a:lnTo>
                  <a:lnTo>
                    <a:pt x="12" y="37"/>
                  </a:lnTo>
                  <a:lnTo>
                    <a:pt x="19" y="35"/>
                  </a:lnTo>
                  <a:lnTo>
                    <a:pt x="25" y="34"/>
                  </a:lnTo>
                  <a:lnTo>
                    <a:pt x="32" y="32"/>
                  </a:lnTo>
                  <a:lnTo>
                    <a:pt x="40" y="30"/>
                  </a:lnTo>
                  <a:lnTo>
                    <a:pt x="47" y="29"/>
                  </a:lnTo>
                  <a:lnTo>
                    <a:pt x="67" y="27"/>
                  </a:lnTo>
                  <a:lnTo>
                    <a:pt x="75" y="26"/>
                  </a:lnTo>
                  <a:lnTo>
                    <a:pt x="86" y="24"/>
                  </a:lnTo>
                  <a:lnTo>
                    <a:pt x="95" y="22"/>
                  </a:lnTo>
                  <a:lnTo>
                    <a:pt x="107" y="21"/>
                  </a:lnTo>
                  <a:lnTo>
                    <a:pt x="118" y="19"/>
                  </a:lnTo>
                  <a:lnTo>
                    <a:pt x="129" y="18"/>
                  </a:lnTo>
                  <a:lnTo>
                    <a:pt x="138" y="16"/>
                  </a:lnTo>
                  <a:lnTo>
                    <a:pt x="148" y="14"/>
                  </a:lnTo>
                  <a:lnTo>
                    <a:pt x="156" y="13"/>
                  </a:lnTo>
                  <a:lnTo>
                    <a:pt x="162" y="11"/>
                  </a:lnTo>
                  <a:lnTo>
                    <a:pt x="169" y="10"/>
                  </a:lnTo>
                  <a:lnTo>
                    <a:pt x="174" y="8"/>
                  </a:lnTo>
                  <a:lnTo>
                    <a:pt x="178" y="6"/>
                  </a:lnTo>
                  <a:lnTo>
                    <a:pt x="180" y="5"/>
                  </a:lnTo>
                  <a:lnTo>
                    <a:pt x="185" y="3"/>
                  </a:lnTo>
                  <a:lnTo>
                    <a:pt x="189" y="2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199" y="0"/>
                  </a:lnTo>
                  <a:lnTo>
                    <a:pt x="202" y="0"/>
                  </a:lnTo>
                  <a:lnTo>
                    <a:pt x="205" y="2"/>
                  </a:lnTo>
                  <a:lnTo>
                    <a:pt x="210" y="3"/>
                  </a:lnTo>
                  <a:lnTo>
                    <a:pt x="215" y="6"/>
                  </a:lnTo>
                  <a:lnTo>
                    <a:pt x="221" y="8"/>
                  </a:lnTo>
                  <a:lnTo>
                    <a:pt x="228" y="11"/>
                  </a:lnTo>
                  <a:lnTo>
                    <a:pt x="236" y="14"/>
                  </a:lnTo>
                  <a:lnTo>
                    <a:pt x="242" y="19"/>
                  </a:lnTo>
                  <a:lnTo>
                    <a:pt x="249" y="22"/>
                  </a:lnTo>
                  <a:lnTo>
                    <a:pt x="253" y="26"/>
                  </a:lnTo>
                  <a:lnTo>
                    <a:pt x="258" y="29"/>
                  </a:lnTo>
                  <a:lnTo>
                    <a:pt x="261" y="32"/>
                  </a:lnTo>
                  <a:lnTo>
                    <a:pt x="264" y="35"/>
                  </a:lnTo>
                  <a:lnTo>
                    <a:pt x="266" y="38"/>
                  </a:lnTo>
                  <a:lnTo>
                    <a:pt x="266" y="40"/>
                  </a:lnTo>
                  <a:lnTo>
                    <a:pt x="266" y="45"/>
                  </a:lnTo>
                  <a:lnTo>
                    <a:pt x="264" y="46"/>
                  </a:lnTo>
                  <a:lnTo>
                    <a:pt x="264" y="48"/>
                  </a:lnTo>
                  <a:lnTo>
                    <a:pt x="263" y="48"/>
                  </a:lnTo>
                  <a:lnTo>
                    <a:pt x="260" y="50"/>
                  </a:lnTo>
                  <a:lnTo>
                    <a:pt x="258" y="51"/>
                  </a:lnTo>
                  <a:lnTo>
                    <a:pt x="255" y="53"/>
                  </a:lnTo>
                  <a:lnTo>
                    <a:pt x="252" y="54"/>
                  </a:lnTo>
                  <a:lnTo>
                    <a:pt x="250" y="56"/>
                  </a:lnTo>
                  <a:lnTo>
                    <a:pt x="247" y="61"/>
                  </a:lnTo>
                  <a:lnTo>
                    <a:pt x="245" y="65"/>
                  </a:lnTo>
                  <a:lnTo>
                    <a:pt x="245" y="72"/>
                  </a:lnTo>
                  <a:lnTo>
                    <a:pt x="244" y="78"/>
                  </a:lnTo>
                  <a:lnTo>
                    <a:pt x="244" y="86"/>
                  </a:lnTo>
                  <a:lnTo>
                    <a:pt x="244" y="96"/>
                  </a:lnTo>
                  <a:lnTo>
                    <a:pt x="244" y="101"/>
                  </a:lnTo>
                  <a:lnTo>
                    <a:pt x="244" y="107"/>
                  </a:lnTo>
                  <a:lnTo>
                    <a:pt x="244" y="113"/>
                  </a:lnTo>
                  <a:lnTo>
                    <a:pt x="244" y="121"/>
                  </a:lnTo>
                  <a:lnTo>
                    <a:pt x="244" y="129"/>
                  </a:lnTo>
                  <a:lnTo>
                    <a:pt x="245" y="137"/>
                  </a:lnTo>
                  <a:lnTo>
                    <a:pt x="245" y="147"/>
                  </a:lnTo>
                  <a:lnTo>
                    <a:pt x="245" y="158"/>
                  </a:lnTo>
                  <a:lnTo>
                    <a:pt x="247" y="168"/>
                  </a:lnTo>
                  <a:lnTo>
                    <a:pt x="247" y="180"/>
                  </a:lnTo>
                  <a:lnTo>
                    <a:pt x="247" y="193"/>
                  </a:lnTo>
                  <a:lnTo>
                    <a:pt x="249" y="206"/>
                  </a:lnTo>
                  <a:lnTo>
                    <a:pt x="249" y="220"/>
                  </a:lnTo>
                  <a:lnTo>
                    <a:pt x="250" y="235"/>
                  </a:lnTo>
                  <a:lnTo>
                    <a:pt x="252" y="250"/>
                  </a:lnTo>
                  <a:lnTo>
                    <a:pt x="252" y="266"/>
                  </a:lnTo>
                  <a:lnTo>
                    <a:pt x="252" y="266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40"/>
            <p:cNvSpPr/>
            <p:nvPr/>
          </p:nvSpPr>
          <p:spPr bwMode="auto">
            <a:xfrm>
              <a:off x="5820792" y="2443039"/>
              <a:ext cx="98425" cy="714375"/>
            </a:xfrm>
            <a:custGeom>
              <a:avLst/>
              <a:gdLst>
                <a:gd name="T0" fmla="*/ 19 w 62"/>
                <a:gd name="T1" fmla="*/ 142 h 450"/>
                <a:gd name="T2" fmla="*/ 19 w 62"/>
                <a:gd name="T3" fmla="*/ 114 h 450"/>
                <a:gd name="T4" fmla="*/ 17 w 62"/>
                <a:gd name="T5" fmla="*/ 90 h 450"/>
                <a:gd name="T6" fmla="*/ 17 w 62"/>
                <a:gd name="T7" fmla="*/ 69 h 450"/>
                <a:gd name="T8" fmla="*/ 16 w 62"/>
                <a:gd name="T9" fmla="*/ 53 h 450"/>
                <a:gd name="T10" fmla="*/ 14 w 62"/>
                <a:gd name="T11" fmla="*/ 40 h 450"/>
                <a:gd name="T12" fmla="*/ 12 w 62"/>
                <a:gd name="T13" fmla="*/ 31 h 450"/>
                <a:gd name="T14" fmla="*/ 11 w 62"/>
                <a:gd name="T15" fmla="*/ 24 h 450"/>
                <a:gd name="T16" fmla="*/ 8 w 62"/>
                <a:gd name="T17" fmla="*/ 23 h 450"/>
                <a:gd name="T18" fmla="*/ 3 w 62"/>
                <a:gd name="T19" fmla="*/ 20 h 450"/>
                <a:gd name="T20" fmla="*/ 1 w 62"/>
                <a:gd name="T21" fmla="*/ 15 h 450"/>
                <a:gd name="T22" fmla="*/ 1 w 62"/>
                <a:gd name="T23" fmla="*/ 12 h 450"/>
                <a:gd name="T24" fmla="*/ 3 w 62"/>
                <a:gd name="T25" fmla="*/ 5 h 450"/>
                <a:gd name="T26" fmla="*/ 4 w 62"/>
                <a:gd name="T27" fmla="*/ 2 h 450"/>
                <a:gd name="T28" fmla="*/ 8 w 62"/>
                <a:gd name="T29" fmla="*/ 0 h 450"/>
                <a:gd name="T30" fmla="*/ 12 w 62"/>
                <a:gd name="T31" fmla="*/ 0 h 450"/>
                <a:gd name="T32" fmla="*/ 27 w 62"/>
                <a:gd name="T33" fmla="*/ 5 h 450"/>
                <a:gd name="T34" fmla="*/ 35 w 62"/>
                <a:gd name="T35" fmla="*/ 8 h 450"/>
                <a:gd name="T36" fmla="*/ 44 w 62"/>
                <a:gd name="T37" fmla="*/ 15 h 450"/>
                <a:gd name="T38" fmla="*/ 52 w 62"/>
                <a:gd name="T39" fmla="*/ 21 h 450"/>
                <a:gd name="T40" fmla="*/ 57 w 62"/>
                <a:gd name="T41" fmla="*/ 26 h 450"/>
                <a:gd name="T42" fmla="*/ 60 w 62"/>
                <a:gd name="T43" fmla="*/ 31 h 450"/>
                <a:gd name="T44" fmla="*/ 62 w 62"/>
                <a:gd name="T45" fmla="*/ 36 h 450"/>
                <a:gd name="T46" fmla="*/ 60 w 62"/>
                <a:gd name="T47" fmla="*/ 40 h 450"/>
                <a:gd name="T48" fmla="*/ 59 w 62"/>
                <a:gd name="T49" fmla="*/ 48 h 450"/>
                <a:gd name="T50" fmla="*/ 59 w 62"/>
                <a:gd name="T51" fmla="*/ 59 h 450"/>
                <a:gd name="T52" fmla="*/ 59 w 62"/>
                <a:gd name="T53" fmla="*/ 72 h 450"/>
                <a:gd name="T54" fmla="*/ 59 w 62"/>
                <a:gd name="T55" fmla="*/ 83 h 450"/>
                <a:gd name="T56" fmla="*/ 57 w 62"/>
                <a:gd name="T57" fmla="*/ 96 h 450"/>
                <a:gd name="T58" fmla="*/ 57 w 62"/>
                <a:gd name="T59" fmla="*/ 115 h 450"/>
                <a:gd name="T60" fmla="*/ 55 w 62"/>
                <a:gd name="T61" fmla="*/ 139 h 450"/>
                <a:gd name="T62" fmla="*/ 55 w 62"/>
                <a:gd name="T63" fmla="*/ 166 h 450"/>
                <a:gd name="T64" fmla="*/ 55 w 62"/>
                <a:gd name="T65" fmla="*/ 198 h 450"/>
                <a:gd name="T66" fmla="*/ 54 w 62"/>
                <a:gd name="T67" fmla="*/ 235 h 450"/>
                <a:gd name="T68" fmla="*/ 54 w 62"/>
                <a:gd name="T69" fmla="*/ 276 h 450"/>
                <a:gd name="T70" fmla="*/ 52 w 62"/>
                <a:gd name="T71" fmla="*/ 318 h 450"/>
                <a:gd name="T72" fmla="*/ 51 w 62"/>
                <a:gd name="T73" fmla="*/ 353 h 450"/>
                <a:gd name="T74" fmla="*/ 49 w 62"/>
                <a:gd name="T75" fmla="*/ 382 h 450"/>
                <a:gd name="T76" fmla="*/ 47 w 62"/>
                <a:gd name="T77" fmla="*/ 407 h 450"/>
                <a:gd name="T78" fmla="*/ 44 w 62"/>
                <a:gd name="T79" fmla="*/ 426 h 450"/>
                <a:gd name="T80" fmla="*/ 43 w 62"/>
                <a:gd name="T81" fmla="*/ 439 h 450"/>
                <a:gd name="T82" fmla="*/ 41 w 62"/>
                <a:gd name="T83" fmla="*/ 447 h 450"/>
                <a:gd name="T84" fmla="*/ 40 w 62"/>
                <a:gd name="T85" fmla="*/ 450 h 450"/>
                <a:gd name="T86" fmla="*/ 33 w 62"/>
                <a:gd name="T87" fmla="*/ 450 h 450"/>
                <a:gd name="T88" fmla="*/ 27 w 62"/>
                <a:gd name="T89" fmla="*/ 444 h 450"/>
                <a:gd name="T90" fmla="*/ 22 w 62"/>
                <a:gd name="T91" fmla="*/ 434 h 450"/>
                <a:gd name="T92" fmla="*/ 16 w 62"/>
                <a:gd name="T93" fmla="*/ 418 h 450"/>
                <a:gd name="T94" fmla="*/ 11 w 62"/>
                <a:gd name="T95" fmla="*/ 404 h 450"/>
                <a:gd name="T96" fmla="*/ 8 w 62"/>
                <a:gd name="T97" fmla="*/ 393 h 450"/>
                <a:gd name="T98" fmla="*/ 4 w 62"/>
                <a:gd name="T99" fmla="*/ 383 h 450"/>
                <a:gd name="T100" fmla="*/ 4 w 62"/>
                <a:gd name="T101" fmla="*/ 378 h 450"/>
                <a:gd name="T102" fmla="*/ 4 w 62"/>
                <a:gd name="T103" fmla="*/ 372 h 450"/>
                <a:gd name="T104" fmla="*/ 6 w 62"/>
                <a:gd name="T105" fmla="*/ 359 h 450"/>
                <a:gd name="T106" fmla="*/ 9 w 62"/>
                <a:gd name="T107" fmla="*/ 343 h 450"/>
                <a:gd name="T108" fmla="*/ 12 w 62"/>
                <a:gd name="T109" fmla="*/ 323 h 450"/>
                <a:gd name="T110" fmla="*/ 14 w 62"/>
                <a:gd name="T111" fmla="*/ 310 h 450"/>
                <a:gd name="T112" fmla="*/ 16 w 62"/>
                <a:gd name="T113" fmla="*/ 295 h 450"/>
                <a:gd name="T114" fmla="*/ 16 w 62"/>
                <a:gd name="T115" fmla="*/ 280 h 450"/>
                <a:gd name="T116" fmla="*/ 17 w 62"/>
                <a:gd name="T117" fmla="*/ 259 h 450"/>
                <a:gd name="T118" fmla="*/ 17 w 62"/>
                <a:gd name="T119" fmla="*/ 238 h 450"/>
                <a:gd name="T120" fmla="*/ 19 w 62"/>
                <a:gd name="T121" fmla="*/ 213 h 450"/>
                <a:gd name="T122" fmla="*/ 19 w 62"/>
                <a:gd name="T123" fmla="*/ 187 h 450"/>
                <a:gd name="T124" fmla="*/ 19 w 62"/>
                <a:gd name="T125" fmla="*/ 157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" h="450">
                  <a:moveTo>
                    <a:pt x="19" y="157"/>
                  </a:moveTo>
                  <a:lnTo>
                    <a:pt x="19" y="142"/>
                  </a:lnTo>
                  <a:lnTo>
                    <a:pt x="19" y="128"/>
                  </a:lnTo>
                  <a:lnTo>
                    <a:pt x="19" y="114"/>
                  </a:lnTo>
                  <a:lnTo>
                    <a:pt x="19" y="101"/>
                  </a:lnTo>
                  <a:lnTo>
                    <a:pt x="17" y="90"/>
                  </a:lnTo>
                  <a:lnTo>
                    <a:pt x="17" y="79"/>
                  </a:lnTo>
                  <a:lnTo>
                    <a:pt x="17" y="69"/>
                  </a:lnTo>
                  <a:lnTo>
                    <a:pt x="17" y="61"/>
                  </a:lnTo>
                  <a:lnTo>
                    <a:pt x="16" y="53"/>
                  </a:lnTo>
                  <a:lnTo>
                    <a:pt x="16" y="47"/>
                  </a:lnTo>
                  <a:lnTo>
                    <a:pt x="14" y="40"/>
                  </a:lnTo>
                  <a:lnTo>
                    <a:pt x="14" y="36"/>
                  </a:lnTo>
                  <a:lnTo>
                    <a:pt x="12" y="31"/>
                  </a:lnTo>
                  <a:lnTo>
                    <a:pt x="12" y="28"/>
                  </a:lnTo>
                  <a:lnTo>
                    <a:pt x="11" y="24"/>
                  </a:lnTo>
                  <a:lnTo>
                    <a:pt x="11" y="23"/>
                  </a:lnTo>
                  <a:lnTo>
                    <a:pt x="8" y="23"/>
                  </a:lnTo>
                  <a:lnTo>
                    <a:pt x="4" y="21"/>
                  </a:lnTo>
                  <a:lnTo>
                    <a:pt x="3" y="20"/>
                  </a:lnTo>
                  <a:lnTo>
                    <a:pt x="1" y="16"/>
                  </a:lnTo>
                  <a:lnTo>
                    <a:pt x="1" y="15"/>
                  </a:lnTo>
                  <a:lnTo>
                    <a:pt x="0" y="13"/>
                  </a:lnTo>
                  <a:lnTo>
                    <a:pt x="1" y="12"/>
                  </a:lnTo>
                  <a:lnTo>
                    <a:pt x="1" y="8"/>
                  </a:lnTo>
                  <a:lnTo>
                    <a:pt x="3" y="5"/>
                  </a:lnTo>
                  <a:lnTo>
                    <a:pt x="3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9" y="2"/>
                  </a:lnTo>
                  <a:lnTo>
                    <a:pt x="27" y="5"/>
                  </a:lnTo>
                  <a:lnTo>
                    <a:pt x="30" y="7"/>
                  </a:lnTo>
                  <a:lnTo>
                    <a:pt x="35" y="8"/>
                  </a:lnTo>
                  <a:lnTo>
                    <a:pt x="40" y="12"/>
                  </a:lnTo>
                  <a:lnTo>
                    <a:pt x="44" y="15"/>
                  </a:lnTo>
                  <a:lnTo>
                    <a:pt x="49" y="18"/>
                  </a:lnTo>
                  <a:lnTo>
                    <a:pt x="52" y="21"/>
                  </a:lnTo>
                  <a:lnTo>
                    <a:pt x="55" y="23"/>
                  </a:lnTo>
                  <a:lnTo>
                    <a:pt x="57" y="26"/>
                  </a:lnTo>
                  <a:lnTo>
                    <a:pt x="59" y="28"/>
                  </a:lnTo>
                  <a:lnTo>
                    <a:pt x="60" y="31"/>
                  </a:lnTo>
                  <a:lnTo>
                    <a:pt x="62" y="32"/>
                  </a:lnTo>
                  <a:lnTo>
                    <a:pt x="62" y="36"/>
                  </a:lnTo>
                  <a:lnTo>
                    <a:pt x="60" y="37"/>
                  </a:lnTo>
                  <a:lnTo>
                    <a:pt x="60" y="40"/>
                  </a:lnTo>
                  <a:lnTo>
                    <a:pt x="60" y="43"/>
                  </a:lnTo>
                  <a:lnTo>
                    <a:pt x="59" y="48"/>
                  </a:lnTo>
                  <a:lnTo>
                    <a:pt x="59" y="53"/>
                  </a:lnTo>
                  <a:lnTo>
                    <a:pt x="59" y="59"/>
                  </a:lnTo>
                  <a:lnTo>
                    <a:pt x="59" y="66"/>
                  </a:lnTo>
                  <a:lnTo>
                    <a:pt x="59" y="72"/>
                  </a:lnTo>
                  <a:lnTo>
                    <a:pt x="59" y="77"/>
                  </a:lnTo>
                  <a:lnTo>
                    <a:pt x="59" y="83"/>
                  </a:lnTo>
                  <a:lnTo>
                    <a:pt x="57" y="90"/>
                  </a:lnTo>
                  <a:lnTo>
                    <a:pt x="57" y="96"/>
                  </a:lnTo>
                  <a:lnTo>
                    <a:pt x="57" y="106"/>
                  </a:lnTo>
                  <a:lnTo>
                    <a:pt x="57" y="115"/>
                  </a:lnTo>
                  <a:lnTo>
                    <a:pt x="57" y="126"/>
                  </a:lnTo>
                  <a:lnTo>
                    <a:pt x="55" y="139"/>
                  </a:lnTo>
                  <a:lnTo>
                    <a:pt x="55" y="152"/>
                  </a:lnTo>
                  <a:lnTo>
                    <a:pt x="55" y="166"/>
                  </a:lnTo>
                  <a:lnTo>
                    <a:pt x="55" y="182"/>
                  </a:lnTo>
                  <a:lnTo>
                    <a:pt x="55" y="198"/>
                  </a:lnTo>
                  <a:lnTo>
                    <a:pt x="54" y="216"/>
                  </a:lnTo>
                  <a:lnTo>
                    <a:pt x="54" y="235"/>
                  </a:lnTo>
                  <a:lnTo>
                    <a:pt x="54" y="256"/>
                  </a:lnTo>
                  <a:lnTo>
                    <a:pt x="54" y="276"/>
                  </a:lnTo>
                  <a:lnTo>
                    <a:pt x="52" y="297"/>
                  </a:lnTo>
                  <a:lnTo>
                    <a:pt x="52" y="318"/>
                  </a:lnTo>
                  <a:lnTo>
                    <a:pt x="51" y="335"/>
                  </a:lnTo>
                  <a:lnTo>
                    <a:pt x="51" y="353"/>
                  </a:lnTo>
                  <a:lnTo>
                    <a:pt x="49" y="369"/>
                  </a:lnTo>
                  <a:lnTo>
                    <a:pt x="49" y="382"/>
                  </a:lnTo>
                  <a:lnTo>
                    <a:pt x="47" y="396"/>
                  </a:lnTo>
                  <a:lnTo>
                    <a:pt x="47" y="407"/>
                  </a:lnTo>
                  <a:lnTo>
                    <a:pt x="46" y="417"/>
                  </a:lnTo>
                  <a:lnTo>
                    <a:pt x="44" y="426"/>
                  </a:lnTo>
                  <a:lnTo>
                    <a:pt x="44" y="433"/>
                  </a:lnTo>
                  <a:lnTo>
                    <a:pt x="43" y="439"/>
                  </a:lnTo>
                  <a:lnTo>
                    <a:pt x="43" y="444"/>
                  </a:lnTo>
                  <a:lnTo>
                    <a:pt x="41" y="447"/>
                  </a:lnTo>
                  <a:lnTo>
                    <a:pt x="40" y="450"/>
                  </a:lnTo>
                  <a:lnTo>
                    <a:pt x="40" y="450"/>
                  </a:lnTo>
                  <a:lnTo>
                    <a:pt x="36" y="450"/>
                  </a:lnTo>
                  <a:lnTo>
                    <a:pt x="33" y="450"/>
                  </a:lnTo>
                  <a:lnTo>
                    <a:pt x="30" y="447"/>
                  </a:lnTo>
                  <a:lnTo>
                    <a:pt x="27" y="444"/>
                  </a:lnTo>
                  <a:lnTo>
                    <a:pt x="25" y="439"/>
                  </a:lnTo>
                  <a:lnTo>
                    <a:pt x="22" y="434"/>
                  </a:lnTo>
                  <a:lnTo>
                    <a:pt x="19" y="426"/>
                  </a:lnTo>
                  <a:lnTo>
                    <a:pt x="16" y="418"/>
                  </a:lnTo>
                  <a:lnTo>
                    <a:pt x="12" y="412"/>
                  </a:lnTo>
                  <a:lnTo>
                    <a:pt x="11" y="404"/>
                  </a:lnTo>
                  <a:lnTo>
                    <a:pt x="8" y="398"/>
                  </a:lnTo>
                  <a:lnTo>
                    <a:pt x="8" y="393"/>
                  </a:lnTo>
                  <a:lnTo>
                    <a:pt x="6" y="388"/>
                  </a:lnTo>
                  <a:lnTo>
                    <a:pt x="4" y="383"/>
                  </a:lnTo>
                  <a:lnTo>
                    <a:pt x="4" y="380"/>
                  </a:lnTo>
                  <a:lnTo>
                    <a:pt x="4" y="378"/>
                  </a:lnTo>
                  <a:lnTo>
                    <a:pt x="4" y="375"/>
                  </a:lnTo>
                  <a:lnTo>
                    <a:pt x="4" y="372"/>
                  </a:lnTo>
                  <a:lnTo>
                    <a:pt x="6" y="366"/>
                  </a:lnTo>
                  <a:lnTo>
                    <a:pt x="6" y="359"/>
                  </a:lnTo>
                  <a:lnTo>
                    <a:pt x="8" y="353"/>
                  </a:lnTo>
                  <a:lnTo>
                    <a:pt x="9" y="343"/>
                  </a:lnTo>
                  <a:lnTo>
                    <a:pt x="11" y="334"/>
                  </a:lnTo>
                  <a:lnTo>
                    <a:pt x="12" y="323"/>
                  </a:lnTo>
                  <a:lnTo>
                    <a:pt x="14" y="316"/>
                  </a:lnTo>
                  <a:lnTo>
                    <a:pt x="14" y="310"/>
                  </a:lnTo>
                  <a:lnTo>
                    <a:pt x="14" y="303"/>
                  </a:lnTo>
                  <a:lnTo>
                    <a:pt x="16" y="295"/>
                  </a:lnTo>
                  <a:lnTo>
                    <a:pt x="16" y="287"/>
                  </a:lnTo>
                  <a:lnTo>
                    <a:pt x="16" y="280"/>
                  </a:lnTo>
                  <a:lnTo>
                    <a:pt x="16" y="270"/>
                  </a:lnTo>
                  <a:lnTo>
                    <a:pt x="17" y="259"/>
                  </a:lnTo>
                  <a:lnTo>
                    <a:pt x="17" y="249"/>
                  </a:lnTo>
                  <a:lnTo>
                    <a:pt x="17" y="238"/>
                  </a:lnTo>
                  <a:lnTo>
                    <a:pt x="17" y="225"/>
                  </a:lnTo>
                  <a:lnTo>
                    <a:pt x="19" y="213"/>
                  </a:lnTo>
                  <a:lnTo>
                    <a:pt x="19" y="200"/>
                  </a:lnTo>
                  <a:lnTo>
                    <a:pt x="19" y="187"/>
                  </a:lnTo>
                  <a:lnTo>
                    <a:pt x="19" y="173"/>
                  </a:lnTo>
                  <a:lnTo>
                    <a:pt x="19" y="157"/>
                  </a:lnTo>
                  <a:lnTo>
                    <a:pt x="19" y="157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6" name="Freeform 38"/>
          <p:cNvSpPr/>
          <p:nvPr/>
        </p:nvSpPr>
        <p:spPr bwMode="auto">
          <a:xfrm>
            <a:off x="3528490" y="1375349"/>
            <a:ext cx="344843" cy="284710"/>
          </a:xfrm>
          <a:custGeom>
            <a:avLst/>
            <a:gdLst>
              <a:gd name="T0" fmla="*/ 0 w 91"/>
              <a:gd name="T1" fmla="*/ 6 h 90"/>
              <a:gd name="T2" fmla="*/ 2 w 91"/>
              <a:gd name="T3" fmla="*/ 4 h 90"/>
              <a:gd name="T4" fmla="*/ 5 w 91"/>
              <a:gd name="T5" fmla="*/ 3 h 90"/>
              <a:gd name="T6" fmla="*/ 8 w 91"/>
              <a:gd name="T7" fmla="*/ 1 h 90"/>
              <a:gd name="T8" fmla="*/ 13 w 91"/>
              <a:gd name="T9" fmla="*/ 0 h 90"/>
              <a:gd name="T10" fmla="*/ 16 w 91"/>
              <a:gd name="T11" fmla="*/ 0 h 90"/>
              <a:gd name="T12" fmla="*/ 21 w 91"/>
              <a:gd name="T13" fmla="*/ 0 h 90"/>
              <a:gd name="T14" fmla="*/ 26 w 91"/>
              <a:gd name="T15" fmla="*/ 0 h 90"/>
              <a:gd name="T16" fmla="*/ 32 w 91"/>
              <a:gd name="T17" fmla="*/ 0 h 90"/>
              <a:gd name="T18" fmla="*/ 42 w 91"/>
              <a:gd name="T19" fmla="*/ 3 h 90"/>
              <a:gd name="T20" fmla="*/ 51 w 91"/>
              <a:gd name="T21" fmla="*/ 6 h 90"/>
              <a:gd name="T22" fmla="*/ 61 w 91"/>
              <a:gd name="T23" fmla="*/ 11 h 90"/>
              <a:gd name="T24" fmla="*/ 72 w 91"/>
              <a:gd name="T25" fmla="*/ 17 h 90"/>
              <a:gd name="T26" fmla="*/ 77 w 91"/>
              <a:gd name="T27" fmla="*/ 22 h 90"/>
              <a:gd name="T28" fmla="*/ 80 w 91"/>
              <a:gd name="T29" fmla="*/ 27 h 90"/>
              <a:gd name="T30" fmla="*/ 85 w 91"/>
              <a:gd name="T31" fmla="*/ 31 h 90"/>
              <a:gd name="T32" fmla="*/ 86 w 91"/>
              <a:gd name="T33" fmla="*/ 36 h 90"/>
              <a:gd name="T34" fmla="*/ 89 w 91"/>
              <a:gd name="T35" fmla="*/ 43 h 90"/>
              <a:gd name="T36" fmla="*/ 91 w 91"/>
              <a:gd name="T37" fmla="*/ 47 h 90"/>
              <a:gd name="T38" fmla="*/ 91 w 91"/>
              <a:gd name="T39" fmla="*/ 52 h 90"/>
              <a:gd name="T40" fmla="*/ 91 w 91"/>
              <a:gd name="T41" fmla="*/ 59 h 90"/>
              <a:gd name="T42" fmla="*/ 91 w 91"/>
              <a:gd name="T43" fmla="*/ 63 h 90"/>
              <a:gd name="T44" fmla="*/ 91 w 91"/>
              <a:gd name="T45" fmla="*/ 68 h 90"/>
              <a:gd name="T46" fmla="*/ 91 w 91"/>
              <a:gd name="T47" fmla="*/ 71 h 90"/>
              <a:gd name="T48" fmla="*/ 91 w 91"/>
              <a:gd name="T49" fmla="*/ 76 h 90"/>
              <a:gd name="T50" fmla="*/ 91 w 91"/>
              <a:gd name="T51" fmla="*/ 79 h 90"/>
              <a:gd name="T52" fmla="*/ 91 w 91"/>
              <a:gd name="T53" fmla="*/ 81 h 90"/>
              <a:gd name="T54" fmla="*/ 89 w 91"/>
              <a:gd name="T55" fmla="*/ 82 h 90"/>
              <a:gd name="T56" fmla="*/ 89 w 91"/>
              <a:gd name="T57" fmla="*/ 84 h 90"/>
              <a:gd name="T58" fmla="*/ 86 w 91"/>
              <a:gd name="T59" fmla="*/ 87 h 90"/>
              <a:gd name="T60" fmla="*/ 83 w 91"/>
              <a:gd name="T61" fmla="*/ 89 h 90"/>
              <a:gd name="T62" fmla="*/ 80 w 91"/>
              <a:gd name="T63" fmla="*/ 89 h 90"/>
              <a:gd name="T64" fmla="*/ 77 w 91"/>
              <a:gd name="T65" fmla="*/ 90 h 90"/>
              <a:gd name="T66" fmla="*/ 75 w 91"/>
              <a:gd name="T67" fmla="*/ 90 h 90"/>
              <a:gd name="T68" fmla="*/ 72 w 91"/>
              <a:gd name="T69" fmla="*/ 89 h 90"/>
              <a:gd name="T70" fmla="*/ 69 w 91"/>
              <a:gd name="T71" fmla="*/ 87 h 90"/>
              <a:gd name="T72" fmla="*/ 64 w 91"/>
              <a:gd name="T73" fmla="*/ 84 h 90"/>
              <a:gd name="T74" fmla="*/ 61 w 91"/>
              <a:gd name="T75" fmla="*/ 81 h 90"/>
              <a:gd name="T76" fmla="*/ 56 w 91"/>
              <a:gd name="T77" fmla="*/ 76 h 90"/>
              <a:gd name="T78" fmla="*/ 51 w 91"/>
              <a:gd name="T79" fmla="*/ 73 h 90"/>
              <a:gd name="T80" fmla="*/ 46 w 91"/>
              <a:gd name="T81" fmla="*/ 67 h 90"/>
              <a:gd name="T82" fmla="*/ 40 w 91"/>
              <a:gd name="T83" fmla="*/ 62 h 90"/>
              <a:gd name="T84" fmla="*/ 35 w 91"/>
              <a:gd name="T85" fmla="*/ 55 h 90"/>
              <a:gd name="T86" fmla="*/ 29 w 91"/>
              <a:gd name="T87" fmla="*/ 47 h 90"/>
              <a:gd name="T88" fmla="*/ 22 w 91"/>
              <a:gd name="T89" fmla="*/ 41 h 90"/>
              <a:gd name="T90" fmla="*/ 16 w 91"/>
              <a:gd name="T91" fmla="*/ 33 h 90"/>
              <a:gd name="T92" fmla="*/ 11 w 91"/>
              <a:gd name="T93" fmla="*/ 25 h 90"/>
              <a:gd name="T94" fmla="*/ 5 w 91"/>
              <a:gd name="T95" fmla="*/ 15 h 90"/>
              <a:gd name="T96" fmla="*/ 0 w 91"/>
              <a:gd name="T97" fmla="*/ 6 h 90"/>
              <a:gd name="T98" fmla="*/ 0 w 91"/>
              <a:gd name="T99" fmla="*/ 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1" h="90">
                <a:moveTo>
                  <a:pt x="0" y="6"/>
                </a:moveTo>
                <a:lnTo>
                  <a:pt x="2" y="4"/>
                </a:lnTo>
                <a:lnTo>
                  <a:pt x="5" y="3"/>
                </a:lnTo>
                <a:lnTo>
                  <a:pt x="8" y="1"/>
                </a:lnTo>
                <a:lnTo>
                  <a:pt x="13" y="0"/>
                </a:lnTo>
                <a:lnTo>
                  <a:pt x="16" y="0"/>
                </a:lnTo>
                <a:lnTo>
                  <a:pt x="21" y="0"/>
                </a:lnTo>
                <a:lnTo>
                  <a:pt x="26" y="0"/>
                </a:lnTo>
                <a:lnTo>
                  <a:pt x="32" y="0"/>
                </a:lnTo>
                <a:lnTo>
                  <a:pt x="42" y="3"/>
                </a:lnTo>
                <a:lnTo>
                  <a:pt x="51" y="6"/>
                </a:lnTo>
                <a:lnTo>
                  <a:pt x="61" y="11"/>
                </a:lnTo>
                <a:lnTo>
                  <a:pt x="72" y="17"/>
                </a:lnTo>
                <a:lnTo>
                  <a:pt x="77" y="22"/>
                </a:lnTo>
                <a:lnTo>
                  <a:pt x="80" y="27"/>
                </a:lnTo>
                <a:lnTo>
                  <a:pt x="85" y="31"/>
                </a:lnTo>
                <a:lnTo>
                  <a:pt x="86" y="36"/>
                </a:lnTo>
                <a:lnTo>
                  <a:pt x="89" y="43"/>
                </a:lnTo>
                <a:lnTo>
                  <a:pt x="91" y="47"/>
                </a:lnTo>
                <a:lnTo>
                  <a:pt x="91" y="52"/>
                </a:lnTo>
                <a:lnTo>
                  <a:pt x="91" y="59"/>
                </a:lnTo>
                <a:lnTo>
                  <a:pt x="91" y="63"/>
                </a:lnTo>
                <a:lnTo>
                  <a:pt x="91" y="68"/>
                </a:lnTo>
                <a:lnTo>
                  <a:pt x="91" y="71"/>
                </a:lnTo>
                <a:lnTo>
                  <a:pt x="91" y="76"/>
                </a:lnTo>
                <a:lnTo>
                  <a:pt x="91" y="79"/>
                </a:lnTo>
                <a:lnTo>
                  <a:pt x="91" y="81"/>
                </a:lnTo>
                <a:lnTo>
                  <a:pt x="89" y="82"/>
                </a:lnTo>
                <a:lnTo>
                  <a:pt x="89" y="84"/>
                </a:lnTo>
                <a:lnTo>
                  <a:pt x="86" y="87"/>
                </a:lnTo>
                <a:lnTo>
                  <a:pt x="83" y="89"/>
                </a:lnTo>
                <a:lnTo>
                  <a:pt x="80" y="89"/>
                </a:lnTo>
                <a:lnTo>
                  <a:pt x="77" y="90"/>
                </a:lnTo>
                <a:lnTo>
                  <a:pt x="75" y="90"/>
                </a:lnTo>
                <a:lnTo>
                  <a:pt x="72" y="89"/>
                </a:lnTo>
                <a:lnTo>
                  <a:pt x="69" y="87"/>
                </a:lnTo>
                <a:lnTo>
                  <a:pt x="64" y="84"/>
                </a:lnTo>
                <a:lnTo>
                  <a:pt x="61" y="81"/>
                </a:lnTo>
                <a:lnTo>
                  <a:pt x="56" y="76"/>
                </a:lnTo>
                <a:lnTo>
                  <a:pt x="51" y="73"/>
                </a:lnTo>
                <a:lnTo>
                  <a:pt x="46" y="67"/>
                </a:lnTo>
                <a:lnTo>
                  <a:pt x="40" y="62"/>
                </a:lnTo>
                <a:lnTo>
                  <a:pt x="35" y="55"/>
                </a:lnTo>
                <a:lnTo>
                  <a:pt x="29" y="47"/>
                </a:lnTo>
                <a:lnTo>
                  <a:pt x="22" y="41"/>
                </a:lnTo>
                <a:lnTo>
                  <a:pt x="16" y="33"/>
                </a:lnTo>
                <a:lnTo>
                  <a:pt x="11" y="25"/>
                </a:lnTo>
                <a:lnTo>
                  <a:pt x="5" y="15"/>
                </a:lnTo>
                <a:lnTo>
                  <a:pt x="0" y="6"/>
                </a:lnTo>
                <a:lnTo>
                  <a:pt x="0" y="6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7" name="任意多边形 126"/>
          <p:cNvSpPr/>
          <p:nvPr/>
        </p:nvSpPr>
        <p:spPr bwMode="auto">
          <a:xfrm>
            <a:off x="4816910" y="1491722"/>
            <a:ext cx="265263" cy="1416459"/>
          </a:xfrm>
          <a:custGeom>
            <a:avLst/>
            <a:gdLst>
              <a:gd name="connsiteX0" fmla="*/ 227284 w 265263"/>
              <a:gd name="connsiteY0" fmla="*/ 0 h 1416459"/>
              <a:gd name="connsiteX1" fmla="*/ 234947 w 265263"/>
              <a:gd name="connsiteY1" fmla="*/ 3838 h 1416459"/>
              <a:gd name="connsiteX2" fmla="*/ 246316 w 265263"/>
              <a:gd name="connsiteY2" fmla="*/ 13328 h 1416459"/>
              <a:gd name="connsiteX3" fmla="*/ 257684 w 265263"/>
              <a:gd name="connsiteY3" fmla="*/ 22819 h 1416459"/>
              <a:gd name="connsiteX4" fmla="*/ 265263 w 265263"/>
              <a:gd name="connsiteY4" fmla="*/ 32309 h 1416459"/>
              <a:gd name="connsiteX5" fmla="*/ 265263 w 265263"/>
              <a:gd name="connsiteY5" fmla="*/ 38636 h 1416459"/>
              <a:gd name="connsiteX6" fmla="*/ 265263 w 265263"/>
              <a:gd name="connsiteY6" fmla="*/ 54453 h 1416459"/>
              <a:gd name="connsiteX7" fmla="*/ 257684 w 265263"/>
              <a:gd name="connsiteY7" fmla="*/ 57617 h 1416459"/>
              <a:gd name="connsiteX8" fmla="*/ 257684 w 265263"/>
              <a:gd name="connsiteY8" fmla="*/ 63944 h 1416459"/>
              <a:gd name="connsiteX9" fmla="*/ 253895 w 265263"/>
              <a:gd name="connsiteY9" fmla="*/ 63944 h 1416459"/>
              <a:gd name="connsiteX10" fmla="*/ 242526 w 265263"/>
              <a:gd name="connsiteY10" fmla="*/ 70270 h 1416459"/>
              <a:gd name="connsiteX11" fmla="*/ 234947 w 265263"/>
              <a:gd name="connsiteY11" fmla="*/ 73434 h 1416459"/>
              <a:gd name="connsiteX12" fmla="*/ 223579 w 265263"/>
              <a:gd name="connsiteY12" fmla="*/ 79761 h 1416459"/>
              <a:gd name="connsiteX13" fmla="*/ 212211 w 265263"/>
              <a:gd name="connsiteY13" fmla="*/ 82924 h 1416459"/>
              <a:gd name="connsiteX14" fmla="*/ 204632 w 265263"/>
              <a:gd name="connsiteY14" fmla="*/ 89251 h 1416459"/>
              <a:gd name="connsiteX15" fmla="*/ 193263 w 265263"/>
              <a:gd name="connsiteY15" fmla="*/ 105068 h 1416459"/>
              <a:gd name="connsiteX16" fmla="*/ 185684 w 265263"/>
              <a:gd name="connsiteY16" fmla="*/ 117722 h 1416459"/>
              <a:gd name="connsiteX17" fmla="*/ 185684 w 265263"/>
              <a:gd name="connsiteY17" fmla="*/ 139866 h 1416459"/>
              <a:gd name="connsiteX18" fmla="*/ 181895 w 265263"/>
              <a:gd name="connsiteY18" fmla="*/ 158847 h 1416459"/>
              <a:gd name="connsiteX19" fmla="*/ 181895 w 265263"/>
              <a:gd name="connsiteY19" fmla="*/ 184155 h 1416459"/>
              <a:gd name="connsiteX20" fmla="*/ 181895 w 265263"/>
              <a:gd name="connsiteY20" fmla="*/ 215789 h 1416459"/>
              <a:gd name="connsiteX21" fmla="*/ 181895 w 265263"/>
              <a:gd name="connsiteY21" fmla="*/ 231606 h 1416459"/>
              <a:gd name="connsiteX22" fmla="*/ 181895 w 265263"/>
              <a:gd name="connsiteY22" fmla="*/ 250587 h 1416459"/>
              <a:gd name="connsiteX23" fmla="*/ 181895 w 265263"/>
              <a:gd name="connsiteY23" fmla="*/ 269568 h 1416459"/>
              <a:gd name="connsiteX24" fmla="*/ 181895 w 265263"/>
              <a:gd name="connsiteY24" fmla="*/ 294875 h 1416459"/>
              <a:gd name="connsiteX25" fmla="*/ 181895 w 265263"/>
              <a:gd name="connsiteY25" fmla="*/ 320183 h 1416459"/>
              <a:gd name="connsiteX26" fmla="*/ 185684 w 265263"/>
              <a:gd name="connsiteY26" fmla="*/ 345490 h 1416459"/>
              <a:gd name="connsiteX27" fmla="*/ 185684 w 265263"/>
              <a:gd name="connsiteY27" fmla="*/ 377125 h 1416459"/>
              <a:gd name="connsiteX28" fmla="*/ 185684 w 265263"/>
              <a:gd name="connsiteY28" fmla="*/ 411923 h 1416459"/>
              <a:gd name="connsiteX29" fmla="*/ 193263 w 265263"/>
              <a:gd name="connsiteY29" fmla="*/ 443557 h 1416459"/>
              <a:gd name="connsiteX30" fmla="*/ 193263 w 265263"/>
              <a:gd name="connsiteY30" fmla="*/ 481519 h 1416459"/>
              <a:gd name="connsiteX31" fmla="*/ 193263 w 265263"/>
              <a:gd name="connsiteY31" fmla="*/ 522643 h 1416459"/>
              <a:gd name="connsiteX32" fmla="*/ 200842 w 265263"/>
              <a:gd name="connsiteY32" fmla="*/ 563768 h 1416459"/>
              <a:gd name="connsiteX33" fmla="*/ 200842 w 265263"/>
              <a:gd name="connsiteY33" fmla="*/ 608056 h 1416459"/>
              <a:gd name="connsiteX34" fmla="*/ 204632 w 265263"/>
              <a:gd name="connsiteY34" fmla="*/ 655508 h 1416459"/>
              <a:gd name="connsiteX35" fmla="*/ 212211 w 265263"/>
              <a:gd name="connsiteY35" fmla="*/ 702960 h 1416459"/>
              <a:gd name="connsiteX36" fmla="*/ 212211 w 265263"/>
              <a:gd name="connsiteY36" fmla="*/ 753575 h 1416459"/>
              <a:gd name="connsiteX37" fmla="*/ 216000 w 265263"/>
              <a:gd name="connsiteY37" fmla="*/ 804190 h 1416459"/>
              <a:gd name="connsiteX38" fmla="*/ 223579 w 265263"/>
              <a:gd name="connsiteY38" fmla="*/ 854805 h 1416459"/>
              <a:gd name="connsiteX39" fmla="*/ 223579 w 265263"/>
              <a:gd name="connsiteY39" fmla="*/ 902257 h 1416459"/>
              <a:gd name="connsiteX40" fmla="*/ 227368 w 265263"/>
              <a:gd name="connsiteY40" fmla="*/ 946545 h 1416459"/>
              <a:gd name="connsiteX41" fmla="*/ 227368 w 265263"/>
              <a:gd name="connsiteY41" fmla="*/ 990833 h 1416459"/>
              <a:gd name="connsiteX42" fmla="*/ 234947 w 265263"/>
              <a:gd name="connsiteY42" fmla="*/ 1031958 h 1416459"/>
              <a:gd name="connsiteX43" fmla="*/ 234947 w 265263"/>
              <a:gd name="connsiteY43" fmla="*/ 1073083 h 1416459"/>
              <a:gd name="connsiteX44" fmla="*/ 234947 w 265263"/>
              <a:gd name="connsiteY44" fmla="*/ 1107881 h 1416459"/>
              <a:gd name="connsiteX45" fmla="*/ 242526 w 265263"/>
              <a:gd name="connsiteY45" fmla="*/ 1142679 h 1416459"/>
              <a:gd name="connsiteX46" fmla="*/ 242526 w 265263"/>
              <a:gd name="connsiteY46" fmla="*/ 1174313 h 1416459"/>
              <a:gd name="connsiteX47" fmla="*/ 242526 w 265263"/>
              <a:gd name="connsiteY47" fmla="*/ 1202784 h 1416459"/>
              <a:gd name="connsiteX48" fmla="*/ 242526 w 265263"/>
              <a:gd name="connsiteY48" fmla="*/ 1234419 h 1416459"/>
              <a:gd name="connsiteX49" fmla="*/ 242526 w 265263"/>
              <a:gd name="connsiteY49" fmla="*/ 1259726 h 1416459"/>
              <a:gd name="connsiteX50" fmla="*/ 246316 w 265263"/>
              <a:gd name="connsiteY50" fmla="*/ 1285034 h 1416459"/>
              <a:gd name="connsiteX51" fmla="*/ 246316 w 265263"/>
              <a:gd name="connsiteY51" fmla="*/ 1304015 h 1416459"/>
              <a:gd name="connsiteX52" fmla="*/ 246316 w 265263"/>
              <a:gd name="connsiteY52" fmla="*/ 1326159 h 1416459"/>
              <a:gd name="connsiteX53" fmla="*/ 242526 w 265263"/>
              <a:gd name="connsiteY53" fmla="*/ 1364120 h 1416459"/>
              <a:gd name="connsiteX54" fmla="*/ 242526 w 265263"/>
              <a:gd name="connsiteY54" fmla="*/ 1405245 h 1416459"/>
              <a:gd name="connsiteX55" fmla="*/ 240084 w 265263"/>
              <a:gd name="connsiteY55" fmla="*/ 1416459 h 1416459"/>
              <a:gd name="connsiteX56" fmla="*/ 150976 w 265263"/>
              <a:gd name="connsiteY56" fmla="*/ 1405177 h 1416459"/>
              <a:gd name="connsiteX57" fmla="*/ 44528 w 265263"/>
              <a:gd name="connsiteY57" fmla="*/ 1363677 h 1416459"/>
              <a:gd name="connsiteX58" fmla="*/ 41684 w 265263"/>
              <a:gd name="connsiteY58" fmla="*/ 1361738 h 1416459"/>
              <a:gd name="connsiteX59" fmla="*/ 41684 w 265263"/>
              <a:gd name="connsiteY59" fmla="*/ 1360957 h 1416459"/>
              <a:gd name="connsiteX60" fmla="*/ 49263 w 265263"/>
              <a:gd name="connsiteY60" fmla="*/ 1354630 h 1416459"/>
              <a:gd name="connsiteX61" fmla="*/ 53053 w 265263"/>
              <a:gd name="connsiteY61" fmla="*/ 1345139 h 1416459"/>
              <a:gd name="connsiteX62" fmla="*/ 60632 w 265263"/>
              <a:gd name="connsiteY62" fmla="*/ 1329322 h 1416459"/>
              <a:gd name="connsiteX63" fmla="*/ 64421 w 265263"/>
              <a:gd name="connsiteY63" fmla="*/ 1310342 h 1416459"/>
              <a:gd name="connsiteX64" fmla="*/ 72000 w 265263"/>
              <a:gd name="connsiteY64" fmla="*/ 1285034 h 1416459"/>
              <a:gd name="connsiteX65" fmla="*/ 72000 w 265263"/>
              <a:gd name="connsiteY65" fmla="*/ 1253399 h 1416459"/>
              <a:gd name="connsiteX66" fmla="*/ 79579 w 265263"/>
              <a:gd name="connsiteY66" fmla="*/ 1218602 h 1416459"/>
              <a:gd name="connsiteX67" fmla="*/ 83369 w 265263"/>
              <a:gd name="connsiteY67" fmla="*/ 1177477 h 1416459"/>
              <a:gd name="connsiteX68" fmla="*/ 83369 w 265263"/>
              <a:gd name="connsiteY68" fmla="*/ 1139515 h 1416459"/>
              <a:gd name="connsiteX69" fmla="*/ 90948 w 265263"/>
              <a:gd name="connsiteY69" fmla="*/ 1098391 h 1416459"/>
              <a:gd name="connsiteX70" fmla="*/ 90948 w 265263"/>
              <a:gd name="connsiteY70" fmla="*/ 1057266 h 1416459"/>
              <a:gd name="connsiteX71" fmla="*/ 90948 w 265263"/>
              <a:gd name="connsiteY71" fmla="*/ 1006651 h 1416459"/>
              <a:gd name="connsiteX72" fmla="*/ 90948 w 265263"/>
              <a:gd name="connsiteY72" fmla="*/ 962362 h 1416459"/>
              <a:gd name="connsiteX73" fmla="*/ 90948 w 265263"/>
              <a:gd name="connsiteY73" fmla="*/ 911747 h 1416459"/>
              <a:gd name="connsiteX74" fmla="*/ 83369 w 265263"/>
              <a:gd name="connsiteY74" fmla="*/ 861132 h 1416459"/>
              <a:gd name="connsiteX75" fmla="*/ 83369 w 265263"/>
              <a:gd name="connsiteY75" fmla="*/ 810517 h 1416459"/>
              <a:gd name="connsiteX76" fmla="*/ 79579 w 265263"/>
              <a:gd name="connsiteY76" fmla="*/ 759902 h 1416459"/>
              <a:gd name="connsiteX77" fmla="*/ 72000 w 265263"/>
              <a:gd name="connsiteY77" fmla="*/ 702960 h 1416459"/>
              <a:gd name="connsiteX78" fmla="*/ 72000 w 265263"/>
              <a:gd name="connsiteY78" fmla="*/ 655508 h 1416459"/>
              <a:gd name="connsiteX79" fmla="*/ 64421 w 265263"/>
              <a:gd name="connsiteY79" fmla="*/ 598566 h 1416459"/>
              <a:gd name="connsiteX80" fmla="*/ 60632 w 265263"/>
              <a:gd name="connsiteY80" fmla="*/ 538461 h 1416459"/>
              <a:gd name="connsiteX81" fmla="*/ 60632 w 265263"/>
              <a:gd name="connsiteY81" fmla="*/ 478355 h 1416459"/>
              <a:gd name="connsiteX82" fmla="*/ 53053 w 265263"/>
              <a:gd name="connsiteY82" fmla="*/ 418250 h 1416459"/>
              <a:gd name="connsiteX83" fmla="*/ 49263 w 265263"/>
              <a:gd name="connsiteY83" fmla="*/ 351817 h 1416459"/>
              <a:gd name="connsiteX84" fmla="*/ 49263 w 265263"/>
              <a:gd name="connsiteY84" fmla="*/ 320183 h 1416459"/>
              <a:gd name="connsiteX85" fmla="*/ 41684 w 265263"/>
              <a:gd name="connsiteY85" fmla="*/ 291712 h 1416459"/>
              <a:gd name="connsiteX86" fmla="*/ 34105 w 265263"/>
              <a:gd name="connsiteY86" fmla="*/ 266404 h 1416459"/>
              <a:gd name="connsiteX87" fmla="*/ 34105 w 265263"/>
              <a:gd name="connsiteY87" fmla="*/ 234770 h 1416459"/>
              <a:gd name="connsiteX88" fmla="*/ 30316 w 265263"/>
              <a:gd name="connsiteY88" fmla="*/ 215789 h 1416459"/>
              <a:gd name="connsiteX89" fmla="*/ 22737 w 265263"/>
              <a:gd name="connsiteY89" fmla="*/ 190481 h 1416459"/>
              <a:gd name="connsiteX90" fmla="*/ 22737 w 265263"/>
              <a:gd name="connsiteY90" fmla="*/ 168337 h 1416459"/>
              <a:gd name="connsiteX91" fmla="*/ 18948 w 265263"/>
              <a:gd name="connsiteY91" fmla="*/ 149357 h 1416459"/>
              <a:gd name="connsiteX92" fmla="*/ 18948 w 265263"/>
              <a:gd name="connsiteY92" fmla="*/ 133539 h 1416459"/>
              <a:gd name="connsiteX93" fmla="*/ 11369 w 265263"/>
              <a:gd name="connsiteY93" fmla="*/ 117722 h 1416459"/>
              <a:gd name="connsiteX94" fmla="*/ 3790 w 265263"/>
              <a:gd name="connsiteY94" fmla="*/ 108232 h 1416459"/>
              <a:gd name="connsiteX95" fmla="*/ 3790 w 265263"/>
              <a:gd name="connsiteY95" fmla="*/ 95578 h 1416459"/>
              <a:gd name="connsiteX96" fmla="*/ 0 w 265263"/>
              <a:gd name="connsiteY96" fmla="*/ 82924 h 1416459"/>
              <a:gd name="connsiteX97" fmla="*/ 0 w 265263"/>
              <a:gd name="connsiteY97" fmla="*/ 81516 h 1416459"/>
              <a:gd name="connsiteX98" fmla="*/ 44528 w 265263"/>
              <a:gd name="connsiteY98" fmla="*/ 51161 h 1416459"/>
              <a:gd name="connsiteX99" fmla="*/ 150976 w 265263"/>
              <a:gd name="connsiteY99" fmla="*/ 9661 h 1416459"/>
              <a:gd name="connsiteX100" fmla="*/ 227284 w 265263"/>
              <a:gd name="connsiteY100" fmla="*/ 0 h 1416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265263" h="1416459">
                <a:moveTo>
                  <a:pt x="227284" y="0"/>
                </a:moveTo>
                <a:lnTo>
                  <a:pt x="234947" y="3838"/>
                </a:lnTo>
                <a:lnTo>
                  <a:pt x="246316" y="13328"/>
                </a:lnTo>
                <a:lnTo>
                  <a:pt x="257684" y="22819"/>
                </a:lnTo>
                <a:lnTo>
                  <a:pt x="265263" y="32309"/>
                </a:lnTo>
                <a:lnTo>
                  <a:pt x="265263" y="38636"/>
                </a:lnTo>
                <a:lnTo>
                  <a:pt x="265263" y="54453"/>
                </a:lnTo>
                <a:lnTo>
                  <a:pt x="257684" y="57617"/>
                </a:lnTo>
                <a:lnTo>
                  <a:pt x="257684" y="63944"/>
                </a:lnTo>
                <a:lnTo>
                  <a:pt x="253895" y="63944"/>
                </a:lnTo>
                <a:lnTo>
                  <a:pt x="242526" y="70270"/>
                </a:lnTo>
                <a:lnTo>
                  <a:pt x="234947" y="73434"/>
                </a:lnTo>
                <a:lnTo>
                  <a:pt x="223579" y="79761"/>
                </a:lnTo>
                <a:lnTo>
                  <a:pt x="212211" y="82924"/>
                </a:lnTo>
                <a:lnTo>
                  <a:pt x="204632" y="89251"/>
                </a:lnTo>
                <a:lnTo>
                  <a:pt x="193263" y="105068"/>
                </a:lnTo>
                <a:lnTo>
                  <a:pt x="185684" y="117722"/>
                </a:lnTo>
                <a:lnTo>
                  <a:pt x="185684" y="139866"/>
                </a:lnTo>
                <a:lnTo>
                  <a:pt x="181895" y="158847"/>
                </a:lnTo>
                <a:lnTo>
                  <a:pt x="181895" y="184155"/>
                </a:lnTo>
                <a:lnTo>
                  <a:pt x="181895" y="215789"/>
                </a:lnTo>
                <a:lnTo>
                  <a:pt x="181895" y="231606"/>
                </a:lnTo>
                <a:lnTo>
                  <a:pt x="181895" y="250587"/>
                </a:lnTo>
                <a:lnTo>
                  <a:pt x="181895" y="269568"/>
                </a:lnTo>
                <a:lnTo>
                  <a:pt x="181895" y="294875"/>
                </a:lnTo>
                <a:lnTo>
                  <a:pt x="181895" y="320183"/>
                </a:lnTo>
                <a:lnTo>
                  <a:pt x="185684" y="345490"/>
                </a:lnTo>
                <a:lnTo>
                  <a:pt x="185684" y="377125"/>
                </a:lnTo>
                <a:lnTo>
                  <a:pt x="185684" y="411923"/>
                </a:lnTo>
                <a:lnTo>
                  <a:pt x="193263" y="443557"/>
                </a:lnTo>
                <a:lnTo>
                  <a:pt x="193263" y="481519"/>
                </a:lnTo>
                <a:lnTo>
                  <a:pt x="193263" y="522643"/>
                </a:lnTo>
                <a:lnTo>
                  <a:pt x="200842" y="563768"/>
                </a:lnTo>
                <a:lnTo>
                  <a:pt x="200842" y="608056"/>
                </a:lnTo>
                <a:lnTo>
                  <a:pt x="204632" y="655508"/>
                </a:lnTo>
                <a:lnTo>
                  <a:pt x="212211" y="702960"/>
                </a:lnTo>
                <a:lnTo>
                  <a:pt x="212211" y="753575"/>
                </a:lnTo>
                <a:lnTo>
                  <a:pt x="216000" y="804190"/>
                </a:lnTo>
                <a:lnTo>
                  <a:pt x="223579" y="854805"/>
                </a:lnTo>
                <a:lnTo>
                  <a:pt x="223579" y="902257"/>
                </a:lnTo>
                <a:lnTo>
                  <a:pt x="227368" y="946545"/>
                </a:lnTo>
                <a:lnTo>
                  <a:pt x="227368" y="990833"/>
                </a:lnTo>
                <a:lnTo>
                  <a:pt x="234947" y="1031958"/>
                </a:lnTo>
                <a:lnTo>
                  <a:pt x="234947" y="1073083"/>
                </a:lnTo>
                <a:lnTo>
                  <a:pt x="234947" y="1107881"/>
                </a:lnTo>
                <a:lnTo>
                  <a:pt x="242526" y="1142679"/>
                </a:lnTo>
                <a:lnTo>
                  <a:pt x="242526" y="1174313"/>
                </a:lnTo>
                <a:lnTo>
                  <a:pt x="242526" y="1202784"/>
                </a:lnTo>
                <a:lnTo>
                  <a:pt x="242526" y="1234419"/>
                </a:lnTo>
                <a:lnTo>
                  <a:pt x="242526" y="1259726"/>
                </a:lnTo>
                <a:lnTo>
                  <a:pt x="246316" y="1285034"/>
                </a:lnTo>
                <a:lnTo>
                  <a:pt x="246316" y="1304015"/>
                </a:lnTo>
                <a:lnTo>
                  <a:pt x="246316" y="1326159"/>
                </a:lnTo>
                <a:lnTo>
                  <a:pt x="242526" y="1364120"/>
                </a:lnTo>
                <a:lnTo>
                  <a:pt x="242526" y="1405245"/>
                </a:lnTo>
                <a:lnTo>
                  <a:pt x="240084" y="1416459"/>
                </a:lnTo>
                <a:lnTo>
                  <a:pt x="150976" y="1405177"/>
                </a:lnTo>
                <a:cubicBezTo>
                  <a:pt x="114060" y="1395690"/>
                  <a:pt x="78451" y="1381697"/>
                  <a:pt x="44528" y="1363677"/>
                </a:cubicBezTo>
                <a:lnTo>
                  <a:pt x="41684" y="1361738"/>
                </a:lnTo>
                <a:lnTo>
                  <a:pt x="41684" y="1360957"/>
                </a:lnTo>
                <a:lnTo>
                  <a:pt x="49263" y="1354630"/>
                </a:lnTo>
                <a:lnTo>
                  <a:pt x="53053" y="1345139"/>
                </a:lnTo>
                <a:lnTo>
                  <a:pt x="60632" y="1329322"/>
                </a:lnTo>
                <a:lnTo>
                  <a:pt x="64421" y="1310342"/>
                </a:lnTo>
                <a:lnTo>
                  <a:pt x="72000" y="1285034"/>
                </a:lnTo>
                <a:lnTo>
                  <a:pt x="72000" y="1253399"/>
                </a:lnTo>
                <a:lnTo>
                  <a:pt x="79579" y="1218602"/>
                </a:lnTo>
                <a:lnTo>
                  <a:pt x="83369" y="1177477"/>
                </a:lnTo>
                <a:lnTo>
                  <a:pt x="83369" y="1139515"/>
                </a:lnTo>
                <a:lnTo>
                  <a:pt x="90948" y="1098391"/>
                </a:lnTo>
                <a:lnTo>
                  <a:pt x="90948" y="1057266"/>
                </a:lnTo>
                <a:lnTo>
                  <a:pt x="90948" y="1006651"/>
                </a:lnTo>
                <a:lnTo>
                  <a:pt x="90948" y="962362"/>
                </a:lnTo>
                <a:lnTo>
                  <a:pt x="90948" y="911747"/>
                </a:lnTo>
                <a:lnTo>
                  <a:pt x="83369" y="861132"/>
                </a:lnTo>
                <a:lnTo>
                  <a:pt x="83369" y="810517"/>
                </a:lnTo>
                <a:lnTo>
                  <a:pt x="79579" y="759902"/>
                </a:lnTo>
                <a:lnTo>
                  <a:pt x="72000" y="702960"/>
                </a:lnTo>
                <a:lnTo>
                  <a:pt x="72000" y="655508"/>
                </a:lnTo>
                <a:lnTo>
                  <a:pt x="64421" y="598566"/>
                </a:lnTo>
                <a:lnTo>
                  <a:pt x="60632" y="538461"/>
                </a:lnTo>
                <a:lnTo>
                  <a:pt x="60632" y="478355"/>
                </a:lnTo>
                <a:lnTo>
                  <a:pt x="53053" y="418250"/>
                </a:lnTo>
                <a:lnTo>
                  <a:pt x="49263" y="351817"/>
                </a:lnTo>
                <a:lnTo>
                  <a:pt x="49263" y="320183"/>
                </a:lnTo>
                <a:lnTo>
                  <a:pt x="41684" y="291712"/>
                </a:lnTo>
                <a:lnTo>
                  <a:pt x="34105" y="266404"/>
                </a:lnTo>
                <a:lnTo>
                  <a:pt x="34105" y="234770"/>
                </a:lnTo>
                <a:lnTo>
                  <a:pt x="30316" y="215789"/>
                </a:lnTo>
                <a:lnTo>
                  <a:pt x="22737" y="190481"/>
                </a:lnTo>
                <a:lnTo>
                  <a:pt x="22737" y="168337"/>
                </a:lnTo>
                <a:lnTo>
                  <a:pt x="18948" y="149357"/>
                </a:lnTo>
                <a:lnTo>
                  <a:pt x="18948" y="133539"/>
                </a:lnTo>
                <a:lnTo>
                  <a:pt x="11369" y="117722"/>
                </a:lnTo>
                <a:lnTo>
                  <a:pt x="3790" y="108232"/>
                </a:lnTo>
                <a:lnTo>
                  <a:pt x="3790" y="95578"/>
                </a:lnTo>
                <a:lnTo>
                  <a:pt x="0" y="82924"/>
                </a:lnTo>
                <a:lnTo>
                  <a:pt x="0" y="81516"/>
                </a:lnTo>
                <a:lnTo>
                  <a:pt x="44528" y="51161"/>
                </a:lnTo>
                <a:cubicBezTo>
                  <a:pt x="78451" y="33141"/>
                  <a:pt x="114060" y="19149"/>
                  <a:pt x="150976" y="9661"/>
                </a:cubicBezTo>
                <a:lnTo>
                  <a:pt x="227284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128" name="任意多边形 127"/>
          <p:cNvSpPr/>
          <p:nvPr/>
        </p:nvSpPr>
        <p:spPr bwMode="auto">
          <a:xfrm>
            <a:off x="4074174" y="1403820"/>
            <a:ext cx="970020" cy="202461"/>
          </a:xfrm>
          <a:custGeom>
            <a:avLst/>
            <a:gdLst>
              <a:gd name="connsiteX0" fmla="*/ 731368 w 970020"/>
              <a:gd name="connsiteY0" fmla="*/ 0 h 202461"/>
              <a:gd name="connsiteX1" fmla="*/ 746526 w 970020"/>
              <a:gd name="connsiteY1" fmla="*/ 0 h 202461"/>
              <a:gd name="connsiteX2" fmla="*/ 754105 w 970020"/>
              <a:gd name="connsiteY2" fmla="*/ 0 h 202461"/>
              <a:gd name="connsiteX3" fmla="*/ 765473 w 970020"/>
              <a:gd name="connsiteY3" fmla="*/ 0 h 202461"/>
              <a:gd name="connsiteX4" fmla="*/ 776841 w 970020"/>
              <a:gd name="connsiteY4" fmla="*/ 6327 h 202461"/>
              <a:gd name="connsiteX5" fmla="*/ 795789 w 970020"/>
              <a:gd name="connsiteY5" fmla="*/ 9490 h 202461"/>
              <a:gd name="connsiteX6" fmla="*/ 814736 w 970020"/>
              <a:gd name="connsiteY6" fmla="*/ 18981 h 202461"/>
              <a:gd name="connsiteX7" fmla="*/ 837473 w 970020"/>
              <a:gd name="connsiteY7" fmla="*/ 25308 h 202461"/>
              <a:gd name="connsiteX8" fmla="*/ 863999 w 970020"/>
              <a:gd name="connsiteY8" fmla="*/ 34798 h 202461"/>
              <a:gd name="connsiteX9" fmla="*/ 894315 w 970020"/>
              <a:gd name="connsiteY9" fmla="*/ 44288 h 202461"/>
              <a:gd name="connsiteX10" fmla="*/ 917052 w 970020"/>
              <a:gd name="connsiteY10" fmla="*/ 60106 h 202461"/>
              <a:gd name="connsiteX11" fmla="*/ 943578 w 970020"/>
              <a:gd name="connsiteY11" fmla="*/ 69596 h 202461"/>
              <a:gd name="connsiteX12" fmla="*/ 958736 w 970020"/>
              <a:gd name="connsiteY12" fmla="*/ 82250 h 202461"/>
              <a:gd name="connsiteX13" fmla="*/ 970020 w 970020"/>
              <a:gd name="connsiteY13" fmla="*/ 87902 h 202461"/>
              <a:gd name="connsiteX14" fmla="*/ 893712 w 970020"/>
              <a:gd name="connsiteY14" fmla="*/ 97563 h 202461"/>
              <a:gd name="connsiteX15" fmla="*/ 787264 w 970020"/>
              <a:gd name="connsiteY15" fmla="*/ 139063 h 202461"/>
              <a:gd name="connsiteX16" fmla="*/ 742736 w 970020"/>
              <a:gd name="connsiteY16" fmla="*/ 169418 h 202461"/>
              <a:gd name="connsiteX17" fmla="*/ 742736 w 970020"/>
              <a:gd name="connsiteY17" fmla="*/ 167663 h 202461"/>
              <a:gd name="connsiteX18" fmla="*/ 742736 w 970020"/>
              <a:gd name="connsiteY18" fmla="*/ 161336 h 202461"/>
              <a:gd name="connsiteX19" fmla="*/ 735157 w 970020"/>
              <a:gd name="connsiteY19" fmla="*/ 158172 h 202461"/>
              <a:gd name="connsiteX20" fmla="*/ 723789 w 970020"/>
              <a:gd name="connsiteY20" fmla="*/ 142355 h 202461"/>
              <a:gd name="connsiteX21" fmla="*/ 704842 w 970020"/>
              <a:gd name="connsiteY21" fmla="*/ 136028 h 202461"/>
              <a:gd name="connsiteX22" fmla="*/ 682105 w 970020"/>
              <a:gd name="connsiteY22" fmla="*/ 132865 h 202461"/>
              <a:gd name="connsiteX23" fmla="*/ 663157 w 970020"/>
              <a:gd name="connsiteY23" fmla="*/ 126538 h 202461"/>
              <a:gd name="connsiteX24" fmla="*/ 644210 w 970020"/>
              <a:gd name="connsiteY24" fmla="*/ 126538 h 202461"/>
              <a:gd name="connsiteX25" fmla="*/ 632842 w 970020"/>
              <a:gd name="connsiteY25" fmla="*/ 126538 h 202461"/>
              <a:gd name="connsiteX26" fmla="*/ 613894 w 970020"/>
              <a:gd name="connsiteY26" fmla="*/ 126538 h 202461"/>
              <a:gd name="connsiteX27" fmla="*/ 598736 w 970020"/>
              <a:gd name="connsiteY27" fmla="*/ 132865 h 202461"/>
              <a:gd name="connsiteX28" fmla="*/ 560842 w 970020"/>
              <a:gd name="connsiteY28" fmla="*/ 132865 h 202461"/>
              <a:gd name="connsiteX29" fmla="*/ 519158 w 970020"/>
              <a:gd name="connsiteY29" fmla="*/ 136028 h 202461"/>
              <a:gd name="connsiteX30" fmla="*/ 500210 w 970020"/>
              <a:gd name="connsiteY30" fmla="*/ 142355 h 202461"/>
              <a:gd name="connsiteX31" fmla="*/ 477473 w 970020"/>
              <a:gd name="connsiteY31" fmla="*/ 145519 h 202461"/>
              <a:gd name="connsiteX32" fmla="*/ 450947 w 970020"/>
              <a:gd name="connsiteY32" fmla="*/ 151846 h 202461"/>
              <a:gd name="connsiteX33" fmla="*/ 420631 w 970020"/>
              <a:gd name="connsiteY33" fmla="*/ 158172 h 202461"/>
              <a:gd name="connsiteX34" fmla="*/ 397894 w 970020"/>
              <a:gd name="connsiteY34" fmla="*/ 161336 h 202461"/>
              <a:gd name="connsiteX35" fmla="*/ 367579 w 970020"/>
              <a:gd name="connsiteY35" fmla="*/ 167663 h 202461"/>
              <a:gd name="connsiteX36" fmla="*/ 299368 w 970020"/>
              <a:gd name="connsiteY36" fmla="*/ 170826 h 202461"/>
              <a:gd name="connsiteX37" fmla="*/ 269053 w 970020"/>
              <a:gd name="connsiteY37" fmla="*/ 183480 h 202461"/>
              <a:gd name="connsiteX38" fmla="*/ 238737 w 970020"/>
              <a:gd name="connsiteY38" fmla="*/ 186643 h 202461"/>
              <a:gd name="connsiteX39" fmla="*/ 216000 w 970020"/>
              <a:gd name="connsiteY39" fmla="*/ 192970 h 202461"/>
              <a:gd name="connsiteX40" fmla="*/ 197053 w 970020"/>
              <a:gd name="connsiteY40" fmla="*/ 196134 h 202461"/>
              <a:gd name="connsiteX41" fmla="*/ 174316 w 970020"/>
              <a:gd name="connsiteY41" fmla="*/ 196134 h 202461"/>
              <a:gd name="connsiteX42" fmla="*/ 162947 w 970020"/>
              <a:gd name="connsiteY42" fmla="*/ 202461 h 202461"/>
              <a:gd name="connsiteX43" fmla="*/ 151579 w 970020"/>
              <a:gd name="connsiteY43" fmla="*/ 202461 h 202461"/>
              <a:gd name="connsiteX44" fmla="*/ 136421 w 970020"/>
              <a:gd name="connsiteY44" fmla="*/ 202461 h 202461"/>
              <a:gd name="connsiteX45" fmla="*/ 125053 w 970020"/>
              <a:gd name="connsiteY45" fmla="*/ 202461 h 202461"/>
              <a:gd name="connsiteX46" fmla="*/ 113684 w 970020"/>
              <a:gd name="connsiteY46" fmla="*/ 196134 h 202461"/>
              <a:gd name="connsiteX47" fmla="*/ 94737 w 970020"/>
              <a:gd name="connsiteY47" fmla="*/ 192970 h 202461"/>
              <a:gd name="connsiteX48" fmla="*/ 75790 w 970020"/>
              <a:gd name="connsiteY48" fmla="*/ 183480 h 202461"/>
              <a:gd name="connsiteX49" fmla="*/ 60632 w 970020"/>
              <a:gd name="connsiteY49" fmla="*/ 170826 h 202461"/>
              <a:gd name="connsiteX50" fmla="*/ 41684 w 970020"/>
              <a:gd name="connsiteY50" fmla="*/ 158172 h 202461"/>
              <a:gd name="connsiteX51" fmla="*/ 22737 w 970020"/>
              <a:gd name="connsiteY51" fmla="*/ 145519 h 202461"/>
              <a:gd name="connsiteX52" fmla="*/ 0 w 970020"/>
              <a:gd name="connsiteY52" fmla="*/ 126538 h 202461"/>
              <a:gd name="connsiteX53" fmla="*/ 11369 w 970020"/>
              <a:gd name="connsiteY53" fmla="*/ 120211 h 202461"/>
              <a:gd name="connsiteX54" fmla="*/ 30316 w 970020"/>
              <a:gd name="connsiteY54" fmla="*/ 120211 h 202461"/>
              <a:gd name="connsiteX55" fmla="*/ 45474 w 970020"/>
              <a:gd name="connsiteY55" fmla="*/ 117048 h 202461"/>
              <a:gd name="connsiteX56" fmla="*/ 72000 w 970020"/>
              <a:gd name="connsiteY56" fmla="*/ 110721 h 202461"/>
              <a:gd name="connsiteX57" fmla="*/ 94737 w 970020"/>
              <a:gd name="connsiteY57" fmla="*/ 107557 h 202461"/>
              <a:gd name="connsiteX58" fmla="*/ 121263 w 970020"/>
              <a:gd name="connsiteY58" fmla="*/ 101230 h 202461"/>
              <a:gd name="connsiteX59" fmla="*/ 151579 w 970020"/>
              <a:gd name="connsiteY59" fmla="*/ 94904 h 202461"/>
              <a:gd name="connsiteX60" fmla="*/ 178105 w 970020"/>
              <a:gd name="connsiteY60" fmla="*/ 91740 h 202461"/>
              <a:gd name="connsiteX61" fmla="*/ 253895 w 970020"/>
              <a:gd name="connsiteY61" fmla="*/ 85413 h 202461"/>
              <a:gd name="connsiteX62" fmla="*/ 284210 w 970020"/>
              <a:gd name="connsiteY62" fmla="*/ 82250 h 202461"/>
              <a:gd name="connsiteX63" fmla="*/ 325895 w 970020"/>
              <a:gd name="connsiteY63" fmla="*/ 75923 h 202461"/>
              <a:gd name="connsiteX64" fmla="*/ 360000 w 970020"/>
              <a:gd name="connsiteY64" fmla="*/ 69596 h 202461"/>
              <a:gd name="connsiteX65" fmla="*/ 405473 w 970020"/>
              <a:gd name="connsiteY65" fmla="*/ 66433 h 202461"/>
              <a:gd name="connsiteX66" fmla="*/ 447158 w 970020"/>
              <a:gd name="connsiteY66" fmla="*/ 60106 h 202461"/>
              <a:gd name="connsiteX67" fmla="*/ 488842 w 970020"/>
              <a:gd name="connsiteY67" fmla="*/ 56942 h 202461"/>
              <a:gd name="connsiteX68" fmla="*/ 522947 w 970020"/>
              <a:gd name="connsiteY68" fmla="*/ 50615 h 202461"/>
              <a:gd name="connsiteX69" fmla="*/ 560842 w 970020"/>
              <a:gd name="connsiteY69" fmla="*/ 44288 h 202461"/>
              <a:gd name="connsiteX70" fmla="*/ 591157 w 970020"/>
              <a:gd name="connsiteY70" fmla="*/ 41125 h 202461"/>
              <a:gd name="connsiteX71" fmla="*/ 613894 w 970020"/>
              <a:gd name="connsiteY71" fmla="*/ 34798 h 202461"/>
              <a:gd name="connsiteX72" fmla="*/ 640421 w 970020"/>
              <a:gd name="connsiteY72" fmla="*/ 31635 h 202461"/>
              <a:gd name="connsiteX73" fmla="*/ 659368 w 970020"/>
              <a:gd name="connsiteY73" fmla="*/ 25308 h 202461"/>
              <a:gd name="connsiteX74" fmla="*/ 674526 w 970020"/>
              <a:gd name="connsiteY74" fmla="*/ 18981 h 202461"/>
              <a:gd name="connsiteX75" fmla="*/ 682105 w 970020"/>
              <a:gd name="connsiteY75" fmla="*/ 15817 h 202461"/>
              <a:gd name="connsiteX76" fmla="*/ 701052 w 970020"/>
              <a:gd name="connsiteY76" fmla="*/ 9490 h 202461"/>
              <a:gd name="connsiteX77" fmla="*/ 716210 w 970020"/>
              <a:gd name="connsiteY77" fmla="*/ 6327 h 202461"/>
              <a:gd name="connsiteX78" fmla="*/ 731368 w 970020"/>
              <a:gd name="connsiteY78" fmla="*/ 0 h 202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970020" h="202461">
                <a:moveTo>
                  <a:pt x="731368" y="0"/>
                </a:moveTo>
                <a:lnTo>
                  <a:pt x="746526" y="0"/>
                </a:lnTo>
                <a:lnTo>
                  <a:pt x="754105" y="0"/>
                </a:lnTo>
                <a:lnTo>
                  <a:pt x="765473" y="0"/>
                </a:lnTo>
                <a:lnTo>
                  <a:pt x="776841" y="6327"/>
                </a:lnTo>
                <a:lnTo>
                  <a:pt x="795789" y="9490"/>
                </a:lnTo>
                <a:lnTo>
                  <a:pt x="814736" y="18981"/>
                </a:lnTo>
                <a:lnTo>
                  <a:pt x="837473" y="25308"/>
                </a:lnTo>
                <a:lnTo>
                  <a:pt x="863999" y="34798"/>
                </a:lnTo>
                <a:lnTo>
                  <a:pt x="894315" y="44288"/>
                </a:lnTo>
                <a:lnTo>
                  <a:pt x="917052" y="60106"/>
                </a:lnTo>
                <a:lnTo>
                  <a:pt x="943578" y="69596"/>
                </a:lnTo>
                <a:lnTo>
                  <a:pt x="958736" y="82250"/>
                </a:lnTo>
                <a:lnTo>
                  <a:pt x="970020" y="87902"/>
                </a:lnTo>
                <a:lnTo>
                  <a:pt x="893712" y="97563"/>
                </a:lnTo>
                <a:cubicBezTo>
                  <a:pt x="856796" y="107051"/>
                  <a:pt x="821187" y="121043"/>
                  <a:pt x="787264" y="139063"/>
                </a:cubicBezTo>
                <a:lnTo>
                  <a:pt x="742736" y="169418"/>
                </a:lnTo>
                <a:lnTo>
                  <a:pt x="742736" y="167663"/>
                </a:lnTo>
                <a:lnTo>
                  <a:pt x="742736" y="161336"/>
                </a:lnTo>
                <a:lnTo>
                  <a:pt x="735157" y="158172"/>
                </a:lnTo>
                <a:lnTo>
                  <a:pt x="723789" y="142355"/>
                </a:lnTo>
                <a:lnTo>
                  <a:pt x="704842" y="136028"/>
                </a:lnTo>
                <a:lnTo>
                  <a:pt x="682105" y="132865"/>
                </a:lnTo>
                <a:lnTo>
                  <a:pt x="663157" y="126538"/>
                </a:lnTo>
                <a:lnTo>
                  <a:pt x="644210" y="126538"/>
                </a:lnTo>
                <a:lnTo>
                  <a:pt x="632842" y="126538"/>
                </a:lnTo>
                <a:lnTo>
                  <a:pt x="613894" y="126538"/>
                </a:lnTo>
                <a:lnTo>
                  <a:pt x="598736" y="132865"/>
                </a:lnTo>
                <a:lnTo>
                  <a:pt x="560842" y="132865"/>
                </a:lnTo>
                <a:lnTo>
                  <a:pt x="519158" y="136028"/>
                </a:lnTo>
                <a:lnTo>
                  <a:pt x="500210" y="142355"/>
                </a:lnTo>
                <a:lnTo>
                  <a:pt x="477473" y="145519"/>
                </a:lnTo>
                <a:lnTo>
                  <a:pt x="450947" y="151846"/>
                </a:lnTo>
                <a:lnTo>
                  <a:pt x="420631" y="158172"/>
                </a:lnTo>
                <a:lnTo>
                  <a:pt x="397894" y="161336"/>
                </a:lnTo>
                <a:lnTo>
                  <a:pt x="367579" y="167663"/>
                </a:lnTo>
                <a:lnTo>
                  <a:pt x="299368" y="170826"/>
                </a:lnTo>
                <a:lnTo>
                  <a:pt x="269053" y="183480"/>
                </a:lnTo>
                <a:lnTo>
                  <a:pt x="238737" y="186643"/>
                </a:lnTo>
                <a:lnTo>
                  <a:pt x="216000" y="192970"/>
                </a:lnTo>
                <a:lnTo>
                  <a:pt x="197053" y="196134"/>
                </a:lnTo>
                <a:lnTo>
                  <a:pt x="174316" y="196134"/>
                </a:lnTo>
                <a:lnTo>
                  <a:pt x="162947" y="202461"/>
                </a:lnTo>
                <a:lnTo>
                  <a:pt x="151579" y="202461"/>
                </a:lnTo>
                <a:lnTo>
                  <a:pt x="136421" y="202461"/>
                </a:lnTo>
                <a:lnTo>
                  <a:pt x="125053" y="202461"/>
                </a:lnTo>
                <a:lnTo>
                  <a:pt x="113684" y="196134"/>
                </a:lnTo>
                <a:lnTo>
                  <a:pt x="94737" y="192970"/>
                </a:lnTo>
                <a:lnTo>
                  <a:pt x="75790" y="183480"/>
                </a:lnTo>
                <a:lnTo>
                  <a:pt x="60632" y="170826"/>
                </a:lnTo>
                <a:lnTo>
                  <a:pt x="41684" y="158172"/>
                </a:lnTo>
                <a:lnTo>
                  <a:pt x="22737" y="145519"/>
                </a:lnTo>
                <a:lnTo>
                  <a:pt x="0" y="126538"/>
                </a:lnTo>
                <a:lnTo>
                  <a:pt x="11369" y="120211"/>
                </a:lnTo>
                <a:lnTo>
                  <a:pt x="30316" y="120211"/>
                </a:lnTo>
                <a:lnTo>
                  <a:pt x="45474" y="117048"/>
                </a:lnTo>
                <a:lnTo>
                  <a:pt x="72000" y="110721"/>
                </a:lnTo>
                <a:lnTo>
                  <a:pt x="94737" y="107557"/>
                </a:lnTo>
                <a:lnTo>
                  <a:pt x="121263" y="101230"/>
                </a:lnTo>
                <a:lnTo>
                  <a:pt x="151579" y="94904"/>
                </a:lnTo>
                <a:lnTo>
                  <a:pt x="178105" y="91740"/>
                </a:lnTo>
                <a:lnTo>
                  <a:pt x="253895" y="85413"/>
                </a:lnTo>
                <a:lnTo>
                  <a:pt x="284210" y="82250"/>
                </a:lnTo>
                <a:lnTo>
                  <a:pt x="325895" y="75923"/>
                </a:lnTo>
                <a:lnTo>
                  <a:pt x="360000" y="69596"/>
                </a:lnTo>
                <a:lnTo>
                  <a:pt x="405473" y="66433"/>
                </a:lnTo>
                <a:lnTo>
                  <a:pt x="447158" y="60106"/>
                </a:lnTo>
                <a:lnTo>
                  <a:pt x="488842" y="56942"/>
                </a:lnTo>
                <a:lnTo>
                  <a:pt x="522947" y="50615"/>
                </a:lnTo>
                <a:lnTo>
                  <a:pt x="560842" y="44288"/>
                </a:lnTo>
                <a:lnTo>
                  <a:pt x="591157" y="41125"/>
                </a:lnTo>
                <a:lnTo>
                  <a:pt x="613894" y="34798"/>
                </a:lnTo>
                <a:lnTo>
                  <a:pt x="640421" y="31635"/>
                </a:lnTo>
                <a:lnTo>
                  <a:pt x="659368" y="25308"/>
                </a:lnTo>
                <a:lnTo>
                  <a:pt x="674526" y="18981"/>
                </a:lnTo>
                <a:lnTo>
                  <a:pt x="682105" y="15817"/>
                </a:lnTo>
                <a:lnTo>
                  <a:pt x="701052" y="9490"/>
                </a:lnTo>
                <a:lnTo>
                  <a:pt x="716210" y="6327"/>
                </a:lnTo>
                <a:lnTo>
                  <a:pt x="731368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129" name="任意多边形 128"/>
          <p:cNvSpPr/>
          <p:nvPr/>
        </p:nvSpPr>
        <p:spPr bwMode="auto">
          <a:xfrm>
            <a:off x="4581963" y="2846351"/>
            <a:ext cx="475031" cy="328998"/>
          </a:xfrm>
          <a:custGeom>
            <a:avLst/>
            <a:gdLst>
              <a:gd name="connsiteX0" fmla="*/ 15158 w 475031"/>
              <a:gd name="connsiteY0" fmla="*/ 0 h 328998"/>
              <a:gd name="connsiteX1" fmla="*/ 34105 w 475031"/>
              <a:gd name="connsiteY1" fmla="*/ 0 h 328998"/>
              <a:gd name="connsiteX2" fmla="*/ 45474 w 475031"/>
              <a:gd name="connsiteY2" fmla="*/ 0 h 328998"/>
              <a:gd name="connsiteX3" fmla="*/ 72000 w 475031"/>
              <a:gd name="connsiteY3" fmla="*/ 6327 h 328998"/>
              <a:gd name="connsiteX4" fmla="*/ 94737 w 475031"/>
              <a:gd name="connsiteY4" fmla="*/ 6327 h 328998"/>
              <a:gd name="connsiteX5" fmla="*/ 121263 w 475031"/>
              <a:gd name="connsiteY5" fmla="*/ 9490 h 328998"/>
              <a:gd name="connsiteX6" fmla="*/ 151579 w 475031"/>
              <a:gd name="connsiteY6" fmla="*/ 15817 h 328998"/>
              <a:gd name="connsiteX7" fmla="*/ 174316 w 475031"/>
              <a:gd name="connsiteY7" fmla="*/ 22144 h 328998"/>
              <a:gd name="connsiteX8" fmla="*/ 197053 w 475031"/>
              <a:gd name="connsiteY8" fmla="*/ 22144 h 328998"/>
              <a:gd name="connsiteX9" fmla="*/ 216000 w 475031"/>
              <a:gd name="connsiteY9" fmla="*/ 22144 h 328998"/>
              <a:gd name="connsiteX10" fmla="*/ 234947 w 475031"/>
              <a:gd name="connsiteY10" fmla="*/ 22144 h 328998"/>
              <a:gd name="connsiteX11" fmla="*/ 253895 w 475031"/>
              <a:gd name="connsiteY11" fmla="*/ 22144 h 328998"/>
              <a:gd name="connsiteX12" fmla="*/ 265263 w 475031"/>
              <a:gd name="connsiteY12" fmla="*/ 15817 h 328998"/>
              <a:gd name="connsiteX13" fmla="*/ 276631 w 475031"/>
              <a:gd name="connsiteY13" fmla="*/ 9490 h 328998"/>
              <a:gd name="connsiteX14" fmla="*/ 276631 w 475031"/>
              <a:gd name="connsiteY14" fmla="*/ 7108 h 328998"/>
              <a:gd name="connsiteX15" fmla="*/ 279475 w 475031"/>
              <a:gd name="connsiteY15" fmla="*/ 9047 h 328998"/>
              <a:gd name="connsiteX16" fmla="*/ 385923 w 475031"/>
              <a:gd name="connsiteY16" fmla="*/ 50547 h 328998"/>
              <a:gd name="connsiteX17" fmla="*/ 475031 w 475031"/>
              <a:gd name="connsiteY17" fmla="*/ 61829 h 328998"/>
              <a:gd name="connsiteX18" fmla="*/ 469894 w 475031"/>
              <a:gd name="connsiteY18" fmla="*/ 85413 h 328998"/>
              <a:gd name="connsiteX19" fmla="*/ 462315 w 475031"/>
              <a:gd name="connsiteY19" fmla="*/ 117047 h 328998"/>
              <a:gd name="connsiteX20" fmla="*/ 450947 w 475031"/>
              <a:gd name="connsiteY20" fmla="*/ 145518 h 328998"/>
              <a:gd name="connsiteX21" fmla="*/ 447158 w 475031"/>
              <a:gd name="connsiteY21" fmla="*/ 177153 h 328998"/>
              <a:gd name="connsiteX22" fmla="*/ 428210 w 475031"/>
              <a:gd name="connsiteY22" fmla="*/ 202460 h 328998"/>
              <a:gd name="connsiteX23" fmla="*/ 416842 w 475031"/>
              <a:gd name="connsiteY23" fmla="*/ 227768 h 328998"/>
              <a:gd name="connsiteX24" fmla="*/ 397894 w 475031"/>
              <a:gd name="connsiteY24" fmla="*/ 253075 h 328998"/>
              <a:gd name="connsiteX25" fmla="*/ 378947 w 475031"/>
              <a:gd name="connsiteY25" fmla="*/ 278383 h 328998"/>
              <a:gd name="connsiteX26" fmla="*/ 360000 w 475031"/>
              <a:gd name="connsiteY26" fmla="*/ 294200 h 328998"/>
              <a:gd name="connsiteX27" fmla="*/ 348631 w 475031"/>
              <a:gd name="connsiteY27" fmla="*/ 306854 h 328998"/>
              <a:gd name="connsiteX28" fmla="*/ 337263 w 475031"/>
              <a:gd name="connsiteY28" fmla="*/ 319508 h 328998"/>
              <a:gd name="connsiteX29" fmla="*/ 325895 w 475031"/>
              <a:gd name="connsiteY29" fmla="*/ 322671 h 328998"/>
              <a:gd name="connsiteX30" fmla="*/ 314526 w 475031"/>
              <a:gd name="connsiteY30" fmla="*/ 328998 h 328998"/>
              <a:gd name="connsiteX31" fmla="*/ 306947 w 475031"/>
              <a:gd name="connsiteY31" fmla="*/ 328998 h 328998"/>
              <a:gd name="connsiteX32" fmla="*/ 295579 w 475031"/>
              <a:gd name="connsiteY32" fmla="*/ 328998 h 328998"/>
              <a:gd name="connsiteX33" fmla="*/ 284210 w 475031"/>
              <a:gd name="connsiteY33" fmla="*/ 322671 h 328998"/>
              <a:gd name="connsiteX34" fmla="*/ 276631 w 475031"/>
              <a:gd name="connsiteY34" fmla="*/ 319508 h 328998"/>
              <a:gd name="connsiteX35" fmla="*/ 269052 w 475031"/>
              <a:gd name="connsiteY35" fmla="*/ 306854 h 328998"/>
              <a:gd name="connsiteX36" fmla="*/ 265263 w 475031"/>
              <a:gd name="connsiteY36" fmla="*/ 297364 h 328998"/>
              <a:gd name="connsiteX37" fmla="*/ 257684 w 475031"/>
              <a:gd name="connsiteY37" fmla="*/ 284710 h 328998"/>
              <a:gd name="connsiteX38" fmla="*/ 257684 w 475031"/>
              <a:gd name="connsiteY38" fmla="*/ 268893 h 328998"/>
              <a:gd name="connsiteX39" fmla="*/ 253895 w 475031"/>
              <a:gd name="connsiteY39" fmla="*/ 246749 h 328998"/>
              <a:gd name="connsiteX40" fmla="*/ 246316 w 475031"/>
              <a:gd name="connsiteY40" fmla="*/ 227768 h 328998"/>
              <a:gd name="connsiteX41" fmla="*/ 234947 w 475031"/>
              <a:gd name="connsiteY41" fmla="*/ 208787 h 328998"/>
              <a:gd name="connsiteX42" fmla="*/ 223579 w 475031"/>
              <a:gd name="connsiteY42" fmla="*/ 186643 h 328998"/>
              <a:gd name="connsiteX43" fmla="*/ 204632 w 475031"/>
              <a:gd name="connsiteY43" fmla="*/ 167662 h 328998"/>
              <a:gd name="connsiteX44" fmla="*/ 185684 w 475031"/>
              <a:gd name="connsiteY44" fmla="*/ 145518 h 328998"/>
              <a:gd name="connsiteX45" fmla="*/ 162947 w 475031"/>
              <a:gd name="connsiteY45" fmla="*/ 126538 h 328998"/>
              <a:gd name="connsiteX46" fmla="*/ 136421 w 475031"/>
              <a:gd name="connsiteY46" fmla="*/ 110720 h 328998"/>
              <a:gd name="connsiteX47" fmla="*/ 106105 w 475031"/>
              <a:gd name="connsiteY47" fmla="*/ 91740 h 328998"/>
              <a:gd name="connsiteX48" fmla="*/ 83368 w 475031"/>
              <a:gd name="connsiteY48" fmla="*/ 75922 h 328998"/>
              <a:gd name="connsiteX49" fmla="*/ 60632 w 475031"/>
              <a:gd name="connsiteY49" fmla="*/ 60105 h 328998"/>
              <a:gd name="connsiteX50" fmla="*/ 41684 w 475031"/>
              <a:gd name="connsiteY50" fmla="*/ 47451 h 328998"/>
              <a:gd name="connsiteX51" fmla="*/ 22737 w 475031"/>
              <a:gd name="connsiteY51" fmla="*/ 34798 h 328998"/>
              <a:gd name="connsiteX52" fmla="*/ 11369 w 475031"/>
              <a:gd name="connsiteY52" fmla="*/ 25307 h 328998"/>
              <a:gd name="connsiteX53" fmla="*/ 3790 w 475031"/>
              <a:gd name="connsiteY53" fmla="*/ 22144 h 328998"/>
              <a:gd name="connsiteX54" fmla="*/ 0 w 475031"/>
              <a:gd name="connsiteY54" fmla="*/ 15817 h 328998"/>
              <a:gd name="connsiteX55" fmla="*/ 0 w 475031"/>
              <a:gd name="connsiteY55" fmla="*/ 9490 h 328998"/>
              <a:gd name="connsiteX56" fmla="*/ 3790 w 475031"/>
              <a:gd name="connsiteY56" fmla="*/ 6327 h 328998"/>
              <a:gd name="connsiteX57" fmla="*/ 11369 w 475031"/>
              <a:gd name="connsiteY57" fmla="*/ 6327 h 328998"/>
              <a:gd name="connsiteX58" fmla="*/ 15158 w 475031"/>
              <a:gd name="connsiteY58" fmla="*/ 0 h 32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75031" h="328998">
                <a:moveTo>
                  <a:pt x="15158" y="0"/>
                </a:moveTo>
                <a:lnTo>
                  <a:pt x="34105" y="0"/>
                </a:lnTo>
                <a:lnTo>
                  <a:pt x="45474" y="0"/>
                </a:lnTo>
                <a:lnTo>
                  <a:pt x="72000" y="6327"/>
                </a:lnTo>
                <a:lnTo>
                  <a:pt x="94737" y="6327"/>
                </a:lnTo>
                <a:lnTo>
                  <a:pt x="121263" y="9490"/>
                </a:lnTo>
                <a:lnTo>
                  <a:pt x="151579" y="15817"/>
                </a:lnTo>
                <a:lnTo>
                  <a:pt x="174316" y="22144"/>
                </a:lnTo>
                <a:lnTo>
                  <a:pt x="197053" y="22144"/>
                </a:lnTo>
                <a:lnTo>
                  <a:pt x="216000" y="22144"/>
                </a:lnTo>
                <a:lnTo>
                  <a:pt x="234947" y="22144"/>
                </a:lnTo>
                <a:lnTo>
                  <a:pt x="253895" y="22144"/>
                </a:lnTo>
                <a:lnTo>
                  <a:pt x="265263" y="15817"/>
                </a:lnTo>
                <a:lnTo>
                  <a:pt x="276631" y="9490"/>
                </a:lnTo>
                <a:lnTo>
                  <a:pt x="276631" y="7108"/>
                </a:lnTo>
                <a:lnTo>
                  <a:pt x="279475" y="9047"/>
                </a:lnTo>
                <a:cubicBezTo>
                  <a:pt x="313398" y="27067"/>
                  <a:pt x="349007" y="41060"/>
                  <a:pt x="385923" y="50547"/>
                </a:cubicBezTo>
                <a:lnTo>
                  <a:pt x="475031" y="61829"/>
                </a:lnTo>
                <a:lnTo>
                  <a:pt x="469894" y="85413"/>
                </a:lnTo>
                <a:lnTo>
                  <a:pt x="462315" y="117047"/>
                </a:lnTo>
                <a:lnTo>
                  <a:pt x="450947" y="145518"/>
                </a:lnTo>
                <a:lnTo>
                  <a:pt x="447158" y="177153"/>
                </a:lnTo>
                <a:lnTo>
                  <a:pt x="428210" y="202460"/>
                </a:lnTo>
                <a:lnTo>
                  <a:pt x="416842" y="227768"/>
                </a:lnTo>
                <a:lnTo>
                  <a:pt x="397894" y="253075"/>
                </a:lnTo>
                <a:lnTo>
                  <a:pt x="378947" y="278383"/>
                </a:lnTo>
                <a:lnTo>
                  <a:pt x="360000" y="294200"/>
                </a:lnTo>
                <a:lnTo>
                  <a:pt x="348631" y="306854"/>
                </a:lnTo>
                <a:lnTo>
                  <a:pt x="337263" y="319508"/>
                </a:lnTo>
                <a:lnTo>
                  <a:pt x="325895" y="322671"/>
                </a:lnTo>
                <a:lnTo>
                  <a:pt x="314526" y="328998"/>
                </a:lnTo>
                <a:lnTo>
                  <a:pt x="306947" y="328998"/>
                </a:lnTo>
                <a:lnTo>
                  <a:pt x="295579" y="328998"/>
                </a:lnTo>
                <a:lnTo>
                  <a:pt x="284210" y="322671"/>
                </a:lnTo>
                <a:lnTo>
                  <a:pt x="276631" y="319508"/>
                </a:lnTo>
                <a:lnTo>
                  <a:pt x="269052" y="306854"/>
                </a:lnTo>
                <a:lnTo>
                  <a:pt x="265263" y="297364"/>
                </a:lnTo>
                <a:lnTo>
                  <a:pt x="257684" y="284710"/>
                </a:lnTo>
                <a:lnTo>
                  <a:pt x="257684" y="268893"/>
                </a:lnTo>
                <a:lnTo>
                  <a:pt x="253895" y="246749"/>
                </a:lnTo>
                <a:lnTo>
                  <a:pt x="246316" y="227768"/>
                </a:lnTo>
                <a:lnTo>
                  <a:pt x="234947" y="208787"/>
                </a:lnTo>
                <a:lnTo>
                  <a:pt x="223579" y="186643"/>
                </a:lnTo>
                <a:lnTo>
                  <a:pt x="204632" y="167662"/>
                </a:lnTo>
                <a:lnTo>
                  <a:pt x="185684" y="145518"/>
                </a:lnTo>
                <a:lnTo>
                  <a:pt x="162947" y="126538"/>
                </a:lnTo>
                <a:lnTo>
                  <a:pt x="136421" y="110720"/>
                </a:lnTo>
                <a:lnTo>
                  <a:pt x="106105" y="91740"/>
                </a:lnTo>
                <a:lnTo>
                  <a:pt x="83368" y="75922"/>
                </a:lnTo>
                <a:lnTo>
                  <a:pt x="60632" y="60105"/>
                </a:lnTo>
                <a:lnTo>
                  <a:pt x="41684" y="47451"/>
                </a:lnTo>
                <a:lnTo>
                  <a:pt x="22737" y="34798"/>
                </a:lnTo>
                <a:lnTo>
                  <a:pt x="11369" y="25307"/>
                </a:lnTo>
                <a:lnTo>
                  <a:pt x="3790" y="22144"/>
                </a:lnTo>
                <a:lnTo>
                  <a:pt x="0" y="15817"/>
                </a:lnTo>
                <a:lnTo>
                  <a:pt x="0" y="9490"/>
                </a:lnTo>
                <a:lnTo>
                  <a:pt x="3790" y="6327"/>
                </a:lnTo>
                <a:lnTo>
                  <a:pt x="11369" y="6327"/>
                </a:lnTo>
                <a:lnTo>
                  <a:pt x="15158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130" name="Freeform 40"/>
          <p:cNvSpPr/>
          <p:nvPr/>
        </p:nvSpPr>
        <p:spPr bwMode="auto">
          <a:xfrm>
            <a:off x="3282173" y="1660059"/>
            <a:ext cx="234947" cy="1423551"/>
          </a:xfrm>
          <a:custGeom>
            <a:avLst/>
            <a:gdLst>
              <a:gd name="T0" fmla="*/ 19 w 62"/>
              <a:gd name="T1" fmla="*/ 142 h 450"/>
              <a:gd name="T2" fmla="*/ 19 w 62"/>
              <a:gd name="T3" fmla="*/ 114 h 450"/>
              <a:gd name="T4" fmla="*/ 17 w 62"/>
              <a:gd name="T5" fmla="*/ 90 h 450"/>
              <a:gd name="T6" fmla="*/ 17 w 62"/>
              <a:gd name="T7" fmla="*/ 69 h 450"/>
              <a:gd name="T8" fmla="*/ 16 w 62"/>
              <a:gd name="T9" fmla="*/ 53 h 450"/>
              <a:gd name="T10" fmla="*/ 14 w 62"/>
              <a:gd name="T11" fmla="*/ 40 h 450"/>
              <a:gd name="T12" fmla="*/ 12 w 62"/>
              <a:gd name="T13" fmla="*/ 31 h 450"/>
              <a:gd name="T14" fmla="*/ 11 w 62"/>
              <a:gd name="T15" fmla="*/ 24 h 450"/>
              <a:gd name="T16" fmla="*/ 8 w 62"/>
              <a:gd name="T17" fmla="*/ 23 h 450"/>
              <a:gd name="T18" fmla="*/ 3 w 62"/>
              <a:gd name="T19" fmla="*/ 20 h 450"/>
              <a:gd name="T20" fmla="*/ 1 w 62"/>
              <a:gd name="T21" fmla="*/ 15 h 450"/>
              <a:gd name="T22" fmla="*/ 1 w 62"/>
              <a:gd name="T23" fmla="*/ 12 h 450"/>
              <a:gd name="T24" fmla="*/ 3 w 62"/>
              <a:gd name="T25" fmla="*/ 5 h 450"/>
              <a:gd name="T26" fmla="*/ 4 w 62"/>
              <a:gd name="T27" fmla="*/ 2 h 450"/>
              <a:gd name="T28" fmla="*/ 8 w 62"/>
              <a:gd name="T29" fmla="*/ 0 h 450"/>
              <a:gd name="T30" fmla="*/ 12 w 62"/>
              <a:gd name="T31" fmla="*/ 0 h 450"/>
              <a:gd name="T32" fmla="*/ 27 w 62"/>
              <a:gd name="T33" fmla="*/ 5 h 450"/>
              <a:gd name="T34" fmla="*/ 35 w 62"/>
              <a:gd name="T35" fmla="*/ 8 h 450"/>
              <a:gd name="T36" fmla="*/ 44 w 62"/>
              <a:gd name="T37" fmla="*/ 15 h 450"/>
              <a:gd name="T38" fmla="*/ 52 w 62"/>
              <a:gd name="T39" fmla="*/ 21 h 450"/>
              <a:gd name="T40" fmla="*/ 57 w 62"/>
              <a:gd name="T41" fmla="*/ 26 h 450"/>
              <a:gd name="T42" fmla="*/ 60 w 62"/>
              <a:gd name="T43" fmla="*/ 31 h 450"/>
              <a:gd name="T44" fmla="*/ 62 w 62"/>
              <a:gd name="T45" fmla="*/ 36 h 450"/>
              <a:gd name="T46" fmla="*/ 60 w 62"/>
              <a:gd name="T47" fmla="*/ 40 h 450"/>
              <a:gd name="T48" fmla="*/ 59 w 62"/>
              <a:gd name="T49" fmla="*/ 48 h 450"/>
              <a:gd name="T50" fmla="*/ 59 w 62"/>
              <a:gd name="T51" fmla="*/ 59 h 450"/>
              <a:gd name="T52" fmla="*/ 59 w 62"/>
              <a:gd name="T53" fmla="*/ 72 h 450"/>
              <a:gd name="T54" fmla="*/ 59 w 62"/>
              <a:gd name="T55" fmla="*/ 83 h 450"/>
              <a:gd name="T56" fmla="*/ 57 w 62"/>
              <a:gd name="T57" fmla="*/ 96 h 450"/>
              <a:gd name="T58" fmla="*/ 57 w 62"/>
              <a:gd name="T59" fmla="*/ 115 h 450"/>
              <a:gd name="T60" fmla="*/ 55 w 62"/>
              <a:gd name="T61" fmla="*/ 139 h 450"/>
              <a:gd name="T62" fmla="*/ 55 w 62"/>
              <a:gd name="T63" fmla="*/ 166 h 450"/>
              <a:gd name="T64" fmla="*/ 55 w 62"/>
              <a:gd name="T65" fmla="*/ 198 h 450"/>
              <a:gd name="T66" fmla="*/ 54 w 62"/>
              <a:gd name="T67" fmla="*/ 235 h 450"/>
              <a:gd name="T68" fmla="*/ 54 w 62"/>
              <a:gd name="T69" fmla="*/ 276 h 450"/>
              <a:gd name="T70" fmla="*/ 52 w 62"/>
              <a:gd name="T71" fmla="*/ 318 h 450"/>
              <a:gd name="T72" fmla="*/ 51 w 62"/>
              <a:gd name="T73" fmla="*/ 353 h 450"/>
              <a:gd name="T74" fmla="*/ 49 w 62"/>
              <a:gd name="T75" fmla="*/ 382 h 450"/>
              <a:gd name="T76" fmla="*/ 47 w 62"/>
              <a:gd name="T77" fmla="*/ 407 h 450"/>
              <a:gd name="T78" fmla="*/ 44 w 62"/>
              <a:gd name="T79" fmla="*/ 426 h 450"/>
              <a:gd name="T80" fmla="*/ 43 w 62"/>
              <a:gd name="T81" fmla="*/ 439 h 450"/>
              <a:gd name="T82" fmla="*/ 41 w 62"/>
              <a:gd name="T83" fmla="*/ 447 h 450"/>
              <a:gd name="T84" fmla="*/ 40 w 62"/>
              <a:gd name="T85" fmla="*/ 450 h 450"/>
              <a:gd name="T86" fmla="*/ 33 w 62"/>
              <a:gd name="T87" fmla="*/ 450 h 450"/>
              <a:gd name="T88" fmla="*/ 27 w 62"/>
              <a:gd name="T89" fmla="*/ 444 h 450"/>
              <a:gd name="T90" fmla="*/ 22 w 62"/>
              <a:gd name="T91" fmla="*/ 434 h 450"/>
              <a:gd name="T92" fmla="*/ 16 w 62"/>
              <a:gd name="T93" fmla="*/ 418 h 450"/>
              <a:gd name="T94" fmla="*/ 11 w 62"/>
              <a:gd name="T95" fmla="*/ 404 h 450"/>
              <a:gd name="T96" fmla="*/ 8 w 62"/>
              <a:gd name="T97" fmla="*/ 393 h 450"/>
              <a:gd name="T98" fmla="*/ 4 w 62"/>
              <a:gd name="T99" fmla="*/ 383 h 450"/>
              <a:gd name="T100" fmla="*/ 4 w 62"/>
              <a:gd name="T101" fmla="*/ 378 h 450"/>
              <a:gd name="T102" fmla="*/ 4 w 62"/>
              <a:gd name="T103" fmla="*/ 372 h 450"/>
              <a:gd name="T104" fmla="*/ 6 w 62"/>
              <a:gd name="T105" fmla="*/ 359 h 450"/>
              <a:gd name="T106" fmla="*/ 9 w 62"/>
              <a:gd name="T107" fmla="*/ 343 h 450"/>
              <a:gd name="T108" fmla="*/ 12 w 62"/>
              <a:gd name="T109" fmla="*/ 323 h 450"/>
              <a:gd name="T110" fmla="*/ 14 w 62"/>
              <a:gd name="T111" fmla="*/ 310 h 450"/>
              <a:gd name="T112" fmla="*/ 16 w 62"/>
              <a:gd name="T113" fmla="*/ 295 h 450"/>
              <a:gd name="T114" fmla="*/ 16 w 62"/>
              <a:gd name="T115" fmla="*/ 280 h 450"/>
              <a:gd name="T116" fmla="*/ 17 w 62"/>
              <a:gd name="T117" fmla="*/ 259 h 450"/>
              <a:gd name="T118" fmla="*/ 17 w 62"/>
              <a:gd name="T119" fmla="*/ 238 h 450"/>
              <a:gd name="T120" fmla="*/ 19 w 62"/>
              <a:gd name="T121" fmla="*/ 213 h 450"/>
              <a:gd name="T122" fmla="*/ 19 w 62"/>
              <a:gd name="T123" fmla="*/ 187 h 450"/>
              <a:gd name="T124" fmla="*/ 19 w 62"/>
              <a:gd name="T125" fmla="*/ 157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2" h="450">
                <a:moveTo>
                  <a:pt x="19" y="157"/>
                </a:moveTo>
                <a:lnTo>
                  <a:pt x="19" y="142"/>
                </a:lnTo>
                <a:lnTo>
                  <a:pt x="19" y="128"/>
                </a:lnTo>
                <a:lnTo>
                  <a:pt x="19" y="114"/>
                </a:lnTo>
                <a:lnTo>
                  <a:pt x="19" y="101"/>
                </a:lnTo>
                <a:lnTo>
                  <a:pt x="17" y="90"/>
                </a:lnTo>
                <a:lnTo>
                  <a:pt x="17" y="79"/>
                </a:lnTo>
                <a:lnTo>
                  <a:pt x="17" y="69"/>
                </a:lnTo>
                <a:lnTo>
                  <a:pt x="17" y="61"/>
                </a:lnTo>
                <a:lnTo>
                  <a:pt x="16" y="53"/>
                </a:lnTo>
                <a:lnTo>
                  <a:pt x="16" y="47"/>
                </a:lnTo>
                <a:lnTo>
                  <a:pt x="14" y="40"/>
                </a:lnTo>
                <a:lnTo>
                  <a:pt x="14" y="36"/>
                </a:lnTo>
                <a:lnTo>
                  <a:pt x="12" y="31"/>
                </a:lnTo>
                <a:lnTo>
                  <a:pt x="12" y="28"/>
                </a:lnTo>
                <a:lnTo>
                  <a:pt x="11" y="24"/>
                </a:lnTo>
                <a:lnTo>
                  <a:pt x="11" y="23"/>
                </a:lnTo>
                <a:lnTo>
                  <a:pt x="8" y="23"/>
                </a:lnTo>
                <a:lnTo>
                  <a:pt x="4" y="21"/>
                </a:lnTo>
                <a:lnTo>
                  <a:pt x="3" y="20"/>
                </a:lnTo>
                <a:lnTo>
                  <a:pt x="1" y="16"/>
                </a:lnTo>
                <a:lnTo>
                  <a:pt x="1" y="15"/>
                </a:lnTo>
                <a:lnTo>
                  <a:pt x="0" y="13"/>
                </a:lnTo>
                <a:lnTo>
                  <a:pt x="1" y="12"/>
                </a:lnTo>
                <a:lnTo>
                  <a:pt x="1" y="8"/>
                </a:lnTo>
                <a:lnTo>
                  <a:pt x="3" y="5"/>
                </a:lnTo>
                <a:lnTo>
                  <a:pt x="3" y="4"/>
                </a:lnTo>
                <a:lnTo>
                  <a:pt x="4" y="2"/>
                </a:lnTo>
                <a:lnTo>
                  <a:pt x="6" y="2"/>
                </a:lnTo>
                <a:lnTo>
                  <a:pt x="8" y="0"/>
                </a:lnTo>
                <a:lnTo>
                  <a:pt x="9" y="0"/>
                </a:lnTo>
                <a:lnTo>
                  <a:pt x="12" y="0"/>
                </a:lnTo>
                <a:lnTo>
                  <a:pt x="19" y="2"/>
                </a:lnTo>
                <a:lnTo>
                  <a:pt x="27" y="5"/>
                </a:lnTo>
                <a:lnTo>
                  <a:pt x="30" y="7"/>
                </a:lnTo>
                <a:lnTo>
                  <a:pt x="35" y="8"/>
                </a:lnTo>
                <a:lnTo>
                  <a:pt x="40" y="12"/>
                </a:lnTo>
                <a:lnTo>
                  <a:pt x="44" y="15"/>
                </a:lnTo>
                <a:lnTo>
                  <a:pt x="49" y="18"/>
                </a:lnTo>
                <a:lnTo>
                  <a:pt x="52" y="21"/>
                </a:lnTo>
                <a:lnTo>
                  <a:pt x="55" y="23"/>
                </a:lnTo>
                <a:lnTo>
                  <a:pt x="57" y="26"/>
                </a:lnTo>
                <a:lnTo>
                  <a:pt x="59" y="28"/>
                </a:lnTo>
                <a:lnTo>
                  <a:pt x="60" y="31"/>
                </a:lnTo>
                <a:lnTo>
                  <a:pt x="62" y="32"/>
                </a:lnTo>
                <a:lnTo>
                  <a:pt x="62" y="36"/>
                </a:lnTo>
                <a:lnTo>
                  <a:pt x="60" y="37"/>
                </a:lnTo>
                <a:lnTo>
                  <a:pt x="60" y="40"/>
                </a:lnTo>
                <a:lnTo>
                  <a:pt x="60" y="43"/>
                </a:lnTo>
                <a:lnTo>
                  <a:pt x="59" y="48"/>
                </a:lnTo>
                <a:lnTo>
                  <a:pt x="59" y="53"/>
                </a:lnTo>
                <a:lnTo>
                  <a:pt x="59" y="59"/>
                </a:lnTo>
                <a:lnTo>
                  <a:pt x="59" y="66"/>
                </a:lnTo>
                <a:lnTo>
                  <a:pt x="59" y="72"/>
                </a:lnTo>
                <a:lnTo>
                  <a:pt x="59" y="77"/>
                </a:lnTo>
                <a:lnTo>
                  <a:pt x="59" y="83"/>
                </a:lnTo>
                <a:lnTo>
                  <a:pt x="57" y="90"/>
                </a:lnTo>
                <a:lnTo>
                  <a:pt x="57" y="96"/>
                </a:lnTo>
                <a:lnTo>
                  <a:pt x="57" y="106"/>
                </a:lnTo>
                <a:lnTo>
                  <a:pt x="57" y="115"/>
                </a:lnTo>
                <a:lnTo>
                  <a:pt x="57" y="126"/>
                </a:lnTo>
                <a:lnTo>
                  <a:pt x="55" y="139"/>
                </a:lnTo>
                <a:lnTo>
                  <a:pt x="55" y="152"/>
                </a:lnTo>
                <a:lnTo>
                  <a:pt x="55" y="166"/>
                </a:lnTo>
                <a:lnTo>
                  <a:pt x="55" y="182"/>
                </a:lnTo>
                <a:lnTo>
                  <a:pt x="55" y="198"/>
                </a:lnTo>
                <a:lnTo>
                  <a:pt x="54" y="216"/>
                </a:lnTo>
                <a:lnTo>
                  <a:pt x="54" y="235"/>
                </a:lnTo>
                <a:lnTo>
                  <a:pt x="54" y="256"/>
                </a:lnTo>
                <a:lnTo>
                  <a:pt x="54" y="276"/>
                </a:lnTo>
                <a:lnTo>
                  <a:pt x="52" y="297"/>
                </a:lnTo>
                <a:lnTo>
                  <a:pt x="52" y="318"/>
                </a:lnTo>
                <a:lnTo>
                  <a:pt x="51" y="335"/>
                </a:lnTo>
                <a:lnTo>
                  <a:pt x="51" y="353"/>
                </a:lnTo>
                <a:lnTo>
                  <a:pt x="49" y="369"/>
                </a:lnTo>
                <a:lnTo>
                  <a:pt x="49" y="382"/>
                </a:lnTo>
                <a:lnTo>
                  <a:pt x="47" y="396"/>
                </a:lnTo>
                <a:lnTo>
                  <a:pt x="47" y="407"/>
                </a:lnTo>
                <a:lnTo>
                  <a:pt x="46" y="417"/>
                </a:lnTo>
                <a:lnTo>
                  <a:pt x="44" y="426"/>
                </a:lnTo>
                <a:lnTo>
                  <a:pt x="44" y="433"/>
                </a:lnTo>
                <a:lnTo>
                  <a:pt x="43" y="439"/>
                </a:lnTo>
                <a:lnTo>
                  <a:pt x="43" y="444"/>
                </a:lnTo>
                <a:lnTo>
                  <a:pt x="41" y="447"/>
                </a:lnTo>
                <a:lnTo>
                  <a:pt x="40" y="450"/>
                </a:lnTo>
                <a:lnTo>
                  <a:pt x="40" y="450"/>
                </a:lnTo>
                <a:lnTo>
                  <a:pt x="36" y="450"/>
                </a:lnTo>
                <a:lnTo>
                  <a:pt x="33" y="450"/>
                </a:lnTo>
                <a:lnTo>
                  <a:pt x="30" y="447"/>
                </a:lnTo>
                <a:lnTo>
                  <a:pt x="27" y="444"/>
                </a:lnTo>
                <a:lnTo>
                  <a:pt x="25" y="439"/>
                </a:lnTo>
                <a:lnTo>
                  <a:pt x="22" y="434"/>
                </a:lnTo>
                <a:lnTo>
                  <a:pt x="19" y="426"/>
                </a:lnTo>
                <a:lnTo>
                  <a:pt x="16" y="418"/>
                </a:lnTo>
                <a:lnTo>
                  <a:pt x="12" y="412"/>
                </a:lnTo>
                <a:lnTo>
                  <a:pt x="11" y="404"/>
                </a:lnTo>
                <a:lnTo>
                  <a:pt x="8" y="398"/>
                </a:lnTo>
                <a:lnTo>
                  <a:pt x="8" y="393"/>
                </a:lnTo>
                <a:lnTo>
                  <a:pt x="6" y="388"/>
                </a:lnTo>
                <a:lnTo>
                  <a:pt x="4" y="383"/>
                </a:lnTo>
                <a:lnTo>
                  <a:pt x="4" y="380"/>
                </a:lnTo>
                <a:lnTo>
                  <a:pt x="4" y="378"/>
                </a:lnTo>
                <a:lnTo>
                  <a:pt x="4" y="375"/>
                </a:lnTo>
                <a:lnTo>
                  <a:pt x="4" y="372"/>
                </a:lnTo>
                <a:lnTo>
                  <a:pt x="6" y="366"/>
                </a:lnTo>
                <a:lnTo>
                  <a:pt x="6" y="359"/>
                </a:lnTo>
                <a:lnTo>
                  <a:pt x="8" y="353"/>
                </a:lnTo>
                <a:lnTo>
                  <a:pt x="9" y="343"/>
                </a:lnTo>
                <a:lnTo>
                  <a:pt x="11" y="334"/>
                </a:lnTo>
                <a:lnTo>
                  <a:pt x="12" y="323"/>
                </a:lnTo>
                <a:lnTo>
                  <a:pt x="14" y="316"/>
                </a:lnTo>
                <a:lnTo>
                  <a:pt x="14" y="310"/>
                </a:lnTo>
                <a:lnTo>
                  <a:pt x="14" y="303"/>
                </a:lnTo>
                <a:lnTo>
                  <a:pt x="16" y="295"/>
                </a:lnTo>
                <a:lnTo>
                  <a:pt x="16" y="287"/>
                </a:lnTo>
                <a:lnTo>
                  <a:pt x="16" y="280"/>
                </a:lnTo>
                <a:lnTo>
                  <a:pt x="16" y="270"/>
                </a:lnTo>
                <a:lnTo>
                  <a:pt x="17" y="259"/>
                </a:lnTo>
                <a:lnTo>
                  <a:pt x="17" y="249"/>
                </a:lnTo>
                <a:lnTo>
                  <a:pt x="17" y="238"/>
                </a:lnTo>
                <a:lnTo>
                  <a:pt x="17" y="225"/>
                </a:lnTo>
                <a:lnTo>
                  <a:pt x="19" y="213"/>
                </a:lnTo>
                <a:lnTo>
                  <a:pt x="19" y="200"/>
                </a:lnTo>
                <a:lnTo>
                  <a:pt x="19" y="187"/>
                </a:lnTo>
                <a:lnTo>
                  <a:pt x="19" y="173"/>
                </a:lnTo>
                <a:lnTo>
                  <a:pt x="19" y="157"/>
                </a:lnTo>
                <a:lnTo>
                  <a:pt x="19" y="157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37" y="1050204"/>
            <a:ext cx="2371725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27" grpId="0" animBg="1"/>
      <p:bldP spid="128" grpId="0" animBg="1"/>
      <p:bldP spid="129" grpId="0" animBg="1"/>
      <p:bldP spid="13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1"/>
          <p:cNvSpPr txBox="1"/>
          <p:nvPr/>
        </p:nvSpPr>
        <p:spPr>
          <a:xfrm>
            <a:off x="1000540" y="332001"/>
            <a:ext cx="565969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词语积累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（写人物动作的词语）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34545" y="1323585"/>
            <a:ext cx="2358628" cy="1766278"/>
            <a:chOff x="2863701" y="454688"/>
            <a:chExt cx="1797943" cy="1346405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5793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3701" y="454688"/>
              <a:ext cx="1797943" cy="13464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>
              <a:spLocks noChangeArrowheads="1"/>
            </p:cNvSpPr>
            <p:nvPr/>
          </p:nvSpPr>
          <p:spPr bwMode="auto">
            <a:xfrm>
              <a:off x="3077957" y="811643"/>
              <a:ext cx="1373270" cy="539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40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穿</a:t>
              </a:r>
              <a:r>
                <a:rPr lang="zh-CN" altLang="en-US" sz="4000" b="1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衣服</a:t>
              </a:r>
              <a:endParaRPr lang="en-US" altLang="zh-CN" sz="4000" b="1" smtClean="0">
                <a:latin typeface="宋体" panose="02010600030101010101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396167" y="1275606"/>
            <a:ext cx="2358628" cy="1766278"/>
            <a:chOff x="2863701" y="454688"/>
            <a:chExt cx="1797943" cy="1346405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5793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3701" y="454688"/>
              <a:ext cx="1797943" cy="13464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>
              <a:spLocks noChangeArrowheads="1"/>
            </p:cNvSpPr>
            <p:nvPr/>
          </p:nvSpPr>
          <p:spPr bwMode="auto">
            <a:xfrm>
              <a:off x="3077957" y="811643"/>
              <a:ext cx="1373270" cy="539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40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系</a:t>
              </a:r>
              <a:r>
                <a:rPr lang="zh-CN" altLang="en-US" sz="4000" b="1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鞋带</a:t>
              </a:r>
              <a:endParaRPr lang="en-US" altLang="zh-CN" sz="4000" b="1" smtClean="0">
                <a:latin typeface="宋体" panose="02010600030101010101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957788" y="1275606"/>
            <a:ext cx="2358628" cy="1791709"/>
            <a:chOff x="2863701" y="454688"/>
            <a:chExt cx="1797943" cy="1365791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5793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3701" y="454688"/>
              <a:ext cx="1797943" cy="13464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Box 17"/>
            <p:cNvSpPr txBox="1">
              <a:spLocks noChangeArrowheads="1"/>
            </p:cNvSpPr>
            <p:nvPr/>
          </p:nvSpPr>
          <p:spPr bwMode="auto">
            <a:xfrm>
              <a:off x="3077957" y="811643"/>
              <a:ext cx="1373270" cy="1008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/>
              <a:r>
                <a:rPr lang="zh-CN" altLang="en-US" sz="40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够</a:t>
              </a:r>
              <a:r>
                <a:rPr lang="zh-CN" altLang="en-US" sz="40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门铃</a:t>
              </a:r>
              <a:r>
                <a:rPr lang="zh-CN" altLang="en-US" sz="4000" b="1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endParaRPr lang="en-US" altLang="zh-CN" sz="40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endParaRPr lang="en-US" altLang="zh-CN" sz="4000" b="1" smtClean="0">
                <a:latin typeface="宋体" panose="0201060003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34545" y="2893704"/>
            <a:ext cx="2358628" cy="1766278"/>
            <a:chOff x="2863701" y="454688"/>
            <a:chExt cx="1797943" cy="1346405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5793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3701" y="454688"/>
              <a:ext cx="1797943" cy="13464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TextBox 20"/>
            <p:cNvSpPr txBox="1">
              <a:spLocks noChangeArrowheads="1"/>
            </p:cNvSpPr>
            <p:nvPr/>
          </p:nvSpPr>
          <p:spPr bwMode="auto">
            <a:xfrm>
              <a:off x="3077957" y="811643"/>
              <a:ext cx="1373270" cy="539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40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喊</a:t>
              </a:r>
              <a:r>
                <a:rPr lang="zh-CN" altLang="en-US" sz="40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妈妈</a:t>
              </a:r>
              <a:endParaRPr lang="en-US" altLang="zh-CN" sz="4000" b="1" smtClean="0">
                <a:latin typeface="宋体" panose="0201060003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396167" y="2845725"/>
            <a:ext cx="2358628" cy="1766278"/>
            <a:chOff x="2863701" y="454688"/>
            <a:chExt cx="1797943" cy="1346405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5793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3701" y="454688"/>
              <a:ext cx="1797943" cy="13464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TextBox 23"/>
            <p:cNvSpPr txBox="1">
              <a:spLocks noChangeArrowheads="1"/>
            </p:cNvSpPr>
            <p:nvPr/>
          </p:nvSpPr>
          <p:spPr bwMode="auto">
            <a:xfrm>
              <a:off x="3077957" y="811643"/>
              <a:ext cx="1373270" cy="539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40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听</a:t>
              </a:r>
              <a:r>
                <a:rPr lang="zh-CN" altLang="en-US" sz="40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雷声 </a:t>
              </a:r>
              <a:endParaRPr lang="en-US" altLang="zh-CN" sz="4000" b="1" smtClean="0">
                <a:latin typeface="宋体" panose="02010600030101010101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957788" y="2845725"/>
            <a:ext cx="2358628" cy="1766278"/>
            <a:chOff x="2863701" y="454688"/>
            <a:chExt cx="1797943" cy="1346405"/>
          </a:xfrm>
        </p:grpSpPr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5793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3701" y="454688"/>
              <a:ext cx="1797943" cy="13464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Box 26"/>
            <p:cNvSpPr txBox="1">
              <a:spLocks noChangeArrowheads="1"/>
            </p:cNvSpPr>
            <p:nvPr/>
          </p:nvSpPr>
          <p:spPr bwMode="auto">
            <a:xfrm>
              <a:off x="3077957" y="811643"/>
              <a:ext cx="1373270" cy="539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40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/>
                <a:t>写</a:t>
              </a:r>
              <a:r>
                <a:rPr lang="zh-CN" altLang="en-US">
                  <a:solidFill>
                    <a:schemeClr val="tx1"/>
                  </a:solidFill>
                </a:rPr>
                <a:t>作业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0" y="0"/>
            <a:ext cx="1015200" cy="1015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563638"/>
            <a:ext cx="7200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大还是小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03648" y="1266895"/>
            <a:ext cx="11112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很大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03648" y="2635047"/>
            <a:ext cx="11112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很小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3648" y="4003199"/>
            <a:ext cx="11112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希望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15514" y="1131590"/>
            <a:ext cx="1574470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穿衣服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95834" y="2283718"/>
            <a:ext cx="1574470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听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雷声</a:t>
            </a:r>
            <a:endPara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喊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妈妈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06568" y="3651870"/>
            <a:ext cx="2501006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不要长大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盼着快长大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9"/>
          <p:cNvSpPr txBox="1"/>
          <p:nvPr/>
        </p:nvSpPr>
        <p:spPr>
          <a:xfrm>
            <a:off x="6319770" y="1131590"/>
            <a:ext cx="1574470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系鞋带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71498" y="2214612"/>
            <a:ext cx="1574470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够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不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到</a:t>
            </a:r>
            <a:endPara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门铃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1187624" y="1448177"/>
            <a:ext cx="137112" cy="3067789"/>
          </a:xfrm>
          <a:prstGeom prst="leftBrace">
            <a:avLst>
              <a:gd name="adj1" fmla="val 75888"/>
              <a:gd name="adj2" fmla="val 5000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2360" b="100000" l="7029" r="97764">
                        <a14:foregroundMark x1="12939" y1="78171" x2="12939" y2="78171"/>
                        <a14:foregroundMark x1="30671" y1="46608" x2="30671" y2="46608"/>
                        <a14:foregroundMark x1="35942" y1="51475" x2="35942" y2="51475"/>
                        <a14:foregroundMark x1="18850" y1="48378" x2="18850" y2="48378"/>
                        <a14:foregroundMark x1="13259" y1="55310" x2="13259" y2="55310"/>
                        <a14:foregroundMark x1="14217" y1="63864" x2="14217" y2="63864"/>
                        <a14:foregroundMark x1="18850" y1="68142" x2="18850" y2="68142"/>
                        <a14:foregroundMark x1="18211" y1="65192" x2="18211" y2="65192"/>
                        <a14:foregroundMark x1="13738" y1="73451" x2="13738" y2="73451"/>
                        <a14:foregroundMark x1="33608" y1="57333" x2="31753" y2="634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773" y="2181661"/>
            <a:ext cx="990038" cy="1072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 descr="C:\Users\Administrator\Desktop\1.bmp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4740" y1="27273" x2="8960" y2="43273"/>
                      </a14:backgroundRemoval>
                    </a14:imgEffect>
                    <a14:imgEffect>
                      <a14:brightnessContrast bright="2000" contrast="-26000"/>
                    </a14:imgEffect>
                    <a14:imgEffect>
                      <a14:saturation sat="141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21469"/>
            <a:ext cx="1440159" cy="1144634"/>
          </a:xfrm>
          <a:prstGeom prst="rect">
            <a:avLst/>
          </a:prstGeom>
          <a:ln>
            <a:noFill/>
          </a:ln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C:\Users\Administrator\Downloads\图片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773" y="702176"/>
            <a:ext cx="1297991" cy="132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692" y="745148"/>
            <a:ext cx="659215" cy="1095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组合 23"/>
          <p:cNvGrpSpPr/>
          <p:nvPr/>
        </p:nvGrpSpPr>
        <p:grpSpPr>
          <a:xfrm>
            <a:off x="216863" y="195487"/>
            <a:ext cx="2554939" cy="739761"/>
            <a:chOff x="3296687" y="1707654"/>
            <a:chExt cx="2554939" cy="739761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548967" y="1754838"/>
              <a:ext cx="2268000" cy="692577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6687" y="1748780"/>
              <a:ext cx="450000" cy="559756"/>
            </a:xfrm>
            <a:prstGeom prst="rect">
              <a:avLst/>
            </a:prstGeom>
          </p:spPr>
        </p:pic>
        <p:sp>
          <p:nvSpPr>
            <p:cNvPr id="29" name="文本框 14"/>
            <p:cNvSpPr txBox="1"/>
            <p:nvPr/>
          </p:nvSpPr>
          <p:spPr>
            <a:xfrm>
              <a:off x="3728735" y="1707654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结构梳理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20" grpId="0"/>
      <p:bldP spid="27" grpId="0"/>
      <p:bldP spid="28" grpId="0"/>
      <p:bldP spid="16" grpId="0"/>
      <p:bldP spid="18" grpId="0"/>
      <p:bldP spid="1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67544" y="771550"/>
            <a:ext cx="8208912" cy="40580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大</a:t>
            </a:r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还是小</a:t>
            </a:r>
            <a:endParaRPr lang="en-US" altLang="zh-CN" sz="3600" b="1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有时候，我很大，穿衣服，不拖拉，系鞋带也很快。</a:t>
            </a:r>
            <a:endPara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有时候，我很小，够门铃，够不着，怕雷声，妈妈抱。</a:t>
            </a:r>
            <a:endPara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我是大，还是小，小朋友，来回答！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59467" y="195487"/>
            <a:ext cx="2601813" cy="724323"/>
            <a:chOff x="3410347" y="3719635"/>
            <a:chExt cx="2601813" cy="72432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709223" y="3751381"/>
              <a:ext cx="2268000" cy="692577"/>
            </a:xfrm>
            <a:prstGeom prst="rect">
              <a:avLst/>
            </a:prstGeom>
          </p:spPr>
        </p:pic>
        <p:sp>
          <p:nvSpPr>
            <p:cNvPr id="10" name="文本框 14"/>
            <p:cNvSpPr txBox="1"/>
            <p:nvPr/>
          </p:nvSpPr>
          <p:spPr>
            <a:xfrm>
              <a:off x="3889269" y="3719635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拓展延伸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0347" y="3751381"/>
              <a:ext cx="450000" cy="55975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43808" y="653957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好朋友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，拉拉手。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7"/>
          <p:cNvSpPr txBox="1">
            <a:spLocks noChangeArrowheads="1"/>
          </p:cNvSpPr>
          <p:nvPr/>
        </p:nvSpPr>
        <p:spPr bwMode="auto">
          <a:xfrm>
            <a:off x="5125879" y="4229675"/>
            <a:ext cx="1152128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71800" y="3505322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穿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71800" y="1332263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系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71800" y="4229675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够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771800" y="2056616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听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771800" y="2780969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喊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330179" y="1794008"/>
            <a:ext cx="1860931" cy="58577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330179" y="2445061"/>
            <a:ext cx="1930155" cy="143682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357149" y="3279422"/>
            <a:ext cx="1800778" cy="139903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3244110" y="1911270"/>
            <a:ext cx="2016224" cy="206767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3316465" y="3279422"/>
            <a:ext cx="1943869" cy="130198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hlinkClick r:id="rId1" action="ppaction://hlinkfile"/>
          </p:cNvPr>
          <p:cNvSpPr txBox="1">
            <a:spLocks noChangeArrowheads="1"/>
          </p:cNvSpPr>
          <p:nvPr/>
        </p:nvSpPr>
        <p:spPr bwMode="auto">
          <a:xfrm>
            <a:off x="7304173" y="4149850"/>
            <a:ext cx="139805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latin typeface="Kaiti SC" panose="02010600040101010101" pitchFamily="2" charset="-122"/>
                <a:ea typeface="Kaiti SC" panose="02010600040101010101" pitchFamily="2" charset="-122"/>
              </a:rPr>
              <a:t>字词听写</a:t>
            </a:r>
            <a:endParaRPr lang="zh-CN" altLang="en-US" sz="24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5426" y="4199285"/>
            <a:ext cx="351070" cy="38016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125879" y="1332263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衣服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25879" y="2056616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鞋带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25879" y="2780969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门铃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25879" y="3505322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雷声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7844120" y="4321348"/>
            <a:ext cx="694000" cy="694000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179512" y="195487"/>
            <a:ext cx="2610240" cy="720080"/>
            <a:chOff x="341328" y="3939902"/>
            <a:chExt cx="2610240" cy="720080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7312" y="3967405"/>
              <a:ext cx="2268000" cy="692577"/>
            </a:xfrm>
            <a:prstGeom prst="rect">
              <a:avLst/>
            </a:prstGeom>
          </p:spPr>
        </p:pic>
        <p:sp>
          <p:nvSpPr>
            <p:cNvPr id="26" name="文本框 14"/>
            <p:cNvSpPr txBox="1"/>
            <p:nvPr/>
          </p:nvSpPr>
          <p:spPr>
            <a:xfrm>
              <a:off x="828677" y="3939902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课堂演练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328" y="3971616"/>
              <a:ext cx="450000" cy="55975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275" y="-25555"/>
            <a:ext cx="4682237" cy="516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5555"/>
            <a:ext cx="4534787" cy="516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文本框 1"/>
          <p:cNvSpPr txBox="1"/>
          <p:nvPr/>
        </p:nvSpPr>
        <p:spPr>
          <a:xfrm>
            <a:off x="-36512" y="931998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-36512" y="1292038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"/>
          <p:cNvSpPr txBox="1"/>
          <p:nvPr/>
        </p:nvSpPr>
        <p:spPr>
          <a:xfrm>
            <a:off x="-36512" y="2075910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-36512" y="2427734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1"/>
          <p:cNvSpPr txBox="1"/>
          <p:nvPr/>
        </p:nvSpPr>
        <p:spPr>
          <a:xfrm>
            <a:off x="4570283" y="10335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"/>
          <p:cNvSpPr txBox="1"/>
          <p:nvPr/>
        </p:nvSpPr>
        <p:spPr>
          <a:xfrm>
            <a:off x="4570283" y="370375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251520" y="1252829"/>
            <a:ext cx="8892480" cy="3582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10000"/>
              </a:lnSpc>
              <a:buFont typeface="Arial" panose="020B0604020202020204" pitchFamily="34" charset="0"/>
              <a:buNone/>
            </a:pPr>
            <a:r>
              <a:rPr lang="zh-CN" altLang="en-US" sz="5400" b="1" smtClean="0">
                <a:latin typeface="楷体" panose="02010609060101010101" pitchFamily="49" charset="-122"/>
                <a:ea typeface="楷体" panose="02010609060101010101" pitchFamily="49" charset="-122"/>
              </a:rPr>
              <a:t> 时  候  觉  得  自  己</a:t>
            </a:r>
            <a:endParaRPr lang="en-US" altLang="zh-CN" sz="54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10000"/>
              </a:lnSpc>
              <a:buFont typeface="Arial" panose="020B0604020202020204" pitchFamily="34" charset="0"/>
              <a:buNone/>
            </a:pPr>
            <a:r>
              <a:rPr lang="zh-CN" altLang="en-US" sz="5400" b="1" smtClean="0">
                <a:latin typeface="楷体" panose="02010609060101010101" pitchFamily="49" charset="-122"/>
                <a:ea typeface="楷体" panose="02010609060101010101" pitchFamily="49" charset="-122"/>
              </a:rPr>
              <a:t> 很  穿  衣  服  门  快</a:t>
            </a:r>
            <a:endParaRPr lang="zh-CN" altLang="en-US" sz="5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323528" y="1371670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shí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1547664" y="1376607"/>
            <a:ext cx="1728192" cy="69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hòu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3131840" y="1371670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jué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4499992" y="1310564"/>
            <a:ext cx="1316038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de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5868144" y="1371670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zì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7164288" y="1371670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jǐ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347215" y="3147814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hěn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1683146" y="3147814"/>
            <a:ext cx="1564282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chuān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3059832" y="3147814"/>
            <a:ext cx="1316038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yī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4552107" y="3147814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fú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7" name="TextBox 6"/>
          <p:cNvSpPr txBox="1">
            <a:spLocks noChangeArrowheads="1"/>
          </p:cNvSpPr>
          <p:nvPr/>
        </p:nvSpPr>
        <p:spPr bwMode="auto">
          <a:xfrm>
            <a:off x="7092280" y="3147814"/>
            <a:ext cx="1800201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kuài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21284" y="195486"/>
            <a:ext cx="2062484" cy="646331"/>
            <a:chOff x="421284" y="411510"/>
            <a:chExt cx="2062484" cy="646330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21284" y="499763"/>
              <a:ext cx="431626" cy="558077"/>
            </a:xfrm>
            <a:prstGeom prst="rect">
              <a:avLst/>
            </a:prstGeom>
          </p:spPr>
        </p:pic>
        <p:sp>
          <p:nvSpPr>
            <p:cNvPr id="29" name="文本框 15"/>
            <p:cNvSpPr txBox="1"/>
            <p:nvPr/>
          </p:nvSpPr>
          <p:spPr>
            <a:xfrm>
              <a:off x="827584" y="411510"/>
              <a:ext cx="1656184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学认字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5940152" y="3147814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mén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27" grpId="0"/>
      <p:bldP spid="27" grpId="1"/>
      <p:bldP spid="19" grpId="0"/>
      <p:bldP spid="1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35497" y="1659789"/>
            <a:ext cx="9036496" cy="297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 候   觉 得   自己</a:t>
            </a:r>
            <a:endParaRPr lang="en-US" altLang="zh-CN" sz="4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endParaRPr lang="en-US" altLang="zh-CN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很</a:t>
            </a:r>
            <a:r>
              <a:rPr lang="zh-CN" altLang="en-US" sz="4800" b="1" smtClean="0">
                <a:latin typeface="楷体" panose="02010609060101010101" pitchFamily="49" charset="-122"/>
                <a:ea typeface="楷体" panose="02010609060101010101" pitchFamily="49" charset="-122"/>
              </a:rPr>
              <a:t>大  </a:t>
            </a:r>
            <a:r>
              <a:rPr lang="zh-CN" altLang="en-US" sz="4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穿  衣服  门</a:t>
            </a:r>
            <a:r>
              <a:rPr lang="zh-CN" altLang="en-US" sz="4800" b="1" smtClean="0">
                <a:latin typeface="楷体" panose="02010609060101010101" pitchFamily="49" charset="-122"/>
                <a:ea typeface="楷体" panose="02010609060101010101" pitchFamily="49" charset="-122"/>
              </a:rPr>
              <a:t>铃</a:t>
            </a:r>
            <a:r>
              <a:rPr lang="zh-CN" altLang="en-US" sz="4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快</a:t>
            </a:r>
            <a:r>
              <a:rPr lang="zh-CN" altLang="en-US" sz="4800" b="1" smtClean="0">
                <a:latin typeface="楷体" panose="02010609060101010101" pitchFamily="49" charset="-122"/>
                <a:ea typeface="楷体" panose="02010609060101010101" pitchFamily="49" charset="-122"/>
              </a:rPr>
              <a:t>点儿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1080120" y="1280543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shí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1835696" y="1280543"/>
            <a:ext cx="1728192" cy="69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hou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3635896" y="1280543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jué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4480098" y="1280543"/>
            <a:ext cx="1316038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de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2" name="TextBox 6"/>
          <p:cNvSpPr txBox="1">
            <a:spLocks noChangeArrowheads="1"/>
          </p:cNvSpPr>
          <p:nvPr/>
        </p:nvSpPr>
        <p:spPr bwMode="auto">
          <a:xfrm>
            <a:off x="5982321" y="1280543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zì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3" name="TextBox 6"/>
          <p:cNvSpPr txBox="1">
            <a:spLocks noChangeArrowheads="1"/>
          </p:cNvSpPr>
          <p:nvPr/>
        </p:nvSpPr>
        <p:spPr bwMode="auto">
          <a:xfrm>
            <a:off x="6640339" y="1275606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jǐ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-36512" y="3218437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hěn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1763688" y="3187884"/>
            <a:ext cx="1564282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chuān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6" name="TextBox 6"/>
          <p:cNvSpPr txBox="1">
            <a:spLocks noChangeArrowheads="1"/>
          </p:cNvSpPr>
          <p:nvPr/>
        </p:nvSpPr>
        <p:spPr bwMode="auto">
          <a:xfrm>
            <a:off x="2987824" y="3187884"/>
            <a:ext cx="1316038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yī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7" name="TextBox 6"/>
          <p:cNvSpPr txBox="1">
            <a:spLocks noChangeArrowheads="1"/>
          </p:cNvSpPr>
          <p:nvPr/>
        </p:nvSpPr>
        <p:spPr bwMode="auto">
          <a:xfrm>
            <a:off x="3563888" y="3218437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fu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6" name="TextBox 6"/>
          <p:cNvSpPr txBox="1">
            <a:spLocks noChangeArrowheads="1"/>
          </p:cNvSpPr>
          <p:nvPr/>
        </p:nvSpPr>
        <p:spPr bwMode="auto">
          <a:xfrm>
            <a:off x="6372200" y="3216807"/>
            <a:ext cx="1800201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kuài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7" name="文本框 15"/>
          <p:cNvSpPr txBox="1"/>
          <p:nvPr/>
        </p:nvSpPr>
        <p:spPr>
          <a:xfrm>
            <a:off x="3707904" y="195487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读词语</a:t>
            </a:r>
            <a:endParaRPr kumimoji="1"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4644007" y="3188419"/>
            <a:ext cx="1800201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mén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6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9"/>
          <p:cNvSpPr>
            <a:spLocks noChangeArrowheads="1"/>
          </p:cNvSpPr>
          <p:nvPr/>
        </p:nvSpPr>
        <p:spPr bwMode="auto">
          <a:xfrm>
            <a:off x="3491880" y="51470"/>
            <a:ext cx="2186359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同音字</a:t>
            </a:r>
            <a:endParaRPr kumimoji="1"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5" name="TextBox 7"/>
          <p:cNvSpPr txBox="1">
            <a:spLocks noChangeArrowheads="1"/>
          </p:cNvSpPr>
          <p:nvPr/>
        </p:nvSpPr>
        <p:spPr bwMode="auto">
          <a:xfrm>
            <a:off x="1403648" y="1635646"/>
            <a:ext cx="64087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时（   ）    （   ）面</a:t>
            </a:r>
            <a:endParaRPr lang="en-US" altLang="zh-CN" sz="44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241377" y="679915"/>
            <a:ext cx="1276251" cy="955731"/>
            <a:chOff x="2863701" y="454688"/>
            <a:chExt cx="1797943" cy="1346405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5793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3701" y="454688"/>
              <a:ext cx="1797943" cy="13464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2" name="TextBox 7"/>
            <p:cNvSpPr txBox="1">
              <a:spLocks noChangeArrowheads="1"/>
            </p:cNvSpPr>
            <p:nvPr/>
          </p:nvSpPr>
          <p:spPr bwMode="auto">
            <a:xfrm>
              <a:off x="3131840" y="556131"/>
              <a:ext cx="1008112" cy="1083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44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候</a:t>
              </a:r>
              <a:endParaRPr lang="en-US" altLang="zh-CN" sz="4400" b="1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0" name="TextBox 6"/>
          <p:cNvSpPr txBox="1">
            <a:spLocks noChangeArrowheads="1"/>
          </p:cNvSpPr>
          <p:nvPr/>
        </p:nvSpPr>
        <p:spPr bwMode="auto">
          <a:xfrm>
            <a:off x="1671787" y="751923"/>
            <a:ext cx="1316037" cy="83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44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hòu</a:t>
            </a:r>
            <a:endParaRPr lang="zh-CN" altLang="en-US" sz="44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807917" y="679915"/>
            <a:ext cx="1276251" cy="955731"/>
            <a:chOff x="4537124" y="354338"/>
            <a:chExt cx="1797943" cy="1346405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5793" b="100000" l="0" r="100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7124" y="354338"/>
              <a:ext cx="1797943" cy="13464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extBox 7"/>
            <p:cNvSpPr txBox="1">
              <a:spLocks noChangeArrowheads="1"/>
            </p:cNvSpPr>
            <p:nvPr/>
          </p:nvSpPr>
          <p:spPr bwMode="auto">
            <a:xfrm>
              <a:off x="4716017" y="436326"/>
              <a:ext cx="1296144" cy="1083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5400" b="1"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4400"/>
                <a:t>后</a:t>
              </a:r>
              <a:endParaRPr lang="en-US" altLang="zh-CN" sz="4400"/>
            </a:p>
          </p:txBody>
        </p:sp>
      </p:grp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1403648" y="3867894"/>
            <a:ext cx="64087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   ）个    自（   ）</a:t>
            </a:r>
            <a:endParaRPr lang="en-US" altLang="zh-CN" sz="44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241377" y="2984171"/>
            <a:ext cx="1276251" cy="955730"/>
            <a:chOff x="2863701" y="454688"/>
            <a:chExt cx="1797943" cy="1346405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5793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3701" y="454688"/>
              <a:ext cx="1797943" cy="13464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7"/>
            <p:cNvSpPr txBox="1">
              <a:spLocks noChangeArrowheads="1"/>
            </p:cNvSpPr>
            <p:nvPr/>
          </p:nvSpPr>
          <p:spPr bwMode="auto">
            <a:xfrm>
              <a:off x="3131840" y="556131"/>
              <a:ext cx="1008112" cy="1083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44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己</a:t>
              </a:r>
              <a:endParaRPr lang="en-US" altLang="zh-CN" sz="4400" b="1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1671787" y="3056179"/>
            <a:ext cx="1316037" cy="83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44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jǐ</a:t>
            </a:r>
            <a:endParaRPr lang="zh-CN" altLang="en-US" sz="44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807917" y="2984171"/>
            <a:ext cx="1276251" cy="955731"/>
            <a:chOff x="4537124" y="354338"/>
            <a:chExt cx="1797943" cy="1346405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5793" b="100000" l="0" r="100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7124" y="354338"/>
              <a:ext cx="1797943" cy="13464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TextBox 7"/>
            <p:cNvSpPr txBox="1">
              <a:spLocks noChangeArrowheads="1"/>
            </p:cNvSpPr>
            <p:nvPr/>
          </p:nvSpPr>
          <p:spPr bwMode="auto">
            <a:xfrm>
              <a:off x="4716017" y="436326"/>
              <a:ext cx="1296144" cy="1083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5400" b="1"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4400" smtClean="0"/>
                <a:t>几</a:t>
              </a:r>
              <a:endParaRPr lang="en-US" altLang="zh-CN" sz="44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77556E-17 L -0.08976 0.204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97" y="10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77556E-17 L 0.0776 0.2049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72" y="10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50478E-7 L -0.33194 0.1906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97" y="95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85185E-6 L 0.31197 0.1768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90" y="88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467545" y="1444446"/>
            <a:ext cx="864095" cy="1731243"/>
          </a:xfrm>
          <a:prstGeom prst="rect">
            <a:avLst/>
          </a:prstGeom>
          <a:noFill/>
          <a:ln w="15875" cmpd="dbl">
            <a:solidFill>
              <a:srgbClr val="005C2A"/>
            </a:solidFill>
            <a:prstDash val="sysDot"/>
            <a:miter lim="800000"/>
          </a:ln>
          <a:effectLst>
            <a:glow rad="25400">
              <a:srgbClr val="00B050">
                <a:alpha val="29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>
            <a:defPPr>
              <a:defRPr lang="zh-CN"/>
            </a:defPPr>
            <a:lvl1pPr algn="ctr">
              <a:spcBef>
                <a:spcPct val="50000"/>
              </a:spcBef>
              <a:defRPr sz="36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/>
              <a:t>学偏旁</a:t>
            </a:r>
            <a:endParaRPr lang="zh-CN" altLang="en-US" dirty="0"/>
          </a:p>
        </p:txBody>
      </p:sp>
      <p:sp>
        <p:nvSpPr>
          <p:cNvPr id="64" name="圆角矩形 63"/>
          <p:cNvSpPr/>
          <p:nvPr/>
        </p:nvSpPr>
        <p:spPr>
          <a:xfrm>
            <a:off x="1547664" y="665074"/>
            <a:ext cx="1752469" cy="1822728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 defTabSz="914400">
              <a:lnSpc>
                <a:spcPct val="85000"/>
              </a:lnSpc>
            </a:pPr>
            <a:r>
              <a:rPr lang="en-US" altLang="zh-CN" sz="44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de</a:t>
            </a:r>
            <a:endParaRPr lang="en-US" altLang="zh-CN" sz="4800" b="1" smtClean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 algn="ctr" defTabSz="914400">
              <a:lnSpc>
                <a:spcPct val="85000"/>
              </a:lnSpc>
            </a:pPr>
            <a:r>
              <a:rPr lang="zh-CN" altLang="en-US" sz="72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得</a:t>
            </a:r>
            <a:endParaRPr lang="zh-CN" altLang="en-US" sz="7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: 圆角 3"/>
          <p:cNvSpPr/>
          <p:nvPr/>
        </p:nvSpPr>
        <p:spPr>
          <a:xfrm>
            <a:off x="3203848" y="1450118"/>
            <a:ext cx="2016224" cy="747313"/>
          </a:xfrm>
          <a:prstGeom prst="roundRect">
            <a:avLst/>
          </a:prstGeom>
          <a:solidFill>
            <a:srgbClr val="98D267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双人旁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915816" y="2498343"/>
            <a:ext cx="5304315" cy="793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要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得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走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得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快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得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很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93827">
                        <a14:foregroundMark x1="79012" y1="7383" x2="79012" y2="73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649" y="1436172"/>
            <a:ext cx="385103" cy="77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圆角矩形 14"/>
          <p:cNvSpPr/>
          <p:nvPr/>
        </p:nvSpPr>
        <p:spPr>
          <a:xfrm>
            <a:off x="1547664" y="3053278"/>
            <a:ext cx="1752469" cy="1822728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 defTabSz="914400">
              <a:lnSpc>
                <a:spcPct val="85000"/>
              </a:lnSpc>
            </a:pPr>
            <a:r>
              <a:rPr lang="en-US" altLang="zh-CN" sz="44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zuò</a:t>
            </a:r>
            <a:endParaRPr lang="en-US" altLang="zh-CN" sz="4400" b="1" smtClean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 algn="ctr" defTabSz="914400">
              <a:lnSpc>
                <a:spcPct val="85000"/>
              </a:lnSpc>
            </a:pPr>
            <a:r>
              <a:rPr lang="zh-CN" altLang="en-US" sz="72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</a:t>
            </a:r>
            <a:endParaRPr lang="zh-CN" altLang="en-US" sz="7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: 圆角 3"/>
          <p:cNvSpPr/>
          <p:nvPr/>
        </p:nvSpPr>
        <p:spPr>
          <a:xfrm>
            <a:off x="3203848" y="3838322"/>
            <a:ext cx="2016224" cy="747313"/>
          </a:xfrm>
          <a:prstGeom prst="roundRect">
            <a:avLst/>
          </a:prstGeom>
          <a:solidFill>
            <a:srgbClr val="98D267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</a:t>
            </a: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人旁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012" y="3825490"/>
            <a:ext cx="372740" cy="834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矩形 20"/>
          <p:cNvSpPr/>
          <p:nvPr/>
        </p:nvSpPr>
        <p:spPr>
          <a:xfrm>
            <a:off x="6372200" y="1360388"/>
            <a:ext cx="2376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很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大 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很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364088" y="987574"/>
            <a:ext cx="1080120" cy="1494640"/>
            <a:chOff x="5652120" y="987574"/>
            <a:chExt cx="1080120" cy="1494640"/>
          </a:xfrm>
        </p:grpSpPr>
        <p:sp>
          <p:nvSpPr>
            <p:cNvPr id="18" name="矩形 17"/>
            <p:cNvSpPr/>
            <p:nvPr/>
          </p:nvSpPr>
          <p:spPr>
            <a:xfrm>
              <a:off x="5652120" y="987574"/>
              <a:ext cx="1080120" cy="1494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72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很</a:t>
              </a:r>
              <a:endPara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100000" l="0" r="93827">
                          <a14:foregroundMark x1="79012" y1="7383" x2="79012" y2="738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1580188"/>
              <a:ext cx="385103" cy="775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2" name="组合 21"/>
          <p:cNvGrpSpPr/>
          <p:nvPr/>
        </p:nvGrpSpPr>
        <p:grpSpPr>
          <a:xfrm>
            <a:off x="2483770" y="51470"/>
            <a:ext cx="3771295" cy="646331"/>
            <a:chOff x="55663" y="2715766"/>
            <a:chExt cx="3771295" cy="646331"/>
          </a:xfrm>
        </p:grpSpPr>
        <p:sp>
          <p:nvSpPr>
            <p:cNvPr id="23" name="文本框 15"/>
            <p:cNvSpPr txBox="1"/>
            <p:nvPr/>
          </p:nvSpPr>
          <p:spPr>
            <a:xfrm>
              <a:off x="903136" y="2715766"/>
              <a:ext cx="2076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识字方法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55663" y="2787774"/>
              <a:ext cx="3771295" cy="546100"/>
              <a:chOff x="2270085" y="409406"/>
              <a:chExt cx="3771295" cy="546100"/>
            </a:xfrm>
          </p:grpSpPr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70085" y="409406"/>
                <a:ext cx="749300" cy="546100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flipH="1">
                <a:off x="5292080" y="409406"/>
                <a:ext cx="749300" cy="546100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/>
      <p:bldP spid="15" grpId="0"/>
      <p:bldP spid="16" grpId="0" animBg="1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/>
          <p:nvPr/>
        </p:nvSpPr>
        <p:spPr>
          <a:xfrm>
            <a:off x="2051721" y="987574"/>
            <a:ext cx="6840759" cy="3801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对读：男生读</a:t>
            </a:r>
            <a:r>
              <a:rPr lang="en-US" altLang="zh-CN" sz="360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、</a:t>
            </a:r>
            <a:r>
              <a:rPr lang="en-US" altLang="zh-CN" sz="360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自然段，女生读</a:t>
            </a:r>
            <a:r>
              <a:rPr lang="en-US" altLang="zh-CN" sz="360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、</a:t>
            </a:r>
            <a:r>
              <a:rPr lang="en-US" altLang="zh-CN" sz="360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自然段。</a:t>
            </a:r>
            <a:endParaRPr lang="en-US" altLang="zh-CN" sz="3600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14000"/>
              </a:lnSpc>
            </a:pP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“</a:t>
            </a:r>
            <a:r>
              <a:rPr lang="zh-CN" altLang="en-US" sz="3600" u="sng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”：什么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时候“我”觉得自己很大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？</a:t>
            </a:r>
            <a:endParaRPr lang="en-US" altLang="zh-CN" sz="3600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14000"/>
              </a:lnSpc>
            </a:pP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“</a:t>
            </a:r>
            <a:r>
              <a:rPr lang="zh-CN" altLang="en-US" sz="3600" u="wavy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”：什么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时候“我”觉得自己很小？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79512" y="195487"/>
            <a:ext cx="2610240" cy="720080"/>
            <a:chOff x="377584" y="2859782"/>
            <a:chExt cx="2610240" cy="72008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83568" y="2887285"/>
              <a:ext cx="2268000" cy="692577"/>
            </a:xfrm>
            <a:prstGeom prst="rect">
              <a:avLst/>
            </a:prstGeom>
          </p:spPr>
        </p:pic>
        <p:sp>
          <p:nvSpPr>
            <p:cNvPr id="10" name="文本框 14"/>
            <p:cNvSpPr txBox="1"/>
            <p:nvPr/>
          </p:nvSpPr>
          <p:spPr>
            <a:xfrm>
              <a:off x="864933" y="2859782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互动课堂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584" y="2891528"/>
              <a:ext cx="450000" cy="559756"/>
            </a:xfrm>
            <a:prstGeom prst="rect">
              <a:avLst/>
            </a:prstGeom>
          </p:spPr>
        </p:pic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3289">
                        <a14:foregroundMark x1="23490" y1="25592" x2="25727" y2="27515"/>
                        <a14:foregroundMark x1="51902" y1="25000" x2="51007" y2="295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09" y="1430409"/>
            <a:ext cx="1802227" cy="2725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35766" y="507822"/>
            <a:ext cx="6847369" cy="4368184"/>
            <a:chOff x="1735766" y="507822"/>
            <a:chExt cx="6847369" cy="4368184"/>
          </a:xfrm>
        </p:grpSpPr>
        <p:pic>
          <p:nvPicPr>
            <p:cNvPr id="10242" name="Picture 2"/>
            <p:cNvPicPr>
              <a:picLocks noChangeAspect="1" noChangeArrowheads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17" t="15349" r="11323"/>
            <a:stretch>
              <a:fillRect/>
            </a:stretch>
          </p:blipFill>
          <p:spPr bwMode="auto">
            <a:xfrm>
              <a:off x="1735766" y="507822"/>
              <a:ext cx="6847369" cy="4368184"/>
            </a:xfrm>
            <a:prstGeom prst="rect">
              <a:avLst/>
            </a:prstGeom>
            <a:noFill/>
            <a:ln>
              <a:noFill/>
            </a:ln>
            <a:effectLst>
              <a:glow rad="76200">
                <a:srgbClr val="D1F5B8">
                  <a:alpha val="65000"/>
                </a:srgbClr>
              </a:glow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20000"/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5694" y="3352009"/>
              <a:ext cx="806014" cy="532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文本框 1"/>
          <p:cNvSpPr txBox="1"/>
          <p:nvPr/>
        </p:nvSpPr>
        <p:spPr>
          <a:xfrm>
            <a:off x="2178598" y="867887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2178598" y="1515959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"/>
          <p:cNvSpPr txBox="1"/>
          <p:nvPr/>
        </p:nvSpPr>
        <p:spPr>
          <a:xfrm>
            <a:off x="2178598" y="2820319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2178598" y="3468391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319942" y="1948007"/>
            <a:ext cx="291425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6992350" y="1948007"/>
            <a:ext cx="100811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095806" y="2596079"/>
            <a:ext cx="171792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 flipH="1">
            <a:off x="3175926" y="3876766"/>
            <a:ext cx="3338686" cy="114368"/>
            <a:chOff x="3867150" y="2571750"/>
            <a:chExt cx="3338686" cy="258384"/>
          </a:xfrm>
        </p:grpSpPr>
        <p:grpSp>
          <p:nvGrpSpPr>
            <p:cNvPr id="19" name="组合 18"/>
            <p:cNvGrpSpPr/>
            <p:nvPr/>
          </p:nvGrpSpPr>
          <p:grpSpPr>
            <a:xfrm>
              <a:off x="3867150" y="2571750"/>
              <a:ext cx="2217018" cy="258384"/>
              <a:chOff x="3867150" y="2571750"/>
              <a:chExt cx="2217018" cy="258384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3867150" y="2571750"/>
                <a:ext cx="1121668" cy="258384"/>
                <a:chOff x="3867150" y="2571750"/>
                <a:chExt cx="1121668" cy="258384"/>
              </a:xfrm>
            </p:grpSpPr>
            <p:pic>
              <p:nvPicPr>
                <p:cNvPr id="27" name="图片 2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67150" y="2571750"/>
                  <a:ext cx="560834" cy="258384"/>
                </a:xfrm>
                <a:prstGeom prst="rect">
                  <a:avLst/>
                </a:prstGeom>
              </p:spPr>
            </p:pic>
            <p:pic>
              <p:nvPicPr>
                <p:cNvPr id="28" name="图片 27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427984" y="2571750"/>
                  <a:ext cx="560834" cy="258384"/>
                </a:xfrm>
                <a:prstGeom prst="rect">
                  <a:avLst/>
                </a:prstGeom>
              </p:spPr>
            </p:pic>
          </p:grpSp>
          <p:grpSp>
            <p:nvGrpSpPr>
              <p:cNvPr id="24" name="组合 23"/>
              <p:cNvGrpSpPr/>
              <p:nvPr/>
            </p:nvGrpSpPr>
            <p:grpSpPr>
              <a:xfrm>
                <a:off x="4962500" y="2571750"/>
                <a:ext cx="1121668" cy="258384"/>
                <a:chOff x="3867150" y="2571750"/>
                <a:chExt cx="1121668" cy="258384"/>
              </a:xfrm>
            </p:grpSpPr>
            <p:pic>
              <p:nvPicPr>
                <p:cNvPr id="25" name="图片 24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67150" y="2571750"/>
                  <a:ext cx="560834" cy="258384"/>
                </a:xfrm>
                <a:prstGeom prst="rect">
                  <a:avLst/>
                </a:prstGeom>
              </p:spPr>
            </p:pic>
            <p:pic>
              <p:nvPicPr>
                <p:cNvPr id="26" name="图片 2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427984" y="2571750"/>
                  <a:ext cx="560834" cy="258384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0" name="组合 19"/>
            <p:cNvGrpSpPr/>
            <p:nvPr/>
          </p:nvGrpSpPr>
          <p:grpSpPr>
            <a:xfrm>
              <a:off x="6084168" y="2571750"/>
              <a:ext cx="1121668" cy="258384"/>
              <a:chOff x="3867150" y="2571750"/>
              <a:chExt cx="1121668" cy="258384"/>
            </a:xfrm>
          </p:grpSpPr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67150" y="2571750"/>
                <a:ext cx="560834" cy="258384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27984" y="2571750"/>
                <a:ext cx="560834" cy="258384"/>
              </a:xfrm>
              <a:prstGeom prst="rect">
                <a:avLst/>
              </a:prstGeom>
            </p:spPr>
          </p:pic>
        </p:grpSp>
      </p:grpSp>
      <p:grpSp>
        <p:nvGrpSpPr>
          <p:cNvPr id="33" name="组合 32"/>
          <p:cNvGrpSpPr/>
          <p:nvPr/>
        </p:nvGrpSpPr>
        <p:grpSpPr>
          <a:xfrm flipH="1">
            <a:off x="6992350" y="3876766"/>
            <a:ext cx="1121668" cy="114368"/>
            <a:chOff x="3867150" y="2571750"/>
            <a:chExt cx="1121668" cy="258384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7150" y="2571750"/>
              <a:ext cx="560834" cy="258384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7984" y="2571750"/>
              <a:ext cx="560834" cy="258384"/>
            </a:xfrm>
            <a:prstGeom prst="rect">
              <a:avLst/>
            </a:prstGeom>
          </p:spPr>
        </p:pic>
      </p:grpSp>
      <p:grpSp>
        <p:nvGrpSpPr>
          <p:cNvPr id="42" name="组合 41"/>
          <p:cNvGrpSpPr/>
          <p:nvPr/>
        </p:nvGrpSpPr>
        <p:grpSpPr>
          <a:xfrm flipH="1">
            <a:off x="1952559" y="4540295"/>
            <a:ext cx="2777852" cy="114368"/>
            <a:chOff x="4427984" y="2571750"/>
            <a:chExt cx="2777852" cy="258384"/>
          </a:xfrm>
        </p:grpSpPr>
        <p:grpSp>
          <p:nvGrpSpPr>
            <p:cNvPr id="43" name="组合 42"/>
            <p:cNvGrpSpPr/>
            <p:nvPr/>
          </p:nvGrpSpPr>
          <p:grpSpPr>
            <a:xfrm>
              <a:off x="4427984" y="2571750"/>
              <a:ext cx="1656184" cy="258384"/>
              <a:chOff x="4427984" y="2571750"/>
              <a:chExt cx="1656184" cy="258384"/>
            </a:xfrm>
          </p:grpSpPr>
          <p:pic>
            <p:nvPicPr>
              <p:cNvPr id="52" name="图片 5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27984" y="2571750"/>
                <a:ext cx="560834" cy="258384"/>
              </a:xfrm>
              <a:prstGeom prst="rect">
                <a:avLst/>
              </a:prstGeom>
            </p:spPr>
          </p:pic>
          <p:grpSp>
            <p:nvGrpSpPr>
              <p:cNvPr id="48" name="组合 47"/>
              <p:cNvGrpSpPr/>
              <p:nvPr/>
            </p:nvGrpSpPr>
            <p:grpSpPr>
              <a:xfrm>
                <a:off x="4962500" y="2571750"/>
                <a:ext cx="1121668" cy="258384"/>
                <a:chOff x="3867150" y="2571750"/>
                <a:chExt cx="1121668" cy="258384"/>
              </a:xfrm>
            </p:grpSpPr>
            <p:pic>
              <p:nvPicPr>
                <p:cNvPr id="49" name="图片 48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67150" y="2571750"/>
                  <a:ext cx="560834" cy="258384"/>
                </a:xfrm>
                <a:prstGeom prst="rect">
                  <a:avLst/>
                </a:prstGeom>
              </p:spPr>
            </p:pic>
            <p:pic>
              <p:nvPicPr>
                <p:cNvPr id="50" name="图片 49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427984" y="2571750"/>
                  <a:ext cx="560834" cy="258384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44" name="组合 43"/>
            <p:cNvGrpSpPr/>
            <p:nvPr/>
          </p:nvGrpSpPr>
          <p:grpSpPr>
            <a:xfrm>
              <a:off x="6084168" y="2571750"/>
              <a:ext cx="1121668" cy="258384"/>
              <a:chOff x="3867150" y="2571750"/>
              <a:chExt cx="1121668" cy="258384"/>
            </a:xfrm>
          </p:grpSpPr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67150" y="2571750"/>
                <a:ext cx="560834" cy="258384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27984" y="2571750"/>
                <a:ext cx="560834" cy="258384"/>
              </a:xfrm>
              <a:prstGeom prst="rect">
                <a:avLst/>
              </a:prstGeom>
            </p:spPr>
          </p:pic>
        </p:grpSp>
      </p:grpSp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58" b="100000" l="0" r="100000">
                        <a14:foregroundMark x1="63918" y1="23656" x2="63918" y2="23656"/>
                        <a14:foregroundMark x1="46392" y1="93548" x2="46392" y2="93548"/>
                        <a14:foregroundMark x1="60825" y1="93548" x2="60825" y2="93548"/>
                        <a14:foregroundMark x1="61856" y1="88530" x2="61340" y2="92115"/>
                        <a14:foregroundMark x1="48454" y1="88530" x2="46392" y2="946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73168"/>
            <a:ext cx="1340230" cy="1927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57273" y1="88621" x2="57273" y2="886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19" y="2868057"/>
            <a:ext cx="1399480" cy="1844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矩形 55"/>
          <p:cNvSpPr/>
          <p:nvPr/>
        </p:nvSpPr>
        <p:spPr>
          <a:xfrm>
            <a:off x="6093387" y="2020015"/>
            <a:ext cx="121491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defRPr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很大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885475" y="4037980"/>
            <a:ext cx="121491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defRPr/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很小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2" animBg="1"/>
      <p:bldP spid="57" grpId="0" animBg="1"/>
    </p:bldLst>
  </p:timing>
</p:sld>
</file>

<file path=ppt/tags/tag1.xml><?xml version="1.0" encoding="utf-8"?>
<p:tagLst xmlns:p="http://schemas.openxmlformats.org/presentationml/2006/main">
  <p:tag name="REFSHAPE" val="333339292"/>
</p:tagLst>
</file>

<file path=ppt/tags/tag2.xml><?xml version="1.0" encoding="utf-8"?>
<p:tagLst xmlns:p="http://schemas.openxmlformats.org/presentationml/2006/main">
  <p:tag name="REFSHAPE" val="333339428"/>
</p:tagLst>
</file>

<file path=ppt/tags/tag3.xml><?xml version="1.0" encoding="utf-8"?>
<p:tagLst xmlns:p="http://schemas.openxmlformats.org/presentationml/2006/main">
  <p:tag name="REFSHAPE" val="333339564"/>
</p:tagLst>
</file>

<file path=ppt/tags/tag4.xml><?xml version="1.0" encoding="utf-8"?>
<p:tagLst xmlns:p="http://schemas.openxmlformats.org/presentationml/2006/main">
  <p:tag name="REFSHAPE" val="179223076"/>
</p:tagLst>
</file>

<file path=ppt/tags/tag5.xml><?xml version="1.0" encoding="utf-8"?>
<p:tagLst xmlns:p="http://schemas.openxmlformats.org/presentationml/2006/main">
  <p:tag name="REFSHAPE" val="179223076"/>
</p:tagLst>
</file>

<file path=ppt/tags/tag6.xml><?xml version="1.0" encoding="utf-8"?>
<p:tagLst xmlns:p="http://schemas.openxmlformats.org/presentationml/2006/main">
  <p:tag name="REFSHAPE" val="179223076"/>
</p:tagLst>
</file>

<file path=ppt/tags/tag7.xml><?xml version="1.0" encoding="utf-8"?>
<p:tagLst xmlns:p="http://schemas.openxmlformats.org/presentationml/2006/main">
  <p:tag name="KSO_WPP_MARK_KEY" val="bdfaac5f-b6fa-4bba-992e-ceeae96bbf47"/>
  <p:tag name="COMMONDATA" val="eyJoZGlkIjoiMDUzMmRhYzhkNzM3Y2ZlODExZjhhYzliMDJjYzA0ZGIifQ=="/>
</p:tagLst>
</file>

<file path=ppt/theme/_rels/theme1.xml.rels><?xml version="1.0" encoding="UTF-8" standalone="yes"?>
<Relationships xmlns="http://schemas.openxmlformats.org/package/2006/relationships"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 w="22225">
          <a:noFill/>
          <a:prstDash val="solid"/>
        </a:ln>
      </a:spPr>
      <a:bodyPr/>
      <a:lstStyle/>
      <a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1214</Words>
  <Application>WPS 演示</Application>
  <PresentationFormat>全屏显示(16:9)</PresentationFormat>
  <Paragraphs>331</Paragraphs>
  <Slides>29</Slides>
  <Notes>9</Notes>
  <HiddenSlides>0</HiddenSlides>
  <MMClips>1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3" baseType="lpstr">
      <vt:lpstr>Arial</vt:lpstr>
      <vt:lpstr>宋体</vt:lpstr>
      <vt:lpstr>Wingdings</vt:lpstr>
      <vt:lpstr>汉语拼音</vt:lpstr>
      <vt:lpstr>楷体</vt:lpstr>
      <vt:lpstr>微软雅黑</vt:lpstr>
      <vt:lpstr>黑体</vt:lpstr>
      <vt:lpstr>Kaiti SC</vt:lpstr>
      <vt:lpstr>Calibri</vt:lpstr>
      <vt:lpstr>Times New Roman</vt:lpstr>
      <vt:lpstr>Arial Unicode MS</vt:lpstr>
      <vt:lpstr>GB Pinyinok-B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159</cp:revision>
  <dcterms:created xsi:type="dcterms:W3CDTF">2017-03-17T02:28:00Z</dcterms:created>
  <dcterms:modified xsi:type="dcterms:W3CDTF">2022-11-28T14:29:54Z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E7A0D4C2FB804E91AA163E7DFF50E88C</vt:lpwstr>
  </property>
</Properties>
</file>