
<file path=[Content_Types].xml><?xml version="1.0" encoding="utf-8"?>
<Types xmlns="http://schemas.openxmlformats.org/package/2006/content-types">
  <Default Extension="wav" ContentType="audio/x-wav"/>
  <Default Extension="png" ContentType="image/png"/>
  <Default Extension="emf" ContentType="image/x-emf"/>
  <Default Extension="gif" ContentType="image/gi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1332" r:id="rId3"/>
    <p:sldId id="1367" r:id="rId5"/>
    <p:sldId id="1369" r:id="rId6"/>
    <p:sldId id="1371" r:id="rId7"/>
    <p:sldId id="1370" r:id="rId8"/>
    <p:sldId id="1365" r:id="rId9"/>
    <p:sldId id="1372" r:id="rId10"/>
    <p:sldId id="1373" r:id="rId11"/>
    <p:sldId id="1381" r:id="rId12"/>
    <p:sldId id="1383" r:id="rId13"/>
    <p:sldId id="1337" r:id="rId14"/>
    <p:sldId id="1385" r:id="rId15"/>
    <p:sldId id="1362" r:id="rId16"/>
    <p:sldId id="1391" r:id="rId17"/>
    <p:sldId id="1392" r:id="rId18"/>
    <p:sldId id="1412" r:id="rId19"/>
    <p:sldId id="1397" r:id="rId20"/>
    <p:sldId id="1399" r:id="rId21"/>
    <p:sldId id="1402" r:id="rId22"/>
    <p:sldId id="1408" r:id="rId23"/>
    <p:sldId id="1393" r:id="rId24"/>
    <p:sldId id="1394" r:id="rId25"/>
    <p:sldId id="1329" r:id="rId26"/>
    <p:sldId id="1406" r:id="rId27"/>
    <p:sldId id="1298" r:id="rId28"/>
  </p:sldIdLst>
  <p:sldSz cx="9144000" cy="5143500" type="screen16x9"/>
  <p:notesSz cx="6858000" cy="9144000"/>
  <p:embeddedFontLst>
    <p:embeddedFont>
      <p:font typeface="微软雅黑" panose="020B0503020204020204" charset="-122"/>
      <p:regular r:id="rId33"/>
    </p:embeddedFont>
    <p:embeddedFont>
      <p:font typeface="汉语拼音" panose="020B0604020202020204" pitchFamily="34" charset="0"/>
      <p:regular r:id="rId34"/>
    </p:embeddedFont>
    <p:embeddedFont>
      <p:font typeface="楷体" panose="02010609060101010101" pitchFamily="49" charset="-122"/>
      <p:regular r:id="rId35"/>
    </p:embeddedFont>
    <p:embeddedFont>
      <p:font typeface="黑体" panose="02010609060101010101" pitchFamily="49" charset="-122"/>
      <p:regular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</p:embeddedFontLst>
  <p:custDataLst>
    <p:tags r:id="rId4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66"/>
    <a:srgbClr val="00B050"/>
    <a:srgbClr val="0000FF"/>
    <a:srgbClr val="CCFFCC"/>
    <a:srgbClr val="CC6600"/>
    <a:srgbClr val="006600"/>
    <a:srgbClr val="99FFCC"/>
    <a:srgbClr val="CCFFFF"/>
    <a:srgbClr val="FF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06" autoAdjust="0"/>
    <p:restoredTop sz="98815" autoAdjust="0"/>
  </p:normalViewPr>
  <p:slideViewPr>
    <p:cSldViewPr>
      <p:cViewPr>
        <p:scale>
          <a:sx n="110" d="100"/>
          <a:sy n="110" d="100"/>
        </p:scale>
        <p:origin x="-576" y="-210"/>
      </p:cViewPr>
      <p:guideLst>
        <p:guide orient="horz" pos="1575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21.xml"/><Relationship Id="rId40" Type="http://schemas.openxmlformats.org/officeDocument/2006/relationships/font" Target="fonts/font8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7.fntdata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microsoft.com/office/2007/relationships/hdphoto" Target="../media/image2.wdp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1" y="4847414"/>
            <a:ext cx="9143998" cy="316623"/>
            <a:chOff x="1" y="4847414"/>
            <a:chExt cx="9143998" cy="316623"/>
          </a:xfrm>
        </p:grpSpPr>
        <p:grpSp>
          <p:nvGrpSpPr>
            <p:cNvPr id="2" name="组合 1"/>
            <p:cNvGrpSpPr/>
            <p:nvPr userDrawn="1"/>
          </p:nvGrpSpPr>
          <p:grpSpPr>
            <a:xfrm>
              <a:off x="1" y="4847414"/>
              <a:ext cx="3491880" cy="316623"/>
              <a:chOff x="0" y="4708650"/>
              <a:chExt cx="5022251" cy="455388"/>
            </a:xfrm>
          </p:grpSpPr>
          <p:pic>
            <p:nvPicPr>
              <p:cNvPr id="1027" name="Picture 3"/>
              <p:cNvPicPr>
                <a:picLocks noChangeAspect="1" noChangeArrowheads="1"/>
              </p:cNvPicPr>
              <p:nvPr userDrawn="1"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0" b="100000" l="0" r="100000">
                            <a14:foregroundMark x1="19507" y1="87097" x2="4036" y2="83871"/>
                            <a14:foregroundMark x1="3288" y1="88172" x2="3587" y2="98925"/>
                            <a14:foregroundMark x1="65097" y1="94624" x2="82586" y2="97849"/>
                            <a14:backgroundMark x1="23991" y1="17742" x2="40957" y2="5215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2509"/>
              <a:stretch>
                <a:fillRect/>
              </a:stretch>
            </p:blipFill>
            <p:spPr bwMode="auto">
              <a:xfrm>
                <a:off x="0" y="4708650"/>
                <a:ext cx="2538483" cy="4553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" name="Picture 3"/>
              <p:cNvPicPr>
                <a:picLocks noChangeAspect="1" noChangeArrowheads="1"/>
              </p:cNvPicPr>
              <p:nvPr userDrawn="1"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0" b="100000" l="0" r="100000">
                            <a14:foregroundMark x1="19507" y1="87097" x2="4036" y2="83871"/>
                            <a14:foregroundMark x1="3288" y1="88172" x2="3587" y2="98925"/>
                            <a14:foregroundMark x1="65097" y1="94624" x2="82586" y2="97849"/>
                            <a14:backgroundMark x1="23991" y1="17742" x2="40957" y2="5215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2509"/>
              <a:stretch>
                <a:fillRect/>
              </a:stretch>
            </p:blipFill>
            <p:spPr bwMode="auto">
              <a:xfrm flipH="1">
                <a:off x="2483768" y="4708650"/>
                <a:ext cx="2538483" cy="4553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7" name="组合 6"/>
            <p:cNvGrpSpPr/>
            <p:nvPr userDrawn="1"/>
          </p:nvGrpSpPr>
          <p:grpSpPr>
            <a:xfrm>
              <a:off x="3491880" y="4847414"/>
              <a:ext cx="3491880" cy="316623"/>
              <a:chOff x="0" y="4708650"/>
              <a:chExt cx="5022251" cy="455388"/>
            </a:xfrm>
          </p:grpSpPr>
          <p:pic>
            <p:nvPicPr>
              <p:cNvPr id="8" name="Picture 3"/>
              <p:cNvPicPr>
                <a:picLocks noChangeAspect="1" noChangeArrowheads="1"/>
              </p:cNvPicPr>
              <p:nvPr userDrawn="1"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0" b="100000" l="0" r="100000">
                            <a14:foregroundMark x1="19507" y1="87097" x2="4036" y2="83871"/>
                            <a14:foregroundMark x1="3288" y1="88172" x2="3587" y2="98925"/>
                            <a14:foregroundMark x1="65097" y1="94624" x2="82586" y2="97849"/>
                            <a14:backgroundMark x1="23991" y1="17742" x2="40957" y2="5215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2509"/>
              <a:stretch>
                <a:fillRect/>
              </a:stretch>
            </p:blipFill>
            <p:spPr bwMode="auto">
              <a:xfrm>
                <a:off x="0" y="4708650"/>
                <a:ext cx="2538483" cy="4553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" name="Picture 3"/>
              <p:cNvPicPr>
                <a:picLocks noChangeAspect="1" noChangeArrowheads="1"/>
              </p:cNvPicPr>
              <p:nvPr userDrawn="1"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0" b="100000" l="0" r="100000">
                            <a14:foregroundMark x1="19507" y1="87097" x2="4036" y2="83871"/>
                            <a14:foregroundMark x1="3288" y1="88172" x2="3587" y2="98925"/>
                            <a14:foregroundMark x1="65097" y1="94624" x2="82586" y2="97849"/>
                            <a14:backgroundMark x1="23991" y1="17742" x2="40957" y2="5215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2509"/>
              <a:stretch>
                <a:fillRect/>
              </a:stretch>
            </p:blipFill>
            <p:spPr bwMode="auto">
              <a:xfrm flipH="1">
                <a:off x="2483768" y="4708650"/>
                <a:ext cx="2538483" cy="4553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1" name="组合 10"/>
            <p:cNvGrpSpPr/>
            <p:nvPr userDrawn="1"/>
          </p:nvGrpSpPr>
          <p:grpSpPr>
            <a:xfrm>
              <a:off x="6984776" y="4847414"/>
              <a:ext cx="2159223" cy="316623"/>
              <a:chOff x="0" y="4708650"/>
              <a:chExt cx="3105536" cy="455388"/>
            </a:xfrm>
          </p:grpSpPr>
          <p:pic>
            <p:nvPicPr>
              <p:cNvPr id="12" name="Picture 3"/>
              <p:cNvPicPr>
                <a:picLocks noChangeAspect="1" noChangeArrowheads="1"/>
              </p:cNvPicPr>
              <p:nvPr userDrawn="1"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0" b="100000" l="0" r="100000">
                            <a14:foregroundMark x1="19507" y1="87097" x2="4036" y2="83871"/>
                            <a14:foregroundMark x1="3288" y1="88172" x2="3587" y2="98925"/>
                            <a14:foregroundMark x1="65097" y1="94624" x2="82586" y2="97849"/>
                            <a14:backgroundMark x1="23991" y1="17742" x2="40957" y2="5215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2509"/>
              <a:stretch>
                <a:fillRect/>
              </a:stretch>
            </p:blipFill>
            <p:spPr bwMode="auto">
              <a:xfrm>
                <a:off x="0" y="4708650"/>
                <a:ext cx="2538483" cy="4553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" name="Picture 3"/>
              <p:cNvPicPr>
                <a:picLocks noChangeAspect="1" noChangeArrowheads="1"/>
              </p:cNvPicPr>
              <p:nvPr userDrawn="1"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0" b="100000" l="0" r="100000">
                            <a14:foregroundMark x1="19507" y1="87097" x2="4036" y2="83871"/>
                            <a14:foregroundMark x1="3288" y1="88172" x2="3587" y2="98925"/>
                            <a14:foregroundMark x1="65097" y1="94624" x2="82586" y2="97849"/>
                            <a14:backgroundMark x1="23991" y1="17742" x2="40957" y2="5215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510" r="22509"/>
              <a:stretch>
                <a:fillRect/>
              </a:stretch>
            </p:blipFill>
            <p:spPr bwMode="auto">
              <a:xfrm flipH="1">
                <a:off x="2483767" y="4708650"/>
                <a:ext cx="621769" cy="4553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123478"/>
            <a:ext cx="1017948" cy="40230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463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7400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300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200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7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8.png"/><Relationship Id="rId3" Type="http://schemas.openxmlformats.org/officeDocument/2006/relationships/image" Target="../media/image27.emf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9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hyperlink" Target="&#36164;&#26009;&#38142;&#25509;/&#35270;&#39057;/&#38271;.mp4" TargetMode="Externa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image" Target="../media/image31.png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30.png"/><Relationship Id="rId11" Type="http://schemas.openxmlformats.org/officeDocument/2006/relationships/slideLayout" Target="../slideLayouts/slideLayout3.xml"/><Relationship Id="rId10" Type="http://schemas.openxmlformats.org/officeDocument/2006/relationships/tags" Target="../tags/tag10.xml"/><Relationship Id="rId1" Type="http://schemas.openxmlformats.org/officeDocument/2006/relationships/hyperlink" Target="&#36164;&#26009;&#38142;&#25509;/&#35270;&#39057;/&#27604;.mp4" TargetMode="Externa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audio" Target="../media/audio2.wav"/><Relationship Id="rId8" Type="http://schemas.openxmlformats.org/officeDocument/2006/relationships/audio" Target="../media/audio1.wav"/><Relationship Id="rId7" Type="http://schemas.openxmlformats.org/officeDocument/2006/relationships/image" Target="../media/image39.png"/><Relationship Id="rId6" Type="http://schemas.openxmlformats.org/officeDocument/2006/relationships/image" Target="../media/image38.emf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audio" Target="../media/audio3.wav"/><Relationship Id="rId4" Type="http://schemas.microsoft.com/office/2007/relationships/hdphoto" Target="../media/image43.wdp"/><Relationship Id="rId3" Type="http://schemas.openxmlformats.org/officeDocument/2006/relationships/image" Target="../media/image42.png"/><Relationship Id="rId2" Type="http://schemas.microsoft.com/office/2007/relationships/hdphoto" Target="../media/image41.wdp"/><Relationship Id="rId1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image15.wdp"/><Relationship Id="rId3" Type="http://schemas.openxmlformats.org/officeDocument/2006/relationships/image" Target="../media/image14.png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hyperlink" Target="&#36164;&#26009;&#38142;&#25509;/&#35270;&#39057;/&#24052;.mp4" TargetMode="Externa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image" Target="../media/image31.png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30.png"/><Relationship Id="rId14" Type="http://schemas.openxmlformats.org/officeDocument/2006/relationships/slideLayout" Target="../slideLayouts/slideLayout3.xml"/><Relationship Id="rId13" Type="http://schemas.openxmlformats.org/officeDocument/2006/relationships/tags" Target="../tags/tag20.xml"/><Relationship Id="rId12" Type="http://schemas.openxmlformats.org/officeDocument/2006/relationships/tags" Target="../tags/tag19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hyperlink" Target="&#36164;&#26009;&#38142;&#25509;/&#35270;&#39057;/&#25226;.mp4" TargetMode="Externa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png"/><Relationship Id="rId8" Type="http://schemas.microsoft.com/office/2007/relationships/hdphoto" Target="../media/image53.wdp"/><Relationship Id="rId7" Type="http://schemas.openxmlformats.org/officeDocument/2006/relationships/image" Target="../media/image52.png"/><Relationship Id="rId6" Type="http://schemas.microsoft.com/office/2007/relationships/hdphoto" Target="../media/image51.wdp"/><Relationship Id="rId5" Type="http://schemas.openxmlformats.org/officeDocument/2006/relationships/image" Target="../media/image50.png"/><Relationship Id="rId4" Type="http://schemas.microsoft.com/office/2007/relationships/hdphoto" Target="../media/image49.wdp"/><Relationship Id="rId3" Type="http://schemas.openxmlformats.org/officeDocument/2006/relationships/image" Target="../media/image48.png"/><Relationship Id="rId2" Type="http://schemas.microsoft.com/office/2007/relationships/hdphoto" Target="../media/image47.wdp"/><Relationship Id="rId17" Type="http://schemas.openxmlformats.org/officeDocument/2006/relationships/slideLayout" Target="../slideLayouts/slideLayout3.xml"/><Relationship Id="rId16" Type="http://schemas.openxmlformats.org/officeDocument/2006/relationships/image" Target="../media/image61.png"/><Relationship Id="rId15" Type="http://schemas.openxmlformats.org/officeDocument/2006/relationships/image" Target="../media/image60.emf"/><Relationship Id="rId14" Type="http://schemas.microsoft.com/office/2007/relationships/hdphoto" Target="../media/image59.wdp"/><Relationship Id="rId13" Type="http://schemas.openxmlformats.org/officeDocument/2006/relationships/image" Target="../media/image58.png"/><Relationship Id="rId12" Type="http://schemas.microsoft.com/office/2007/relationships/hdphoto" Target="../media/image57.wdp"/><Relationship Id="rId11" Type="http://schemas.openxmlformats.org/officeDocument/2006/relationships/image" Target="../media/image56.png"/><Relationship Id="rId10" Type="http://schemas.microsoft.com/office/2007/relationships/hdphoto" Target="../media/image55.wdp"/><Relationship Id="rId1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9" Type="http://schemas.microsoft.com/office/2007/relationships/hdphoto" Target="../media/image70.wdp"/><Relationship Id="rId8" Type="http://schemas.openxmlformats.org/officeDocument/2006/relationships/image" Target="../media/image69.png"/><Relationship Id="rId7" Type="http://schemas.microsoft.com/office/2007/relationships/hdphoto" Target="../media/image68.wdp"/><Relationship Id="rId6" Type="http://schemas.openxmlformats.org/officeDocument/2006/relationships/image" Target="../media/image67.png"/><Relationship Id="rId5" Type="http://schemas.microsoft.com/office/2007/relationships/hdphoto" Target="../media/image66.wdp"/><Relationship Id="rId4" Type="http://schemas.openxmlformats.org/officeDocument/2006/relationships/image" Target="../media/image65.png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5" Type="http://schemas.openxmlformats.org/officeDocument/2006/relationships/notesSlide" Target="../notesSlides/notesSlide6.xml"/><Relationship Id="rId14" Type="http://schemas.openxmlformats.org/officeDocument/2006/relationships/slideLayout" Target="../slideLayouts/slideLayout3.xml"/><Relationship Id="rId13" Type="http://schemas.microsoft.com/office/2007/relationships/hdphoto" Target="../media/image74.wdp"/><Relationship Id="rId12" Type="http://schemas.openxmlformats.org/officeDocument/2006/relationships/image" Target="../media/image73.png"/><Relationship Id="rId11" Type="http://schemas.microsoft.com/office/2007/relationships/hdphoto" Target="../media/image72.wdp"/><Relationship Id="rId10" Type="http://schemas.openxmlformats.org/officeDocument/2006/relationships/image" Target="../media/image71.png"/><Relationship Id="rId1" Type="http://schemas.openxmlformats.org/officeDocument/2006/relationships/image" Target="../media/image62.emf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3.png"/><Relationship Id="rId8" Type="http://schemas.microsoft.com/office/2007/relationships/hdphoto" Target="../media/image82.wdp"/><Relationship Id="rId7" Type="http://schemas.openxmlformats.org/officeDocument/2006/relationships/image" Target="../media/image81.png"/><Relationship Id="rId6" Type="http://schemas.microsoft.com/office/2007/relationships/hdphoto" Target="../media/image80.wdp"/><Relationship Id="rId5" Type="http://schemas.openxmlformats.org/officeDocument/2006/relationships/image" Target="../media/image79.png"/><Relationship Id="rId4" Type="http://schemas.microsoft.com/office/2007/relationships/hdphoto" Target="../media/image78.wdp"/><Relationship Id="rId3" Type="http://schemas.openxmlformats.org/officeDocument/2006/relationships/image" Target="../media/image77.png"/><Relationship Id="rId2" Type="http://schemas.microsoft.com/office/2007/relationships/hdphoto" Target="../media/image76.wdp"/><Relationship Id="rId18" Type="http://schemas.openxmlformats.org/officeDocument/2006/relationships/slideLayout" Target="../slideLayouts/slideLayout2.xml"/><Relationship Id="rId17" Type="http://schemas.openxmlformats.org/officeDocument/2006/relationships/image" Target="../media/image13.GIF"/><Relationship Id="rId16" Type="http://schemas.openxmlformats.org/officeDocument/2006/relationships/image" Target="../media/image39.png"/><Relationship Id="rId15" Type="http://schemas.openxmlformats.org/officeDocument/2006/relationships/image" Target="../media/image38.emf"/><Relationship Id="rId14" Type="http://schemas.openxmlformats.org/officeDocument/2006/relationships/image" Target="../media/image87.png"/><Relationship Id="rId13" Type="http://schemas.openxmlformats.org/officeDocument/2006/relationships/hyperlink" Target="&#36164;&#26009;&#38142;&#25509;/&#35270;&#39057;/&#23383;&#35789;&#21548;&#20889;6&#27604;&#23614;&#24052;.mp4" TargetMode="External"/><Relationship Id="rId12" Type="http://schemas.microsoft.com/office/2007/relationships/hdphoto" Target="../media/image86.wdp"/><Relationship Id="rId11" Type="http://schemas.openxmlformats.org/officeDocument/2006/relationships/image" Target="../media/image85.png"/><Relationship Id="rId10" Type="http://schemas.microsoft.com/office/2007/relationships/hdphoto" Target="../media/image84.wdp"/><Relationship Id="rId1" Type="http://schemas.openxmlformats.org/officeDocument/2006/relationships/image" Target="../media/image7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microsoft.com/office/2007/relationships/hdphoto" Target="../media/image15.wdp"/><Relationship Id="rId5" Type="http://schemas.openxmlformats.org/officeDocument/2006/relationships/image" Target="../media/image14.png"/><Relationship Id="rId4" Type="http://schemas.openxmlformats.org/officeDocument/2006/relationships/image" Target="../media/image13.GIF"/><Relationship Id="rId3" Type="http://schemas.openxmlformats.org/officeDocument/2006/relationships/image" Target="../media/image12.png"/><Relationship Id="rId2" Type="http://schemas.openxmlformats.org/officeDocument/2006/relationships/hyperlink" Target="&#36164;&#26009;&#38142;&#25509;/&#35270;&#39057;/&#35838;&#25991;&#26391;&#35835;6&#27604;&#23614;&#24052;.mp4" TargetMode="External"/><Relationship Id="rId1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9.png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microsoft.com/office/2007/relationships/hdphoto" Target="../media/image15.wdp"/><Relationship Id="rId3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9.png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5.xml"/><Relationship Id="rId4" Type="http://schemas.microsoft.com/office/2007/relationships/hdphoto" Target="../media/image26.wdp"/><Relationship Id="rId3" Type="http://schemas.openxmlformats.org/officeDocument/2006/relationships/image" Target="../media/image25.png"/><Relationship Id="rId2" Type="http://schemas.microsoft.com/office/2007/relationships/hdphoto" Target="../media/image24.wdp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  <a14:imgEffect>
                      <a14:colorTemperature colorTemp="5400"/>
                    </a14:imgEffect>
                    <a14:imgEffect>
                      <a14:saturation sat="1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"/>
            <a:ext cx="9180512" cy="5155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2915816" y="3467613"/>
            <a:ext cx="3359461" cy="1408394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501825" y="802716"/>
            <a:ext cx="4761078" cy="1481944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200" b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en-US" altLang="zh-CN" sz="3200" b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en-US" altLang="zh-CN" sz="3200" b="1" smtClean="0">
                <a:ln w="9525">
                  <a:noFill/>
                  <a:prstDash val="solid"/>
                </a:ln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bǐ       wěi      ba</a:t>
            </a:r>
            <a:endParaRPr lang="en-US" altLang="zh-CN" sz="3200" b="1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6600" b="1" smtClean="0">
                <a:ln w="9525">
                  <a:noFill/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  比 尾 巴</a:t>
            </a:r>
            <a:endParaRPr lang="zh-CN" altLang="en-US" sz="6600" b="1" dirty="0">
              <a:ln w="9525">
                <a:noFill/>
                <a:prstDash val="solid"/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537146" y="1318263"/>
            <a:ext cx="807171" cy="828068"/>
            <a:chOff x="1683888" y="851414"/>
            <a:chExt cx="975013" cy="100025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3888" y="876657"/>
              <a:ext cx="975013" cy="975013"/>
            </a:xfrm>
            <a:prstGeom prst="rect">
              <a:avLst/>
            </a:prstGeom>
          </p:spPr>
        </p:pic>
        <p:sp>
          <p:nvSpPr>
            <p:cNvPr id="23" name="文本框 6"/>
            <p:cNvSpPr txBox="1"/>
            <p:nvPr/>
          </p:nvSpPr>
          <p:spPr>
            <a:xfrm>
              <a:off x="1876070" y="851414"/>
              <a:ext cx="565796" cy="9294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kumimoji="1" lang="zh-CN" altLang="en-US" sz="4800" b="1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07504" y="51470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131840" y="3467613"/>
            <a:ext cx="2816764" cy="646331"/>
            <a:chOff x="5499652" y="3435846"/>
            <a:chExt cx="2816764" cy="646330"/>
          </a:xfrm>
        </p:grpSpPr>
        <p:sp>
          <p:nvSpPr>
            <p:cNvPr id="27" name="文本框 15">
              <a:hlinkClick r:id="rId4" action="ppaction://hlinksldjump"/>
            </p:cNvPr>
            <p:cNvSpPr txBox="1"/>
            <p:nvPr/>
          </p:nvSpPr>
          <p:spPr>
            <a:xfrm>
              <a:off x="5634111" y="3435846"/>
              <a:ext cx="2547846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第一课时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8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29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  <p:grpSp>
        <p:nvGrpSpPr>
          <p:cNvPr id="30" name="组合 29"/>
          <p:cNvGrpSpPr/>
          <p:nvPr/>
        </p:nvGrpSpPr>
        <p:grpSpPr>
          <a:xfrm>
            <a:off x="3131840" y="4229676"/>
            <a:ext cx="2816764" cy="646331"/>
            <a:chOff x="5499652" y="4197909"/>
            <a:chExt cx="2816764" cy="646330"/>
          </a:xfrm>
        </p:grpSpPr>
        <p:sp>
          <p:nvSpPr>
            <p:cNvPr id="31" name="文本框 15">
              <a:hlinkClick r:id="rId5" action="ppaction://hlinksldjump"/>
            </p:cNvPr>
            <p:cNvSpPr txBox="1"/>
            <p:nvPr/>
          </p:nvSpPr>
          <p:spPr>
            <a:xfrm>
              <a:off x="5634111" y="4197909"/>
              <a:ext cx="2547846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第二课时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2" name="iconfont-1191-870150"/>
            <p:cNvSpPr>
              <a:spLocks noChangeAspect="1"/>
            </p:cNvSpPr>
            <p:nvPr/>
          </p:nvSpPr>
          <p:spPr bwMode="auto">
            <a:xfrm>
              <a:off x="8033446" y="430884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33" name="iconfont-1191-870150"/>
            <p:cNvSpPr>
              <a:spLocks noChangeAspect="1"/>
            </p:cNvSpPr>
            <p:nvPr/>
          </p:nvSpPr>
          <p:spPr bwMode="auto">
            <a:xfrm rot="10800000">
              <a:off x="5499652" y="430884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176576" y="1491630"/>
            <a:ext cx="62838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读一读第</a:t>
            </a:r>
            <a:r>
              <a:rPr lang="en-US" altLang="zh-CN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小节，说说你发现了什么。</a:t>
            </a: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3289">
                        <a14:foregroundMark x1="23490" y1="25592" x2="25727" y2="27515"/>
                        <a14:foregroundMark x1="51902" y1="25000" x2="51007" y2="29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17" y="1275606"/>
            <a:ext cx="1802227" cy="272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79512" y="195487"/>
            <a:ext cx="2610240" cy="720080"/>
            <a:chOff x="377584" y="2859782"/>
            <a:chExt cx="2610240" cy="72008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568" y="2887285"/>
              <a:ext cx="2268000" cy="692577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864933" y="285978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互动课堂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1" y="-20538"/>
            <a:ext cx="4499992" cy="5143500"/>
          </a:xfrm>
          <a:prstGeom prst="rect">
            <a:avLst/>
          </a:prstGeom>
          <a:solidFill>
            <a:srgbClr val="006600">
              <a:alpha val="88000"/>
            </a:srgbClr>
          </a:solidFill>
          <a:ln w="47625">
            <a:solidFill>
              <a:srgbClr val="CC6600"/>
            </a:solidFill>
          </a:ln>
        </p:spPr>
        <p:txBody>
          <a:bodyPr wrap="square">
            <a:noAutofit/>
          </a:bodyPr>
          <a:lstStyle/>
          <a:p>
            <a:pPr eaLnBrk="1" hangingPunct="1">
              <a:lnSpc>
                <a:spcPct val="150000"/>
              </a:lnSpc>
            </a:pPr>
            <a:endParaRPr lang="en-US" altLang="zh-CN" sz="3300" b="1" spc="-6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3300" b="1" spc="-6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300" b="1" spc="-6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</a:t>
            </a:r>
            <a:r>
              <a:rPr lang="zh-CN" altLang="en-US" sz="3300" b="1" spc="-6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的尾巴长？</a:t>
            </a:r>
            <a:endParaRPr lang="en-US" altLang="zh-CN" sz="3300" b="1" spc="-6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300" b="1" spc="-6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谁的尾巴短？</a:t>
            </a:r>
            <a:endParaRPr lang="en-US" altLang="zh-CN" sz="3300" b="1" spc="-6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300" b="1" spc="-6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谁的尾巴好像一把伞</a:t>
            </a:r>
            <a:r>
              <a:rPr lang="zh-CN" altLang="en-US" sz="3300" b="1" spc="-6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3300" b="1" spc="-6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60890" y="0"/>
            <a:ext cx="4583110" cy="5143500"/>
          </a:xfrm>
          <a:prstGeom prst="rect">
            <a:avLst/>
          </a:prstGeom>
          <a:solidFill>
            <a:srgbClr val="006600"/>
          </a:solidFill>
          <a:ln w="47625">
            <a:solidFill>
              <a:srgbClr val="CC6600"/>
            </a:solidFill>
          </a:ln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endParaRPr lang="en-US" altLang="zh-CN" sz="3300" b="1" spc="-6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300" b="1" spc="-6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300" b="1" spc="-6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猴子的尾巴长。</a:t>
            </a:r>
            <a:endParaRPr lang="en-US" altLang="zh-CN" sz="3300" b="1" spc="-6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300" b="1" spc="-6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兔子的尾巴短。</a:t>
            </a:r>
            <a:endParaRPr lang="en-US" altLang="zh-CN" sz="3300" b="1" spc="-6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300" b="1" spc="-6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松鼠的尾巴好像一把伞。</a:t>
            </a:r>
            <a:endParaRPr lang="zh-CN" altLang="en-US" sz="3300" b="1" spc="-6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35496" y="-20538"/>
            <a:ext cx="4499992" cy="5143500"/>
          </a:xfrm>
          <a:prstGeom prst="rect">
            <a:avLst/>
          </a:prstGeom>
          <a:noFill/>
          <a:ln w="47625">
            <a:noFill/>
          </a:ln>
        </p:spPr>
        <p:txBody>
          <a:bodyPr wrap="square">
            <a:noAutofit/>
          </a:bodyPr>
          <a:lstStyle/>
          <a:p>
            <a:pPr eaLnBrk="1" hangingPunct="1">
              <a:lnSpc>
                <a:spcPct val="150000"/>
              </a:lnSpc>
            </a:pPr>
            <a:endParaRPr lang="en-US" altLang="zh-CN" sz="3300" b="1" spc="-6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3300" b="1" spc="-6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300" b="1" spc="-6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？</a:t>
            </a:r>
            <a:endParaRPr lang="en-US" altLang="zh-CN" sz="3300" b="1" spc="-6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300" b="1" spc="-6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300" b="1" spc="-6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？</a:t>
            </a:r>
            <a:endParaRPr lang="en-US" altLang="zh-CN" sz="3300" b="1" spc="-6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300" b="1" spc="-6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？</a:t>
            </a:r>
            <a:endParaRPr lang="en-US" altLang="zh-CN" sz="3300" b="1" spc="-6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79512" y="483957"/>
            <a:ext cx="1443074" cy="77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FFFF00"/>
                </a:solidFill>
                <a:latin typeface="+mn-ea"/>
                <a:ea typeface="+mn-ea"/>
              </a:rPr>
              <a:t>问句</a:t>
            </a:r>
            <a:endParaRPr lang="zh-CN" altLang="en-US" sz="3600" b="1" dirty="0">
              <a:solidFill>
                <a:srgbClr val="FFFF00"/>
              </a:solidFill>
              <a:latin typeface="+mn-ea"/>
              <a:ea typeface="+mn-ea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179511" y="3939902"/>
            <a:ext cx="3168353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smtClean="0">
                <a:solidFill>
                  <a:srgbClr val="FFFF00"/>
                </a:solidFill>
                <a:latin typeface="+mn-ea"/>
                <a:ea typeface="+mn-ea"/>
              </a:rPr>
              <a:t>末尾语气上扬</a:t>
            </a:r>
            <a:endParaRPr lang="zh-CN" altLang="en-US" sz="3600" b="1" dirty="0">
              <a:solidFill>
                <a:srgbClr val="FFFF00"/>
              </a:solidFill>
              <a:latin typeface="+mn-ea"/>
              <a:ea typeface="+mn-ea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4932040" y="483957"/>
            <a:ext cx="1443074" cy="77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smtClean="0">
                <a:solidFill>
                  <a:srgbClr val="FFFF00"/>
                </a:solidFill>
                <a:latin typeface="+mn-ea"/>
                <a:ea typeface="+mn-ea"/>
              </a:rPr>
              <a:t>答句</a:t>
            </a:r>
            <a:endParaRPr lang="zh-CN" altLang="en-US" sz="3600" b="1" dirty="0">
              <a:solidFill>
                <a:srgbClr val="FFFF00"/>
              </a:solidFill>
              <a:latin typeface="+mn-ea"/>
              <a:ea typeface="+mn-ea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916438" y="3939902"/>
            <a:ext cx="3168353" cy="77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smtClean="0">
                <a:solidFill>
                  <a:srgbClr val="FFFF00"/>
                </a:solidFill>
                <a:latin typeface="+mn-ea"/>
                <a:ea typeface="+mn-ea"/>
              </a:rPr>
              <a:t>语气比较平缓</a:t>
            </a:r>
            <a:endParaRPr lang="zh-CN" altLang="en-US" sz="3600" b="1" dirty="0">
              <a:solidFill>
                <a:srgbClr val="FFFF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60890" y="0"/>
            <a:ext cx="4583110" cy="5143500"/>
          </a:xfrm>
          <a:prstGeom prst="rect">
            <a:avLst/>
          </a:prstGeom>
          <a:solidFill>
            <a:srgbClr val="006600"/>
          </a:solidFill>
          <a:ln w="47625">
            <a:solidFill>
              <a:srgbClr val="CC6600"/>
            </a:solidFill>
          </a:ln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endParaRPr lang="en-US" altLang="zh-CN" sz="3300" b="1" spc="-6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300" b="1" spc="-6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300" b="1" spc="-6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猴子的尾巴长。</a:t>
            </a:r>
            <a:endParaRPr lang="en-US" altLang="zh-CN" sz="3300" b="1" spc="-6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300" b="1" spc="-6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兔子的尾巴短。</a:t>
            </a:r>
            <a:endParaRPr lang="en-US" altLang="zh-CN" sz="3300" b="1" spc="-6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300" b="1" spc="-6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松鼠的尾巴好像一把伞。</a:t>
            </a:r>
            <a:endParaRPr lang="zh-CN" altLang="en-US" sz="3300" b="1" spc="-6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4932040" y="483957"/>
            <a:ext cx="1443074" cy="77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smtClean="0">
                <a:solidFill>
                  <a:srgbClr val="FFFF00"/>
                </a:solidFill>
                <a:latin typeface="+mn-ea"/>
                <a:ea typeface="+mn-ea"/>
              </a:rPr>
              <a:t>答句</a:t>
            </a:r>
            <a:endParaRPr lang="zh-CN" altLang="en-US" sz="3600" b="1" dirty="0">
              <a:solidFill>
                <a:srgbClr val="FFFF00"/>
              </a:solidFill>
              <a:latin typeface="+mn-ea"/>
              <a:ea typeface="+mn-ea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365482" y="987574"/>
            <a:ext cx="399049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用肯定的语气读一读答句，看看动物的尾巴有什么特点。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957309" y="1541225"/>
            <a:ext cx="2318547" cy="2326669"/>
            <a:chOff x="5534807" y="1672548"/>
            <a:chExt cx="2318547" cy="2326669"/>
          </a:xfrm>
        </p:grpSpPr>
        <p:sp>
          <p:nvSpPr>
            <p:cNvPr id="62" name="矩形 61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/>
          <p:cNvGrpSpPr/>
          <p:nvPr/>
        </p:nvGrpSpPr>
        <p:grpSpPr>
          <a:xfrm>
            <a:off x="1272153" y="1818289"/>
            <a:ext cx="1688859" cy="1772541"/>
            <a:chOff x="2735263" y="755650"/>
            <a:chExt cx="704850" cy="739775"/>
          </a:xfrm>
        </p:grpSpPr>
        <p:sp>
          <p:nvSpPr>
            <p:cNvPr id="68" name="Freeform 56"/>
            <p:cNvSpPr/>
            <p:nvPr/>
          </p:nvSpPr>
          <p:spPr bwMode="auto">
            <a:xfrm>
              <a:off x="2887663" y="755650"/>
              <a:ext cx="209550" cy="739775"/>
            </a:xfrm>
            <a:custGeom>
              <a:avLst/>
              <a:gdLst>
                <a:gd name="T0" fmla="*/ 148 w 263"/>
                <a:gd name="T1" fmla="*/ 829 h 933"/>
                <a:gd name="T2" fmla="*/ 115 w 263"/>
                <a:gd name="T3" fmla="*/ 857 h 933"/>
                <a:gd name="T4" fmla="*/ 91 w 263"/>
                <a:gd name="T5" fmla="*/ 880 h 933"/>
                <a:gd name="T6" fmla="*/ 76 w 263"/>
                <a:gd name="T7" fmla="*/ 900 h 933"/>
                <a:gd name="T8" fmla="*/ 62 w 263"/>
                <a:gd name="T9" fmla="*/ 922 h 933"/>
                <a:gd name="T10" fmla="*/ 49 w 263"/>
                <a:gd name="T11" fmla="*/ 933 h 933"/>
                <a:gd name="T12" fmla="*/ 34 w 263"/>
                <a:gd name="T13" fmla="*/ 930 h 933"/>
                <a:gd name="T14" fmla="*/ 20 w 263"/>
                <a:gd name="T15" fmla="*/ 911 h 933"/>
                <a:gd name="T16" fmla="*/ 5 w 263"/>
                <a:gd name="T17" fmla="*/ 882 h 933"/>
                <a:gd name="T18" fmla="*/ 1 w 263"/>
                <a:gd name="T19" fmla="*/ 861 h 933"/>
                <a:gd name="T20" fmla="*/ 4 w 263"/>
                <a:gd name="T21" fmla="*/ 844 h 933"/>
                <a:gd name="T22" fmla="*/ 18 w 263"/>
                <a:gd name="T23" fmla="*/ 822 h 933"/>
                <a:gd name="T24" fmla="*/ 31 w 263"/>
                <a:gd name="T25" fmla="*/ 804 h 933"/>
                <a:gd name="T26" fmla="*/ 41 w 263"/>
                <a:gd name="T27" fmla="*/ 775 h 933"/>
                <a:gd name="T28" fmla="*/ 49 w 263"/>
                <a:gd name="T29" fmla="*/ 731 h 933"/>
                <a:gd name="T30" fmla="*/ 56 w 263"/>
                <a:gd name="T31" fmla="*/ 671 h 933"/>
                <a:gd name="T32" fmla="*/ 66 w 263"/>
                <a:gd name="T33" fmla="*/ 448 h 933"/>
                <a:gd name="T34" fmla="*/ 69 w 263"/>
                <a:gd name="T35" fmla="*/ 318 h 933"/>
                <a:gd name="T36" fmla="*/ 65 w 263"/>
                <a:gd name="T37" fmla="*/ 205 h 933"/>
                <a:gd name="T38" fmla="*/ 59 w 263"/>
                <a:gd name="T39" fmla="*/ 134 h 933"/>
                <a:gd name="T40" fmla="*/ 52 w 263"/>
                <a:gd name="T41" fmla="*/ 95 h 933"/>
                <a:gd name="T42" fmla="*/ 43 w 263"/>
                <a:gd name="T43" fmla="*/ 65 h 933"/>
                <a:gd name="T44" fmla="*/ 33 w 263"/>
                <a:gd name="T45" fmla="*/ 46 h 933"/>
                <a:gd name="T46" fmla="*/ 18 w 263"/>
                <a:gd name="T47" fmla="*/ 30 h 933"/>
                <a:gd name="T48" fmla="*/ 11 w 263"/>
                <a:gd name="T49" fmla="*/ 16 h 933"/>
                <a:gd name="T50" fmla="*/ 16 w 263"/>
                <a:gd name="T51" fmla="*/ 4 h 933"/>
                <a:gd name="T52" fmla="*/ 33 w 263"/>
                <a:gd name="T53" fmla="*/ 0 h 933"/>
                <a:gd name="T54" fmla="*/ 58 w 263"/>
                <a:gd name="T55" fmla="*/ 5 h 933"/>
                <a:gd name="T56" fmla="*/ 98 w 263"/>
                <a:gd name="T57" fmla="*/ 26 h 933"/>
                <a:gd name="T58" fmla="*/ 116 w 263"/>
                <a:gd name="T59" fmla="*/ 39 h 933"/>
                <a:gd name="T60" fmla="*/ 124 w 263"/>
                <a:gd name="T61" fmla="*/ 52 h 933"/>
                <a:gd name="T62" fmla="*/ 126 w 263"/>
                <a:gd name="T63" fmla="*/ 73 h 933"/>
                <a:gd name="T64" fmla="*/ 123 w 263"/>
                <a:gd name="T65" fmla="*/ 98 h 933"/>
                <a:gd name="T66" fmla="*/ 120 w 263"/>
                <a:gd name="T67" fmla="*/ 124 h 933"/>
                <a:gd name="T68" fmla="*/ 119 w 263"/>
                <a:gd name="T69" fmla="*/ 165 h 933"/>
                <a:gd name="T70" fmla="*/ 117 w 263"/>
                <a:gd name="T71" fmla="*/ 219 h 933"/>
                <a:gd name="T72" fmla="*/ 115 w 263"/>
                <a:gd name="T73" fmla="*/ 306 h 933"/>
                <a:gd name="T74" fmla="*/ 110 w 263"/>
                <a:gd name="T75" fmla="*/ 446 h 933"/>
                <a:gd name="T76" fmla="*/ 108 w 263"/>
                <a:gd name="T77" fmla="*/ 555 h 933"/>
                <a:gd name="T78" fmla="*/ 105 w 263"/>
                <a:gd name="T79" fmla="*/ 609 h 933"/>
                <a:gd name="T80" fmla="*/ 103 w 263"/>
                <a:gd name="T81" fmla="*/ 655 h 933"/>
                <a:gd name="T82" fmla="*/ 102 w 263"/>
                <a:gd name="T83" fmla="*/ 692 h 933"/>
                <a:gd name="T84" fmla="*/ 99 w 263"/>
                <a:gd name="T85" fmla="*/ 722 h 933"/>
                <a:gd name="T86" fmla="*/ 98 w 263"/>
                <a:gd name="T87" fmla="*/ 746 h 933"/>
                <a:gd name="T88" fmla="*/ 98 w 263"/>
                <a:gd name="T89" fmla="*/ 764 h 933"/>
                <a:gd name="T90" fmla="*/ 98 w 263"/>
                <a:gd name="T91" fmla="*/ 775 h 933"/>
                <a:gd name="T92" fmla="*/ 101 w 263"/>
                <a:gd name="T93" fmla="*/ 779 h 933"/>
                <a:gd name="T94" fmla="*/ 110 w 263"/>
                <a:gd name="T95" fmla="*/ 778 h 933"/>
                <a:gd name="T96" fmla="*/ 128 w 263"/>
                <a:gd name="T97" fmla="*/ 771 h 933"/>
                <a:gd name="T98" fmla="*/ 156 w 263"/>
                <a:gd name="T99" fmla="*/ 758 h 933"/>
                <a:gd name="T100" fmla="*/ 191 w 263"/>
                <a:gd name="T101" fmla="*/ 740 h 933"/>
                <a:gd name="T102" fmla="*/ 221 w 263"/>
                <a:gd name="T103" fmla="*/ 727 h 933"/>
                <a:gd name="T104" fmla="*/ 243 w 263"/>
                <a:gd name="T105" fmla="*/ 718 h 933"/>
                <a:gd name="T106" fmla="*/ 257 w 263"/>
                <a:gd name="T107" fmla="*/ 717 h 933"/>
                <a:gd name="T108" fmla="*/ 263 w 263"/>
                <a:gd name="T109" fmla="*/ 722 h 933"/>
                <a:gd name="T110" fmla="*/ 256 w 263"/>
                <a:gd name="T111" fmla="*/ 733 h 933"/>
                <a:gd name="T112" fmla="*/ 236 w 263"/>
                <a:gd name="T113" fmla="*/ 753 h 933"/>
                <a:gd name="T114" fmla="*/ 206 w 263"/>
                <a:gd name="T115" fmla="*/ 779 h 933"/>
                <a:gd name="T116" fmla="*/ 177 w 263"/>
                <a:gd name="T117" fmla="*/ 804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3" h="933">
                  <a:moveTo>
                    <a:pt x="177" y="804"/>
                  </a:moveTo>
                  <a:lnTo>
                    <a:pt x="167" y="812"/>
                  </a:lnTo>
                  <a:lnTo>
                    <a:pt x="156" y="821"/>
                  </a:lnTo>
                  <a:lnTo>
                    <a:pt x="148" y="829"/>
                  </a:lnTo>
                  <a:lnTo>
                    <a:pt x="138" y="836"/>
                  </a:lnTo>
                  <a:lnTo>
                    <a:pt x="130" y="843"/>
                  </a:lnTo>
                  <a:lnTo>
                    <a:pt x="121" y="850"/>
                  </a:lnTo>
                  <a:lnTo>
                    <a:pt x="115" y="857"/>
                  </a:lnTo>
                  <a:lnTo>
                    <a:pt x="108" y="864"/>
                  </a:lnTo>
                  <a:lnTo>
                    <a:pt x="102" y="869"/>
                  </a:lnTo>
                  <a:lnTo>
                    <a:pt x="97" y="875"/>
                  </a:lnTo>
                  <a:lnTo>
                    <a:pt x="91" y="880"/>
                  </a:lnTo>
                  <a:lnTo>
                    <a:pt x="87" y="886"/>
                  </a:lnTo>
                  <a:lnTo>
                    <a:pt x="83" y="891"/>
                  </a:lnTo>
                  <a:lnTo>
                    <a:pt x="79" y="895"/>
                  </a:lnTo>
                  <a:lnTo>
                    <a:pt x="76" y="900"/>
                  </a:lnTo>
                  <a:lnTo>
                    <a:pt x="73" y="904"/>
                  </a:lnTo>
                  <a:lnTo>
                    <a:pt x="69" y="911"/>
                  </a:lnTo>
                  <a:lnTo>
                    <a:pt x="66" y="918"/>
                  </a:lnTo>
                  <a:lnTo>
                    <a:pt x="62" y="922"/>
                  </a:lnTo>
                  <a:lnTo>
                    <a:pt x="59" y="926"/>
                  </a:lnTo>
                  <a:lnTo>
                    <a:pt x="55" y="930"/>
                  </a:lnTo>
                  <a:lnTo>
                    <a:pt x="52" y="931"/>
                  </a:lnTo>
                  <a:lnTo>
                    <a:pt x="49" y="933"/>
                  </a:lnTo>
                  <a:lnTo>
                    <a:pt x="47" y="933"/>
                  </a:lnTo>
                  <a:lnTo>
                    <a:pt x="43" y="933"/>
                  </a:lnTo>
                  <a:lnTo>
                    <a:pt x="38" y="931"/>
                  </a:lnTo>
                  <a:lnTo>
                    <a:pt x="34" y="930"/>
                  </a:lnTo>
                  <a:lnTo>
                    <a:pt x="31" y="926"/>
                  </a:lnTo>
                  <a:lnTo>
                    <a:pt x="27" y="922"/>
                  </a:lnTo>
                  <a:lnTo>
                    <a:pt x="23" y="918"/>
                  </a:lnTo>
                  <a:lnTo>
                    <a:pt x="20" y="911"/>
                  </a:lnTo>
                  <a:lnTo>
                    <a:pt x="16" y="904"/>
                  </a:lnTo>
                  <a:lnTo>
                    <a:pt x="12" y="897"/>
                  </a:lnTo>
                  <a:lnTo>
                    <a:pt x="8" y="888"/>
                  </a:lnTo>
                  <a:lnTo>
                    <a:pt x="5" y="882"/>
                  </a:lnTo>
                  <a:lnTo>
                    <a:pt x="4" y="876"/>
                  </a:lnTo>
                  <a:lnTo>
                    <a:pt x="2" y="870"/>
                  </a:lnTo>
                  <a:lnTo>
                    <a:pt x="1" y="865"/>
                  </a:lnTo>
                  <a:lnTo>
                    <a:pt x="1" y="861"/>
                  </a:lnTo>
                  <a:lnTo>
                    <a:pt x="0" y="858"/>
                  </a:lnTo>
                  <a:lnTo>
                    <a:pt x="1" y="854"/>
                  </a:lnTo>
                  <a:lnTo>
                    <a:pt x="2" y="848"/>
                  </a:lnTo>
                  <a:lnTo>
                    <a:pt x="4" y="844"/>
                  </a:lnTo>
                  <a:lnTo>
                    <a:pt x="7" y="839"/>
                  </a:lnTo>
                  <a:lnTo>
                    <a:pt x="9" y="833"/>
                  </a:lnTo>
                  <a:lnTo>
                    <a:pt x="13" y="828"/>
                  </a:lnTo>
                  <a:lnTo>
                    <a:pt x="18" y="822"/>
                  </a:lnTo>
                  <a:lnTo>
                    <a:pt x="23" y="816"/>
                  </a:lnTo>
                  <a:lnTo>
                    <a:pt x="26" y="814"/>
                  </a:lnTo>
                  <a:lnTo>
                    <a:pt x="29" y="810"/>
                  </a:lnTo>
                  <a:lnTo>
                    <a:pt x="31" y="804"/>
                  </a:lnTo>
                  <a:lnTo>
                    <a:pt x="34" y="798"/>
                  </a:lnTo>
                  <a:lnTo>
                    <a:pt x="37" y="792"/>
                  </a:lnTo>
                  <a:lnTo>
                    <a:pt x="38" y="785"/>
                  </a:lnTo>
                  <a:lnTo>
                    <a:pt x="41" y="775"/>
                  </a:lnTo>
                  <a:lnTo>
                    <a:pt x="44" y="765"/>
                  </a:lnTo>
                  <a:lnTo>
                    <a:pt x="45" y="756"/>
                  </a:lnTo>
                  <a:lnTo>
                    <a:pt x="48" y="743"/>
                  </a:lnTo>
                  <a:lnTo>
                    <a:pt x="49" y="731"/>
                  </a:lnTo>
                  <a:lnTo>
                    <a:pt x="52" y="717"/>
                  </a:lnTo>
                  <a:lnTo>
                    <a:pt x="54" y="703"/>
                  </a:lnTo>
                  <a:lnTo>
                    <a:pt x="55" y="688"/>
                  </a:lnTo>
                  <a:lnTo>
                    <a:pt x="56" y="671"/>
                  </a:lnTo>
                  <a:lnTo>
                    <a:pt x="58" y="653"/>
                  </a:lnTo>
                  <a:lnTo>
                    <a:pt x="61" y="584"/>
                  </a:lnTo>
                  <a:lnTo>
                    <a:pt x="63" y="516"/>
                  </a:lnTo>
                  <a:lnTo>
                    <a:pt x="66" y="448"/>
                  </a:lnTo>
                  <a:lnTo>
                    <a:pt x="67" y="415"/>
                  </a:lnTo>
                  <a:lnTo>
                    <a:pt x="69" y="382"/>
                  </a:lnTo>
                  <a:lnTo>
                    <a:pt x="69" y="349"/>
                  </a:lnTo>
                  <a:lnTo>
                    <a:pt x="69" y="318"/>
                  </a:lnTo>
                  <a:lnTo>
                    <a:pt x="67" y="288"/>
                  </a:lnTo>
                  <a:lnTo>
                    <a:pt x="67" y="260"/>
                  </a:lnTo>
                  <a:lnTo>
                    <a:pt x="66" y="232"/>
                  </a:lnTo>
                  <a:lnTo>
                    <a:pt x="65" y="205"/>
                  </a:lnTo>
                  <a:lnTo>
                    <a:pt x="63" y="180"/>
                  </a:lnTo>
                  <a:lnTo>
                    <a:pt x="62" y="156"/>
                  </a:lnTo>
                  <a:lnTo>
                    <a:pt x="61" y="144"/>
                  </a:lnTo>
                  <a:lnTo>
                    <a:pt x="59" y="134"/>
                  </a:lnTo>
                  <a:lnTo>
                    <a:pt x="58" y="123"/>
                  </a:lnTo>
                  <a:lnTo>
                    <a:pt x="55" y="113"/>
                  </a:lnTo>
                  <a:lnTo>
                    <a:pt x="54" y="104"/>
                  </a:lnTo>
                  <a:lnTo>
                    <a:pt x="52" y="95"/>
                  </a:lnTo>
                  <a:lnTo>
                    <a:pt x="49" y="87"/>
                  </a:lnTo>
                  <a:lnTo>
                    <a:pt x="47" y="79"/>
                  </a:lnTo>
                  <a:lnTo>
                    <a:pt x="45" y="72"/>
                  </a:lnTo>
                  <a:lnTo>
                    <a:pt x="43" y="65"/>
                  </a:lnTo>
                  <a:lnTo>
                    <a:pt x="40" y="59"/>
                  </a:lnTo>
                  <a:lnTo>
                    <a:pt x="38" y="54"/>
                  </a:lnTo>
                  <a:lnTo>
                    <a:pt x="36" y="50"/>
                  </a:lnTo>
                  <a:lnTo>
                    <a:pt x="33" y="46"/>
                  </a:lnTo>
                  <a:lnTo>
                    <a:pt x="30" y="41"/>
                  </a:lnTo>
                  <a:lnTo>
                    <a:pt x="27" y="39"/>
                  </a:lnTo>
                  <a:lnTo>
                    <a:pt x="22" y="34"/>
                  </a:lnTo>
                  <a:lnTo>
                    <a:pt x="18" y="30"/>
                  </a:lnTo>
                  <a:lnTo>
                    <a:pt x="15" y="26"/>
                  </a:lnTo>
                  <a:lnTo>
                    <a:pt x="12" y="23"/>
                  </a:lnTo>
                  <a:lnTo>
                    <a:pt x="11" y="19"/>
                  </a:lnTo>
                  <a:lnTo>
                    <a:pt x="11" y="16"/>
                  </a:lnTo>
                  <a:lnTo>
                    <a:pt x="11" y="12"/>
                  </a:lnTo>
                  <a:lnTo>
                    <a:pt x="12" y="10"/>
                  </a:lnTo>
                  <a:lnTo>
                    <a:pt x="13" y="7"/>
                  </a:lnTo>
                  <a:lnTo>
                    <a:pt x="16" y="4"/>
                  </a:lnTo>
                  <a:lnTo>
                    <a:pt x="19" y="3"/>
                  </a:lnTo>
                  <a:lnTo>
                    <a:pt x="23" y="1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7" y="1"/>
                  </a:lnTo>
                  <a:lnTo>
                    <a:pt x="52" y="3"/>
                  </a:lnTo>
                  <a:lnTo>
                    <a:pt x="58" y="5"/>
                  </a:lnTo>
                  <a:lnTo>
                    <a:pt x="69" y="11"/>
                  </a:lnTo>
                  <a:lnTo>
                    <a:pt x="81" y="16"/>
                  </a:lnTo>
                  <a:lnTo>
                    <a:pt x="92" y="22"/>
                  </a:lnTo>
                  <a:lnTo>
                    <a:pt x="98" y="26"/>
                  </a:lnTo>
                  <a:lnTo>
                    <a:pt x="103" y="29"/>
                  </a:lnTo>
                  <a:lnTo>
                    <a:pt x="108" y="32"/>
                  </a:lnTo>
                  <a:lnTo>
                    <a:pt x="112" y="34"/>
                  </a:lnTo>
                  <a:lnTo>
                    <a:pt x="116" y="39"/>
                  </a:lnTo>
                  <a:lnTo>
                    <a:pt x="119" y="41"/>
                  </a:lnTo>
                  <a:lnTo>
                    <a:pt x="121" y="44"/>
                  </a:lnTo>
                  <a:lnTo>
                    <a:pt x="123" y="47"/>
                  </a:lnTo>
                  <a:lnTo>
                    <a:pt x="124" y="52"/>
                  </a:lnTo>
                  <a:lnTo>
                    <a:pt x="126" y="57"/>
                  </a:lnTo>
                  <a:lnTo>
                    <a:pt x="126" y="62"/>
                  </a:lnTo>
                  <a:lnTo>
                    <a:pt x="126" y="68"/>
                  </a:lnTo>
                  <a:lnTo>
                    <a:pt x="126" y="73"/>
                  </a:lnTo>
                  <a:lnTo>
                    <a:pt x="126" y="79"/>
                  </a:lnTo>
                  <a:lnTo>
                    <a:pt x="124" y="86"/>
                  </a:lnTo>
                  <a:lnTo>
                    <a:pt x="123" y="94"/>
                  </a:lnTo>
                  <a:lnTo>
                    <a:pt x="123" y="98"/>
                  </a:lnTo>
                  <a:lnTo>
                    <a:pt x="121" y="102"/>
                  </a:lnTo>
                  <a:lnTo>
                    <a:pt x="121" y="109"/>
                  </a:lnTo>
                  <a:lnTo>
                    <a:pt x="121" y="116"/>
                  </a:lnTo>
                  <a:lnTo>
                    <a:pt x="120" y="124"/>
                  </a:lnTo>
                  <a:lnTo>
                    <a:pt x="120" y="133"/>
                  </a:lnTo>
                  <a:lnTo>
                    <a:pt x="120" y="142"/>
                  </a:lnTo>
                  <a:lnTo>
                    <a:pt x="120" y="154"/>
                  </a:lnTo>
                  <a:lnTo>
                    <a:pt x="119" y="165"/>
                  </a:lnTo>
                  <a:lnTo>
                    <a:pt x="119" y="177"/>
                  </a:lnTo>
                  <a:lnTo>
                    <a:pt x="119" y="189"/>
                  </a:lnTo>
                  <a:lnTo>
                    <a:pt x="117" y="203"/>
                  </a:lnTo>
                  <a:lnTo>
                    <a:pt x="117" y="219"/>
                  </a:lnTo>
                  <a:lnTo>
                    <a:pt x="117" y="235"/>
                  </a:lnTo>
                  <a:lnTo>
                    <a:pt x="116" y="252"/>
                  </a:lnTo>
                  <a:lnTo>
                    <a:pt x="116" y="268"/>
                  </a:lnTo>
                  <a:lnTo>
                    <a:pt x="115" y="306"/>
                  </a:lnTo>
                  <a:lnTo>
                    <a:pt x="113" y="342"/>
                  </a:lnTo>
                  <a:lnTo>
                    <a:pt x="113" y="378"/>
                  </a:lnTo>
                  <a:lnTo>
                    <a:pt x="112" y="412"/>
                  </a:lnTo>
                  <a:lnTo>
                    <a:pt x="110" y="446"/>
                  </a:lnTo>
                  <a:lnTo>
                    <a:pt x="110" y="479"/>
                  </a:lnTo>
                  <a:lnTo>
                    <a:pt x="109" y="511"/>
                  </a:lnTo>
                  <a:lnTo>
                    <a:pt x="108" y="541"/>
                  </a:lnTo>
                  <a:lnTo>
                    <a:pt x="108" y="555"/>
                  </a:lnTo>
                  <a:lnTo>
                    <a:pt x="106" y="569"/>
                  </a:lnTo>
                  <a:lnTo>
                    <a:pt x="106" y="583"/>
                  </a:lnTo>
                  <a:lnTo>
                    <a:pt x="106" y="596"/>
                  </a:lnTo>
                  <a:lnTo>
                    <a:pt x="105" y="609"/>
                  </a:lnTo>
                  <a:lnTo>
                    <a:pt x="105" y="621"/>
                  </a:lnTo>
                  <a:lnTo>
                    <a:pt x="105" y="632"/>
                  </a:lnTo>
                  <a:lnTo>
                    <a:pt x="103" y="643"/>
                  </a:lnTo>
                  <a:lnTo>
                    <a:pt x="103" y="655"/>
                  </a:lnTo>
                  <a:lnTo>
                    <a:pt x="103" y="664"/>
                  </a:lnTo>
                  <a:lnTo>
                    <a:pt x="103" y="674"/>
                  </a:lnTo>
                  <a:lnTo>
                    <a:pt x="102" y="684"/>
                  </a:lnTo>
                  <a:lnTo>
                    <a:pt x="102" y="692"/>
                  </a:lnTo>
                  <a:lnTo>
                    <a:pt x="102" y="700"/>
                  </a:lnTo>
                  <a:lnTo>
                    <a:pt x="101" y="709"/>
                  </a:lnTo>
                  <a:lnTo>
                    <a:pt x="101" y="715"/>
                  </a:lnTo>
                  <a:lnTo>
                    <a:pt x="99" y="722"/>
                  </a:lnTo>
                  <a:lnTo>
                    <a:pt x="99" y="729"/>
                  </a:lnTo>
                  <a:lnTo>
                    <a:pt x="98" y="735"/>
                  </a:lnTo>
                  <a:lnTo>
                    <a:pt x="98" y="740"/>
                  </a:lnTo>
                  <a:lnTo>
                    <a:pt x="98" y="746"/>
                  </a:lnTo>
                  <a:lnTo>
                    <a:pt x="98" y="751"/>
                  </a:lnTo>
                  <a:lnTo>
                    <a:pt x="98" y="756"/>
                  </a:lnTo>
                  <a:lnTo>
                    <a:pt x="98" y="760"/>
                  </a:lnTo>
                  <a:lnTo>
                    <a:pt x="98" y="764"/>
                  </a:lnTo>
                  <a:lnTo>
                    <a:pt x="98" y="767"/>
                  </a:lnTo>
                  <a:lnTo>
                    <a:pt x="98" y="769"/>
                  </a:lnTo>
                  <a:lnTo>
                    <a:pt x="98" y="772"/>
                  </a:lnTo>
                  <a:lnTo>
                    <a:pt x="98" y="775"/>
                  </a:lnTo>
                  <a:lnTo>
                    <a:pt x="99" y="776"/>
                  </a:lnTo>
                  <a:lnTo>
                    <a:pt x="99" y="778"/>
                  </a:lnTo>
                  <a:lnTo>
                    <a:pt x="101" y="779"/>
                  </a:lnTo>
                  <a:lnTo>
                    <a:pt x="101" y="779"/>
                  </a:lnTo>
                  <a:lnTo>
                    <a:pt x="103" y="779"/>
                  </a:lnTo>
                  <a:lnTo>
                    <a:pt x="105" y="779"/>
                  </a:lnTo>
                  <a:lnTo>
                    <a:pt x="108" y="779"/>
                  </a:lnTo>
                  <a:lnTo>
                    <a:pt x="110" y="778"/>
                  </a:lnTo>
                  <a:lnTo>
                    <a:pt x="115" y="776"/>
                  </a:lnTo>
                  <a:lnTo>
                    <a:pt x="119" y="775"/>
                  </a:lnTo>
                  <a:lnTo>
                    <a:pt x="123" y="774"/>
                  </a:lnTo>
                  <a:lnTo>
                    <a:pt x="128" y="771"/>
                  </a:lnTo>
                  <a:lnTo>
                    <a:pt x="134" y="768"/>
                  </a:lnTo>
                  <a:lnTo>
                    <a:pt x="141" y="765"/>
                  </a:lnTo>
                  <a:lnTo>
                    <a:pt x="148" y="761"/>
                  </a:lnTo>
                  <a:lnTo>
                    <a:pt x="156" y="758"/>
                  </a:lnTo>
                  <a:lnTo>
                    <a:pt x="163" y="754"/>
                  </a:lnTo>
                  <a:lnTo>
                    <a:pt x="171" y="750"/>
                  </a:lnTo>
                  <a:lnTo>
                    <a:pt x="181" y="745"/>
                  </a:lnTo>
                  <a:lnTo>
                    <a:pt x="191" y="740"/>
                  </a:lnTo>
                  <a:lnTo>
                    <a:pt x="199" y="736"/>
                  </a:lnTo>
                  <a:lnTo>
                    <a:pt x="207" y="732"/>
                  </a:lnTo>
                  <a:lnTo>
                    <a:pt x="214" y="729"/>
                  </a:lnTo>
                  <a:lnTo>
                    <a:pt x="221" y="727"/>
                  </a:lnTo>
                  <a:lnTo>
                    <a:pt x="228" y="724"/>
                  </a:lnTo>
                  <a:lnTo>
                    <a:pt x="234" y="721"/>
                  </a:lnTo>
                  <a:lnTo>
                    <a:pt x="239" y="720"/>
                  </a:lnTo>
                  <a:lnTo>
                    <a:pt x="243" y="718"/>
                  </a:lnTo>
                  <a:lnTo>
                    <a:pt x="247" y="718"/>
                  </a:lnTo>
                  <a:lnTo>
                    <a:pt x="252" y="717"/>
                  </a:lnTo>
                  <a:lnTo>
                    <a:pt x="254" y="717"/>
                  </a:lnTo>
                  <a:lnTo>
                    <a:pt x="257" y="717"/>
                  </a:lnTo>
                  <a:lnTo>
                    <a:pt x="260" y="718"/>
                  </a:lnTo>
                  <a:lnTo>
                    <a:pt x="261" y="718"/>
                  </a:lnTo>
                  <a:lnTo>
                    <a:pt x="261" y="720"/>
                  </a:lnTo>
                  <a:lnTo>
                    <a:pt x="263" y="722"/>
                  </a:lnTo>
                  <a:lnTo>
                    <a:pt x="261" y="724"/>
                  </a:lnTo>
                  <a:lnTo>
                    <a:pt x="260" y="727"/>
                  </a:lnTo>
                  <a:lnTo>
                    <a:pt x="258" y="731"/>
                  </a:lnTo>
                  <a:lnTo>
                    <a:pt x="256" y="733"/>
                  </a:lnTo>
                  <a:lnTo>
                    <a:pt x="252" y="738"/>
                  </a:lnTo>
                  <a:lnTo>
                    <a:pt x="247" y="743"/>
                  </a:lnTo>
                  <a:lnTo>
                    <a:pt x="242" y="747"/>
                  </a:lnTo>
                  <a:lnTo>
                    <a:pt x="236" y="753"/>
                  </a:lnTo>
                  <a:lnTo>
                    <a:pt x="229" y="758"/>
                  </a:lnTo>
                  <a:lnTo>
                    <a:pt x="222" y="765"/>
                  </a:lnTo>
                  <a:lnTo>
                    <a:pt x="216" y="772"/>
                  </a:lnTo>
                  <a:lnTo>
                    <a:pt x="206" y="779"/>
                  </a:lnTo>
                  <a:lnTo>
                    <a:pt x="198" y="787"/>
                  </a:lnTo>
                  <a:lnTo>
                    <a:pt x="188" y="794"/>
                  </a:lnTo>
                  <a:lnTo>
                    <a:pt x="177" y="804"/>
                  </a:lnTo>
                  <a:lnTo>
                    <a:pt x="177" y="804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7"/>
            <p:cNvSpPr/>
            <p:nvPr/>
          </p:nvSpPr>
          <p:spPr bwMode="auto">
            <a:xfrm>
              <a:off x="2992438" y="776288"/>
              <a:ext cx="223837" cy="241300"/>
            </a:xfrm>
            <a:custGeom>
              <a:avLst/>
              <a:gdLst>
                <a:gd name="T0" fmla="*/ 161 w 281"/>
                <a:gd name="T1" fmla="*/ 92 h 305"/>
                <a:gd name="T2" fmla="*/ 170 w 281"/>
                <a:gd name="T3" fmla="*/ 68 h 305"/>
                <a:gd name="T4" fmla="*/ 176 w 281"/>
                <a:gd name="T5" fmla="*/ 49 h 305"/>
                <a:gd name="T6" fmla="*/ 177 w 281"/>
                <a:gd name="T7" fmla="*/ 35 h 305"/>
                <a:gd name="T8" fmla="*/ 175 w 281"/>
                <a:gd name="T9" fmla="*/ 24 h 305"/>
                <a:gd name="T10" fmla="*/ 172 w 281"/>
                <a:gd name="T11" fmla="*/ 18 h 305"/>
                <a:gd name="T12" fmla="*/ 172 w 281"/>
                <a:gd name="T13" fmla="*/ 13 h 305"/>
                <a:gd name="T14" fmla="*/ 173 w 281"/>
                <a:gd name="T15" fmla="*/ 8 h 305"/>
                <a:gd name="T16" fmla="*/ 173 w 281"/>
                <a:gd name="T17" fmla="*/ 6 h 305"/>
                <a:gd name="T18" fmla="*/ 176 w 281"/>
                <a:gd name="T19" fmla="*/ 3 h 305"/>
                <a:gd name="T20" fmla="*/ 181 w 281"/>
                <a:gd name="T21" fmla="*/ 2 h 305"/>
                <a:gd name="T22" fmla="*/ 188 w 281"/>
                <a:gd name="T23" fmla="*/ 0 h 305"/>
                <a:gd name="T24" fmla="*/ 198 w 281"/>
                <a:gd name="T25" fmla="*/ 2 h 305"/>
                <a:gd name="T26" fmla="*/ 209 w 281"/>
                <a:gd name="T27" fmla="*/ 4 h 305"/>
                <a:gd name="T28" fmla="*/ 224 w 281"/>
                <a:gd name="T29" fmla="*/ 10 h 305"/>
                <a:gd name="T30" fmla="*/ 242 w 281"/>
                <a:gd name="T31" fmla="*/ 17 h 305"/>
                <a:gd name="T32" fmla="*/ 258 w 281"/>
                <a:gd name="T33" fmla="*/ 26 h 305"/>
                <a:gd name="T34" fmla="*/ 269 w 281"/>
                <a:gd name="T35" fmla="*/ 33 h 305"/>
                <a:gd name="T36" fmla="*/ 277 w 281"/>
                <a:gd name="T37" fmla="*/ 42 h 305"/>
                <a:gd name="T38" fmla="*/ 281 w 281"/>
                <a:gd name="T39" fmla="*/ 50 h 305"/>
                <a:gd name="T40" fmla="*/ 280 w 281"/>
                <a:gd name="T41" fmla="*/ 60 h 305"/>
                <a:gd name="T42" fmla="*/ 276 w 281"/>
                <a:gd name="T43" fmla="*/ 69 h 305"/>
                <a:gd name="T44" fmla="*/ 269 w 281"/>
                <a:gd name="T45" fmla="*/ 79 h 305"/>
                <a:gd name="T46" fmla="*/ 262 w 281"/>
                <a:gd name="T47" fmla="*/ 89 h 305"/>
                <a:gd name="T48" fmla="*/ 256 w 281"/>
                <a:gd name="T49" fmla="*/ 96 h 305"/>
                <a:gd name="T50" fmla="*/ 249 w 281"/>
                <a:gd name="T51" fmla="*/ 103 h 305"/>
                <a:gd name="T52" fmla="*/ 241 w 281"/>
                <a:gd name="T53" fmla="*/ 112 h 305"/>
                <a:gd name="T54" fmla="*/ 230 w 281"/>
                <a:gd name="T55" fmla="*/ 123 h 305"/>
                <a:gd name="T56" fmla="*/ 217 w 281"/>
                <a:gd name="T57" fmla="*/ 134 h 305"/>
                <a:gd name="T58" fmla="*/ 205 w 281"/>
                <a:gd name="T59" fmla="*/ 148 h 305"/>
                <a:gd name="T60" fmla="*/ 190 w 281"/>
                <a:gd name="T61" fmla="*/ 163 h 305"/>
                <a:gd name="T62" fmla="*/ 173 w 281"/>
                <a:gd name="T63" fmla="*/ 180 h 305"/>
                <a:gd name="T64" fmla="*/ 140 w 281"/>
                <a:gd name="T65" fmla="*/ 212 h 305"/>
                <a:gd name="T66" fmla="*/ 109 w 281"/>
                <a:gd name="T67" fmla="*/ 240 h 305"/>
                <a:gd name="T68" fmla="*/ 80 w 281"/>
                <a:gd name="T69" fmla="*/ 262 h 305"/>
                <a:gd name="T70" fmla="*/ 54 w 281"/>
                <a:gd name="T71" fmla="*/ 280 h 305"/>
                <a:gd name="T72" fmla="*/ 42 w 281"/>
                <a:gd name="T73" fmla="*/ 288 h 305"/>
                <a:gd name="T74" fmla="*/ 31 w 281"/>
                <a:gd name="T75" fmla="*/ 294 h 305"/>
                <a:gd name="T76" fmla="*/ 22 w 281"/>
                <a:gd name="T77" fmla="*/ 299 h 305"/>
                <a:gd name="T78" fmla="*/ 14 w 281"/>
                <a:gd name="T79" fmla="*/ 302 h 305"/>
                <a:gd name="T80" fmla="*/ 8 w 281"/>
                <a:gd name="T81" fmla="*/ 303 h 305"/>
                <a:gd name="T82" fmla="*/ 3 w 281"/>
                <a:gd name="T83" fmla="*/ 305 h 305"/>
                <a:gd name="T84" fmla="*/ 2 w 281"/>
                <a:gd name="T85" fmla="*/ 303 h 305"/>
                <a:gd name="T86" fmla="*/ 0 w 281"/>
                <a:gd name="T87" fmla="*/ 302 h 305"/>
                <a:gd name="T88" fmla="*/ 0 w 281"/>
                <a:gd name="T89" fmla="*/ 299 h 305"/>
                <a:gd name="T90" fmla="*/ 2 w 281"/>
                <a:gd name="T91" fmla="*/ 295 h 305"/>
                <a:gd name="T92" fmla="*/ 7 w 281"/>
                <a:gd name="T93" fmla="*/ 288 h 305"/>
                <a:gd name="T94" fmla="*/ 14 w 281"/>
                <a:gd name="T95" fmla="*/ 280 h 305"/>
                <a:gd name="T96" fmla="*/ 22 w 281"/>
                <a:gd name="T97" fmla="*/ 269 h 305"/>
                <a:gd name="T98" fmla="*/ 33 w 281"/>
                <a:gd name="T99" fmla="*/ 256 h 305"/>
                <a:gd name="T100" fmla="*/ 47 w 281"/>
                <a:gd name="T101" fmla="*/ 242 h 305"/>
                <a:gd name="T102" fmla="*/ 61 w 281"/>
                <a:gd name="T103" fmla="*/ 226 h 305"/>
                <a:gd name="T104" fmla="*/ 91 w 281"/>
                <a:gd name="T105" fmla="*/ 195 h 305"/>
                <a:gd name="T106" fmla="*/ 116 w 281"/>
                <a:gd name="T107" fmla="*/ 163 h 305"/>
                <a:gd name="T108" fmla="*/ 137 w 281"/>
                <a:gd name="T109" fmla="*/ 134 h 305"/>
                <a:gd name="T110" fmla="*/ 154 w 281"/>
                <a:gd name="T111" fmla="*/ 1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1" h="305">
                  <a:moveTo>
                    <a:pt x="154" y="105"/>
                  </a:moveTo>
                  <a:lnTo>
                    <a:pt x="161" y="92"/>
                  </a:lnTo>
                  <a:lnTo>
                    <a:pt x="166" y="79"/>
                  </a:lnTo>
                  <a:lnTo>
                    <a:pt x="170" y="68"/>
                  </a:lnTo>
                  <a:lnTo>
                    <a:pt x="175" y="58"/>
                  </a:lnTo>
                  <a:lnTo>
                    <a:pt x="176" y="49"/>
                  </a:lnTo>
                  <a:lnTo>
                    <a:pt x="177" y="42"/>
                  </a:lnTo>
                  <a:lnTo>
                    <a:pt x="177" y="35"/>
                  </a:lnTo>
                  <a:lnTo>
                    <a:pt x="177" y="29"/>
                  </a:lnTo>
                  <a:lnTo>
                    <a:pt x="175" y="24"/>
                  </a:lnTo>
                  <a:lnTo>
                    <a:pt x="173" y="21"/>
                  </a:lnTo>
                  <a:lnTo>
                    <a:pt x="172" y="18"/>
                  </a:lnTo>
                  <a:lnTo>
                    <a:pt x="172" y="15"/>
                  </a:lnTo>
                  <a:lnTo>
                    <a:pt x="172" y="13"/>
                  </a:lnTo>
                  <a:lnTo>
                    <a:pt x="172" y="11"/>
                  </a:lnTo>
                  <a:lnTo>
                    <a:pt x="173" y="8"/>
                  </a:lnTo>
                  <a:lnTo>
                    <a:pt x="173" y="7"/>
                  </a:lnTo>
                  <a:lnTo>
                    <a:pt x="173" y="6"/>
                  </a:lnTo>
                  <a:lnTo>
                    <a:pt x="175" y="4"/>
                  </a:lnTo>
                  <a:lnTo>
                    <a:pt x="176" y="3"/>
                  </a:lnTo>
                  <a:lnTo>
                    <a:pt x="179" y="2"/>
                  </a:lnTo>
                  <a:lnTo>
                    <a:pt x="181" y="2"/>
                  </a:lnTo>
                  <a:lnTo>
                    <a:pt x="184" y="0"/>
                  </a:lnTo>
                  <a:lnTo>
                    <a:pt x="188" y="0"/>
                  </a:lnTo>
                  <a:lnTo>
                    <a:pt x="192" y="0"/>
                  </a:lnTo>
                  <a:lnTo>
                    <a:pt x="198" y="2"/>
                  </a:lnTo>
                  <a:lnTo>
                    <a:pt x="204" y="3"/>
                  </a:lnTo>
                  <a:lnTo>
                    <a:pt x="209" y="4"/>
                  </a:lnTo>
                  <a:lnTo>
                    <a:pt x="216" y="6"/>
                  </a:lnTo>
                  <a:lnTo>
                    <a:pt x="224" y="10"/>
                  </a:lnTo>
                  <a:lnTo>
                    <a:pt x="233" y="13"/>
                  </a:lnTo>
                  <a:lnTo>
                    <a:pt x="242" y="17"/>
                  </a:lnTo>
                  <a:lnTo>
                    <a:pt x="251" y="22"/>
                  </a:lnTo>
                  <a:lnTo>
                    <a:pt x="258" y="26"/>
                  </a:lnTo>
                  <a:lnTo>
                    <a:pt x="263" y="31"/>
                  </a:lnTo>
                  <a:lnTo>
                    <a:pt x="269" y="33"/>
                  </a:lnTo>
                  <a:lnTo>
                    <a:pt x="273" y="38"/>
                  </a:lnTo>
                  <a:lnTo>
                    <a:pt x="277" y="42"/>
                  </a:lnTo>
                  <a:lnTo>
                    <a:pt x="278" y="46"/>
                  </a:lnTo>
                  <a:lnTo>
                    <a:pt x="281" y="50"/>
                  </a:lnTo>
                  <a:lnTo>
                    <a:pt x="280" y="56"/>
                  </a:lnTo>
                  <a:lnTo>
                    <a:pt x="280" y="60"/>
                  </a:lnTo>
                  <a:lnTo>
                    <a:pt x="278" y="65"/>
                  </a:lnTo>
                  <a:lnTo>
                    <a:pt x="276" y="69"/>
                  </a:lnTo>
                  <a:lnTo>
                    <a:pt x="273" y="74"/>
                  </a:lnTo>
                  <a:lnTo>
                    <a:pt x="269" y="79"/>
                  </a:lnTo>
                  <a:lnTo>
                    <a:pt x="266" y="83"/>
                  </a:lnTo>
                  <a:lnTo>
                    <a:pt x="262" y="89"/>
                  </a:lnTo>
                  <a:lnTo>
                    <a:pt x="259" y="92"/>
                  </a:lnTo>
                  <a:lnTo>
                    <a:pt x="256" y="96"/>
                  </a:lnTo>
                  <a:lnTo>
                    <a:pt x="253" y="98"/>
                  </a:lnTo>
                  <a:lnTo>
                    <a:pt x="249" y="103"/>
                  </a:lnTo>
                  <a:lnTo>
                    <a:pt x="245" y="108"/>
                  </a:lnTo>
                  <a:lnTo>
                    <a:pt x="241" y="112"/>
                  </a:lnTo>
                  <a:lnTo>
                    <a:pt x="235" y="118"/>
                  </a:lnTo>
                  <a:lnTo>
                    <a:pt x="230" y="123"/>
                  </a:lnTo>
                  <a:lnTo>
                    <a:pt x="224" y="129"/>
                  </a:lnTo>
                  <a:lnTo>
                    <a:pt x="217" y="134"/>
                  </a:lnTo>
                  <a:lnTo>
                    <a:pt x="212" y="141"/>
                  </a:lnTo>
                  <a:lnTo>
                    <a:pt x="205" y="148"/>
                  </a:lnTo>
                  <a:lnTo>
                    <a:pt x="197" y="155"/>
                  </a:lnTo>
                  <a:lnTo>
                    <a:pt x="190" y="163"/>
                  </a:lnTo>
                  <a:lnTo>
                    <a:pt x="181" y="172"/>
                  </a:lnTo>
                  <a:lnTo>
                    <a:pt x="173" y="180"/>
                  </a:lnTo>
                  <a:lnTo>
                    <a:pt x="157" y="197"/>
                  </a:lnTo>
                  <a:lnTo>
                    <a:pt x="140" y="212"/>
                  </a:lnTo>
                  <a:lnTo>
                    <a:pt x="125" y="227"/>
                  </a:lnTo>
                  <a:lnTo>
                    <a:pt x="109" y="240"/>
                  </a:lnTo>
                  <a:lnTo>
                    <a:pt x="94" y="252"/>
                  </a:lnTo>
                  <a:lnTo>
                    <a:pt x="80" y="262"/>
                  </a:lnTo>
                  <a:lnTo>
                    <a:pt x="67" y="271"/>
                  </a:lnTo>
                  <a:lnTo>
                    <a:pt x="54" y="280"/>
                  </a:lnTo>
                  <a:lnTo>
                    <a:pt x="47" y="284"/>
                  </a:lnTo>
                  <a:lnTo>
                    <a:pt x="42" y="288"/>
                  </a:lnTo>
                  <a:lnTo>
                    <a:pt x="36" y="291"/>
                  </a:lnTo>
                  <a:lnTo>
                    <a:pt x="31" y="294"/>
                  </a:lnTo>
                  <a:lnTo>
                    <a:pt x="26" y="296"/>
                  </a:lnTo>
                  <a:lnTo>
                    <a:pt x="22" y="299"/>
                  </a:lnTo>
                  <a:lnTo>
                    <a:pt x="18" y="301"/>
                  </a:lnTo>
                  <a:lnTo>
                    <a:pt x="14" y="302"/>
                  </a:lnTo>
                  <a:lnTo>
                    <a:pt x="11" y="303"/>
                  </a:lnTo>
                  <a:lnTo>
                    <a:pt x="8" y="303"/>
                  </a:lnTo>
                  <a:lnTo>
                    <a:pt x="6" y="305"/>
                  </a:lnTo>
                  <a:lnTo>
                    <a:pt x="3" y="305"/>
                  </a:lnTo>
                  <a:lnTo>
                    <a:pt x="2" y="305"/>
                  </a:lnTo>
                  <a:lnTo>
                    <a:pt x="2" y="303"/>
                  </a:lnTo>
                  <a:lnTo>
                    <a:pt x="0" y="303"/>
                  </a:lnTo>
                  <a:lnTo>
                    <a:pt x="0" y="302"/>
                  </a:lnTo>
                  <a:lnTo>
                    <a:pt x="0" y="301"/>
                  </a:lnTo>
                  <a:lnTo>
                    <a:pt x="0" y="299"/>
                  </a:lnTo>
                  <a:lnTo>
                    <a:pt x="0" y="296"/>
                  </a:lnTo>
                  <a:lnTo>
                    <a:pt x="2" y="295"/>
                  </a:lnTo>
                  <a:lnTo>
                    <a:pt x="4" y="291"/>
                  </a:lnTo>
                  <a:lnTo>
                    <a:pt x="7" y="288"/>
                  </a:lnTo>
                  <a:lnTo>
                    <a:pt x="10" y="284"/>
                  </a:lnTo>
                  <a:lnTo>
                    <a:pt x="14" y="280"/>
                  </a:lnTo>
                  <a:lnTo>
                    <a:pt x="18" y="274"/>
                  </a:lnTo>
                  <a:lnTo>
                    <a:pt x="22" y="269"/>
                  </a:lnTo>
                  <a:lnTo>
                    <a:pt x="28" y="263"/>
                  </a:lnTo>
                  <a:lnTo>
                    <a:pt x="33" y="256"/>
                  </a:lnTo>
                  <a:lnTo>
                    <a:pt x="40" y="249"/>
                  </a:lnTo>
                  <a:lnTo>
                    <a:pt x="47" y="242"/>
                  </a:lnTo>
                  <a:lnTo>
                    <a:pt x="54" y="234"/>
                  </a:lnTo>
                  <a:lnTo>
                    <a:pt x="61" y="226"/>
                  </a:lnTo>
                  <a:lnTo>
                    <a:pt x="76" y="211"/>
                  </a:lnTo>
                  <a:lnTo>
                    <a:pt x="91" y="195"/>
                  </a:lnTo>
                  <a:lnTo>
                    <a:pt x="104" y="179"/>
                  </a:lnTo>
                  <a:lnTo>
                    <a:pt x="116" y="163"/>
                  </a:lnTo>
                  <a:lnTo>
                    <a:pt x="127" y="148"/>
                  </a:lnTo>
                  <a:lnTo>
                    <a:pt x="137" y="134"/>
                  </a:lnTo>
                  <a:lnTo>
                    <a:pt x="145" y="119"/>
                  </a:lnTo>
                  <a:lnTo>
                    <a:pt x="154" y="105"/>
                  </a:lnTo>
                  <a:lnTo>
                    <a:pt x="154" y="105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58"/>
            <p:cNvSpPr/>
            <p:nvPr/>
          </p:nvSpPr>
          <p:spPr bwMode="auto">
            <a:xfrm>
              <a:off x="2735263" y="1009650"/>
              <a:ext cx="608012" cy="128588"/>
            </a:xfrm>
            <a:custGeom>
              <a:avLst/>
              <a:gdLst>
                <a:gd name="T0" fmla="*/ 123 w 766"/>
                <a:gd name="T1" fmla="*/ 156 h 162"/>
                <a:gd name="T2" fmla="*/ 99 w 766"/>
                <a:gd name="T3" fmla="*/ 160 h 162"/>
                <a:gd name="T4" fmla="*/ 82 w 766"/>
                <a:gd name="T5" fmla="*/ 162 h 162"/>
                <a:gd name="T6" fmla="*/ 65 w 766"/>
                <a:gd name="T7" fmla="*/ 160 h 162"/>
                <a:gd name="T8" fmla="*/ 46 w 766"/>
                <a:gd name="T9" fmla="*/ 153 h 162"/>
                <a:gd name="T10" fmla="*/ 25 w 766"/>
                <a:gd name="T11" fmla="*/ 141 h 162"/>
                <a:gd name="T12" fmla="*/ 10 w 766"/>
                <a:gd name="T13" fmla="*/ 128 h 162"/>
                <a:gd name="T14" fmla="*/ 2 w 766"/>
                <a:gd name="T15" fmla="*/ 119 h 162"/>
                <a:gd name="T16" fmla="*/ 0 w 766"/>
                <a:gd name="T17" fmla="*/ 114 h 162"/>
                <a:gd name="T18" fmla="*/ 3 w 766"/>
                <a:gd name="T19" fmla="*/ 112 h 162"/>
                <a:gd name="T20" fmla="*/ 9 w 766"/>
                <a:gd name="T21" fmla="*/ 110 h 162"/>
                <a:gd name="T22" fmla="*/ 20 w 766"/>
                <a:gd name="T23" fmla="*/ 108 h 162"/>
                <a:gd name="T24" fmla="*/ 32 w 766"/>
                <a:gd name="T25" fmla="*/ 105 h 162"/>
                <a:gd name="T26" fmla="*/ 64 w 766"/>
                <a:gd name="T27" fmla="*/ 103 h 162"/>
                <a:gd name="T28" fmla="*/ 114 w 766"/>
                <a:gd name="T29" fmla="*/ 101 h 162"/>
                <a:gd name="T30" fmla="*/ 146 w 766"/>
                <a:gd name="T31" fmla="*/ 96 h 162"/>
                <a:gd name="T32" fmla="*/ 186 w 766"/>
                <a:gd name="T33" fmla="*/ 91 h 162"/>
                <a:gd name="T34" fmla="*/ 226 w 766"/>
                <a:gd name="T35" fmla="*/ 84 h 162"/>
                <a:gd name="T36" fmla="*/ 255 w 766"/>
                <a:gd name="T37" fmla="*/ 78 h 162"/>
                <a:gd name="T38" fmla="*/ 290 w 766"/>
                <a:gd name="T39" fmla="*/ 72 h 162"/>
                <a:gd name="T40" fmla="*/ 331 w 766"/>
                <a:gd name="T41" fmla="*/ 63 h 162"/>
                <a:gd name="T42" fmla="*/ 379 w 766"/>
                <a:gd name="T43" fmla="*/ 54 h 162"/>
                <a:gd name="T44" fmla="*/ 436 w 766"/>
                <a:gd name="T45" fmla="*/ 41 h 162"/>
                <a:gd name="T46" fmla="*/ 499 w 766"/>
                <a:gd name="T47" fmla="*/ 29 h 162"/>
                <a:gd name="T48" fmla="*/ 552 w 766"/>
                <a:gd name="T49" fmla="*/ 18 h 162"/>
                <a:gd name="T50" fmla="*/ 598 w 766"/>
                <a:gd name="T51" fmla="*/ 9 h 162"/>
                <a:gd name="T52" fmla="*/ 633 w 766"/>
                <a:gd name="T53" fmla="*/ 4 h 162"/>
                <a:gd name="T54" fmla="*/ 658 w 766"/>
                <a:gd name="T55" fmla="*/ 0 h 162"/>
                <a:gd name="T56" fmla="*/ 674 w 766"/>
                <a:gd name="T57" fmla="*/ 0 h 162"/>
                <a:gd name="T58" fmla="*/ 692 w 766"/>
                <a:gd name="T59" fmla="*/ 1 h 162"/>
                <a:gd name="T60" fmla="*/ 714 w 766"/>
                <a:gd name="T61" fmla="*/ 8 h 162"/>
                <a:gd name="T62" fmla="*/ 739 w 766"/>
                <a:gd name="T63" fmla="*/ 20 h 162"/>
                <a:gd name="T64" fmla="*/ 757 w 766"/>
                <a:gd name="T65" fmla="*/ 33 h 162"/>
                <a:gd name="T66" fmla="*/ 766 w 766"/>
                <a:gd name="T67" fmla="*/ 42 h 162"/>
                <a:gd name="T68" fmla="*/ 764 w 766"/>
                <a:gd name="T69" fmla="*/ 51 h 162"/>
                <a:gd name="T70" fmla="*/ 757 w 766"/>
                <a:gd name="T71" fmla="*/ 59 h 162"/>
                <a:gd name="T72" fmla="*/ 746 w 766"/>
                <a:gd name="T73" fmla="*/ 66 h 162"/>
                <a:gd name="T74" fmla="*/ 737 w 766"/>
                <a:gd name="T75" fmla="*/ 67 h 162"/>
                <a:gd name="T76" fmla="*/ 723 w 766"/>
                <a:gd name="T77" fmla="*/ 70 h 162"/>
                <a:gd name="T78" fmla="*/ 706 w 766"/>
                <a:gd name="T79" fmla="*/ 72 h 162"/>
                <a:gd name="T80" fmla="*/ 687 w 766"/>
                <a:gd name="T81" fmla="*/ 73 h 162"/>
                <a:gd name="T82" fmla="*/ 663 w 766"/>
                <a:gd name="T83" fmla="*/ 74 h 162"/>
                <a:gd name="T84" fmla="*/ 616 w 766"/>
                <a:gd name="T85" fmla="*/ 74 h 162"/>
                <a:gd name="T86" fmla="*/ 555 w 766"/>
                <a:gd name="T87" fmla="*/ 78 h 162"/>
                <a:gd name="T88" fmla="*/ 489 w 766"/>
                <a:gd name="T89" fmla="*/ 83 h 162"/>
                <a:gd name="T90" fmla="*/ 391 w 766"/>
                <a:gd name="T91" fmla="*/ 98 h 162"/>
                <a:gd name="T92" fmla="*/ 277 w 766"/>
                <a:gd name="T93" fmla="*/ 119 h 162"/>
                <a:gd name="T94" fmla="*/ 241 w 766"/>
                <a:gd name="T95" fmla="*/ 128 h 162"/>
                <a:gd name="T96" fmla="*/ 211 w 766"/>
                <a:gd name="T97" fmla="*/ 135 h 162"/>
                <a:gd name="T98" fmla="*/ 183 w 766"/>
                <a:gd name="T99" fmla="*/ 142 h 162"/>
                <a:gd name="T100" fmla="*/ 161 w 766"/>
                <a:gd name="T101" fmla="*/ 148 h 162"/>
                <a:gd name="T102" fmla="*/ 143 w 766"/>
                <a:gd name="T103" fmla="*/ 15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66" h="162">
                  <a:moveTo>
                    <a:pt x="143" y="153"/>
                  </a:moveTo>
                  <a:lnTo>
                    <a:pt x="133" y="155"/>
                  </a:lnTo>
                  <a:lnTo>
                    <a:pt x="123" y="156"/>
                  </a:lnTo>
                  <a:lnTo>
                    <a:pt x="115" y="159"/>
                  </a:lnTo>
                  <a:lnTo>
                    <a:pt x="107" y="159"/>
                  </a:lnTo>
                  <a:lnTo>
                    <a:pt x="99" y="160"/>
                  </a:lnTo>
                  <a:lnTo>
                    <a:pt x="93" y="162"/>
                  </a:lnTo>
                  <a:lnTo>
                    <a:pt x="86" y="162"/>
                  </a:lnTo>
                  <a:lnTo>
                    <a:pt x="82" y="162"/>
                  </a:lnTo>
                  <a:lnTo>
                    <a:pt x="78" y="162"/>
                  </a:lnTo>
                  <a:lnTo>
                    <a:pt x="72" y="162"/>
                  </a:lnTo>
                  <a:lnTo>
                    <a:pt x="65" y="160"/>
                  </a:lnTo>
                  <a:lnTo>
                    <a:pt x="60" y="159"/>
                  </a:lnTo>
                  <a:lnTo>
                    <a:pt x="53" y="156"/>
                  </a:lnTo>
                  <a:lnTo>
                    <a:pt x="46" y="153"/>
                  </a:lnTo>
                  <a:lnTo>
                    <a:pt x="39" y="149"/>
                  </a:lnTo>
                  <a:lnTo>
                    <a:pt x="32" y="145"/>
                  </a:lnTo>
                  <a:lnTo>
                    <a:pt x="25" y="141"/>
                  </a:lnTo>
                  <a:lnTo>
                    <a:pt x="18" y="137"/>
                  </a:lnTo>
                  <a:lnTo>
                    <a:pt x="14" y="132"/>
                  </a:lnTo>
                  <a:lnTo>
                    <a:pt x="10" y="128"/>
                  </a:lnTo>
                  <a:lnTo>
                    <a:pt x="6" y="126"/>
                  </a:lnTo>
                  <a:lnTo>
                    <a:pt x="3" y="123"/>
                  </a:lnTo>
                  <a:lnTo>
                    <a:pt x="2" y="119"/>
                  </a:lnTo>
                  <a:lnTo>
                    <a:pt x="2" y="116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13"/>
                  </a:lnTo>
                  <a:lnTo>
                    <a:pt x="2" y="113"/>
                  </a:lnTo>
                  <a:lnTo>
                    <a:pt x="3" y="112"/>
                  </a:lnTo>
                  <a:lnTo>
                    <a:pt x="4" y="112"/>
                  </a:lnTo>
                  <a:lnTo>
                    <a:pt x="7" y="110"/>
                  </a:lnTo>
                  <a:lnTo>
                    <a:pt x="9" y="110"/>
                  </a:lnTo>
                  <a:lnTo>
                    <a:pt x="13" y="109"/>
                  </a:lnTo>
                  <a:lnTo>
                    <a:pt x="15" y="108"/>
                  </a:lnTo>
                  <a:lnTo>
                    <a:pt x="20" y="108"/>
                  </a:lnTo>
                  <a:lnTo>
                    <a:pt x="24" y="106"/>
                  </a:lnTo>
                  <a:lnTo>
                    <a:pt x="28" y="106"/>
                  </a:lnTo>
                  <a:lnTo>
                    <a:pt x="32" y="105"/>
                  </a:lnTo>
                  <a:lnTo>
                    <a:pt x="38" y="105"/>
                  </a:lnTo>
                  <a:lnTo>
                    <a:pt x="43" y="103"/>
                  </a:lnTo>
                  <a:lnTo>
                    <a:pt x="64" y="103"/>
                  </a:lnTo>
                  <a:lnTo>
                    <a:pt x="83" y="103"/>
                  </a:lnTo>
                  <a:lnTo>
                    <a:pt x="104" y="102"/>
                  </a:lnTo>
                  <a:lnTo>
                    <a:pt x="114" y="101"/>
                  </a:lnTo>
                  <a:lnTo>
                    <a:pt x="123" y="99"/>
                  </a:lnTo>
                  <a:lnTo>
                    <a:pt x="135" y="98"/>
                  </a:lnTo>
                  <a:lnTo>
                    <a:pt x="146" y="96"/>
                  </a:lnTo>
                  <a:lnTo>
                    <a:pt x="158" y="94"/>
                  </a:lnTo>
                  <a:lnTo>
                    <a:pt x="171" y="92"/>
                  </a:lnTo>
                  <a:lnTo>
                    <a:pt x="186" y="91"/>
                  </a:lnTo>
                  <a:lnTo>
                    <a:pt x="201" y="88"/>
                  </a:lnTo>
                  <a:lnTo>
                    <a:pt x="218" y="85"/>
                  </a:lnTo>
                  <a:lnTo>
                    <a:pt x="226" y="84"/>
                  </a:lnTo>
                  <a:lnTo>
                    <a:pt x="236" y="83"/>
                  </a:lnTo>
                  <a:lnTo>
                    <a:pt x="245" y="81"/>
                  </a:lnTo>
                  <a:lnTo>
                    <a:pt x="255" y="78"/>
                  </a:lnTo>
                  <a:lnTo>
                    <a:pt x="265" y="77"/>
                  </a:lnTo>
                  <a:lnTo>
                    <a:pt x="277" y="74"/>
                  </a:lnTo>
                  <a:lnTo>
                    <a:pt x="290" y="72"/>
                  </a:lnTo>
                  <a:lnTo>
                    <a:pt x="302" y="70"/>
                  </a:lnTo>
                  <a:lnTo>
                    <a:pt x="316" y="67"/>
                  </a:lnTo>
                  <a:lnTo>
                    <a:pt x="331" y="63"/>
                  </a:lnTo>
                  <a:lnTo>
                    <a:pt x="346" y="60"/>
                  </a:lnTo>
                  <a:lnTo>
                    <a:pt x="363" y="58"/>
                  </a:lnTo>
                  <a:lnTo>
                    <a:pt x="379" y="54"/>
                  </a:lnTo>
                  <a:lnTo>
                    <a:pt x="397" y="49"/>
                  </a:lnTo>
                  <a:lnTo>
                    <a:pt x="417" y="45"/>
                  </a:lnTo>
                  <a:lnTo>
                    <a:pt x="436" y="41"/>
                  </a:lnTo>
                  <a:lnTo>
                    <a:pt x="457" y="37"/>
                  </a:lnTo>
                  <a:lnTo>
                    <a:pt x="478" y="33"/>
                  </a:lnTo>
                  <a:lnTo>
                    <a:pt x="499" y="29"/>
                  </a:lnTo>
                  <a:lnTo>
                    <a:pt x="518" y="25"/>
                  </a:lnTo>
                  <a:lnTo>
                    <a:pt x="536" y="22"/>
                  </a:lnTo>
                  <a:lnTo>
                    <a:pt x="552" y="18"/>
                  </a:lnTo>
                  <a:lnTo>
                    <a:pt x="569" y="15"/>
                  </a:lnTo>
                  <a:lnTo>
                    <a:pt x="584" y="12"/>
                  </a:lnTo>
                  <a:lnTo>
                    <a:pt x="598" y="9"/>
                  </a:lnTo>
                  <a:lnTo>
                    <a:pt x="611" y="8"/>
                  </a:lnTo>
                  <a:lnTo>
                    <a:pt x="622" y="5"/>
                  </a:lnTo>
                  <a:lnTo>
                    <a:pt x="633" y="4"/>
                  </a:lnTo>
                  <a:lnTo>
                    <a:pt x="642" y="2"/>
                  </a:lnTo>
                  <a:lnTo>
                    <a:pt x="651" y="1"/>
                  </a:lnTo>
                  <a:lnTo>
                    <a:pt x="658" y="0"/>
                  </a:lnTo>
                  <a:lnTo>
                    <a:pt x="665" y="0"/>
                  </a:lnTo>
                  <a:lnTo>
                    <a:pt x="670" y="0"/>
                  </a:lnTo>
                  <a:lnTo>
                    <a:pt x="674" y="0"/>
                  </a:lnTo>
                  <a:lnTo>
                    <a:pt x="680" y="0"/>
                  </a:lnTo>
                  <a:lnTo>
                    <a:pt x="687" y="0"/>
                  </a:lnTo>
                  <a:lnTo>
                    <a:pt x="692" y="1"/>
                  </a:lnTo>
                  <a:lnTo>
                    <a:pt x="699" y="2"/>
                  </a:lnTo>
                  <a:lnTo>
                    <a:pt x="707" y="5"/>
                  </a:lnTo>
                  <a:lnTo>
                    <a:pt x="714" y="8"/>
                  </a:lnTo>
                  <a:lnTo>
                    <a:pt x="723" y="11"/>
                  </a:lnTo>
                  <a:lnTo>
                    <a:pt x="731" y="16"/>
                  </a:lnTo>
                  <a:lnTo>
                    <a:pt x="739" y="20"/>
                  </a:lnTo>
                  <a:lnTo>
                    <a:pt x="746" y="25"/>
                  </a:lnTo>
                  <a:lnTo>
                    <a:pt x="753" y="30"/>
                  </a:lnTo>
                  <a:lnTo>
                    <a:pt x="757" y="33"/>
                  </a:lnTo>
                  <a:lnTo>
                    <a:pt x="761" y="37"/>
                  </a:lnTo>
                  <a:lnTo>
                    <a:pt x="764" y="40"/>
                  </a:lnTo>
                  <a:lnTo>
                    <a:pt x="766" y="42"/>
                  </a:lnTo>
                  <a:lnTo>
                    <a:pt x="766" y="45"/>
                  </a:lnTo>
                  <a:lnTo>
                    <a:pt x="766" y="48"/>
                  </a:lnTo>
                  <a:lnTo>
                    <a:pt x="764" y="51"/>
                  </a:lnTo>
                  <a:lnTo>
                    <a:pt x="763" y="54"/>
                  </a:lnTo>
                  <a:lnTo>
                    <a:pt x="761" y="56"/>
                  </a:lnTo>
                  <a:lnTo>
                    <a:pt x="757" y="59"/>
                  </a:lnTo>
                  <a:lnTo>
                    <a:pt x="755" y="62"/>
                  </a:lnTo>
                  <a:lnTo>
                    <a:pt x="750" y="63"/>
                  </a:lnTo>
                  <a:lnTo>
                    <a:pt x="746" y="66"/>
                  </a:lnTo>
                  <a:lnTo>
                    <a:pt x="743" y="66"/>
                  </a:lnTo>
                  <a:lnTo>
                    <a:pt x="741" y="67"/>
                  </a:lnTo>
                  <a:lnTo>
                    <a:pt x="737" y="67"/>
                  </a:lnTo>
                  <a:lnTo>
                    <a:pt x="732" y="69"/>
                  </a:lnTo>
                  <a:lnTo>
                    <a:pt x="728" y="70"/>
                  </a:lnTo>
                  <a:lnTo>
                    <a:pt x="723" y="70"/>
                  </a:lnTo>
                  <a:lnTo>
                    <a:pt x="717" y="72"/>
                  </a:lnTo>
                  <a:lnTo>
                    <a:pt x="712" y="72"/>
                  </a:lnTo>
                  <a:lnTo>
                    <a:pt x="706" y="72"/>
                  </a:lnTo>
                  <a:lnTo>
                    <a:pt x="701" y="73"/>
                  </a:lnTo>
                  <a:lnTo>
                    <a:pt x="694" y="73"/>
                  </a:lnTo>
                  <a:lnTo>
                    <a:pt x="687" y="73"/>
                  </a:lnTo>
                  <a:lnTo>
                    <a:pt x="678" y="74"/>
                  </a:lnTo>
                  <a:lnTo>
                    <a:pt x="672" y="74"/>
                  </a:lnTo>
                  <a:lnTo>
                    <a:pt x="663" y="74"/>
                  </a:lnTo>
                  <a:lnTo>
                    <a:pt x="655" y="74"/>
                  </a:lnTo>
                  <a:lnTo>
                    <a:pt x="636" y="74"/>
                  </a:lnTo>
                  <a:lnTo>
                    <a:pt x="616" y="74"/>
                  </a:lnTo>
                  <a:lnTo>
                    <a:pt x="597" y="76"/>
                  </a:lnTo>
                  <a:lnTo>
                    <a:pt x="576" y="77"/>
                  </a:lnTo>
                  <a:lnTo>
                    <a:pt x="555" y="78"/>
                  </a:lnTo>
                  <a:lnTo>
                    <a:pt x="534" y="80"/>
                  </a:lnTo>
                  <a:lnTo>
                    <a:pt x="512" y="81"/>
                  </a:lnTo>
                  <a:lnTo>
                    <a:pt x="489" y="83"/>
                  </a:lnTo>
                  <a:lnTo>
                    <a:pt x="465" y="85"/>
                  </a:lnTo>
                  <a:lnTo>
                    <a:pt x="440" y="90"/>
                  </a:lnTo>
                  <a:lnTo>
                    <a:pt x="391" y="98"/>
                  </a:lnTo>
                  <a:lnTo>
                    <a:pt x="341" y="106"/>
                  </a:lnTo>
                  <a:lnTo>
                    <a:pt x="290" y="116"/>
                  </a:lnTo>
                  <a:lnTo>
                    <a:pt x="277" y="119"/>
                  </a:lnTo>
                  <a:lnTo>
                    <a:pt x="265" y="121"/>
                  </a:lnTo>
                  <a:lnTo>
                    <a:pt x="252" y="126"/>
                  </a:lnTo>
                  <a:lnTo>
                    <a:pt x="241" y="128"/>
                  </a:lnTo>
                  <a:lnTo>
                    <a:pt x="230" y="131"/>
                  </a:lnTo>
                  <a:lnTo>
                    <a:pt x="220" y="132"/>
                  </a:lnTo>
                  <a:lnTo>
                    <a:pt x="211" y="135"/>
                  </a:lnTo>
                  <a:lnTo>
                    <a:pt x="201" y="138"/>
                  </a:lnTo>
                  <a:lnTo>
                    <a:pt x="191" y="141"/>
                  </a:lnTo>
                  <a:lnTo>
                    <a:pt x="183" y="142"/>
                  </a:lnTo>
                  <a:lnTo>
                    <a:pt x="175" y="145"/>
                  </a:lnTo>
                  <a:lnTo>
                    <a:pt x="168" y="146"/>
                  </a:lnTo>
                  <a:lnTo>
                    <a:pt x="161" y="148"/>
                  </a:lnTo>
                  <a:lnTo>
                    <a:pt x="154" y="150"/>
                  </a:lnTo>
                  <a:lnTo>
                    <a:pt x="148" y="152"/>
                  </a:lnTo>
                  <a:lnTo>
                    <a:pt x="143" y="153"/>
                  </a:lnTo>
                  <a:lnTo>
                    <a:pt x="143" y="153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59"/>
            <p:cNvSpPr/>
            <p:nvPr/>
          </p:nvSpPr>
          <p:spPr bwMode="auto">
            <a:xfrm>
              <a:off x="2976563" y="1071563"/>
              <a:ext cx="463550" cy="309563"/>
            </a:xfrm>
            <a:custGeom>
              <a:avLst/>
              <a:gdLst>
                <a:gd name="T0" fmla="*/ 416 w 584"/>
                <a:gd name="T1" fmla="*/ 298 h 391"/>
                <a:gd name="T2" fmla="*/ 445 w 584"/>
                <a:gd name="T3" fmla="*/ 306 h 391"/>
                <a:gd name="T4" fmla="*/ 476 w 584"/>
                <a:gd name="T5" fmla="*/ 316 h 391"/>
                <a:gd name="T6" fmla="*/ 523 w 584"/>
                <a:gd name="T7" fmla="*/ 330 h 391"/>
                <a:gd name="T8" fmla="*/ 537 w 584"/>
                <a:gd name="T9" fmla="*/ 335 h 391"/>
                <a:gd name="T10" fmla="*/ 551 w 584"/>
                <a:gd name="T11" fmla="*/ 340 h 391"/>
                <a:gd name="T12" fmla="*/ 560 w 584"/>
                <a:gd name="T13" fmla="*/ 344 h 391"/>
                <a:gd name="T14" fmla="*/ 569 w 584"/>
                <a:gd name="T15" fmla="*/ 348 h 391"/>
                <a:gd name="T16" fmla="*/ 575 w 584"/>
                <a:gd name="T17" fmla="*/ 352 h 391"/>
                <a:gd name="T18" fmla="*/ 581 w 584"/>
                <a:gd name="T19" fmla="*/ 355 h 391"/>
                <a:gd name="T20" fmla="*/ 584 w 584"/>
                <a:gd name="T21" fmla="*/ 358 h 391"/>
                <a:gd name="T22" fmla="*/ 584 w 584"/>
                <a:gd name="T23" fmla="*/ 359 h 391"/>
                <a:gd name="T24" fmla="*/ 581 w 584"/>
                <a:gd name="T25" fmla="*/ 362 h 391"/>
                <a:gd name="T26" fmla="*/ 577 w 584"/>
                <a:gd name="T27" fmla="*/ 363 h 391"/>
                <a:gd name="T28" fmla="*/ 570 w 584"/>
                <a:gd name="T29" fmla="*/ 366 h 391"/>
                <a:gd name="T30" fmla="*/ 560 w 584"/>
                <a:gd name="T31" fmla="*/ 369 h 391"/>
                <a:gd name="T32" fmla="*/ 548 w 584"/>
                <a:gd name="T33" fmla="*/ 371 h 391"/>
                <a:gd name="T34" fmla="*/ 534 w 584"/>
                <a:gd name="T35" fmla="*/ 374 h 391"/>
                <a:gd name="T36" fmla="*/ 516 w 584"/>
                <a:gd name="T37" fmla="*/ 377 h 391"/>
                <a:gd name="T38" fmla="*/ 495 w 584"/>
                <a:gd name="T39" fmla="*/ 381 h 391"/>
                <a:gd name="T40" fmla="*/ 474 w 584"/>
                <a:gd name="T41" fmla="*/ 384 h 391"/>
                <a:gd name="T42" fmla="*/ 456 w 584"/>
                <a:gd name="T43" fmla="*/ 385 h 391"/>
                <a:gd name="T44" fmla="*/ 438 w 584"/>
                <a:gd name="T45" fmla="*/ 388 h 391"/>
                <a:gd name="T46" fmla="*/ 423 w 584"/>
                <a:gd name="T47" fmla="*/ 389 h 391"/>
                <a:gd name="T48" fmla="*/ 409 w 584"/>
                <a:gd name="T49" fmla="*/ 391 h 391"/>
                <a:gd name="T50" fmla="*/ 397 w 584"/>
                <a:gd name="T51" fmla="*/ 391 h 391"/>
                <a:gd name="T52" fmla="*/ 386 w 584"/>
                <a:gd name="T53" fmla="*/ 389 h 391"/>
                <a:gd name="T54" fmla="*/ 376 w 584"/>
                <a:gd name="T55" fmla="*/ 389 h 391"/>
                <a:gd name="T56" fmla="*/ 358 w 584"/>
                <a:gd name="T57" fmla="*/ 385 h 391"/>
                <a:gd name="T58" fmla="*/ 342 w 584"/>
                <a:gd name="T59" fmla="*/ 378 h 391"/>
                <a:gd name="T60" fmla="*/ 328 w 584"/>
                <a:gd name="T61" fmla="*/ 370 h 391"/>
                <a:gd name="T62" fmla="*/ 315 w 584"/>
                <a:gd name="T63" fmla="*/ 359 h 391"/>
                <a:gd name="T64" fmla="*/ 310 w 584"/>
                <a:gd name="T65" fmla="*/ 356 h 391"/>
                <a:gd name="T66" fmla="*/ 304 w 584"/>
                <a:gd name="T67" fmla="*/ 349 h 391"/>
                <a:gd name="T68" fmla="*/ 295 w 584"/>
                <a:gd name="T69" fmla="*/ 341 h 391"/>
                <a:gd name="T70" fmla="*/ 285 w 584"/>
                <a:gd name="T71" fmla="*/ 330 h 391"/>
                <a:gd name="T72" fmla="*/ 271 w 584"/>
                <a:gd name="T73" fmla="*/ 316 h 391"/>
                <a:gd name="T74" fmla="*/ 257 w 584"/>
                <a:gd name="T75" fmla="*/ 301 h 391"/>
                <a:gd name="T76" fmla="*/ 241 w 584"/>
                <a:gd name="T77" fmla="*/ 281 h 391"/>
                <a:gd name="T78" fmla="*/ 221 w 584"/>
                <a:gd name="T79" fmla="*/ 261 h 391"/>
                <a:gd name="T80" fmla="*/ 200 w 584"/>
                <a:gd name="T81" fmla="*/ 237 h 391"/>
                <a:gd name="T82" fmla="*/ 178 w 584"/>
                <a:gd name="T83" fmla="*/ 212 h 391"/>
                <a:gd name="T84" fmla="*/ 153 w 584"/>
                <a:gd name="T85" fmla="*/ 183 h 391"/>
                <a:gd name="T86" fmla="*/ 127 w 584"/>
                <a:gd name="T87" fmla="*/ 153 h 391"/>
                <a:gd name="T88" fmla="*/ 98 w 584"/>
                <a:gd name="T89" fmla="*/ 120 h 391"/>
                <a:gd name="T90" fmla="*/ 68 w 584"/>
                <a:gd name="T91" fmla="*/ 84 h 391"/>
                <a:gd name="T92" fmla="*/ 34 w 584"/>
                <a:gd name="T93" fmla="*/ 45 h 391"/>
                <a:gd name="T94" fmla="*/ 0 w 584"/>
                <a:gd name="T95" fmla="*/ 5 h 391"/>
                <a:gd name="T96" fmla="*/ 59 w 584"/>
                <a:gd name="T97" fmla="*/ 21 h 391"/>
                <a:gd name="T98" fmla="*/ 99 w 584"/>
                <a:gd name="T99" fmla="*/ 60 h 391"/>
                <a:gd name="T100" fmla="*/ 135 w 584"/>
                <a:gd name="T101" fmla="*/ 96 h 391"/>
                <a:gd name="T102" fmla="*/ 170 w 584"/>
                <a:gd name="T103" fmla="*/ 126 h 391"/>
                <a:gd name="T104" fmla="*/ 200 w 584"/>
                <a:gd name="T105" fmla="*/ 154 h 391"/>
                <a:gd name="T106" fmla="*/ 228 w 584"/>
                <a:gd name="T107" fmla="*/ 178 h 391"/>
                <a:gd name="T108" fmla="*/ 253 w 584"/>
                <a:gd name="T109" fmla="*/ 198 h 391"/>
                <a:gd name="T110" fmla="*/ 275 w 584"/>
                <a:gd name="T111" fmla="*/ 215 h 391"/>
                <a:gd name="T112" fmla="*/ 301 w 584"/>
                <a:gd name="T113" fmla="*/ 234 h 391"/>
                <a:gd name="T114" fmla="*/ 333 w 584"/>
                <a:gd name="T115" fmla="*/ 255 h 391"/>
                <a:gd name="T116" fmla="*/ 362 w 584"/>
                <a:gd name="T117" fmla="*/ 273 h 391"/>
                <a:gd name="T118" fmla="*/ 390 w 584"/>
                <a:gd name="T119" fmla="*/ 287 h 391"/>
                <a:gd name="T120" fmla="*/ 404 w 584"/>
                <a:gd name="T121" fmla="*/ 293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4" h="391">
                  <a:moveTo>
                    <a:pt x="404" y="293"/>
                  </a:moveTo>
                  <a:lnTo>
                    <a:pt x="416" y="298"/>
                  </a:lnTo>
                  <a:lnTo>
                    <a:pt x="430" y="302"/>
                  </a:lnTo>
                  <a:lnTo>
                    <a:pt x="445" y="306"/>
                  </a:lnTo>
                  <a:lnTo>
                    <a:pt x="461" y="312"/>
                  </a:lnTo>
                  <a:lnTo>
                    <a:pt x="476" y="316"/>
                  </a:lnTo>
                  <a:lnTo>
                    <a:pt x="491" y="322"/>
                  </a:lnTo>
                  <a:lnTo>
                    <a:pt x="523" y="330"/>
                  </a:lnTo>
                  <a:lnTo>
                    <a:pt x="530" y="333"/>
                  </a:lnTo>
                  <a:lnTo>
                    <a:pt x="537" y="335"/>
                  </a:lnTo>
                  <a:lnTo>
                    <a:pt x="544" y="337"/>
                  </a:lnTo>
                  <a:lnTo>
                    <a:pt x="551" y="340"/>
                  </a:lnTo>
                  <a:lnTo>
                    <a:pt x="556" y="342"/>
                  </a:lnTo>
                  <a:lnTo>
                    <a:pt x="560" y="344"/>
                  </a:lnTo>
                  <a:lnTo>
                    <a:pt x="566" y="347"/>
                  </a:lnTo>
                  <a:lnTo>
                    <a:pt x="569" y="348"/>
                  </a:lnTo>
                  <a:lnTo>
                    <a:pt x="573" y="351"/>
                  </a:lnTo>
                  <a:lnTo>
                    <a:pt x="575" y="352"/>
                  </a:lnTo>
                  <a:lnTo>
                    <a:pt x="578" y="353"/>
                  </a:lnTo>
                  <a:lnTo>
                    <a:pt x="581" y="355"/>
                  </a:lnTo>
                  <a:lnTo>
                    <a:pt x="582" y="356"/>
                  </a:lnTo>
                  <a:lnTo>
                    <a:pt x="584" y="358"/>
                  </a:lnTo>
                  <a:lnTo>
                    <a:pt x="584" y="359"/>
                  </a:lnTo>
                  <a:lnTo>
                    <a:pt x="584" y="359"/>
                  </a:lnTo>
                  <a:lnTo>
                    <a:pt x="584" y="360"/>
                  </a:lnTo>
                  <a:lnTo>
                    <a:pt x="581" y="362"/>
                  </a:lnTo>
                  <a:lnTo>
                    <a:pt x="580" y="362"/>
                  </a:lnTo>
                  <a:lnTo>
                    <a:pt x="577" y="363"/>
                  </a:lnTo>
                  <a:lnTo>
                    <a:pt x="574" y="365"/>
                  </a:lnTo>
                  <a:lnTo>
                    <a:pt x="570" y="366"/>
                  </a:lnTo>
                  <a:lnTo>
                    <a:pt x="566" y="367"/>
                  </a:lnTo>
                  <a:lnTo>
                    <a:pt x="560" y="369"/>
                  </a:lnTo>
                  <a:lnTo>
                    <a:pt x="555" y="370"/>
                  </a:lnTo>
                  <a:lnTo>
                    <a:pt x="548" y="371"/>
                  </a:lnTo>
                  <a:lnTo>
                    <a:pt x="541" y="373"/>
                  </a:lnTo>
                  <a:lnTo>
                    <a:pt x="534" y="374"/>
                  </a:lnTo>
                  <a:lnTo>
                    <a:pt x="524" y="376"/>
                  </a:lnTo>
                  <a:lnTo>
                    <a:pt x="516" y="377"/>
                  </a:lnTo>
                  <a:lnTo>
                    <a:pt x="506" y="378"/>
                  </a:lnTo>
                  <a:lnTo>
                    <a:pt x="495" y="381"/>
                  </a:lnTo>
                  <a:lnTo>
                    <a:pt x="486" y="382"/>
                  </a:lnTo>
                  <a:lnTo>
                    <a:pt x="474" y="384"/>
                  </a:lnTo>
                  <a:lnTo>
                    <a:pt x="465" y="385"/>
                  </a:lnTo>
                  <a:lnTo>
                    <a:pt x="456" y="385"/>
                  </a:lnTo>
                  <a:lnTo>
                    <a:pt x="447" y="387"/>
                  </a:lnTo>
                  <a:lnTo>
                    <a:pt x="438" y="388"/>
                  </a:lnTo>
                  <a:lnTo>
                    <a:pt x="430" y="389"/>
                  </a:lnTo>
                  <a:lnTo>
                    <a:pt x="423" y="389"/>
                  </a:lnTo>
                  <a:lnTo>
                    <a:pt x="416" y="389"/>
                  </a:lnTo>
                  <a:lnTo>
                    <a:pt x="409" y="391"/>
                  </a:lnTo>
                  <a:lnTo>
                    <a:pt x="402" y="391"/>
                  </a:lnTo>
                  <a:lnTo>
                    <a:pt x="397" y="391"/>
                  </a:lnTo>
                  <a:lnTo>
                    <a:pt x="391" y="391"/>
                  </a:lnTo>
                  <a:lnTo>
                    <a:pt x="386" y="389"/>
                  </a:lnTo>
                  <a:lnTo>
                    <a:pt x="380" y="389"/>
                  </a:lnTo>
                  <a:lnTo>
                    <a:pt x="376" y="389"/>
                  </a:lnTo>
                  <a:lnTo>
                    <a:pt x="367" y="387"/>
                  </a:lnTo>
                  <a:lnTo>
                    <a:pt x="358" y="385"/>
                  </a:lnTo>
                  <a:lnTo>
                    <a:pt x="350" y="382"/>
                  </a:lnTo>
                  <a:lnTo>
                    <a:pt x="342" y="378"/>
                  </a:lnTo>
                  <a:lnTo>
                    <a:pt x="335" y="376"/>
                  </a:lnTo>
                  <a:lnTo>
                    <a:pt x="328" y="370"/>
                  </a:lnTo>
                  <a:lnTo>
                    <a:pt x="321" y="366"/>
                  </a:lnTo>
                  <a:lnTo>
                    <a:pt x="315" y="359"/>
                  </a:lnTo>
                  <a:lnTo>
                    <a:pt x="313" y="358"/>
                  </a:lnTo>
                  <a:lnTo>
                    <a:pt x="310" y="356"/>
                  </a:lnTo>
                  <a:lnTo>
                    <a:pt x="307" y="353"/>
                  </a:lnTo>
                  <a:lnTo>
                    <a:pt x="304" y="349"/>
                  </a:lnTo>
                  <a:lnTo>
                    <a:pt x="300" y="347"/>
                  </a:lnTo>
                  <a:lnTo>
                    <a:pt x="295" y="341"/>
                  </a:lnTo>
                  <a:lnTo>
                    <a:pt x="290" y="335"/>
                  </a:lnTo>
                  <a:lnTo>
                    <a:pt x="285" y="330"/>
                  </a:lnTo>
                  <a:lnTo>
                    <a:pt x="278" y="323"/>
                  </a:lnTo>
                  <a:lnTo>
                    <a:pt x="271" y="316"/>
                  </a:lnTo>
                  <a:lnTo>
                    <a:pt x="264" y="309"/>
                  </a:lnTo>
                  <a:lnTo>
                    <a:pt x="257" y="301"/>
                  </a:lnTo>
                  <a:lnTo>
                    <a:pt x="249" y="291"/>
                  </a:lnTo>
                  <a:lnTo>
                    <a:pt x="241" y="281"/>
                  </a:lnTo>
                  <a:lnTo>
                    <a:pt x="231" y="272"/>
                  </a:lnTo>
                  <a:lnTo>
                    <a:pt x="221" y="261"/>
                  </a:lnTo>
                  <a:lnTo>
                    <a:pt x="211" y="250"/>
                  </a:lnTo>
                  <a:lnTo>
                    <a:pt x="200" y="237"/>
                  </a:lnTo>
                  <a:lnTo>
                    <a:pt x="189" y="225"/>
                  </a:lnTo>
                  <a:lnTo>
                    <a:pt x="178" y="212"/>
                  </a:lnTo>
                  <a:lnTo>
                    <a:pt x="166" y="198"/>
                  </a:lnTo>
                  <a:lnTo>
                    <a:pt x="153" y="183"/>
                  </a:lnTo>
                  <a:lnTo>
                    <a:pt x="140" y="168"/>
                  </a:lnTo>
                  <a:lnTo>
                    <a:pt x="127" y="153"/>
                  </a:lnTo>
                  <a:lnTo>
                    <a:pt x="112" y="136"/>
                  </a:lnTo>
                  <a:lnTo>
                    <a:pt x="98" y="120"/>
                  </a:lnTo>
                  <a:lnTo>
                    <a:pt x="83" y="102"/>
                  </a:lnTo>
                  <a:lnTo>
                    <a:pt x="68" y="84"/>
                  </a:lnTo>
                  <a:lnTo>
                    <a:pt x="51" y="64"/>
                  </a:lnTo>
                  <a:lnTo>
                    <a:pt x="34" y="45"/>
                  </a:lnTo>
                  <a:lnTo>
                    <a:pt x="18" y="25"/>
                  </a:lnTo>
                  <a:lnTo>
                    <a:pt x="0" y="5"/>
                  </a:lnTo>
                  <a:lnTo>
                    <a:pt x="39" y="0"/>
                  </a:lnTo>
                  <a:lnTo>
                    <a:pt x="59" y="21"/>
                  </a:lnTo>
                  <a:lnTo>
                    <a:pt x="80" y="41"/>
                  </a:lnTo>
                  <a:lnTo>
                    <a:pt x="99" y="60"/>
                  </a:lnTo>
                  <a:lnTo>
                    <a:pt x="117" y="78"/>
                  </a:lnTo>
                  <a:lnTo>
                    <a:pt x="135" y="96"/>
                  </a:lnTo>
                  <a:lnTo>
                    <a:pt x="153" y="111"/>
                  </a:lnTo>
                  <a:lnTo>
                    <a:pt x="170" y="126"/>
                  </a:lnTo>
                  <a:lnTo>
                    <a:pt x="185" y="142"/>
                  </a:lnTo>
                  <a:lnTo>
                    <a:pt x="200" y="154"/>
                  </a:lnTo>
                  <a:lnTo>
                    <a:pt x="214" y="167"/>
                  </a:lnTo>
                  <a:lnTo>
                    <a:pt x="228" y="178"/>
                  </a:lnTo>
                  <a:lnTo>
                    <a:pt x="241" y="189"/>
                  </a:lnTo>
                  <a:lnTo>
                    <a:pt x="253" y="198"/>
                  </a:lnTo>
                  <a:lnTo>
                    <a:pt x="264" y="207"/>
                  </a:lnTo>
                  <a:lnTo>
                    <a:pt x="275" y="215"/>
                  </a:lnTo>
                  <a:lnTo>
                    <a:pt x="285" y="222"/>
                  </a:lnTo>
                  <a:lnTo>
                    <a:pt x="301" y="234"/>
                  </a:lnTo>
                  <a:lnTo>
                    <a:pt x="317" y="245"/>
                  </a:lnTo>
                  <a:lnTo>
                    <a:pt x="333" y="255"/>
                  </a:lnTo>
                  <a:lnTo>
                    <a:pt x="349" y="265"/>
                  </a:lnTo>
                  <a:lnTo>
                    <a:pt x="362" y="273"/>
                  </a:lnTo>
                  <a:lnTo>
                    <a:pt x="376" y="281"/>
                  </a:lnTo>
                  <a:lnTo>
                    <a:pt x="390" y="287"/>
                  </a:lnTo>
                  <a:lnTo>
                    <a:pt x="404" y="293"/>
                  </a:lnTo>
                  <a:lnTo>
                    <a:pt x="404" y="293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3405581" y="1541225"/>
            <a:ext cx="2318547" cy="2326669"/>
            <a:chOff x="5534807" y="1672548"/>
            <a:chExt cx="2318547" cy="2326669"/>
          </a:xfrm>
        </p:grpSpPr>
        <p:sp>
          <p:nvSpPr>
            <p:cNvPr id="87" name="矩形 86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8" name="直接连接符 87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组合 91"/>
          <p:cNvGrpSpPr/>
          <p:nvPr/>
        </p:nvGrpSpPr>
        <p:grpSpPr>
          <a:xfrm>
            <a:off x="3713951" y="1851525"/>
            <a:ext cx="1701806" cy="1706069"/>
            <a:chOff x="3552825" y="785813"/>
            <a:chExt cx="633413" cy="635000"/>
          </a:xfrm>
        </p:grpSpPr>
        <p:sp>
          <p:nvSpPr>
            <p:cNvPr id="93" name="Freeform 60"/>
            <p:cNvSpPr/>
            <p:nvPr/>
          </p:nvSpPr>
          <p:spPr bwMode="auto">
            <a:xfrm>
              <a:off x="3552825" y="895350"/>
              <a:ext cx="223837" cy="525463"/>
            </a:xfrm>
            <a:custGeom>
              <a:avLst/>
              <a:gdLst>
                <a:gd name="T0" fmla="*/ 28 w 282"/>
                <a:gd name="T1" fmla="*/ 551 h 661"/>
                <a:gd name="T2" fmla="*/ 36 w 282"/>
                <a:gd name="T3" fmla="*/ 528 h 661"/>
                <a:gd name="T4" fmla="*/ 43 w 282"/>
                <a:gd name="T5" fmla="*/ 497 h 661"/>
                <a:gd name="T6" fmla="*/ 50 w 282"/>
                <a:gd name="T7" fmla="*/ 455 h 661"/>
                <a:gd name="T8" fmla="*/ 58 w 282"/>
                <a:gd name="T9" fmla="*/ 304 h 661"/>
                <a:gd name="T10" fmla="*/ 58 w 282"/>
                <a:gd name="T11" fmla="*/ 239 h 661"/>
                <a:gd name="T12" fmla="*/ 57 w 282"/>
                <a:gd name="T13" fmla="*/ 202 h 661"/>
                <a:gd name="T14" fmla="*/ 55 w 282"/>
                <a:gd name="T15" fmla="*/ 170 h 661"/>
                <a:gd name="T16" fmla="*/ 55 w 282"/>
                <a:gd name="T17" fmla="*/ 145 h 661"/>
                <a:gd name="T18" fmla="*/ 55 w 282"/>
                <a:gd name="T19" fmla="*/ 103 h 661"/>
                <a:gd name="T20" fmla="*/ 46 w 282"/>
                <a:gd name="T21" fmla="*/ 48 h 661"/>
                <a:gd name="T22" fmla="*/ 32 w 282"/>
                <a:gd name="T23" fmla="*/ 22 h 661"/>
                <a:gd name="T24" fmla="*/ 28 w 282"/>
                <a:gd name="T25" fmla="*/ 8 h 661"/>
                <a:gd name="T26" fmla="*/ 40 w 282"/>
                <a:gd name="T27" fmla="*/ 0 h 661"/>
                <a:gd name="T28" fmla="*/ 64 w 282"/>
                <a:gd name="T29" fmla="*/ 2 h 661"/>
                <a:gd name="T30" fmla="*/ 98 w 282"/>
                <a:gd name="T31" fmla="*/ 19 h 661"/>
                <a:gd name="T32" fmla="*/ 119 w 282"/>
                <a:gd name="T33" fmla="*/ 38 h 661"/>
                <a:gd name="T34" fmla="*/ 125 w 282"/>
                <a:gd name="T35" fmla="*/ 48 h 661"/>
                <a:gd name="T36" fmla="*/ 123 w 282"/>
                <a:gd name="T37" fmla="*/ 56 h 661"/>
                <a:gd name="T38" fmla="*/ 122 w 282"/>
                <a:gd name="T39" fmla="*/ 72 h 661"/>
                <a:gd name="T40" fmla="*/ 118 w 282"/>
                <a:gd name="T41" fmla="*/ 101 h 661"/>
                <a:gd name="T42" fmla="*/ 113 w 282"/>
                <a:gd name="T43" fmla="*/ 138 h 661"/>
                <a:gd name="T44" fmla="*/ 108 w 282"/>
                <a:gd name="T45" fmla="*/ 182 h 661"/>
                <a:gd name="T46" fmla="*/ 105 w 282"/>
                <a:gd name="T47" fmla="*/ 239 h 661"/>
                <a:gd name="T48" fmla="*/ 102 w 282"/>
                <a:gd name="T49" fmla="*/ 307 h 661"/>
                <a:gd name="T50" fmla="*/ 100 w 282"/>
                <a:gd name="T51" fmla="*/ 380 h 661"/>
                <a:gd name="T52" fmla="*/ 98 w 282"/>
                <a:gd name="T53" fmla="*/ 436 h 661"/>
                <a:gd name="T54" fmla="*/ 98 w 282"/>
                <a:gd name="T55" fmla="*/ 472 h 661"/>
                <a:gd name="T56" fmla="*/ 101 w 282"/>
                <a:gd name="T57" fmla="*/ 488 h 661"/>
                <a:gd name="T58" fmla="*/ 111 w 282"/>
                <a:gd name="T59" fmla="*/ 491 h 661"/>
                <a:gd name="T60" fmla="*/ 125 w 282"/>
                <a:gd name="T61" fmla="*/ 487 h 661"/>
                <a:gd name="T62" fmla="*/ 143 w 282"/>
                <a:gd name="T63" fmla="*/ 479 h 661"/>
                <a:gd name="T64" fmla="*/ 188 w 282"/>
                <a:gd name="T65" fmla="*/ 454 h 661"/>
                <a:gd name="T66" fmla="*/ 227 w 282"/>
                <a:gd name="T67" fmla="*/ 426 h 661"/>
                <a:gd name="T68" fmla="*/ 259 w 282"/>
                <a:gd name="T69" fmla="*/ 404 h 661"/>
                <a:gd name="T70" fmla="*/ 278 w 282"/>
                <a:gd name="T71" fmla="*/ 397 h 661"/>
                <a:gd name="T72" fmla="*/ 281 w 282"/>
                <a:gd name="T73" fmla="*/ 404 h 661"/>
                <a:gd name="T74" fmla="*/ 267 w 282"/>
                <a:gd name="T75" fmla="*/ 422 h 661"/>
                <a:gd name="T76" fmla="*/ 241 w 282"/>
                <a:gd name="T77" fmla="*/ 452 h 661"/>
                <a:gd name="T78" fmla="*/ 202 w 282"/>
                <a:gd name="T79" fmla="*/ 494 h 661"/>
                <a:gd name="T80" fmla="*/ 155 w 282"/>
                <a:gd name="T81" fmla="*/ 542 h 661"/>
                <a:gd name="T82" fmla="*/ 116 w 282"/>
                <a:gd name="T83" fmla="*/ 580 h 661"/>
                <a:gd name="T84" fmla="*/ 91 w 282"/>
                <a:gd name="T85" fmla="*/ 609 h 661"/>
                <a:gd name="T86" fmla="*/ 76 w 282"/>
                <a:gd name="T87" fmla="*/ 628 h 661"/>
                <a:gd name="T88" fmla="*/ 64 w 282"/>
                <a:gd name="T89" fmla="*/ 650 h 661"/>
                <a:gd name="T90" fmla="*/ 50 w 282"/>
                <a:gd name="T91" fmla="*/ 661 h 661"/>
                <a:gd name="T92" fmla="*/ 36 w 282"/>
                <a:gd name="T93" fmla="*/ 657 h 661"/>
                <a:gd name="T94" fmla="*/ 21 w 282"/>
                <a:gd name="T95" fmla="*/ 639 h 661"/>
                <a:gd name="T96" fmla="*/ 5 w 282"/>
                <a:gd name="T97" fmla="*/ 614 h 661"/>
                <a:gd name="T98" fmla="*/ 0 w 282"/>
                <a:gd name="T99" fmla="*/ 595 h 661"/>
                <a:gd name="T100" fmla="*/ 8 w 282"/>
                <a:gd name="T101" fmla="*/ 577 h 661"/>
                <a:gd name="T102" fmla="*/ 21 w 282"/>
                <a:gd name="T103" fmla="*/ 56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2" h="661">
                  <a:moveTo>
                    <a:pt x="21" y="560"/>
                  </a:moveTo>
                  <a:lnTo>
                    <a:pt x="23" y="557"/>
                  </a:lnTo>
                  <a:lnTo>
                    <a:pt x="25" y="555"/>
                  </a:lnTo>
                  <a:lnTo>
                    <a:pt x="28" y="551"/>
                  </a:lnTo>
                  <a:lnTo>
                    <a:pt x="29" y="546"/>
                  </a:lnTo>
                  <a:lnTo>
                    <a:pt x="32" y="541"/>
                  </a:lnTo>
                  <a:lnTo>
                    <a:pt x="33" y="535"/>
                  </a:lnTo>
                  <a:lnTo>
                    <a:pt x="36" y="528"/>
                  </a:lnTo>
                  <a:lnTo>
                    <a:pt x="37" y="521"/>
                  </a:lnTo>
                  <a:lnTo>
                    <a:pt x="39" y="513"/>
                  </a:lnTo>
                  <a:lnTo>
                    <a:pt x="41" y="505"/>
                  </a:lnTo>
                  <a:lnTo>
                    <a:pt x="43" y="497"/>
                  </a:lnTo>
                  <a:lnTo>
                    <a:pt x="46" y="487"/>
                  </a:lnTo>
                  <a:lnTo>
                    <a:pt x="47" y="477"/>
                  </a:lnTo>
                  <a:lnTo>
                    <a:pt x="48" y="466"/>
                  </a:lnTo>
                  <a:lnTo>
                    <a:pt x="50" y="455"/>
                  </a:lnTo>
                  <a:lnTo>
                    <a:pt x="51" y="444"/>
                  </a:lnTo>
                  <a:lnTo>
                    <a:pt x="54" y="397"/>
                  </a:lnTo>
                  <a:lnTo>
                    <a:pt x="57" y="350"/>
                  </a:lnTo>
                  <a:lnTo>
                    <a:pt x="58" y="304"/>
                  </a:lnTo>
                  <a:lnTo>
                    <a:pt x="59" y="282"/>
                  </a:lnTo>
                  <a:lnTo>
                    <a:pt x="59" y="260"/>
                  </a:lnTo>
                  <a:lnTo>
                    <a:pt x="58" y="249"/>
                  </a:lnTo>
                  <a:lnTo>
                    <a:pt x="58" y="239"/>
                  </a:lnTo>
                  <a:lnTo>
                    <a:pt x="57" y="229"/>
                  </a:lnTo>
                  <a:lnTo>
                    <a:pt x="57" y="220"/>
                  </a:lnTo>
                  <a:lnTo>
                    <a:pt x="57" y="210"/>
                  </a:lnTo>
                  <a:lnTo>
                    <a:pt x="57" y="202"/>
                  </a:lnTo>
                  <a:lnTo>
                    <a:pt x="55" y="193"/>
                  </a:lnTo>
                  <a:lnTo>
                    <a:pt x="55" y="185"/>
                  </a:lnTo>
                  <a:lnTo>
                    <a:pt x="55" y="177"/>
                  </a:lnTo>
                  <a:lnTo>
                    <a:pt x="55" y="170"/>
                  </a:lnTo>
                  <a:lnTo>
                    <a:pt x="55" y="163"/>
                  </a:lnTo>
                  <a:lnTo>
                    <a:pt x="55" y="156"/>
                  </a:lnTo>
                  <a:lnTo>
                    <a:pt x="55" y="151"/>
                  </a:lnTo>
                  <a:lnTo>
                    <a:pt x="55" y="145"/>
                  </a:lnTo>
                  <a:lnTo>
                    <a:pt x="55" y="139"/>
                  </a:lnTo>
                  <a:lnTo>
                    <a:pt x="55" y="135"/>
                  </a:lnTo>
                  <a:lnTo>
                    <a:pt x="55" y="119"/>
                  </a:lnTo>
                  <a:lnTo>
                    <a:pt x="55" y="103"/>
                  </a:lnTo>
                  <a:lnTo>
                    <a:pt x="54" y="88"/>
                  </a:lnTo>
                  <a:lnTo>
                    <a:pt x="51" y="72"/>
                  </a:lnTo>
                  <a:lnTo>
                    <a:pt x="48" y="59"/>
                  </a:lnTo>
                  <a:lnTo>
                    <a:pt x="46" y="48"/>
                  </a:lnTo>
                  <a:lnTo>
                    <a:pt x="41" y="36"/>
                  </a:lnTo>
                  <a:lnTo>
                    <a:pt x="39" y="31"/>
                  </a:lnTo>
                  <a:lnTo>
                    <a:pt x="36" y="26"/>
                  </a:lnTo>
                  <a:lnTo>
                    <a:pt x="32" y="22"/>
                  </a:lnTo>
                  <a:lnTo>
                    <a:pt x="29" y="18"/>
                  </a:lnTo>
                  <a:lnTo>
                    <a:pt x="28" y="13"/>
                  </a:lnTo>
                  <a:lnTo>
                    <a:pt x="28" y="11"/>
                  </a:lnTo>
                  <a:lnTo>
                    <a:pt x="28" y="8"/>
                  </a:lnTo>
                  <a:lnTo>
                    <a:pt x="29" y="5"/>
                  </a:lnTo>
                  <a:lnTo>
                    <a:pt x="32" y="2"/>
                  </a:lnTo>
                  <a:lnTo>
                    <a:pt x="36" y="1"/>
                  </a:lnTo>
                  <a:lnTo>
                    <a:pt x="40" y="0"/>
                  </a:lnTo>
                  <a:lnTo>
                    <a:pt x="46" y="0"/>
                  </a:lnTo>
                  <a:lnTo>
                    <a:pt x="51" y="0"/>
                  </a:lnTo>
                  <a:lnTo>
                    <a:pt x="57" y="1"/>
                  </a:lnTo>
                  <a:lnTo>
                    <a:pt x="64" y="2"/>
                  </a:lnTo>
                  <a:lnTo>
                    <a:pt x="72" y="5"/>
                  </a:lnTo>
                  <a:lnTo>
                    <a:pt x="80" y="9"/>
                  </a:lnTo>
                  <a:lnTo>
                    <a:pt x="90" y="13"/>
                  </a:lnTo>
                  <a:lnTo>
                    <a:pt x="98" y="19"/>
                  </a:lnTo>
                  <a:lnTo>
                    <a:pt x="105" y="25"/>
                  </a:lnTo>
                  <a:lnTo>
                    <a:pt x="111" y="30"/>
                  </a:lnTo>
                  <a:lnTo>
                    <a:pt x="116" y="36"/>
                  </a:lnTo>
                  <a:lnTo>
                    <a:pt x="119" y="38"/>
                  </a:lnTo>
                  <a:lnTo>
                    <a:pt x="122" y="43"/>
                  </a:lnTo>
                  <a:lnTo>
                    <a:pt x="125" y="45"/>
                  </a:lnTo>
                  <a:lnTo>
                    <a:pt x="125" y="47"/>
                  </a:lnTo>
                  <a:lnTo>
                    <a:pt x="125" y="48"/>
                  </a:lnTo>
                  <a:lnTo>
                    <a:pt x="125" y="49"/>
                  </a:lnTo>
                  <a:lnTo>
                    <a:pt x="125" y="51"/>
                  </a:lnTo>
                  <a:lnTo>
                    <a:pt x="123" y="54"/>
                  </a:lnTo>
                  <a:lnTo>
                    <a:pt x="123" y="56"/>
                  </a:lnTo>
                  <a:lnTo>
                    <a:pt x="123" y="61"/>
                  </a:lnTo>
                  <a:lnTo>
                    <a:pt x="123" y="63"/>
                  </a:lnTo>
                  <a:lnTo>
                    <a:pt x="122" y="67"/>
                  </a:lnTo>
                  <a:lnTo>
                    <a:pt x="122" y="72"/>
                  </a:lnTo>
                  <a:lnTo>
                    <a:pt x="120" y="77"/>
                  </a:lnTo>
                  <a:lnTo>
                    <a:pt x="120" y="83"/>
                  </a:lnTo>
                  <a:lnTo>
                    <a:pt x="119" y="88"/>
                  </a:lnTo>
                  <a:lnTo>
                    <a:pt x="118" y="101"/>
                  </a:lnTo>
                  <a:lnTo>
                    <a:pt x="116" y="113"/>
                  </a:lnTo>
                  <a:lnTo>
                    <a:pt x="115" y="121"/>
                  </a:lnTo>
                  <a:lnTo>
                    <a:pt x="113" y="130"/>
                  </a:lnTo>
                  <a:lnTo>
                    <a:pt x="113" y="138"/>
                  </a:lnTo>
                  <a:lnTo>
                    <a:pt x="112" y="148"/>
                  </a:lnTo>
                  <a:lnTo>
                    <a:pt x="111" y="159"/>
                  </a:lnTo>
                  <a:lnTo>
                    <a:pt x="109" y="170"/>
                  </a:lnTo>
                  <a:lnTo>
                    <a:pt x="108" y="182"/>
                  </a:lnTo>
                  <a:lnTo>
                    <a:pt x="108" y="195"/>
                  </a:lnTo>
                  <a:lnTo>
                    <a:pt x="107" y="209"/>
                  </a:lnTo>
                  <a:lnTo>
                    <a:pt x="107" y="224"/>
                  </a:lnTo>
                  <a:lnTo>
                    <a:pt x="105" y="239"/>
                  </a:lnTo>
                  <a:lnTo>
                    <a:pt x="104" y="254"/>
                  </a:lnTo>
                  <a:lnTo>
                    <a:pt x="104" y="271"/>
                  </a:lnTo>
                  <a:lnTo>
                    <a:pt x="102" y="289"/>
                  </a:lnTo>
                  <a:lnTo>
                    <a:pt x="102" y="307"/>
                  </a:lnTo>
                  <a:lnTo>
                    <a:pt x="101" y="326"/>
                  </a:lnTo>
                  <a:lnTo>
                    <a:pt x="101" y="346"/>
                  </a:lnTo>
                  <a:lnTo>
                    <a:pt x="100" y="364"/>
                  </a:lnTo>
                  <a:lnTo>
                    <a:pt x="100" y="380"/>
                  </a:lnTo>
                  <a:lnTo>
                    <a:pt x="100" y="395"/>
                  </a:lnTo>
                  <a:lnTo>
                    <a:pt x="98" y="409"/>
                  </a:lnTo>
                  <a:lnTo>
                    <a:pt x="98" y="423"/>
                  </a:lnTo>
                  <a:lnTo>
                    <a:pt x="98" y="436"/>
                  </a:lnTo>
                  <a:lnTo>
                    <a:pt x="98" y="445"/>
                  </a:lnTo>
                  <a:lnTo>
                    <a:pt x="98" y="455"/>
                  </a:lnTo>
                  <a:lnTo>
                    <a:pt x="98" y="463"/>
                  </a:lnTo>
                  <a:lnTo>
                    <a:pt x="98" y="472"/>
                  </a:lnTo>
                  <a:lnTo>
                    <a:pt x="100" y="477"/>
                  </a:lnTo>
                  <a:lnTo>
                    <a:pt x="100" y="483"/>
                  </a:lnTo>
                  <a:lnTo>
                    <a:pt x="100" y="485"/>
                  </a:lnTo>
                  <a:lnTo>
                    <a:pt x="101" y="488"/>
                  </a:lnTo>
                  <a:lnTo>
                    <a:pt x="101" y="490"/>
                  </a:lnTo>
                  <a:lnTo>
                    <a:pt x="104" y="491"/>
                  </a:lnTo>
                  <a:lnTo>
                    <a:pt x="107" y="491"/>
                  </a:lnTo>
                  <a:lnTo>
                    <a:pt x="111" y="491"/>
                  </a:lnTo>
                  <a:lnTo>
                    <a:pt x="113" y="490"/>
                  </a:lnTo>
                  <a:lnTo>
                    <a:pt x="116" y="490"/>
                  </a:lnTo>
                  <a:lnTo>
                    <a:pt x="120" y="488"/>
                  </a:lnTo>
                  <a:lnTo>
                    <a:pt x="125" y="487"/>
                  </a:lnTo>
                  <a:lnTo>
                    <a:pt x="129" y="485"/>
                  </a:lnTo>
                  <a:lnTo>
                    <a:pt x="133" y="483"/>
                  </a:lnTo>
                  <a:lnTo>
                    <a:pt x="138" y="481"/>
                  </a:lnTo>
                  <a:lnTo>
                    <a:pt x="143" y="479"/>
                  </a:lnTo>
                  <a:lnTo>
                    <a:pt x="149" y="476"/>
                  </a:lnTo>
                  <a:lnTo>
                    <a:pt x="155" y="473"/>
                  </a:lnTo>
                  <a:lnTo>
                    <a:pt x="177" y="461"/>
                  </a:lnTo>
                  <a:lnTo>
                    <a:pt x="188" y="454"/>
                  </a:lnTo>
                  <a:lnTo>
                    <a:pt x="198" y="447"/>
                  </a:lnTo>
                  <a:lnTo>
                    <a:pt x="209" y="441"/>
                  </a:lnTo>
                  <a:lnTo>
                    <a:pt x="219" y="434"/>
                  </a:lnTo>
                  <a:lnTo>
                    <a:pt x="227" y="426"/>
                  </a:lnTo>
                  <a:lnTo>
                    <a:pt x="235" y="419"/>
                  </a:lnTo>
                  <a:lnTo>
                    <a:pt x="244" y="412"/>
                  </a:lnTo>
                  <a:lnTo>
                    <a:pt x="252" y="408"/>
                  </a:lnTo>
                  <a:lnTo>
                    <a:pt x="259" y="404"/>
                  </a:lnTo>
                  <a:lnTo>
                    <a:pt x="264" y="400"/>
                  </a:lnTo>
                  <a:lnTo>
                    <a:pt x="270" y="398"/>
                  </a:lnTo>
                  <a:lnTo>
                    <a:pt x="275" y="397"/>
                  </a:lnTo>
                  <a:lnTo>
                    <a:pt x="278" y="397"/>
                  </a:lnTo>
                  <a:lnTo>
                    <a:pt x="282" y="398"/>
                  </a:lnTo>
                  <a:lnTo>
                    <a:pt x="282" y="398"/>
                  </a:lnTo>
                  <a:lnTo>
                    <a:pt x="282" y="401"/>
                  </a:lnTo>
                  <a:lnTo>
                    <a:pt x="281" y="404"/>
                  </a:lnTo>
                  <a:lnTo>
                    <a:pt x="278" y="407"/>
                  </a:lnTo>
                  <a:lnTo>
                    <a:pt x="275" y="411"/>
                  </a:lnTo>
                  <a:lnTo>
                    <a:pt x="271" y="416"/>
                  </a:lnTo>
                  <a:lnTo>
                    <a:pt x="267" y="422"/>
                  </a:lnTo>
                  <a:lnTo>
                    <a:pt x="262" y="429"/>
                  </a:lnTo>
                  <a:lnTo>
                    <a:pt x="256" y="436"/>
                  </a:lnTo>
                  <a:lnTo>
                    <a:pt x="248" y="444"/>
                  </a:lnTo>
                  <a:lnTo>
                    <a:pt x="241" y="452"/>
                  </a:lnTo>
                  <a:lnTo>
                    <a:pt x="232" y="462"/>
                  </a:lnTo>
                  <a:lnTo>
                    <a:pt x="223" y="472"/>
                  </a:lnTo>
                  <a:lnTo>
                    <a:pt x="213" y="483"/>
                  </a:lnTo>
                  <a:lnTo>
                    <a:pt x="202" y="494"/>
                  </a:lnTo>
                  <a:lnTo>
                    <a:pt x="190" y="506"/>
                  </a:lnTo>
                  <a:lnTo>
                    <a:pt x="177" y="519"/>
                  </a:lnTo>
                  <a:lnTo>
                    <a:pt x="166" y="531"/>
                  </a:lnTo>
                  <a:lnTo>
                    <a:pt x="155" y="542"/>
                  </a:lnTo>
                  <a:lnTo>
                    <a:pt x="144" y="552"/>
                  </a:lnTo>
                  <a:lnTo>
                    <a:pt x="134" y="562"/>
                  </a:lnTo>
                  <a:lnTo>
                    <a:pt x="125" y="571"/>
                  </a:lnTo>
                  <a:lnTo>
                    <a:pt x="116" y="580"/>
                  </a:lnTo>
                  <a:lnTo>
                    <a:pt x="109" y="588"/>
                  </a:lnTo>
                  <a:lnTo>
                    <a:pt x="102" y="596"/>
                  </a:lnTo>
                  <a:lnTo>
                    <a:pt x="97" y="603"/>
                  </a:lnTo>
                  <a:lnTo>
                    <a:pt x="91" y="609"/>
                  </a:lnTo>
                  <a:lnTo>
                    <a:pt x="86" y="614"/>
                  </a:lnTo>
                  <a:lnTo>
                    <a:pt x="82" y="620"/>
                  </a:lnTo>
                  <a:lnTo>
                    <a:pt x="79" y="624"/>
                  </a:lnTo>
                  <a:lnTo>
                    <a:pt x="76" y="628"/>
                  </a:lnTo>
                  <a:lnTo>
                    <a:pt x="75" y="632"/>
                  </a:lnTo>
                  <a:lnTo>
                    <a:pt x="71" y="639"/>
                  </a:lnTo>
                  <a:lnTo>
                    <a:pt x="66" y="645"/>
                  </a:lnTo>
                  <a:lnTo>
                    <a:pt x="64" y="650"/>
                  </a:lnTo>
                  <a:lnTo>
                    <a:pt x="59" y="654"/>
                  </a:lnTo>
                  <a:lnTo>
                    <a:pt x="57" y="657"/>
                  </a:lnTo>
                  <a:lnTo>
                    <a:pt x="54" y="660"/>
                  </a:lnTo>
                  <a:lnTo>
                    <a:pt x="50" y="661"/>
                  </a:lnTo>
                  <a:lnTo>
                    <a:pt x="47" y="661"/>
                  </a:lnTo>
                  <a:lnTo>
                    <a:pt x="43" y="661"/>
                  </a:lnTo>
                  <a:lnTo>
                    <a:pt x="40" y="660"/>
                  </a:lnTo>
                  <a:lnTo>
                    <a:pt x="36" y="657"/>
                  </a:lnTo>
                  <a:lnTo>
                    <a:pt x="32" y="654"/>
                  </a:lnTo>
                  <a:lnTo>
                    <a:pt x="29" y="650"/>
                  </a:lnTo>
                  <a:lnTo>
                    <a:pt x="25" y="645"/>
                  </a:lnTo>
                  <a:lnTo>
                    <a:pt x="21" y="639"/>
                  </a:lnTo>
                  <a:lnTo>
                    <a:pt x="17" y="632"/>
                  </a:lnTo>
                  <a:lnTo>
                    <a:pt x="12" y="625"/>
                  </a:lnTo>
                  <a:lnTo>
                    <a:pt x="10" y="620"/>
                  </a:lnTo>
                  <a:lnTo>
                    <a:pt x="5" y="614"/>
                  </a:lnTo>
                  <a:lnTo>
                    <a:pt x="3" y="609"/>
                  </a:lnTo>
                  <a:lnTo>
                    <a:pt x="1" y="604"/>
                  </a:lnTo>
                  <a:lnTo>
                    <a:pt x="0" y="599"/>
                  </a:lnTo>
                  <a:lnTo>
                    <a:pt x="0" y="595"/>
                  </a:lnTo>
                  <a:lnTo>
                    <a:pt x="1" y="589"/>
                  </a:lnTo>
                  <a:lnTo>
                    <a:pt x="4" y="584"/>
                  </a:lnTo>
                  <a:lnTo>
                    <a:pt x="5" y="581"/>
                  </a:lnTo>
                  <a:lnTo>
                    <a:pt x="8" y="577"/>
                  </a:lnTo>
                  <a:lnTo>
                    <a:pt x="11" y="573"/>
                  </a:lnTo>
                  <a:lnTo>
                    <a:pt x="14" y="570"/>
                  </a:lnTo>
                  <a:lnTo>
                    <a:pt x="17" y="566"/>
                  </a:lnTo>
                  <a:lnTo>
                    <a:pt x="21" y="560"/>
                  </a:lnTo>
                  <a:lnTo>
                    <a:pt x="21" y="560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61"/>
            <p:cNvSpPr/>
            <p:nvPr/>
          </p:nvSpPr>
          <p:spPr bwMode="auto">
            <a:xfrm>
              <a:off x="3833813" y="785813"/>
              <a:ext cx="352425" cy="608013"/>
            </a:xfrm>
            <a:custGeom>
              <a:avLst/>
              <a:gdLst>
                <a:gd name="T0" fmla="*/ 440 w 443"/>
                <a:gd name="T1" fmla="*/ 678 h 767"/>
                <a:gd name="T2" fmla="*/ 442 w 443"/>
                <a:gd name="T3" fmla="*/ 694 h 767"/>
                <a:gd name="T4" fmla="*/ 433 w 443"/>
                <a:gd name="T5" fmla="*/ 708 h 767"/>
                <a:gd name="T6" fmla="*/ 404 w 443"/>
                <a:gd name="T7" fmla="*/ 727 h 767"/>
                <a:gd name="T8" fmla="*/ 355 w 443"/>
                <a:gd name="T9" fmla="*/ 750 h 767"/>
                <a:gd name="T10" fmla="*/ 281 w 443"/>
                <a:gd name="T11" fmla="*/ 764 h 767"/>
                <a:gd name="T12" fmla="*/ 193 w 443"/>
                <a:gd name="T13" fmla="*/ 766 h 767"/>
                <a:gd name="T14" fmla="*/ 123 w 443"/>
                <a:gd name="T15" fmla="*/ 755 h 767"/>
                <a:gd name="T16" fmla="*/ 93 w 443"/>
                <a:gd name="T17" fmla="*/ 741 h 767"/>
                <a:gd name="T18" fmla="*/ 63 w 443"/>
                <a:gd name="T19" fmla="*/ 716 h 767"/>
                <a:gd name="T20" fmla="*/ 32 w 443"/>
                <a:gd name="T21" fmla="*/ 672 h 767"/>
                <a:gd name="T22" fmla="*/ 22 w 443"/>
                <a:gd name="T23" fmla="*/ 644 h 767"/>
                <a:gd name="T24" fmla="*/ 17 w 443"/>
                <a:gd name="T25" fmla="*/ 608 h 767"/>
                <a:gd name="T26" fmla="*/ 11 w 443"/>
                <a:gd name="T27" fmla="*/ 562 h 767"/>
                <a:gd name="T28" fmla="*/ 9 w 443"/>
                <a:gd name="T29" fmla="*/ 507 h 767"/>
                <a:gd name="T30" fmla="*/ 9 w 443"/>
                <a:gd name="T31" fmla="*/ 440 h 767"/>
                <a:gd name="T32" fmla="*/ 9 w 443"/>
                <a:gd name="T33" fmla="*/ 366 h 767"/>
                <a:gd name="T34" fmla="*/ 10 w 443"/>
                <a:gd name="T35" fmla="*/ 291 h 767"/>
                <a:gd name="T36" fmla="*/ 13 w 443"/>
                <a:gd name="T37" fmla="*/ 227 h 767"/>
                <a:gd name="T38" fmla="*/ 14 w 443"/>
                <a:gd name="T39" fmla="*/ 176 h 767"/>
                <a:gd name="T40" fmla="*/ 15 w 443"/>
                <a:gd name="T41" fmla="*/ 136 h 767"/>
                <a:gd name="T42" fmla="*/ 15 w 443"/>
                <a:gd name="T43" fmla="*/ 105 h 767"/>
                <a:gd name="T44" fmla="*/ 17 w 443"/>
                <a:gd name="T45" fmla="*/ 86 h 767"/>
                <a:gd name="T46" fmla="*/ 14 w 443"/>
                <a:gd name="T47" fmla="*/ 60 h 767"/>
                <a:gd name="T48" fmla="*/ 4 w 443"/>
                <a:gd name="T49" fmla="*/ 31 h 767"/>
                <a:gd name="T50" fmla="*/ 0 w 443"/>
                <a:gd name="T51" fmla="*/ 11 h 767"/>
                <a:gd name="T52" fmla="*/ 15 w 443"/>
                <a:gd name="T53" fmla="*/ 0 h 767"/>
                <a:gd name="T54" fmla="*/ 39 w 443"/>
                <a:gd name="T55" fmla="*/ 10 h 767"/>
                <a:gd name="T56" fmla="*/ 63 w 443"/>
                <a:gd name="T57" fmla="*/ 31 h 767"/>
                <a:gd name="T58" fmla="*/ 89 w 443"/>
                <a:gd name="T59" fmla="*/ 60 h 767"/>
                <a:gd name="T60" fmla="*/ 92 w 443"/>
                <a:gd name="T61" fmla="*/ 79 h 767"/>
                <a:gd name="T62" fmla="*/ 87 w 443"/>
                <a:gd name="T63" fmla="*/ 107 h 767"/>
                <a:gd name="T64" fmla="*/ 79 w 443"/>
                <a:gd name="T65" fmla="*/ 139 h 767"/>
                <a:gd name="T66" fmla="*/ 71 w 443"/>
                <a:gd name="T67" fmla="*/ 186 h 767"/>
                <a:gd name="T68" fmla="*/ 64 w 443"/>
                <a:gd name="T69" fmla="*/ 251 h 767"/>
                <a:gd name="T70" fmla="*/ 58 w 443"/>
                <a:gd name="T71" fmla="*/ 332 h 767"/>
                <a:gd name="T72" fmla="*/ 53 w 443"/>
                <a:gd name="T73" fmla="*/ 414 h 767"/>
                <a:gd name="T74" fmla="*/ 50 w 443"/>
                <a:gd name="T75" fmla="*/ 476 h 767"/>
                <a:gd name="T76" fmla="*/ 50 w 443"/>
                <a:gd name="T77" fmla="*/ 522 h 767"/>
                <a:gd name="T78" fmla="*/ 61 w 443"/>
                <a:gd name="T79" fmla="*/ 598 h 767"/>
                <a:gd name="T80" fmla="*/ 85 w 443"/>
                <a:gd name="T81" fmla="*/ 658 h 767"/>
                <a:gd name="T82" fmla="*/ 125 w 443"/>
                <a:gd name="T83" fmla="*/ 687 h 767"/>
                <a:gd name="T84" fmla="*/ 176 w 443"/>
                <a:gd name="T85" fmla="*/ 699 h 767"/>
                <a:gd name="T86" fmla="*/ 237 w 443"/>
                <a:gd name="T87" fmla="*/ 698 h 767"/>
                <a:gd name="T88" fmla="*/ 299 w 443"/>
                <a:gd name="T89" fmla="*/ 690 h 767"/>
                <a:gd name="T90" fmla="*/ 337 w 443"/>
                <a:gd name="T91" fmla="*/ 674 h 767"/>
                <a:gd name="T92" fmla="*/ 353 w 443"/>
                <a:gd name="T93" fmla="*/ 659 h 767"/>
                <a:gd name="T94" fmla="*/ 361 w 443"/>
                <a:gd name="T95" fmla="*/ 636 h 767"/>
                <a:gd name="T96" fmla="*/ 370 w 443"/>
                <a:gd name="T97" fmla="*/ 597 h 767"/>
                <a:gd name="T98" fmla="*/ 375 w 443"/>
                <a:gd name="T99" fmla="*/ 547 h 767"/>
                <a:gd name="T100" fmla="*/ 381 w 443"/>
                <a:gd name="T101" fmla="*/ 510 h 767"/>
                <a:gd name="T102" fmla="*/ 388 w 443"/>
                <a:gd name="T103" fmla="*/ 487 h 767"/>
                <a:gd name="T104" fmla="*/ 393 w 443"/>
                <a:gd name="T105" fmla="*/ 483 h 767"/>
                <a:gd name="T106" fmla="*/ 399 w 443"/>
                <a:gd name="T107" fmla="*/ 493 h 767"/>
                <a:gd name="T108" fmla="*/ 404 w 443"/>
                <a:gd name="T109" fmla="*/ 518 h 767"/>
                <a:gd name="T110" fmla="*/ 409 w 443"/>
                <a:gd name="T111" fmla="*/ 558 h 767"/>
                <a:gd name="T112" fmla="*/ 413 w 443"/>
                <a:gd name="T113" fmla="*/ 602 h 767"/>
                <a:gd name="T114" fmla="*/ 421 w 443"/>
                <a:gd name="T115" fmla="*/ 637 h 767"/>
                <a:gd name="T116" fmla="*/ 432 w 443"/>
                <a:gd name="T117" fmla="*/ 666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3" h="767">
                  <a:moveTo>
                    <a:pt x="432" y="666"/>
                  </a:moveTo>
                  <a:lnTo>
                    <a:pt x="435" y="670"/>
                  </a:lnTo>
                  <a:lnTo>
                    <a:pt x="436" y="673"/>
                  </a:lnTo>
                  <a:lnTo>
                    <a:pt x="439" y="676"/>
                  </a:lnTo>
                  <a:lnTo>
                    <a:pt x="440" y="678"/>
                  </a:lnTo>
                  <a:lnTo>
                    <a:pt x="442" y="681"/>
                  </a:lnTo>
                  <a:lnTo>
                    <a:pt x="442" y="685"/>
                  </a:lnTo>
                  <a:lnTo>
                    <a:pt x="443" y="688"/>
                  </a:lnTo>
                  <a:lnTo>
                    <a:pt x="443" y="691"/>
                  </a:lnTo>
                  <a:lnTo>
                    <a:pt x="442" y="694"/>
                  </a:lnTo>
                  <a:lnTo>
                    <a:pt x="442" y="696"/>
                  </a:lnTo>
                  <a:lnTo>
                    <a:pt x="440" y="699"/>
                  </a:lnTo>
                  <a:lnTo>
                    <a:pt x="439" y="702"/>
                  </a:lnTo>
                  <a:lnTo>
                    <a:pt x="436" y="705"/>
                  </a:lnTo>
                  <a:lnTo>
                    <a:pt x="433" y="708"/>
                  </a:lnTo>
                  <a:lnTo>
                    <a:pt x="431" y="710"/>
                  </a:lnTo>
                  <a:lnTo>
                    <a:pt x="428" y="712"/>
                  </a:lnTo>
                  <a:lnTo>
                    <a:pt x="421" y="717"/>
                  </a:lnTo>
                  <a:lnTo>
                    <a:pt x="413" y="721"/>
                  </a:lnTo>
                  <a:lnTo>
                    <a:pt x="404" y="727"/>
                  </a:lnTo>
                  <a:lnTo>
                    <a:pt x="396" y="731"/>
                  </a:lnTo>
                  <a:lnTo>
                    <a:pt x="386" y="735"/>
                  </a:lnTo>
                  <a:lnTo>
                    <a:pt x="377" y="741"/>
                  </a:lnTo>
                  <a:lnTo>
                    <a:pt x="366" y="745"/>
                  </a:lnTo>
                  <a:lnTo>
                    <a:pt x="355" y="750"/>
                  </a:lnTo>
                  <a:lnTo>
                    <a:pt x="342" y="755"/>
                  </a:lnTo>
                  <a:lnTo>
                    <a:pt x="327" y="757"/>
                  </a:lnTo>
                  <a:lnTo>
                    <a:pt x="313" y="760"/>
                  </a:lnTo>
                  <a:lnTo>
                    <a:pt x="296" y="763"/>
                  </a:lnTo>
                  <a:lnTo>
                    <a:pt x="281" y="764"/>
                  </a:lnTo>
                  <a:lnTo>
                    <a:pt x="265" y="766"/>
                  </a:lnTo>
                  <a:lnTo>
                    <a:pt x="247" y="767"/>
                  </a:lnTo>
                  <a:lnTo>
                    <a:pt x="227" y="767"/>
                  </a:lnTo>
                  <a:lnTo>
                    <a:pt x="209" y="767"/>
                  </a:lnTo>
                  <a:lnTo>
                    <a:pt x="193" y="766"/>
                  </a:lnTo>
                  <a:lnTo>
                    <a:pt x="176" y="764"/>
                  </a:lnTo>
                  <a:lnTo>
                    <a:pt x="162" y="763"/>
                  </a:lnTo>
                  <a:lnTo>
                    <a:pt x="148" y="760"/>
                  </a:lnTo>
                  <a:lnTo>
                    <a:pt x="134" y="757"/>
                  </a:lnTo>
                  <a:lnTo>
                    <a:pt x="123" y="755"/>
                  </a:lnTo>
                  <a:lnTo>
                    <a:pt x="112" y="750"/>
                  </a:lnTo>
                  <a:lnTo>
                    <a:pt x="108" y="748"/>
                  </a:lnTo>
                  <a:lnTo>
                    <a:pt x="103" y="746"/>
                  </a:lnTo>
                  <a:lnTo>
                    <a:pt x="97" y="743"/>
                  </a:lnTo>
                  <a:lnTo>
                    <a:pt x="93" y="741"/>
                  </a:lnTo>
                  <a:lnTo>
                    <a:pt x="87" y="737"/>
                  </a:lnTo>
                  <a:lnTo>
                    <a:pt x="82" y="734"/>
                  </a:lnTo>
                  <a:lnTo>
                    <a:pt x="78" y="730"/>
                  </a:lnTo>
                  <a:lnTo>
                    <a:pt x="72" y="726"/>
                  </a:lnTo>
                  <a:lnTo>
                    <a:pt x="63" y="716"/>
                  </a:lnTo>
                  <a:lnTo>
                    <a:pt x="53" y="705"/>
                  </a:lnTo>
                  <a:lnTo>
                    <a:pt x="45" y="692"/>
                  </a:lnTo>
                  <a:lnTo>
                    <a:pt x="36" y="678"/>
                  </a:lnTo>
                  <a:lnTo>
                    <a:pt x="33" y="676"/>
                  </a:lnTo>
                  <a:lnTo>
                    <a:pt x="32" y="672"/>
                  </a:lnTo>
                  <a:lnTo>
                    <a:pt x="29" y="666"/>
                  </a:lnTo>
                  <a:lnTo>
                    <a:pt x="28" y="662"/>
                  </a:lnTo>
                  <a:lnTo>
                    <a:pt x="27" y="656"/>
                  </a:lnTo>
                  <a:lnTo>
                    <a:pt x="24" y="651"/>
                  </a:lnTo>
                  <a:lnTo>
                    <a:pt x="22" y="644"/>
                  </a:lnTo>
                  <a:lnTo>
                    <a:pt x="21" y="638"/>
                  </a:lnTo>
                  <a:lnTo>
                    <a:pt x="20" y="631"/>
                  </a:lnTo>
                  <a:lnTo>
                    <a:pt x="18" y="624"/>
                  </a:lnTo>
                  <a:lnTo>
                    <a:pt x="17" y="616"/>
                  </a:lnTo>
                  <a:lnTo>
                    <a:pt x="17" y="608"/>
                  </a:lnTo>
                  <a:lnTo>
                    <a:pt x="15" y="600"/>
                  </a:lnTo>
                  <a:lnTo>
                    <a:pt x="14" y="591"/>
                  </a:lnTo>
                  <a:lnTo>
                    <a:pt x="13" y="582"/>
                  </a:lnTo>
                  <a:lnTo>
                    <a:pt x="13" y="572"/>
                  </a:lnTo>
                  <a:lnTo>
                    <a:pt x="11" y="562"/>
                  </a:lnTo>
                  <a:lnTo>
                    <a:pt x="11" y="552"/>
                  </a:lnTo>
                  <a:lnTo>
                    <a:pt x="10" y="541"/>
                  </a:lnTo>
                  <a:lnTo>
                    <a:pt x="10" y="530"/>
                  </a:lnTo>
                  <a:lnTo>
                    <a:pt x="9" y="518"/>
                  </a:lnTo>
                  <a:lnTo>
                    <a:pt x="9" y="507"/>
                  </a:lnTo>
                  <a:lnTo>
                    <a:pt x="9" y="494"/>
                  </a:lnTo>
                  <a:lnTo>
                    <a:pt x="9" y="482"/>
                  </a:lnTo>
                  <a:lnTo>
                    <a:pt x="9" y="468"/>
                  </a:lnTo>
                  <a:lnTo>
                    <a:pt x="9" y="454"/>
                  </a:lnTo>
                  <a:lnTo>
                    <a:pt x="9" y="440"/>
                  </a:lnTo>
                  <a:lnTo>
                    <a:pt x="9" y="427"/>
                  </a:lnTo>
                  <a:lnTo>
                    <a:pt x="9" y="411"/>
                  </a:lnTo>
                  <a:lnTo>
                    <a:pt x="9" y="397"/>
                  </a:lnTo>
                  <a:lnTo>
                    <a:pt x="9" y="381"/>
                  </a:lnTo>
                  <a:lnTo>
                    <a:pt x="9" y="366"/>
                  </a:lnTo>
                  <a:lnTo>
                    <a:pt x="9" y="349"/>
                  </a:lnTo>
                  <a:lnTo>
                    <a:pt x="10" y="334"/>
                  </a:lnTo>
                  <a:lnTo>
                    <a:pt x="10" y="320"/>
                  </a:lnTo>
                  <a:lnTo>
                    <a:pt x="10" y="305"/>
                  </a:lnTo>
                  <a:lnTo>
                    <a:pt x="10" y="291"/>
                  </a:lnTo>
                  <a:lnTo>
                    <a:pt x="11" y="277"/>
                  </a:lnTo>
                  <a:lnTo>
                    <a:pt x="11" y="265"/>
                  </a:lnTo>
                  <a:lnTo>
                    <a:pt x="11" y="252"/>
                  </a:lnTo>
                  <a:lnTo>
                    <a:pt x="11" y="240"/>
                  </a:lnTo>
                  <a:lnTo>
                    <a:pt x="13" y="227"/>
                  </a:lnTo>
                  <a:lnTo>
                    <a:pt x="13" y="216"/>
                  </a:lnTo>
                  <a:lnTo>
                    <a:pt x="13" y="206"/>
                  </a:lnTo>
                  <a:lnTo>
                    <a:pt x="13" y="195"/>
                  </a:lnTo>
                  <a:lnTo>
                    <a:pt x="14" y="186"/>
                  </a:lnTo>
                  <a:lnTo>
                    <a:pt x="14" y="176"/>
                  </a:lnTo>
                  <a:lnTo>
                    <a:pt x="14" y="168"/>
                  </a:lnTo>
                  <a:lnTo>
                    <a:pt x="14" y="158"/>
                  </a:lnTo>
                  <a:lnTo>
                    <a:pt x="14" y="150"/>
                  </a:lnTo>
                  <a:lnTo>
                    <a:pt x="14" y="143"/>
                  </a:lnTo>
                  <a:lnTo>
                    <a:pt x="15" y="136"/>
                  </a:lnTo>
                  <a:lnTo>
                    <a:pt x="15" y="129"/>
                  </a:lnTo>
                  <a:lnTo>
                    <a:pt x="15" y="122"/>
                  </a:lnTo>
                  <a:lnTo>
                    <a:pt x="15" y="117"/>
                  </a:lnTo>
                  <a:lnTo>
                    <a:pt x="15" y="111"/>
                  </a:lnTo>
                  <a:lnTo>
                    <a:pt x="15" y="105"/>
                  </a:lnTo>
                  <a:lnTo>
                    <a:pt x="15" y="101"/>
                  </a:lnTo>
                  <a:lnTo>
                    <a:pt x="15" y="96"/>
                  </a:lnTo>
                  <a:lnTo>
                    <a:pt x="17" y="93"/>
                  </a:lnTo>
                  <a:lnTo>
                    <a:pt x="17" y="89"/>
                  </a:lnTo>
                  <a:lnTo>
                    <a:pt x="17" y="86"/>
                  </a:lnTo>
                  <a:lnTo>
                    <a:pt x="17" y="83"/>
                  </a:lnTo>
                  <a:lnTo>
                    <a:pt x="17" y="82"/>
                  </a:lnTo>
                  <a:lnTo>
                    <a:pt x="17" y="74"/>
                  </a:lnTo>
                  <a:lnTo>
                    <a:pt x="15" y="67"/>
                  </a:lnTo>
                  <a:lnTo>
                    <a:pt x="14" y="60"/>
                  </a:lnTo>
                  <a:lnTo>
                    <a:pt x="14" y="53"/>
                  </a:lnTo>
                  <a:lnTo>
                    <a:pt x="11" y="47"/>
                  </a:lnTo>
                  <a:lnTo>
                    <a:pt x="10" y="42"/>
                  </a:lnTo>
                  <a:lnTo>
                    <a:pt x="7" y="36"/>
                  </a:lnTo>
                  <a:lnTo>
                    <a:pt x="4" y="31"/>
                  </a:lnTo>
                  <a:lnTo>
                    <a:pt x="3" y="27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2" y="9"/>
                  </a:lnTo>
                  <a:lnTo>
                    <a:pt x="4" y="6"/>
                  </a:lnTo>
                  <a:lnTo>
                    <a:pt x="9" y="2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7" y="3"/>
                  </a:lnTo>
                  <a:lnTo>
                    <a:pt x="32" y="6"/>
                  </a:lnTo>
                  <a:lnTo>
                    <a:pt x="36" y="9"/>
                  </a:lnTo>
                  <a:lnTo>
                    <a:pt x="39" y="10"/>
                  </a:lnTo>
                  <a:lnTo>
                    <a:pt x="43" y="13"/>
                  </a:lnTo>
                  <a:lnTo>
                    <a:pt x="47" y="15"/>
                  </a:lnTo>
                  <a:lnTo>
                    <a:pt x="50" y="20"/>
                  </a:lnTo>
                  <a:lnTo>
                    <a:pt x="54" y="22"/>
                  </a:lnTo>
                  <a:lnTo>
                    <a:pt x="63" y="31"/>
                  </a:lnTo>
                  <a:lnTo>
                    <a:pt x="69" y="38"/>
                  </a:lnTo>
                  <a:lnTo>
                    <a:pt x="76" y="45"/>
                  </a:lnTo>
                  <a:lnTo>
                    <a:pt x="82" y="50"/>
                  </a:lnTo>
                  <a:lnTo>
                    <a:pt x="86" y="56"/>
                  </a:lnTo>
                  <a:lnTo>
                    <a:pt x="89" y="60"/>
                  </a:lnTo>
                  <a:lnTo>
                    <a:pt x="92" y="63"/>
                  </a:lnTo>
                  <a:lnTo>
                    <a:pt x="93" y="65"/>
                  </a:lnTo>
                  <a:lnTo>
                    <a:pt x="93" y="68"/>
                  </a:lnTo>
                  <a:lnTo>
                    <a:pt x="93" y="74"/>
                  </a:lnTo>
                  <a:lnTo>
                    <a:pt x="92" y="79"/>
                  </a:lnTo>
                  <a:lnTo>
                    <a:pt x="90" y="87"/>
                  </a:lnTo>
                  <a:lnTo>
                    <a:pt x="90" y="92"/>
                  </a:lnTo>
                  <a:lnTo>
                    <a:pt x="89" y="96"/>
                  </a:lnTo>
                  <a:lnTo>
                    <a:pt x="87" y="101"/>
                  </a:lnTo>
                  <a:lnTo>
                    <a:pt x="87" y="107"/>
                  </a:lnTo>
                  <a:lnTo>
                    <a:pt x="86" y="112"/>
                  </a:lnTo>
                  <a:lnTo>
                    <a:pt x="85" y="118"/>
                  </a:lnTo>
                  <a:lnTo>
                    <a:pt x="83" y="125"/>
                  </a:lnTo>
                  <a:lnTo>
                    <a:pt x="82" y="132"/>
                  </a:lnTo>
                  <a:lnTo>
                    <a:pt x="79" y="139"/>
                  </a:lnTo>
                  <a:lnTo>
                    <a:pt x="78" y="147"/>
                  </a:lnTo>
                  <a:lnTo>
                    <a:pt x="76" y="155"/>
                  </a:lnTo>
                  <a:lnTo>
                    <a:pt x="74" y="165"/>
                  </a:lnTo>
                  <a:lnTo>
                    <a:pt x="72" y="176"/>
                  </a:lnTo>
                  <a:lnTo>
                    <a:pt x="71" y="186"/>
                  </a:lnTo>
                  <a:lnTo>
                    <a:pt x="69" y="198"/>
                  </a:lnTo>
                  <a:lnTo>
                    <a:pt x="68" y="209"/>
                  </a:lnTo>
                  <a:lnTo>
                    <a:pt x="67" y="223"/>
                  </a:lnTo>
                  <a:lnTo>
                    <a:pt x="65" y="237"/>
                  </a:lnTo>
                  <a:lnTo>
                    <a:pt x="64" y="251"/>
                  </a:lnTo>
                  <a:lnTo>
                    <a:pt x="63" y="266"/>
                  </a:lnTo>
                  <a:lnTo>
                    <a:pt x="61" y="281"/>
                  </a:lnTo>
                  <a:lnTo>
                    <a:pt x="60" y="298"/>
                  </a:lnTo>
                  <a:lnTo>
                    <a:pt x="60" y="314"/>
                  </a:lnTo>
                  <a:lnTo>
                    <a:pt x="58" y="332"/>
                  </a:lnTo>
                  <a:lnTo>
                    <a:pt x="57" y="349"/>
                  </a:lnTo>
                  <a:lnTo>
                    <a:pt x="56" y="367"/>
                  </a:lnTo>
                  <a:lnTo>
                    <a:pt x="54" y="384"/>
                  </a:lnTo>
                  <a:lnTo>
                    <a:pt x="54" y="399"/>
                  </a:lnTo>
                  <a:lnTo>
                    <a:pt x="53" y="414"/>
                  </a:lnTo>
                  <a:lnTo>
                    <a:pt x="51" y="428"/>
                  </a:lnTo>
                  <a:lnTo>
                    <a:pt x="51" y="440"/>
                  </a:lnTo>
                  <a:lnTo>
                    <a:pt x="50" y="454"/>
                  </a:lnTo>
                  <a:lnTo>
                    <a:pt x="50" y="465"/>
                  </a:lnTo>
                  <a:lnTo>
                    <a:pt x="50" y="476"/>
                  </a:lnTo>
                  <a:lnTo>
                    <a:pt x="50" y="487"/>
                  </a:lnTo>
                  <a:lnTo>
                    <a:pt x="50" y="497"/>
                  </a:lnTo>
                  <a:lnTo>
                    <a:pt x="50" y="507"/>
                  </a:lnTo>
                  <a:lnTo>
                    <a:pt x="50" y="514"/>
                  </a:lnTo>
                  <a:lnTo>
                    <a:pt x="50" y="522"/>
                  </a:lnTo>
                  <a:lnTo>
                    <a:pt x="51" y="529"/>
                  </a:lnTo>
                  <a:lnTo>
                    <a:pt x="53" y="541"/>
                  </a:lnTo>
                  <a:lnTo>
                    <a:pt x="54" y="552"/>
                  </a:lnTo>
                  <a:lnTo>
                    <a:pt x="57" y="576"/>
                  </a:lnTo>
                  <a:lnTo>
                    <a:pt x="61" y="598"/>
                  </a:lnTo>
                  <a:lnTo>
                    <a:pt x="67" y="620"/>
                  </a:lnTo>
                  <a:lnTo>
                    <a:pt x="69" y="631"/>
                  </a:lnTo>
                  <a:lnTo>
                    <a:pt x="74" y="641"/>
                  </a:lnTo>
                  <a:lnTo>
                    <a:pt x="78" y="649"/>
                  </a:lnTo>
                  <a:lnTo>
                    <a:pt x="85" y="658"/>
                  </a:lnTo>
                  <a:lnTo>
                    <a:pt x="90" y="666"/>
                  </a:lnTo>
                  <a:lnTo>
                    <a:pt x="99" y="672"/>
                  </a:lnTo>
                  <a:lnTo>
                    <a:pt x="107" y="678"/>
                  </a:lnTo>
                  <a:lnTo>
                    <a:pt x="117" y="683"/>
                  </a:lnTo>
                  <a:lnTo>
                    <a:pt x="125" y="687"/>
                  </a:lnTo>
                  <a:lnTo>
                    <a:pt x="134" y="691"/>
                  </a:lnTo>
                  <a:lnTo>
                    <a:pt x="144" y="694"/>
                  </a:lnTo>
                  <a:lnTo>
                    <a:pt x="154" y="696"/>
                  </a:lnTo>
                  <a:lnTo>
                    <a:pt x="165" y="698"/>
                  </a:lnTo>
                  <a:lnTo>
                    <a:pt x="176" y="699"/>
                  </a:lnTo>
                  <a:lnTo>
                    <a:pt x="188" y="699"/>
                  </a:lnTo>
                  <a:lnTo>
                    <a:pt x="201" y="699"/>
                  </a:lnTo>
                  <a:lnTo>
                    <a:pt x="213" y="699"/>
                  </a:lnTo>
                  <a:lnTo>
                    <a:pt x="226" y="699"/>
                  </a:lnTo>
                  <a:lnTo>
                    <a:pt x="237" y="698"/>
                  </a:lnTo>
                  <a:lnTo>
                    <a:pt x="248" y="698"/>
                  </a:lnTo>
                  <a:lnTo>
                    <a:pt x="259" y="696"/>
                  </a:lnTo>
                  <a:lnTo>
                    <a:pt x="269" y="695"/>
                  </a:lnTo>
                  <a:lnTo>
                    <a:pt x="290" y="691"/>
                  </a:lnTo>
                  <a:lnTo>
                    <a:pt x="299" y="690"/>
                  </a:lnTo>
                  <a:lnTo>
                    <a:pt x="307" y="687"/>
                  </a:lnTo>
                  <a:lnTo>
                    <a:pt x="316" y="685"/>
                  </a:lnTo>
                  <a:lnTo>
                    <a:pt x="324" y="683"/>
                  </a:lnTo>
                  <a:lnTo>
                    <a:pt x="331" y="678"/>
                  </a:lnTo>
                  <a:lnTo>
                    <a:pt x="337" y="674"/>
                  </a:lnTo>
                  <a:lnTo>
                    <a:pt x="342" y="670"/>
                  </a:lnTo>
                  <a:lnTo>
                    <a:pt x="348" y="666"/>
                  </a:lnTo>
                  <a:lnTo>
                    <a:pt x="349" y="665"/>
                  </a:lnTo>
                  <a:lnTo>
                    <a:pt x="352" y="662"/>
                  </a:lnTo>
                  <a:lnTo>
                    <a:pt x="353" y="659"/>
                  </a:lnTo>
                  <a:lnTo>
                    <a:pt x="355" y="655"/>
                  </a:lnTo>
                  <a:lnTo>
                    <a:pt x="357" y="651"/>
                  </a:lnTo>
                  <a:lnTo>
                    <a:pt x="359" y="647"/>
                  </a:lnTo>
                  <a:lnTo>
                    <a:pt x="360" y="641"/>
                  </a:lnTo>
                  <a:lnTo>
                    <a:pt x="361" y="636"/>
                  </a:lnTo>
                  <a:lnTo>
                    <a:pt x="364" y="629"/>
                  </a:lnTo>
                  <a:lnTo>
                    <a:pt x="366" y="622"/>
                  </a:lnTo>
                  <a:lnTo>
                    <a:pt x="367" y="613"/>
                  </a:lnTo>
                  <a:lnTo>
                    <a:pt x="368" y="605"/>
                  </a:lnTo>
                  <a:lnTo>
                    <a:pt x="370" y="597"/>
                  </a:lnTo>
                  <a:lnTo>
                    <a:pt x="371" y="587"/>
                  </a:lnTo>
                  <a:lnTo>
                    <a:pt x="373" y="576"/>
                  </a:lnTo>
                  <a:lnTo>
                    <a:pt x="374" y="566"/>
                  </a:lnTo>
                  <a:lnTo>
                    <a:pt x="375" y="557"/>
                  </a:lnTo>
                  <a:lnTo>
                    <a:pt x="375" y="547"/>
                  </a:lnTo>
                  <a:lnTo>
                    <a:pt x="377" y="539"/>
                  </a:lnTo>
                  <a:lnTo>
                    <a:pt x="378" y="530"/>
                  </a:lnTo>
                  <a:lnTo>
                    <a:pt x="378" y="522"/>
                  </a:lnTo>
                  <a:lnTo>
                    <a:pt x="379" y="515"/>
                  </a:lnTo>
                  <a:lnTo>
                    <a:pt x="381" y="510"/>
                  </a:lnTo>
                  <a:lnTo>
                    <a:pt x="382" y="504"/>
                  </a:lnTo>
                  <a:lnTo>
                    <a:pt x="384" y="499"/>
                  </a:lnTo>
                  <a:lnTo>
                    <a:pt x="385" y="494"/>
                  </a:lnTo>
                  <a:lnTo>
                    <a:pt x="386" y="490"/>
                  </a:lnTo>
                  <a:lnTo>
                    <a:pt x="388" y="487"/>
                  </a:lnTo>
                  <a:lnTo>
                    <a:pt x="389" y="486"/>
                  </a:lnTo>
                  <a:lnTo>
                    <a:pt x="391" y="483"/>
                  </a:lnTo>
                  <a:lnTo>
                    <a:pt x="392" y="483"/>
                  </a:lnTo>
                  <a:lnTo>
                    <a:pt x="393" y="482"/>
                  </a:lnTo>
                  <a:lnTo>
                    <a:pt x="393" y="483"/>
                  </a:lnTo>
                  <a:lnTo>
                    <a:pt x="395" y="483"/>
                  </a:lnTo>
                  <a:lnTo>
                    <a:pt x="396" y="485"/>
                  </a:lnTo>
                  <a:lnTo>
                    <a:pt x="396" y="487"/>
                  </a:lnTo>
                  <a:lnTo>
                    <a:pt x="397" y="490"/>
                  </a:lnTo>
                  <a:lnTo>
                    <a:pt x="399" y="493"/>
                  </a:lnTo>
                  <a:lnTo>
                    <a:pt x="400" y="497"/>
                  </a:lnTo>
                  <a:lnTo>
                    <a:pt x="400" y="501"/>
                  </a:lnTo>
                  <a:lnTo>
                    <a:pt x="402" y="507"/>
                  </a:lnTo>
                  <a:lnTo>
                    <a:pt x="403" y="512"/>
                  </a:lnTo>
                  <a:lnTo>
                    <a:pt x="404" y="518"/>
                  </a:lnTo>
                  <a:lnTo>
                    <a:pt x="406" y="525"/>
                  </a:lnTo>
                  <a:lnTo>
                    <a:pt x="406" y="532"/>
                  </a:lnTo>
                  <a:lnTo>
                    <a:pt x="407" y="540"/>
                  </a:lnTo>
                  <a:lnTo>
                    <a:pt x="407" y="548"/>
                  </a:lnTo>
                  <a:lnTo>
                    <a:pt x="409" y="558"/>
                  </a:lnTo>
                  <a:lnTo>
                    <a:pt x="410" y="568"/>
                  </a:lnTo>
                  <a:lnTo>
                    <a:pt x="410" y="577"/>
                  </a:lnTo>
                  <a:lnTo>
                    <a:pt x="411" y="586"/>
                  </a:lnTo>
                  <a:lnTo>
                    <a:pt x="413" y="594"/>
                  </a:lnTo>
                  <a:lnTo>
                    <a:pt x="413" y="602"/>
                  </a:lnTo>
                  <a:lnTo>
                    <a:pt x="414" y="611"/>
                  </a:lnTo>
                  <a:lnTo>
                    <a:pt x="415" y="618"/>
                  </a:lnTo>
                  <a:lnTo>
                    <a:pt x="417" y="624"/>
                  </a:lnTo>
                  <a:lnTo>
                    <a:pt x="418" y="631"/>
                  </a:lnTo>
                  <a:lnTo>
                    <a:pt x="421" y="637"/>
                  </a:lnTo>
                  <a:lnTo>
                    <a:pt x="422" y="642"/>
                  </a:lnTo>
                  <a:lnTo>
                    <a:pt x="424" y="648"/>
                  </a:lnTo>
                  <a:lnTo>
                    <a:pt x="428" y="658"/>
                  </a:lnTo>
                  <a:lnTo>
                    <a:pt x="432" y="666"/>
                  </a:lnTo>
                  <a:lnTo>
                    <a:pt x="432" y="666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62"/>
            <p:cNvSpPr/>
            <p:nvPr/>
          </p:nvSpPr>
          <p:spPr bwMode="auto">
            <a:xfrm>
              <a:off x="3624263" y="1055688"/>
              <a:ext cx="161925" cy="55563"/>
            </a:xfrm>
            <a:custGeom>
              <a:avLst/>
              <a:gdLst>
                <a:gd name="T0" fmla="*/ 94 w 203"/>
                <a:gd name="T1" fmla="*/ 12 h 70"/>
                <a:gd name="T2" fmla="*/ 119 w 203"/>
                <a:gd name="T3" fmla="*/ 5 h 70"/>
                <a:gd name="T4" fmla="*/ 138 w 203"/>
                <a:gd name="T5" fmla="*/ 1 h 70"/>
                <a:gd name="T6" fmla="*/ 149 w 203"/>
                <a:gd name="T7" fmla="*/ 0 h 70"/>
                <a:gd name="T8" fmla="*/ 155 w 203"/>
                <a:gd name="T9" fmla="*/ 0 h 70"/>
                <a:gd name="T10" fmla="*/ 162 w 203"/>
                <a:gd name="T11" fmla="*/ 0 h 70"/>
                <a:gd name="T12" fmla="*/ 169 w 203"/>
                <a:gd name="T13" fmla="*/ 1 h 70"/>
                <a:gd name="T14" fmla="*/ 177 w 203"/>
                <a:gd name="T15" fmla="*/ 4 h 70"/>
                <a:gd name="T16" fmla="*/ 184 w 203"/>
                <a:gd name="T17" fmla="*/ 9 h 70"/>
                <a:gd name="T18" fmla="*/ 192 w 203"/>
                <a:gd name="T19" fmla="*/ 16 h 70"/>
                <a:gd name="T20" fmla="*/ 198 w 203"/>
                <a:gd name="T21" fmla="*/ 25 h 70"/>
                <a:gd name="T22" fmla="*/ 202 w 203"/>
                <a:gd name="T23" fmla="*/ 30 h 70"/>
                <a:gd name="T24" fmla="*/ 203 w 203"/>
                <a:gd name="T25" fmla="*/ 36 h 70"/>
                <a:gd name="T26" fmla="*/ 202 w 203"/>
                <a:gd name="T27" fmla="*/ 38 h 70"/>
                <a:gd name="T28" fmla="*/ 199 w 203"/>
                <a:gd name="T29" fmla="*/ 40 h 70"/>
                <a:gd name="T30" fmla="*/ 192 w 203"/>
                <a:gd name="T31" fmla="*/ 43 h 70"/>
                <a:gd name="T32" fmla="*/ 183 w 203"/>
                <a:gd name="T33" fmla="*/ 44 h 70"/>
                <a:gd name="T34" fmla="*/ 172 w 203"/>
                <a:gd name="T35" fmla="*/ 47 h 70"/>
                <a:gd name="T36" fmla="*/ 158 w 203"/>
                <a:gd name="T37" fmla="*/ 50 h 70"/>
                <a:gd name="T38" fmla="*/ 141 w 203"/>
                <a:gd name="T39" fmla="*/ 54 h 70"/>
                <a:gd name="T40" fmla="*/ 122 w 203"/>
                <a:gd name="T41" fmla="*/ 56 h 70"/>
                <a:gd name="T42" fmla="*/ 100 w 203"/>
                <a:gd name="T43" fmla="*/ 59 h 70"/>
                <a:gd name="T44" fmla="*/ 79 w 203"/>
                <a:gd name="T45" fmla="*/ 62 h 70"/>
                <a:gd name="T46" fmla="*/ 61 w 203"/>
                <a:gd name="T47" fmla="*/ 65 h 70"/>
                <a:gd name="T48" fmla="*/ 44 w 203"/>
                <a:gd name="T49" fmla="*/ 66 h 70"/>
                <a:gd name="T50" fmla="*/ 30 w 203"/>
                <a:gd name="T51" fmla="*/ 68 h 70"/>
                <a:gd name="T52" fmla="*/ 18 w 203"/>
                <a:gd name="T53" fmla="*/ 69 h 70"/>
                <a:gd name="T54" fmla="*/ 10 w 203"/>
                <a:gd name="T55" fmla="*/ 70 h 70"/>
                <a:gd name="T56" fmla="*/ 3 w 203"/>
                <a:gd name="T57" fmla="*/ 70 h 70"/>
                <a:gd name="T58" fmla="*/ 0 w 203"/>
                <a:gd name="T59" fmla="*/ 33 h 70"/>
                <a:gd name="T60" fmla="*/ 14 w 203"/>
                <a:gd name="T61" fmla="*/ 32 h 70"/>
                <a:gd name="T62" fmla="*/ 32 w 203"/>
                <a:gd name="T63" fmla="*/ 29 h 70"/>
                <a:gd name="T64" fmla="*/ 54 w 203"/>
                <a:gd name="T65" fmla="*/ 25 h 70"/>
                <a:gd name="T66" fmla="*/ 80 w 203"/>
                <a:gd name="T67" fmla="*/ 1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3" h="70">
                  <a:moveTo>
                    <a:pt x="80" y="16"/>
                  </a:moveTo>
                  <a:lnTo>
                    <a:pt x="94" y="12"/>
                  </a:lnTo>
                  <a:lnTo>
                    <a:pt x="106" y="8"/>
                  </a:lnTo>
                  <a:lnTo>
                    <a:pt x="119" y="5"/>
                  </a:lnTo>
                  <a:lnTo>
                    <a:pt x="129" y="2"/>
                  </a:lnTo>
                  <a:lnTo>
                    <a:pt x="138" y="1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69" y="1"/>
                  </a:lnTo>
                  <a:lnTo>
                    <a:pt x="173" y="2"/>
                  </a:lnTo>
                  <a:lnTo>
                    <a:pt x="177" y="4"/>
                  </a:lnTo>
                  <a:lnTo>
                    <a:pt x="180" y="7"/>
                  </a:lnTo>
                  <a:lnTo>
                    <a:pt x="184" y="9"/>
                  </a:lnTo>
                  <a:lnTo>
                    <a:pt x="188" y="12"/>
                  </a:lnTo>
                  <a:lnTo>
                    <a:pt x="192" y="16"/>
                  </a:lnTo>
                  <a:lnTo>
                    <a:pt x="195" y="20"/>
                  </a:lnTo>
                  <a:lnTo>
                    <a:pt x="198" y="25"/>
                  </a:lnTo>
                  <a:lnTo>
                    <a:pt x="201" y="27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6"/>
                  </a:lnTo>
                  <a:lnTo>
                    <a:pt x="203" y="37"/>
                  </a:lnTo>
                  <a:lnTo>
                    <a:pt x="202" y="38"/>
                  </a:lnTo>
                  <a:lnTo>
                    <a:pt x="201" y="38"/>
                  </a:lnTo>
                  <a:lnTo>
                    <a:pt x="199" y="40"/>
                  </a:lnTo>
                  <a:lnTo>
                    <a:pt x="195" y="41"/>
                  </a:lnTo>
                  <a:lnTo>
                    <a:pt x="192" y="43"/>
                  </a:lnTo>
                  <a:lnTo>
                    <a:pt x="188" y="43"/>
                  </a:lnTo>
                  <a:lnTo>
                    <a:pt x="183" y="44"/>
                  </a:lnTo>
                  <a:lnTo>
                    <a:pt x="177" y="45"/>
                  </a:lnTo>
                  <a:lnTo>
                    <a:pt x="172" y="47"/>
                  </a:lnTo>
                  <a:lnTo>
                    <a:pt x="165" y="48"/>
                  </a:lnTo>
                  <a:lnTo>
                    <a:pt x="158" y="50"/>
                  </a:lnTo>
                  <a:lnTo>
                    <a:pt x="149" y="52"/>
                  </a:lnTo>
                  <a:lnTo>
                    <a:pt x="141" y="54"/>
                  </a:lnTo>
                  <a:lnTo>
                    <a:pt x="131" y="55"/>
                  </a:lnTo>
                  <a:lnTo>
                    <a:pt x="122" y="56"/>
                  </a:lnTo>
                  <a:lnTo>
                    <a:pt x="111" y="58"/>
                  </a:lnTo>
                  <a:lnTo>
                    <a:pt x="100" y="59"/>
                  </a:lnTo>
                  <a:lnTo>
                    <a:pt x="90" y="61"/>
                  </a:lnTo>
                  <a:lnTo>
                    <a:pt x="79" y="62"/>
                  </a:lnTo>
                  <a:lnTo>
                    <a:pt x="69" y="63"/>
                  </a:lnTo>
                  <a:lnTo>
                    <a:pt x="61" y="65"/>
                  </a:lnTo>
                  <a:lnTo>
                    <a:pt x="53" y="66"/>
                  </a:lnTo>
                  <a:lnTo>
                    <a:pt x="44" y="66"/>
                  </a:lnTo>
                  <a:lnTo>
                    <a:pt x="37" y="68"/>
                  </a:lnTo>
                  <a:lnTo>
                    <a:pt x="30" y="68"/>
                  </a:lnTo>
                  <a:lnTo>
                    <a:pt x="23" y="69"/>
                  </a:lnTo>
                  <a:lnTo>
                    <a:pt x="18" y="69"/>
                  </a:lnTo>
                  <a:lnTo>
                    <a:pt x="14" y="70"/>
                  </a:lnTo>
                  <a:lnTo>
                    <a:pt x="10" y="70"/>
                  </a:lnTo>
                  <a:lnTo>
                    <a:pt x="5" y="70"/>
                  </a:lnTo>
                  <a:lnTo>
                    <a:pt x="3" y="70"/>
                  </a:lnTo>
                  <a:lnTo>
                    <a:pt x="0" y="70"/>
                  </a:lnTo>
                  <a:lnTo>
                    <a:pt x="0" y="33"/>
                  </a:lnTo>
                  <a:lnTo>
                    <a:pt x="7" y="33"/>
                  </a:lnTo>
                  <a:lnTo>
                    <a:pt x="14" y="32"/>
                  </a:lnTo>
                  <a:lnTo>
                    <a:pt x="22" y="32"/>
                  </a:lnTo>
                  <a:lnTo>
                    <a:pt x="32" y="29"/>
                  </a:lnTo>
                  <a:lnTo>
                    <a:pt x="43" y="27"/>
                  </a:lnTo>
                  <a:lnTo>
                    <a:pt x="54" y="25"/>
                  </a:lnTo>
                  <a:lnTo>
                    <a:pt x="66" y="20"/>
                  </a:lnTo>
                  <a:lnTo>
                    <a:pt x="80" y="16"/>
                  </a:lnTo>
                  <a:lnTo>
                    <a:pt x="80" y="16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63"/>
            <p:cNvSpPr/>
            <p:nvPr/>
          </p:nvSpPr>
          <p:spPr bwMode="auto">
            <a:xfrm>
              <a:off x="3865563" y="915988"/>
              <a:ext cx="244475" cy="195263"/>
            </a:xfrm>
            <a:custGeom>
              <a:avLst/>
              <a:gdLst>
                <a:gd name="T0" fmla="*/ 201 w 309"/>
                <a:gd name="T1" fmla="*/ 155 h 246"/>
                <a:gd name="T2" fmla="*/ 185 w 309"/>
                <a:gd name="T3" fmla="*/ 166 h 246"/>
                <a:gd name="T4" fmla="*/ 166 w 309"/>
                <a:gd name="T5" fmla="*/ 176 h 246"/>
                <a:gd name="T6" fmla="*/ 143 w 309"/>
                <a:gd name="T7" fmla="*/ 188 h 246"/>
                <a:gd name="T8" fmla="*/ 116 w 309"/>
                <a:gd name="T9" fmla="*/ 199 h 246"/>
                <a:gd name="T10" fmla="*/ 87 w 309"/>
                <a:gd name="T11" fmla="*/ 212 h 246"/>
                <a:gd name="T12" fmla="*/ 55 w 309"/>
                <a:gd name="T13" fmla="*/ 226 h 246"/>
                <a:gd name="T14" fmla="*/ 19 w 309"/>
                <a:gd name="T15" fmla="*/ 239 h 246"/>
                <a:gd name="T16" fmla="*/ 0 w 309"/>
                <a:gd name="T17" fmla="*/ 217 h 246"/>
                <a:gd name="T18" fmla="*/ 33 w 309"/>
                <a:gd name="T19" fmla="*/ 199 h 246"/>
                <a:gd name="T20" fmla="*/ 64 w 309"/>
                <a:gd name="T21" fmla="*/ 181 h 246"/>
                <a:gd name="T22" fmla="*/ 91 w 309"/>
                <a:gd name="T23" fmla="*/ 166 h 246"/>
                <a:gd name="T24" fmla="*/ 115 w 309"/>
                <a:gd name="T25" fmla="*/ 151 h 246"/>
                <a:gd name="T26" fmla="*/ 137 w 309"/>
                <a:gd name="T27" fmla="*/ 137 h 246"/>
                <a:gd name="T28" fmla="*/ 155 w 309"/>
                <a:gd name="T29" fmla="*/ 123 h 246"/>
                <a:gd name="T30" fmla="*/ 169 w 309"/>
                <a:gd name="T31" fmla="*/ 112 h 246"/>
                <a:gd name="T32" fmla="*/ 181 w 309"/>
                <a:gd name="T33" fmla="*/ 100 h 246"/>
                <a:gd name="T34" fmla="*/ 198 w 309"/>
                <a:gd name="T35" fmla="*/ 80 h 246"/>
                <a:gd name="T36" fmla="*/ 210 w 309"/>
                <a:gd name="T37" fmla="*/ 61 h 246"/>
                <a:gd name="T38" fmla="*/ 219 w 309"/>
                <a:gd name="T39" fmla="*/ 46 h 246"/>
                <a:gd name="T40" fmla="*/ 223 w 309"/>
                <a:gd name="T41" fmla="*/ 29 h 246"/>
                <a:gd name="T42" fmla="*/ 227 w 309"/>
                <a:gd name="T43" fmla="*/ 15 h 246"/>
                <a:gd name="T44" fmla="*/ 230 w 309"/>
                <a:gd name="T45" fmla="*/ 7 h 246"/>
                <a:gd name="T46" fmla="*/ 234 w 309"/>
                <a:gd name="T47" fmla="*/ 1 h 246"/>
                <a:gd name="T48" fmla="*/ 239 w 309"/>
                <a:gd name="T49" fmla="*/ 0 h 246"/>
                <a:gd name="T50" fmla="*/ 245 w 309"/>
                <a:gd name="T51" fmla="*/ 1 h 246"/>
                <a:gd name="T52" fmla="*/ 253 w 309"/>
                <a:gd name="T53" fmla="*/ 7 h 246"/>
                <a:gd name="T54" fmla="*/ 264 w 309"/>
                <a:gd name="T55" fmla="*/ 14 h 246"/>
                <a:gd name="T56" fmla="*/ 277 w 309"/>
                <a:gd name="T57" fmla="*/ 25 h 246"/>
                <a:gd name="T58" fmla="*/ 289 w 309"/>
                <a:gd name="T59" fmla="*/ 39 h 246"/>
                <a:gd name="T60" fmla="*/ 299 w 309"/>
                <a:gd name="T61" fmla="*/ 51 h 246"/>
                <a:gd name="T62" fmla="*/ 304 w 309"/>
                <a:gd name="T63" fmla="*/ 61 h 246"/>
                <a:gd name="T64" fmla="*/ 309 w 309"/>
                <a:gd name="T65" fmla="*/ 71 h 246"/>
                <a:gd name="T66" fmla="*/ 307 w 309"/>
                <a:gd name="T67" fmla="*/ 80 h 246"/>
                <a:gd name="T68" fmla="*/ 302 w 309"/>
                <a:gd name="T69" fmla="*/ 87 h 246"/>
                <a:gd name="T70" fmla="*/ 295 w 309"/>
                <a:gd name="T71" fmla="*/ 93 h 246"/>
                <a:gd name="T72" fmla="*/ 285 w 309"/>
                <a:gd name="T73" fmla="*/ 95 h 246"/>
                <a:gd name="T74" fmla="*/ 271 w 309"/>
                <a:gd name="T75" fmla="*/ 104 h 246"/>
                <a:gd name="T76" fmla="*/ 253 w 309"/>
                <a:gd name="T77" fmla="*/ 115 h 246"/>
                <a:gd name="T78" fmla="*/ 233 w 309"/>
                <a:gd name="T79" fmla="*/ 130 h 246"/>
                <a:gd name="T80" fmla="*/ 208 w 309"/>
                <a:gd name="T81" fmla="*/ 151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46">
                  <a:moveTo>
                    <a:pt x="208" y="151"/>
                  </a:moveTo>
                  <a:lnTo>
                    <a:pt x="201" y="155"/>
                  </a:lnTo>
                  <a:lnTo>
                    <a:pt x="194" y="160"/>
                  </a:lnTo>
                  <a:lnTo>
                    <a:pt x="185" y="166"/>
                  </a:lnTo>
                  <a:lnTo>
                    <a:pt x="176" y="170"/>
                  </a:lnTo>
                  <a:lnTo>
                    <a:pt x="166" y="176"/>
                  </a:lnTo>
                  <a:lnTo>
                    <a:pt x="155" y="181"/>
                  </a:lnTo>
                  <a:lnTo>
                    <a:pt x="143" y="188"/>
                  </a:lnTo>
                  <a:lnTo>
                    <a:pt x="130" y="194"/>
                  </a:lnTo>
                  <a:lnTo>
                    <a:pt x="116" y="199"/>
                  </a:lnTo>
                  <a:lnTo>
                    <a:pt x="102" y="206"/>
                  </a:lnTo>
                  <a:lnTo>
                    <a:pt x="87" y="212"/>
                  </a:lnTo>
                  <a:lnTo>
                    <a:pt x="72" y="219"/>
                  </a:lnTo>
                  <a:lnTo>
                    <a:pt x="55" y="226"/>
                  </a:lnTo>
                  <a:lnTo>
                    <a:pt x="37" y="232"/>
                  </a:lnTo>
                  <a:lnTo>
                    <a:pt x="19" y="239"/>
                  </a:lnTo>
                  <a:lnTo>
                    <a:pt x="0" y="246"/>
                  </a:lnTo>
                  <a:lnTo>
                    <a:pt x="0" y="217"/>
                  </a:lnTo>
                  <a:lnTo>
                    <a:pt x="18" y="208"/>
                  </a:lnTo>
                  <a:lnTo>
                    <a:pt x="33" y="199"/>
                  </a:lnTo>
                  <a:lnTo>
                    <a:pt x="48" y="190"/>
                  </a:lnTo>
                  <a:lnTo>
                    <a:pt x="64" y="181"/>
                  </a:lnTo>
                  <a:lnTo>
                    <a:pt x="78" y="173"/>
                  </a:lnTo>
                  <a:lnTo>
                    <a:pt x="91" y="166"/>
                  </a:lnTo>
                  <a:lnTo>
                    <a:pt x="104" y="158"/>
                  </a:lnTo>
                  <a:lnTo>
                    <a:pt x="115" y="151"/>
                  </a:lnTo>
                  <a:lnTo>
                    <a:pt x="126" y="144"/>
                  </a:lnTo>
                  <a:lnTo>
                    <a:pt x="137" y="137"/>
                  </a:lnTo>
                  <a:lnTo>
                    <a:pt x="145" y="130"/>
                  </a:lnTo>
                  <a:lnTo>
                    <a:pt x="155" y="123"/>
                  </a:lnTo>
                  <a:lnTo>
                    <a:pt x="162" y="118"/>
                  </a:lnTo>
                  <a:lnTo>
                    <a:pt x="169" y="112"/>
                  </a:lnTo>
                  <a:lnTo>
                    <a:pt x="176" y="107"/>
                  </a:lnTo>
                  <a:lnTo>
                    <a:pt x="181" y="100"/>
                  </a:lnTo>
                  <a:lnTo>
                    <a:pt x="191" y="90"/>
                  </a:lnTo>
                  <a:lnTo>
                    <a:pt x="198" y="80"/>
                  </a:lnTo>
                  <a:lnTo>
                    <a:pt x="205" y="71"/>
                  </a:lnTo>
                  <a:lnTo>
                    <a:pt x="210" y="61"/>
                  </a:lnTo>
                  <a:lnTo>
                    <a:pt x="216" y="53"/>
                  </a:lnTo>
                  <a:lnTo>
                    <a:pt x="219" y="46"/>
                  </a:lnTo>
                  <a:lnTo>
                    <a:pt x="221" y="37"/>
                  </a:lnTo>
                  <a:lnTo>
                    <a:pt x="223" y="29"/>
                  </a:lnTo>
                  <a:lnTo>
                    <a:pt x="224" y="22"/>
                  </a:lnTo>
                  <a:lnTo>
                    <a:pt x="227" y="15"/>
                  </a:lnTo>
                  <a:lnTo>
                    <a:pt x="228" y="11"/>
                  </a:lnTo>
                  <a:lnTo>
                    <a:pt x="230" y="7"/>
                  </a:lnTo>
                  <a:lnTo>
                    <a:pt x="231" y="4"/>
                  </a:lnTo>
                  <a:lnTo>
                    <a:pt x="234" y="1"/>
                  </a:lnTo>
                  <a:lnTo>
                    <a:pt x="237" y="0"/>
                  </a:lnTo>
                  <a:lnTo>
                    <a:pt x="239" y="0"/>
                  </a:lnTo>
                  <a:lnTo>
                    <a:pt x="242" y="0"/>
                  </a:lnTo>
                  <a:lnTo>
                    <a:pt x="245" y="1"/>
                  </a:lnTo>
                  <a:lnTo>
                    <a:pt x="249" y="4"/>
                  </a:lnTo>
                  <a:lnTo>
                    <a:pt x="253" y="7"/>
                  </a:lnTo>
                  <a:lnTo>
                    <a:pt x="259" y="10"/>
                  </a:lnTo>
                  <a:lnTo>
                    <a:pt x="264" y="14"/>
                  </a:lnTo>
                  <a:lnTo>
                    <a:pt x="270" y="19"/>
                  </a:lnTo>
                  <a:lnTo>
                    <a:pt x="277" y="25"/>
                  </a:lnTo>
                  <a:lnTo>
                    <a:pt x="284" y="33"/>
                  </a:lnTo>
                  <a:lnTo>
                    <a:pt x="289" y="39"/>
                  </a:lnTo>
                  <a:lnTo>
                    <a:pt x="295" y="46"/>
                  </a:lnTo>
                  <a:lnTo>
                    <a:pt x="299" y="51"/>
                  </a:lnTo>
                  <a:lnTo>
                    <a:pt x="302" y="57"/>
                  </a:lnTo>
                  <a:lnTo>
                    <a:pt x="304" y="61"/>
                  </a:lnTo>
                  <a:lnTo>
                    <a:pt x="306" y="66"/>
                  </a:lnTo>
                  <a:lnTo>
                    <a:pt x="309" y="71"/>
                  </a:lnTo>
                  <a:lnTo>
                    <a:pt x="307" y="76"/>
                  </a:lnTo>
                  <a:lnTo>
                    <a:pt x="307" y="80"/>
                  </a:lnTo>
                  <a:lnTo>
                    <a:pt x="304" y="83"/>
                  </a:lnTo>
                  <a:lnTo>
                    <a:pt x="302" y="87"/>
                  </a:lnTo>
                  <a:lnTo>
                    <a:pt x="299" y="90"/>
                  </a:lnTo>
                  <a:lnTo>
                    <a:pt x="295" y="93"/>
                  </a:lnTo>
                  <a:lnTo>
                    <a:pt x="291" y="94"/>
                  </a:lnTo>
                  <a:lnTo>
                    <a:pt x="285" y="95"/>
                  </a:lnTo>
                  <a:lnTo>
                    <a:pt x="278" y="100"/>
                  </a:lnTo>
                  <a:lnTo>
                    <a:pt x="271" y="104"/>
                  </a:lnTo>
                  <a:lnTo>
                    <a:pt x="263" y="109"/>
                  </a:lnTo>
                  <a:lnTo>
                    <a:pt x="253" y="115"/>
                  </a:lnTo>
                  <a:lnTo>
                    <a:pt x="244" y="122"/>
                  </a:lnTo>
                  <a:lnTo>
                    <a:pt x="233" y="130"/>
                  </a:lnTo>
                  <a:lnTo>
                    <a:pt x="220" y="140"/>
                  </a:lnTo>
                  <a:lnTo>
                    <a:pt x="208" y="151"/>
                  </a:lnTo>
                  <a:lnTo>
                    <a:pt x="208" y="151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9" name="任意多边形 98"/>
          <p:cNvSpPr/>
          <p:nvPr/>
        </p:nvSpPr>
        <p:spPr>
          <a:xfrm>
            <a:off x="3888341" y="2993740"/>
            <a:ext cx="426999" cy="475127"/>
          </a:xfrm>
          <a:custGeom>
            <a:avLst/>
            <a:gdLst>
              <a:gd name="connsiteX0" fmla="*/ 412071 w 426999"/>
              <a:gd name="connsiteY0" fmla="*/ 0 h 475127"/>
              <a:gd name="connsiteX1" fmla="*/ 418469 w 426999"/>
              <a:gd name="connsiteY1" fmla="*/ 0 h 475127"/>
              <a:gd name="connsiteX2" fmla="*/ 426999 w 426999"/>
              <a:gd name="connsiteY2" fmla="*/ 2136 h 475127"/>
              <a:gd name="connsiteX3" fmla="*/ 426999 w 426999"/>
              <a:gd name="connsiteY3" fmla="*/ 8544 h 475127"/>
              <a:gd name="connsiteX4" fmla="*/ 424867 w 426999"/>
              <a:gd name="connsiteY4" fmla="*/ 14951 h 475127"/>
              <a:gd name="connsiteX5" fmla="*/ 418469 w 426999"/>
              <a:gd name="connsiteY5" fmla="*/ 21358 h 475127"/>
              <a:gd name="connsiteX6" fmla="*/ 412071 w 426999"/>
              <a:gd name="connsiteY6" fmla="*/ 29902 h 475127"/>
              <a:gd name="connsiteX7" fmla="*/ 403541 w 426999"/>
              <a:gd name="connsiteY7" fmla="*/ 40581 h 475127"/>
              <a:gd name="connsiteX8" fmla="*/ 395010 w 426999"/>
              <a:gd name="connsiteY8" fmla="*/ 53396 h 475127"/>
              <a:gd name="connsiteX9" fmla="*/ 384347 w 426999"/>
              <a:gd name="connsiteY9" fmla="*/ 68346 h 475127"/>
              <a:gd name="connsiteX10" fmla="*/ 371552 w 426999"/>
              <a:gd name="connsiteY10" fmla="*/ 83297 h 475127"/>
              <a:gd name="connsiteX11" fmla="*/ 354491 w 426999"/>
              <a:gd name="connsiteY11" fmla="*/ 100384 h 475127"/>
              <a:gd name="connsiteX12" fmla="*/ 339563 w 426999"/>
              <a:gd name="connsiteY12" fmla="*/ 117470 h 475127"/>
              <a:gd name="connsiteX13" fmla="*/ 320370 w 426999"/>
              <a:gd name="connsiteY13" fmla="*/ 138828 h 475127"/>
              <a:gd name="connsiteX14" fmla="*/ 301177 w 426999"/>
              <a:gd name="connsiteY14" fmla="*/ 160186 h 475127"/>
              <a:gd name="connsiteX15" fmla="*/ 279851 w 426999"/>
              <a:gd name="connsiteY15" fmla="*/ 183680 h 475127"/>
              <a:gd name="connsiteX16" fmla="*/ 256393 w 426999"/>
              <a:gd name="connsiteY16" fmla="*/ 207174 h 475127"/>
              <a:gd name="connsiteX17" fmla="*/ 230802 w 426999"/>
              <a:gd name="connsiteY17" fmla="*/ 232804 h 475127"/>
              <a:gd name="connsiteX18" fmla="*/ 203078 w 426999"/>
              <a:gd name="connsiteY18" fmla="*/ 260570 h 475127"/>
              <a:gd name="connsiteX19" fmla="*/ 179620 w 426999"/>
              <a:gd name="connsiteY19" fmla="*/ 286199 h 475127"/>
              <a:gd name="connsiteX20" fmla="*/ 156161 w 426999"/>
              <a:gd name="connsiteY20" fmla="*/ 309693 h 475127"/>
              <a:gd name="connsiteX21" fmla="*/ 132703 w 426999"/>
              <a:gd name="connsiteY21" fmla="*/ 331051 h 475127"/>
              <a:gd name="connsiteX22" fmla="*/ 111377 w 426999"/>
              <a:gd name="connsiteY22" fmla="*/ 352410 h 475127"/>
              <a:gd name="connsiteX23" fmla="*/ 92184 w 426999"/>
              <a:gd name="connsiteY23" fmla="*/ 371632 h 475127"/>
              <a:gd name="connsiteX24" fmla="*/ 72991 w 426999"/>
              <a:gd name="connsiteY24" fmla="*/ 390854 h 475127"/>
              <a:gd name="connsiteX25" fmla="*/ 58062 w 426999"/>
              <a:gd name="connsiteY25" fmla="*/ 407941 h 475127"/>
              <a:gd name="connsiteX26" fmla="*/ 43134 w 426999"/>
              <a:gd name="connsiteY26" fmla="*/ 425027 h 475127"/>
              <a:gd name="connsiteX27" fmla="*/ 32471 w 426999"/>
              <a:gd name="connsiteY27" fmla="*/ 439978 h 475127"/>
              <a:gd name="connsiteX28" fmla="*/ 19676 w 426999"/>
              <a:gd name="connsiteY28" fmla="*/ 452793 h 475127"/>
              <a:gd name="connsiteX29" fmla="*/ 9013 w 426999"/>
              <a:gd name="connsiteY29" fmla="*/ 463472 h 475127"/>
              <a:gd name="connsiteX30" fmla="*/ 1255 w 426999"/>
              <a:gd name="connsiteY30" fmla="*/ 475127 h 475127"/>
              <a:gd name="connsiteX31" fmla="*/ 378 w 426999"/>
              <a:gd name="connsiteY31" fmla="*/ 447312 h 475127"/>
              <a:gd name="connsiteX32" fmla="*/ 0 w 426999"/>
              <a:gd name="connsiteY32" fmla="*/ 428578 h 475127"/>
              <a:gd name="connsiteX33" fmla="*/ 6350 w 426999"/>
              <a:gd name="connsiteY33" fmla="*/ 403178 h 475127"/>
              <a:gd name="connsiteX34" fmla="*/ 12700 w 426999"/>
              <a:gd name="connsiteY34" fmla="*/ 384128 h 475127"/>
              <a:gd name="connsiteX35" fmla="*/ 19050 w 426999"/>
              <a:gd name="connsiteY35" fmla="*/ 333328 h 475127"/>
              <a:gd name="connsiteX36" fmla="*/ 38100 w 426999"/>
              <a:gd name="connsiteY36" fmla="*/ 263478 h 475127"/>
              <a:gd name="connsiteX37" fmla="*/ 44450 w 426999"/>
              <a:gd name="connsiteY37" fmla="*/ 225378 h 475127"/>
              <a:gd name="connsiteX38" fmla="*/ 54096 w 426999"/>
              <a:gd name="connsiteY38" fmla="*/ 206310 h 475127"/>
              <a:gd name="connsiteX39" fmla="*/ 56657 w 426999"/>
              <a:gd name="connsiteY39" fmla="*/ 200767 h 475127"/>
              <a:gd name="connsiteX40" fmla="*/ 62328 w 426999"/>
              <a:gd name="connsiteY40" fmla="*/ 200767 h 475127"/>
              <a:gd name="connsiteX41" fmla="*/ 66593 w 426999"/>
              <a:gd name="connsiteY41" fmla="*/ 198631 h 475127"/>
              <a:gd name="connsiteX42" fmla="*/ 72991 w 426999"/>
              <a:gd name="connsiteY42" fmla="*/ 198631 h 475127"/>
              <a:gd name="connsiteX43" fmla="*/ 81521 w 426999"/>
              <a:gd name="connsiteY43" fmla="*/ 194359 h 475127"/>
              <a:gd name="connsiteX44" fmla="*/ 92184 w 426999"/>
              <a:gd name="connsiteY44" fmla="*/ 192224 h 475127"/>
              <a:gd name="connsiteX45" fmla="*/ 100714 w 426999"/>
              <a:gd name="connsiteY45" fmla="*/ 187952 h 475127"/>
              <a:gd name="connsiteX46" fmla="*/ 109244 w 426999"/>
              <a:gd name="connsiteY46" fmla="*/ 183680 h 475127"/>
              <a:gd name="connsiteX47" fmla="*/ 119907 w 426999"/>
              <a:gd name="connsiteY47" fmla="*/ 179409 h 475127"/>
              <a:gd name="connsiteX48" fmla="*/ 130570 w 426999"/>
              <a:gd name="connsiteY48" fmla="*/ 175137 h 475127"/>
              <a:gd name="connsiteX49" fmla="*/ 143366 w 426999"/>
              <a:gd name="connsiteY49" fmla="*/ 168730 h 475127"/>
              <a:gd name="connsiteX50" fmla="*/ 156161 w 426999"/>
              <a:gd name="connsiteY50" fmla="*/ 162322 h 475127"/>
              <a:gd name="connsiteX51" fmla="*/ 203078 w 426999"/>
              <a:gd name="connsiteY51" fmla="*/ 136692 h 475127"/>
              <a:gd name="connsiteX52" fmla="*/ 226536 w 426999"/>
              <a:gd name="connsiteY52" fmla="*/ 121742 h 475127"/>
              <a:gd name="connsiteX53" fmla="*/ 247862 w 426999"/>
              <a:gd name="connsiteY53" fmla="*/ 106791 h 475127"/>
              <a:gd name="connsiteX54" fmla="*/ 271321 w 426999"/>
              <a:gd name="connsiteY54" fmla="*/ 93976 h 475127"/>
              <a:gd name="connsiteX55" fmla="*/ 292646 w 426999"/>
              <a:gd name="connsiteY55" fmla="*/ 79025 h 475127"/>
              <a:gd name="connsiteX56" fmla="*/ 309707 w 426999"/>
              <a:gd name="connsiteY56" fmla="*/ 61939 h 475127"/>
              <a:gd name="connsiteX57" fmla="*/ 326768 w 426999"/>
              <a:gd name="connsiteY57" fmla="*/ 46988 h 475127"/>
              <a:gd name="connsiteX58" fmla="*/ 345961 w 426999"/>
              <a:gd name="connsiteY58" fmla="*/ 32037 h 475127"/>
              <a:gd name="connsiteX59" fmla="*/ 363022 w 426999"/>
              <a:gd name="connsiteY59" fmla="*/ 23494 h 475127"/>
              <a:gd name="connsiteX60" fmla="*/ 377950 w 426999"/>
              <a:gd name="connsiteY60" fmla="*/ 14951 h 475127"/>
              <a:gd name="connsiteX61" fmla="*/ 388613 w 426999"/>
              <a:gd name="connsiteY61" fmla="*/ 6408 h 475127"/>
              <a:gd name="connsiteX62" fmla="*/ 401408 w 426999"/>
              <a:gd name="connsiteY62" fmla="*/ 2136 h 475127"/>
              <a:gd name="connsiteX63" fmla="*/ 412071 w 426999"/>
              <a:gd name="connsiteY63" fmla="*/ 0 h 475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426999" h="475127">
                <a:moveTo>
                  <a:pt x="412071" y="0"/>
                </a:moveTo>
                <a:lnTo>
                  <a:pt x="418469" y="0"/>
                </a:lnTo>
                <a:lnTo>
                  <a:pt x="426999" y="2136"/>
                </a:lnTo>
                <a:lnTo>
                  <a:pt x="426999" y="8544"/>
                </a:lnTo>
                <a:lnTo>
                  <a:pt x="424867" y="14951"/>
                </a:lnTo>
                <a:lnTo>
                  <a:pt x="418469" y="21358"/>
                </a:lnTo>
                <a:lnTo>
                  <a:pt x="412071" y="29902"/>
                </a:lnTo>
                <a:lnTo>
                  <a:pt x="403541" y="40581"/>
                </a:lnTo>
                <a:lnTo>
                  <a:pt x="395010" y="53396"/>
                </a:lnTo>
                <a:lnTo>
                  <a:pt x="384347" y="68346"/>
                </a:lnTo>
                <a:lnTo>
                  <a:pt x="371552" y="83297"/>
                </a:lnTo>
                <a:lnTo>
                  <a:pt x="354491" y="100384"/>
                </a:lnTo>
                <a:lnTo>
                  <a:pt x="339563" y="117470"/>
                </a:lnTo>
                <a:lnTo>
                  <a:pt x="320370" y="138828"/>
                </a:lnTo>
                <a:lnTo>
                  <a:pt x="301177" y="160186"/>
                </a:lnTo>
                <a:lnTo>
                  <a:pt x="279851" y="183680"/>
                </a:lnTo>
                <a:lnTo>
                  <a:pt x="256393" y="207174"/>
                </a:lnTo>
                <a:lnTo>
                  <a:pt x="230802" y="232804"/>
                </a:lnTo>
                <a:lnTo>
                  <a:pt x="203078" y="260570"/>
                </a:lnTo>
                <a:lnTo>
                  <a:pt x="179620" y="286199"/>
                </a:lnTo>
                <a:lnTo>
                  <a:pt x="156161" y="309693"/>
                </a:lnTo>
                <a:lnTo>
                  <a:pt x="132703" y="331051"/>
                </a:lnTo>
                <a:lnTo>
                  <a:pt x="111377" y="352410"/>
                </a:lnTo>
                <a:lnTo>
                  <a:pt x="92184" y="371632"/>
                </a:lnTo>
                <a:lnTo>
                  <a:pt x="72991" y="390854"/>
                </a:lnTo>
                <a:lnTo>
                  <a:pt x="58062" y="407941"/>
                </a:lnTo>
                <a:lnTo>
                  <a:pt x="43134" y="425027"/>
                </a:lnTo>
                <a:lnTo>
                  <a:pt x="32471" y="439978"/>
                </a:lnTo>
                <a:lnTo>
                  <a:pt x="19676" y="452793"/>
                </a:lnTo>
                <a:lnTo>
                  <a:pt x="9013" y="463472"/>
                </a:lnTo>
                <a:lnTo>
                  <a:pt x="1255" y="475127"/>
                </a:lnTo>
                <a:lnTo>
                  <a:pt x="378" y="447312"/>
                </a:lnTo>
                <a:cubicBezTo>
                  <a:pt x="268" y="438789"/>
                  <a:pt x="251" y="432090"/>
                  <a:pt x="0" y="428578"/>
                </a:cubicBezTo>
                <a:cubicBezTo>
                  <a:pt x="2117" y="420111"/>
                  <a:pt x="3952" y="411569"/>
                  <a:pt x="6350" y="403178"/>
                </a:cubicBezTo>
                <a:cubicBezTo>
                  <a:pt x="8189" y="396742"/>
                  <a:pt x="11503" y="390714"/>
                  <a:pt x="12700" y="384128"/>
                </a:cubicBezTo>
                <a:cubicBezTo>
                  <a:pt x="15753" y="367338"/>
                  <a:pt x="16933" y="350261"/>
                  <a:pt x="19050" y="333328"/>
                </a:cubicBezTo>
                <a:cubicBezTo>
                  <a:pt x="28722" y="304311"/>
                  <a:pt x="29506" y="303584"/>
                  <a:pt x="38100" y="263478"/>
                </a:cubicBezTo>
                <a:cubicBezTo>
                  <a:pt x="40798" y="250889"/>
                  <a:pt x="42333" y="238078"/>
                  <a:pt x="44450" y="225378"/>
                </a:cubicBezTo>
                <a:cubicBezTo>
                  <a:pt x="49122" y="216035"/>
                  <a:pt x="52064" y="210337"/>
                  <a:pt x="54096" y="206310"/>
                </a:cubicBezTo>
                <a:lnTo>
                  <a:pt x="56657" y="200767"/>
                </a:lnTo>
                <a:lnTo>
                  <a:pt x="62328" y="200767"/>
                </a:lnTo>
                <a:lnTo>
                  <a:pt x="66593" y="198631"/>
                </a:lnTo>
                <a:lnTo>
                  <a:pt x="72991" y="198631"/>
                </a:lnTo>
                <a:lnTo>
                  <a:pt x="81521" y="194359"/>
                </a:lnTo>
                <a:lnTo>
                  <a:pt x="92184" y="192224"/>
                </a:lnTo>
                <a:lnTo>
                  <a:pt x="100714" y="187952"/>
                </a:lnTo>
                <a:lnTo>
                  <a:pt x="109244" y="183680"/>
                </a:lnTo>
                <a:lnTo>
                  <a:pt x="119907" y="179409"/>
                </a:lnTo>
                <a:lnTo>
                  <a:pt x="130570" y="175137"/>
                </a:lnTo>
                <a:lnTo>
                  <a:pt x="143366" y="168730"/>
                </a:lnTo>
                <a:lnTo>
                  <a:pt x="156161" y="162322"/>
                </a:lnTo>
                <a:lnTo>
                  <a:pt x="203078" y="136692"/>
                </a:lnTo>
                <a:lnTo>
                  <a:pt x="226536" y="121742"/>
                </a:lnTo>
                <a:lnTo>
                  <a:pt x="247862" y="106791"/>
                </a:lnTo>
                <a:lnTo>
                  <a:pt x="271321" y="93976"/>
                </a:lnTo>
                <a:lnTo>
                  <a:pt x="292646" y="79025"/>
                </a:lnTo>
                <a:lnTo>
                  <a:pt x="309707" y="61939"/>
                </a:lnTo>
                <a:lnTo>
                  <a:pt x="326768" y="46988"/>
                </a:lnTo>
                <a:lnTo>
                  <a:pt x="345961" y="32037"/>
                </a:lnTo>
                <a:lnTo>
                  <a:pt x="363022" y="23494"/>
                </a:lnTo>
                <a:lnTo>
                  <a:pt x="377950" y="14951"/>
                </a:lnTo>
                <a:lnTo>
                  <a:pt x="388613" y="6408"/>
                </a:lnTo>
                <a:lnTo>
                  <a:pt x="401408" y="2136"/>
                </a:lnTo>
                <a:lnTo>
                  <a:pt x="412071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任意多边形 101"/>
          <p:cNvSpPr/>
          <p:nvPr/>
        </p:nvSpPr>
        <p:spPr>
          <a:xfrm>
            <a:off x="3713952" y="2145821"/>
            <a:ext cx="266573" cy="1411773"/>
          </a:xfrm>
          <a:custGeom>
            <a:avLst/>
            <a:gdLst>
              <a:gd name="connsiteX0" fmla="*/ 85303 w 266573"/>
              <a:gd name="connsiteY0" fmla="*/ 0 h 1411773"/>
              <a:gd name="connsiteX1" fmla="*/ 98099 w 266573"/>
              <a:gd name="connsiteY1" fmla="*/ 0 h 1411773"/>
              <a:gd name="connsiteX2" fmla="*/ 108762 w 266573"/>
              <a:gd name="connsiteY2" fmla="*/ 0 h 1411773"/>
              <a:gd name="connsiteX3" fmla="*/ 121557 w 266573"/>
              <a:gd name="connsiteY3" fmla="*/ 2136 h 1411773"/>
              <a:gd name="connsiteX4" fmla="*/ 136485 w 266573"/>
              <a:gd name="connsiteY4" fmla="*/ 4272 h 1411773"/>
              <a:gd name="connsiteX5" fmla="*/ 153546 w 266573"/>
              <a:gd name="connsiteY5" fmla="*/ 10679 h 1411773"/>
              <a:gd name="connsiteX6" fmla="*/ 170607 w 266573"/>
              <a:gd name="connsiteY6" fmla="*/ 19222 h 1411773"/>
              <a:gd name="connsiteX7" fmla="*/ 191932 w 266573"/>
              <a:gd name="connsiteY7" fmla="*/ 27766 h 1411773"/>
              <a:gd name="connsiteX8" fmla="*/ 208993 w 266573"/>
              <a:gd name="connsiteY8" fmla="*/ 40581 h 1411773"/>
              <a:gd name="connsiteX9" fmla="*/ 223921 w 266573"/>
              <a:gd name="connsiteY9" fmla="*/ 53395 h 1411773"/>
              <a:gd name="connsiteX10" fmla="*/ 236717 w 266573"/>
              <a:gd name="connsiteY10" fmla="*/ 64075 h 1411773"/>
              <a:gd name="connsiteX11" fmla="*/ 247380 w 266573"/>
              <a:gd name="connsiteY11" fmla="*/ 76889 h 1411773"/>
              <a:gd name="connsiteX12" fmla="*/ 253777 w 266573"/>
              <a:gd name="connsiteY12" fmla="*/ 81161 h 1411773"/>
              <a:gd name="connsiteX13" fmla="*/ 260175 w 266573"/>
              <a:gd name="connsiteY13" fmla="*/ 91840 h 1411773"/>
              <a:gd name="connsiteX14" fmla="*/ 266573 w 266573"/>
              <a:gd name="connsiteY14" fmla="*/ 96112 h 1411773"/>
              <a:gd name="connsiteX15" fmla="*/ 266573 w 266573"/>
              <a:gd name="connsiteY15" fmla="*/ 100383 h 1411773"/>
              <a:gd name="connsiteX16" fmla="*/ 266573 w 266573"/>
              <a:gd name="connsiteY16" fmla="*/ 102519 h 1411773"/>
              <a:gd name="connsiteX17" fmla="*/ 266573 w 266573"/>
              <a:gd name="connsiteY17" fmla="*/ 104655 h 1411773"/>
              <a:gd name="connsiteX18" fmla="*/ 266573 w 266573"/>
              <a:gd name="connsiteY18" fmla="*/ 108927 h 1411773"/>
              <a:gd name="connsiteX19" fmla="*/ 262308 w 266573"/>
              <a:gd name="connsiteY19" fmla="*/ 115334 h 1411773"/>
              <a:gd name="connsiteX20" fmla="*/ 262308 w 266573"/>
              <a:gd name="connsiteY20" fmla="*/ 119606 h 1411773"/>
              <a:gd name="connsiteX21" fmla="*/ 262308 w 266573"/>
              <a:gd name="connsiteY21" fmla="*/ 130285 h 1411773"/>
              <a:gd name="connsiteX22" fmla="*/ 262308 w 266573"/>
              <a:gd name="connsiteY22" fmla="*/ 134556 h 1411773"/>
              <a:gd name="connsiteX23" fmla="*/ 260175 w 266573"/>
              <a:gd name="connsiteY23" fmla="*/ 143100 h 1411773"/>
              <a:gd name="connsiteX24" fmla="*/ 260175 w 266573"/>
              <a:gd name="connsiteY24" fmla="*/ 153779 h 1411773"/>
              <a:gd name="connsiteX25" fmla="*/ 255910 w 266573"/>
              <a:gd name="connsiteY25" fmla="*/ 164458 h 1411773"/>
              <a:gd name="connsiteX26" fmla="*/ 255910 w 266573"/>
              <a:gd name="connsiteY26" fmla="*/ 177273 h 1411773"/>
              <a:gd name="connsiteX27" fmla="*/ 253777 w 266573"/>
              <a:gd name="connsiteY27" fmla="*/ 187952 h 1411773"/>
              <a:gd name="connsiteX28" fmla="*/ 251645 w 266573"/>
              <a:gd name="connsiteY28" fmla="*/ 215717 h 1411773"/>
              <a:gd name="connsiteX29" fmla="*/ 247380 w 266573"/>
              <a:gd name="connsiteY29" fmla="*/ 241347 h 1411773"/>
              <a:gd name="connsiteX30" fmla="*/ 245247 w 266573"/>
              <a:gd name="connsiteY30" fmla="*/ 258434 h 1411773"/>
              <a:gd name="connsiteX31" fmla="*/ 240982 w 266573"/>
              <a:gd name="connsiteY31" fmla="*/ 277656 h 1411773"/>
              <a:gd name="connsiteX32" fmla="*/ 240982 w 266573"/>
              <a:gd name="connsiteY32" fmla="*/ 294742 h 1411773"/>
              <a:gd name="connsiteX33" fmla="*/ 238849 w 266573"/>
              <a:gd name="connsiteY33" fmla="*/ 316101 h 1411773"/>
              <a:gd name="connsiteX34" fmla="*/ 236717 w 266573"/>
              <a:gd name="connsiteY34" fmla="*/ 339595 h 1411773"/>
              <a:gd name="connsiteX35" fmla="*/ 232451 w 266573"/>
              <a:gd name="connsiteY35" fmla="*/ 363089 h 1411773"/>
              <a:gd name="connsiteX36" fmla="*/ 230319 w 266573"/>
              <a:gd name="connsiteY36" fmla="*/ 388718 h 1411773"/>
              <a:gd name="connsiteX37" fmla="*/ 230319 w 266573"/>
              <a:gd name="connsiteY37" fmla="*/ 416484 h 1411773"/>
              <a:gd name="connsiteX38" fmla="*/ 228186 w 266573"/>
              <a:gd name="connsiteY38" fmla="*/ 446385 h 1411773"/>
              <a:gd name="connsiteX39" fmla="*/ 228186 w 266573"/>
              <a:gd name="connsiteY39" fmla="*/ 478422 h 1411773"/>
              <a:gd name="connsiteX40" fmla="*/ 223921 w 266573"/>
              <a:gd name="connsiteY40" fmla="*/ 510460 h 1411773"/>
              <a:gd name="connsiteX41" fmla="*/ 221789 w 266573"/>
              <a:gd name="connsiteY41" fmla="*/ 542497 h 1411773"/>
              <a:gd name="connsiteX42" fmla="*/ 221789 w 266573"/>
              <a:gd name="connsiteY42" fmla="*/ 578806 h 1411773"/>
              <a:gd name="connsiteX43" fmla="*/ 217523 w 266573"/>
              <a:gd name="connsiteY43" fmla="*/ 617250 h 1411773"/>
              <a:gd name="connsiteX44" fmla="*/ 217523 w 266573"/>
              <a:gd name="connsiteY44" fmla="*/ 655695 h 1411773"/>
              <a:gd name="connsiteX45" fmla="*/ 215391 w 266573"/>
              <a:gd name="connsiteY45" fmla="*/ 696275 h 1411773"/>
              <a:gd name="connsiteX46" fmla="*/ 215391 w 266573"/>
              <a:gd name="connsiteY46" fmla="*/ 738992 h 1411773"/>
              <a:gd name="connsiteX47" fmla="*/ 213258 w 266573"/>
              <a:gd name="connsiteY47" fmla="*/ 777436 h 1411773"/>
              <a:gd name="connsiteX48" fmla="*/ 213258 w 266573"/>
              <a:gd name="connsiteY48" fmla="*/ 811609 h 1411773"/>
              <a:gd name="connsiteX49" fmla="*/ 213258 w 266573"/>
              <a:gd name="connsiteY49" fmla="*/ 843647 h 1411773"/>
              <a:gd name="connsiteX50" fmla="*/ 208993 w 266573"/>
              <a:gd name="connsiteY50" fmla="*/ 873548 h 1411773"/>
              <a:gd name="connsiteX51" fmla="*/ 208993 w 266573"/>
              <a:gd name="connsiteY51" fmla="*/ 903449 h 1411773"/>
              <a:gd name="connsiteX52" fmla="*/ 208993 w 266573"/>
              <a:gd name="connsiteY52" fmla="*/ 931215 h 1411773"/>
              <a:gd name="connsiteX53" fmla="*/ 208993 w 266573"/>
              <a:gd name="connsiteY53" fmla="*/ 950437 h 1411773"/>
              <a:gd name="connsiteX54" fmla="*/ 208993 w 266573"/>
              <a:gd name="connsiteY54" fmla="*/ 971795 h 1411773"/>
              <a:gd name="connsiteX55" fmla="*/ 208993 w 266573"/>
              <a:gd name="connsiteY55" fmla="*/ 988882 h 1411773"/>
              <a:gd name="connsiteX56" fmla="*/ 208993 w 266573"/>
              <a:gd name="connsiteY56" fmla="*/ 1008104 h 1411773"/>
              <a:gd name="connsiteX57" fmla="*/ 213258 w 266573"/>
              <a:gd name="connsiteY57" fmla="*/ 1018783 h 1411773"/>
              <a:gd name="connsiteX58" fmla="*/ 213258 w 266573"/>
              <a:gd name="connsiteY58" fmla="*/ 1031598 h 1411773"/>
              <a:gd name="connsiteX59" fmla="*/ 213258 w 266573"/>
              <a:gd name="connsiteY59" fmla="*/ 1035870 h 1411773"/>
              <a:gd name="connsiteX60" fmla="*/ 215391 w 266573"/>
              <a:gd name="connsiteY60" fmla="*/ 1042277 h 1411773"/>
              <a:gd name="connsiteX61" fmla="*/ 215391 w 266573"/>
              <a:gd name="connsiteY61" fmla="*/ 1046549 h 1411773"/>
              <a:gd name="connsiteX62" fmla="*/ 221789 w 266573"/>
              <a:gd name="connsiteY62" fmla="*/ 1048685 h 1411773"/>
              <a:gd name="connsiteX63" fmla="*/ 228186 w 266573"/>
              <a:gd name="connsiteY63" fmla="*/ 1048685 h 1411773"/>
              <a:gd name="connsiteX64" fmla="*/ 231046 w 266573"/>
              <a:gd name="connsiteY64" fmla="*/ 1048685 h 1411773"/>
              <a:gd name="connsiteX65" fmla="*/ 228485 w 266573"/>
              <a:gd name="connsiteY65" fmla="*/ 1054228 h 1411773"/>
              <a:gd name="connsiteX66" fmla="*/ 218839 w 266573"/>
              <a:gd name="connsiteY66" fmla="*/ 1073296 h 1411773"/>
              <a:gd name="connsiteX67" fmla="*/ 212489 w 266573"/>
              <a:gd name="connsiteY67" fmla="*/ 1111396 h 1411773"/>
              <a:gd name="connsiteX68" fmla="*/ 193439 w 266573"/>
              <a:gd name="connsiteY68" fmla="*/ 1181246 h 1411773"/>
              <a:gd name="connsiteX69" fmla="*/ 187089 w 266573"/>
              <a:gd name="connsiteY69" fmla="*/ 1232046 h 1411773"/>
              <a:gd name="connsiteX70" fmla="*/ 180739 w 266573"/>
              <a:gd name="connsiteY70" fmla="*/ 1251096 h 1411773"/>
              <a:gd name="connsiteX71" fmla="*/ 174389 w 266573"/>
              <a:gd name="connsiteY71" fmla="*/ 1276496 h 1411773"/>
              <a:gd name="connsiteX72" fmla="*/ 174767 w 266573"/>
              <a:gd name="connsiteY72" fmla="*/ 1295230 h 1411773"/>
              <a:gd name="connsiteX73" fmla="*/ 175644 w 266573"/>
              <a:gd name="connsiteY73" fmla="*/ 1323045 h 1411773"/>
              <a:gd name="connsiteX74" fmla="*/ 174872 w 266573"/>
              <a:gd name="connsiteY74" fmla="*/ 1324205 h 1411773"/>
              <a:gd name="connsiteX75" fmla="*/ 168474 w 266573"/>
              <a:gd name="connsiteY75" fmla="*/ 1332748 h 1411773"/>
              <a:gd name="connsiteX76" fmla="*/ 162076 w 266573"/>
              <a:gd name="connsiteY76" fmla="*/ 1341291 h 1411773"/>
              <a:gd name="connsiteX77" fmla="*/ 159944 w 266573"/>
              <a:gd name="connsiteY77" fmla="*/ 1349835 h 1411773"/>
              <a:gd name="connsiteX78" fmla="*/ 151413 w 266573"/>
              <a:gd name="connsiteY78" fmla="*/ 1364785 h 1411773"/>
              <a:gd name="connsiteX79" fmla="*/ 140750 w 266573"/>
              <a:gd name="connsiteY79" fmla="*/ 1377600 h 1411773"/>
              <a:gd name="connsiteX80" fmla="*/ 136485 w 266573"/>
              <a:gd name="connsiteY80" fmla="*/ 1388279 h 1411773"/>
              <a:gd name="connsiteX81" fmla="*/ 125822 w 266573"/>
              <a:gd name="connsiteY81" fmla="*/ 1396822 h 1411773"/>
              <a:gd name="connsiteX82" fmla="*/ 121557 w 266573"/>
              <a:gd name="connsiteY82" fmla="*/ 1403230 h 1411773"/>
              <a:gd name="connsiteX83" fmla="*/ 115159 w 266573"/>
              <a:gd name="connsiteY83" fmla="*/ 1409637 h 1411773"/>
              <a:gd name="connsiteX84" fmla="*/ 106629 w 266573"/>
              <a:gd name="connsiteY84" fmla="*/ 1411773 h 1411773"/>
              <a:gd name="connsiteX85" fmla="*/ 100231 w 266573"/>
              <a:gd name="connsiteY85" fmla="*/ 1411773 h 1411773"/>
              <a:gd name="connsiteX86" fmla="*/ 91701 w 266573"/>
              <a:gd name="connsiteY86" fmla="*/ 1411773 h 1411773"/>
              <a:gd name="connsiteX87" fmla="*/ 85303 w 266573"/>
              <a:gd name="connsiteY87" fmla="*/ 1409637 h 1411773"/>
              <a:gd name="connsiteX88" fmla="*/ 76773 w 266573"/>
              <a:gd name="connsiteY88" fmla="*/ 1403230 h 1411773"/>
              <a:gd name="connsiteX89" fmla="*/ 68243 w 266573"/>
              <a:gd name="connsiteY89" fmla="*/ 1396822 h 1411773"/>
              <a:gd name="connsiteX90" fmla="*/ 61845 w 266573"/>
              <a:gd name="connsiteY90" fmla="*/ 1388279 h 1411773"/>
              <a:gd name="connsiteX91" fmla="*/ 53315 w 266573"/>
              <a:gd name="connsiteY91" fmla="*/ 1377600 h 1411773"/>
              <a:gd name="connsiteX92" fmla="*/ 44784 w 266573"/>
              <a:gd name="connsiteY92" fmla="*/ 1364785 h 1411773"/>
              <a:gd name="connsiteX93" fmla="*/ 36254 w 266573"/>
              <a:gd name="connsiteY93" fmla="*/ 1349835 h 1411773"/>
              <a:gd name="connsiteX94" fmla="*/ 25591 w 266573"/>
              <a:gd name="connsiteY94" fmla="*/ 1334884 h 1411773"/>
              <a:gd name="connsiteX95" fmla="*/ 21326 w 266573"/>
              <a:gd name="connsiteY95" fmla="*/ 1324205 h 1411773"/>
              <a:gd name="connsiteX96" fmla="*/ 10663 w 266573"/>
              <a:gd name="connsiteY96" fmla="*/ 1311390 h 1411773"/>
              <a:gd name="connsiteX97" fmla="*/ 6398 w 266573"/>
              <a:gd name="connsiteY97" fmla="*/ 1300711 h 1411773"/>
              <a:gd name="connsiteX98" fmla="*/ 2133 w 266573"/>
              <a:gd name="connsiteY98" fmla="*/ 1290032 h 1411773"/>
              <a:gd name="connsiteX99" fmla="*/ 0 w 266573"/>
              <a:gd name="connsiteY99" fmla="*/ 1279353 h 1411773"/>
              <a:gd name="connsiteX100" fmla="*/ 0 w 266573"/>
              <a:gd name="connsiteY100" fmla="*/ 1270809 h 1411773"/>
              <a:gd name="connsiteX101" fmla="*/ 2133 w 266573"/>
              <a:gd name="connsiteY101" fmla="*/ 1257995 h 1411773"/>
              <a:gd name="connsiteX102" fmla="*/ 8530 w 266573"/>
              <a:gd name="connsiteY102" fmla="*/ 1247316 h 1411773"/>
              <a:gd name="connsiteX103" fmla="*/ 10663 w 266573"/>
              <a:gd name="connsiteY103" fmla="*/ 1240908 h 1411773"/>
              <a:gd name="connsiteX104" fmla="*/ 17061 w 266573"/>
              <a:gd name="connsiteY104" fmla="*/ 1232365 h 1411773"/>
              <a:gd name="connsiteX105" fmla="*/ 23458 w 266573"/>
              <a:gd name="connsiteY105" fmla="*/ 1223822 h 1411773"/>
              <a:gd name="connsiteX106" fmla="*/ 29856 w 266573"/>
              <a:gd name="connsiteY106" fmla="*/ 1217414 h 1411773"/>
              <a:gd name="connsiteX107" fmla="*/ 36254 w 266573"/>
              <a:gd name="connsiteY107" fmla="*/ 1208871 h 1411773"/>
              <a:gd name="connsiteX108" fmla="*/ 44784 w 266573"/>
              <a:gd name="connsiteY108" fmla="*/ 1196056 h 1411773"/>
              <a:gd name="connsiteX109" fmla="*/ 49049 w 266573"/>
              <a:gd name="connsiteY109" fmla="*/ 1189649 h 1411773"/>
              <a:gd name="connsiteX110" fmla="*/ 53315 w 266573"/>
              <a:gd name="connsiteY110" fmla="*/ 1185377 h 1411773"/>
              <a:gd name="connsiteX111" fmla="*/ 59712 w 266573"/>
              <a:gd name="connsiteY111" fmla="*/ 1176834 h 1411773"/>
              <a:gd name="connsiteX112" fmla="*/ 61845 w 266573"/>
              <a:gd name="connsiteY112" fmla="*/ 1166155 h 1411773"/>
              <a:gd name="connsiteX113" fmla="*/ 68243 w 266573"/>
              <a:gd name="connsiteY113" fmla="*/ 1155476 h 1411773"/>
              <a:gd name="connsiteX114" fmla="*/ 70375 w 266573"/>
              <a:gd name="connsiteY114" fmla="*/ 1142661 h 1411773"/>
              <a:gd name="connsiteX115" fmla="*/ 76773 w 266573"/>
              <a:gd name="connsiteY115" fmla="*/ 1127710 h 1411773"/>
              <a:gd name="connsiteX116" fmla="*/ 78906 w 266573"/>
              <a:gd name="connsiteY116" fmla="*/ 1112759 h 1411773"/>
              <a:gd name="connsiteX117" fmla="*/ 83171 w 266573"/>
              <a:gd name="connsiteY117" fmla="*/ 1095673 h 1411773"/>
              <a:gd name="connsiteX118" fmla="*/ 87436 w 266573"/>
              <a:gd name="connsiteY118" fmla="*/ 1078586 h 1411773"/>
              <a:gd name="connsiteX119" fmla="*/ 91701 w 266573"/>
              <a:gd name="connsiteY119" fmla="*/ 1061500 h 1411773"/>
              <a:gd name="connsiteX120" fmla="*/ 98099 w 266573"/>
              <a:gd name="connsiteY120" fmla="*/ 1040142 h 1411773"/>
              <a:gd name="connsiteX121" fmla="*/ 100231 w 266573"/>
              <a:gd name="connsiteY121" fmla="*/ 1018783 h 1411773"/>
              <a:gd name="connsiteX122" fmla="*/ 102364 w 266573"/>
              <a:gd name="connsiteY122" fmla="*/ 995289 h 1411773"/>
              <a:gd name="connsiteX123" fmla="*/ 106629 w 266573"/>
              <a:gd name="connsiteY123" fmla="*/ 971795 h 1411773"/>
              <a:gd name="connsiteX124" fmla="*/ 108762 w 266573"/>
              <a:gd name="connsiteY124" fmla="*/ 948302 h 1411773"/>
              <a:gd name="connsiteX125" fmla="*/ 115159 w 266573"/>
              <a:gd name="connsiteY125" fmla="*/ 847918 h 1411773"/>
              <a:gd name="connsiteX126" fmla="*/ 121557 w 266573"/>
              <a:gd name="connsiteY126" fmla="*/ 747535 h 1411773"/>
              <a:gd name="connsiteX127" fmla="*/ 123690 w 266573"/>
              <a:gd name="connsiteY127" fmla="*/ 649288 h 1411773"/>
              <a:gd name="connsiteX128" fmla="*/ 125822 w 266573"/>
              <a:gd name="connsiteY128" fmla="*/ 602300 h 1411773"/>
              <a:gd name="connsiteX129" fmla="*/ 125822 w 266573"/>
              <a:gd name="connsiteY129" fmla="*/ 555312 h 1411773"/>
              <a:gd name="connsiteX130" fmla="*/ 123690 w 266573"/>
              <a:gd name="connsiteY130" fmla="*/ 531818 h 1411773"/>
              <a:gd name="connsiteX131" fmla="*/ 123690 w 266573"/>
              <a:gd name="connsiteY131" fmla="*/ 510460 h 1411773"/>
              <a:gd name="connsiteX132" fmla="*/ 121557 w 266573"/>
              <a:gd name="connsiteY132" fmla="*/ 489102 h 1411773"/>
              <a:gd name="connsiteX133" fmla="*/ 121557 w 266573"/>
              <a:gd name="connsiteY133" fmla="*/ 469879 h 1411773"/>
              <a:gd name="connsiteX134" fmla="*/ 121557 w 266573"/>
              <a:gd name="connsiteY134" fmla="*/ 448521 h 1411773"/>
              <a:gd name="connsiteX135" fmla="*/ 121557 w 266573"/>
              <a:gd name="connsiteY135" fmla="*/ 431435 h 1411773"/>
              <a:gd name="connsiteX136" fmla="*/ 117292 w 266573"/>
              <a:gd name="connsiteY136" fmla="*/ 412212 h 1411773"/>
              <a:gd name="connsiteX137" fmla="*/ 117292 w 266573"/>
              <a:gd name="connsiteY137" fmla="*/ 395126 h 1411773"/>
              <a:gd name="connsiteX138" fmla="*/ 117292 w 266573"/>
              <a:gd name="connsiteY138" fmla="*/ 378039 h 1411773"/>
              <a:gd name="connsiteX139" fmla="*/ 117292 w 266573"/>
              <a:gd name="connsiteY139" fmla="*/ 363089 h 1411773"/>
              <a:gd name="connsiteX140" fmla="*/ 117292 w 266573"/>
              <a:gd name="connsiteY140" fmla="*/ 348138 h 1411773"/>
              <a:gd name="connsiteX141" fmla="*/ 117292 w 266573"/>
              <a:gd name="connsiteY141" fmla="*/ 333187 h 1411773"/>
              <a:gd name="connsiteX142" fmla="*/ 117292 w 266573"/>
              <a:gd name="connsiteY142" fmla="*/ 322508 h 1411773"/>
              <a:gd name="connsiteX143" fmla="*/ 117292 w 266573"/>
              <a:gd name="connsiteY143" fmla="*/ 309693 h 1411773"/>
              <a:gd name="connsiteX144" fmla="*/ 117292 w 266573"/>
              <a:gd name="connsiteY144" fmla="*/ 296878 h 1411773"/>
              <a:gd name="connsiteX145" fmla="*/ 117292 w 266573"/>
              <a:gd name="connsiteY145" fmla="*/ 288335 h 1411773"/>
              <a:gd name="connsiteX146" fmla="*/ 117292 w 266573"/>
              <a:gd name="connsiteY146" fmla="*/ 254162 h 1411773"/>
              <a:gd name="connsiteX147" fmla="*/ 117292 w 266573"/>
              <a:gd name="connsiteY147" fmla="*/ 219989 h 1411773"/>
              <a:gd name="connsiteX148" fmla="*/ 115159 w 266573"/>
              <a:gd name="connsiteY148" fmla="*/ 187952 h 1411773"/>
              <a:gd name="connsiteX149" fmla="*/ 108762 w 266573"/>
              <a:gd name="connsiteY149" fmla="*/ 153779 h 1411773"/>
              <a:gd name="connsiteX150" fmla="*/ 102364 w 266573"/>
              <a:gd name="connsiteY150" fmla="*/ 126013 h 1411773"/>
              <a:gd name="connsiteX151" fmla="*/ 98099 w 266573"/>
              <a:gd name="connsiteY151" fmla="*/ 102519 h 1411773"/>
              <a:gd name="connsiteX152" fmla="*/ 87436 w 266573"/>
              <a:gd name="connsiteY152" fmla="*/ 76889 h 1411773"/>
              <a:gd name="connsiteX153" fmla="*/ 83171 w 266573"/>
              <a:gd name="connsiteY153" fmla="*/ 66210 h 1411773"/>
              <a:gd name="connsiteX154" fmla="*/ 76773 w 266573"/>
              <a:gd name="connsiteY154" fmla="*/ 55531 h 1411773"/>
              <a:gd name="connsiteX155" fmla="*/ 68243 w 266573"/>
              <a:gd name="connsiteY155" fmla="*/ 46988 h 1411773"/>
              <a:gd name="connsiteX156" fmla="*/ 61845 w 266573"/>
              <a:gd name="connsiteY156" fmla="*/ 38445 h 1411773"/>
              <a:gd name="connsiteX157" fmla="*/ 59712 w 266573"/>
              <a:gd name="connsiteY157" fmla="*/ 27766 h 1411773"/>
              <a:gd name="connsiteX158" fmla="*/ 59712 w 266573"/>
              <a:gd name="connsiteY158" fmla="*/ 23494 h 1411773"/>
              <a:gd name="connsiteX159" fmla="*/ 59712 w 266573"/>
              <a:gd name="connsiteY159" fmla="*/ 17087 h 1411773"/>
              <a:gd name="connsiteX160" fmla="*/ 61845 w 266573"/>
              <a:gd name="connsiteY160" fmla="*/ 10679 h 1411773"/>
              <a:gd name="connsiteX161" fmla="*/ 68243 w 266573"/>
              <a:gd name="connsiteY161" fmla="*/ 4272 h 1411773"/>
              <a:gd name="connsiteX162" fmla="*/ 76773 w 266573"/>
              <a:gd name="connsiteY162" fmla="*/ 2136 h 1411773"/>
              <a:gd name="connsiteX163" fmla="*/ 85303 w 266573"/>
              <a:gd name="connsiteY163" fmla="*/ 0 h 1411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</a:cxnLst>
            <a:rect l="l" t="t" r="r" b="b"/>
            <a:pathLst>
              <a:path w="266573" h="1411773">
                <a:moveTo>
                  <a:pt x="85303" y="0"/>
                </a:moveTo>
                <a:lnTo>
                  <a:pt x="98099" y="0"/>
                </a:lnTo>
                <a:lnTo>
                  <a:pt x="108762" y="0"/>
                </a:lnTo>
                <a:lnTo>
                  <a:pt x="121557" y="2136"/>
                </a:lnTo>
                <a:lnTo>
                  <a:pt x="136485" y="4272"/>
                </a:lnTo>
                <a:lnTo>
                  <a:pt x="153546" y="10679"/>
                </a:lnTo>
                <a:lnTo>
                  <a:pt x="170607" y="19222"/>
                </a:lnTo>
                <a:lnTo>
                  <a:pt x="191932" y="27766"/>
                </a:lnTo>
                <a:lnTo>
                  <a:pt x="208993" y="40581"/>
                </a:lnTo>
                <a:lnTo>
                  <a:pt x="223921" y="53395"/>
                </a:lnTo>
                <a:lnTo>
                  <a:pt x="236717" y="64075"/>
                </a:lnTo>
                <a:lnTo>
                  <a:pt x="247380" y="76889"/>
                </a:lnTo>
                <a:lnTo>
                  <a:pt x="253777" y="81161"/>
                </a:lnTo>
                <a:lnTo>
                  <a:pt x="260175" y="91840"/>
                </a:lnTo>
                <a:lnTo>
                  <a:pt x="266573" y="96112"/>
                </a:lnTo>
                <a:lnTo>
                  <a:pt x="266573" y="100383"/>
                </a:lnTo>
                <a:lnTo>
                  <a:pt x="266573" y="102519"/>
                </a:lnTo>
                <a:lnTo>
                  <a:pt x="266573" y="104655"/>
                </a:lnTo>
                <a:lnTo>
                  <a:pt x="266573" y="108927"/>
                </a:lnTo>
                <a:lnTo>
                  <a:pt x="262308" y="115334"/>
                </a:lnTo>
                <a:lnTo>
                  <a:pt x="262308" y="119606"/>
                </a:lnTo>
                <a:lnTo>
                  <a:pt x="262308" y="130285"/>
                </a:lnTo>
                <a:lnTo>
                  <a:pt x="262308" y="134556"/>
                </a:lnTo>
                <a:lnTo>
                  <a:pt x="260175" y="143100"/>
                </a:lnTo>
                <a:lnTo>
                  <a:pt x="260175" y="153779"/>
                </a:lnTo>
                <a:lnTo>
                  <a:pt x="255910" y="164458"/>
                </a:lnTo>
                <a:lnTo>
                  <a:pt x="255910" y="177273"/>
                </a:lnTo>
                <a:lnTo>
                  <a:pt x="253777" y="187952"/>
                </a:lnTo>
                <a:lnTo>
                  <a:pt x="251645" y="215717"/>
                </a:lnTo>
                <a:lnTo>
                  <a:pt x="247380" y="241347"/>
                </a:lnTo>
                <a:lnTo>
                  <a:pt x="245247" y="258434"/>
                </a:lnTo>
                <a:lnTo>
                  <a:pt x="240982" y="277656"/>
                </a:lnTo>
                <a:lnTo>
                  <a:pt x="240982" y="294742"/>
                </a:lnTo>
                <a:lnTo>
                  <a:pt x="238849" y="316101"/>
                </a:lnTo>
                <a:lnTo>
                  <a:pt x="236717" y="339595"/>
                </a:lnTo>
                <a:lnTo>
                  <a:pt x="232451" y="363089"/>
                </a:lnTo>
                <a:lnTo>
                  <a:pt x="230319" y="388718"/>
                </a:lnTo>
                <a:lnTo>
                  <a:pt x="230319" y="416484"/>
                </a:lnTo>
                <a:lnTo>
                  <a:pt x="228186" y="446385"/>
                </a:lnTo>
                <a:lnTo>
                  <a:pt x="228186" y="478422"/>
                </a:lnTo>
                <a:lnTo>
                  <a:pt x="223921" y="510460"/>
                </a:lnTo>
                <a:lnTo>
                  <a:pt x="221789" y="542497"/>
                </a:lnTo>
                <a:lnTo>
                  <a:pt x="221789" y="578806"/>
                </a:lnTo>
                <a:lnTo>
                  <a:pt x="217523" y="617250"/>
                </a:lnTo>
                <a:lnTo>
                  <a:pt x="217523" y="655695"/>
                </a:lnTo>
                <a:lnTo>
                  <a:pt x="215391" y="696275"/>
                </a:lnTo>
                <a:lnTo>
                  <a:pt x="215391" y="738992"/>
                </a:lnTo>
                <a:lnTo>
                  <a:pt x="213258" y="777436"/>
                </a:lnTo>
                <a:lnTo>
                  <a:pt x="213258" y="811609"/>
                </a:lnTo>
                <a:lnTo>
                  <a:pt x="213258" y="843647"/>
                </a:lnTo>
                <a:lnTo>
                  <a:pt x="208993" y="873548"/>
                </a:lnTo>
                <a:lnTo>
                  <a:pt x="208993" y="903449"/>
                </a:lnTo>
                <a:lnTo>
                  <a:pt x="208993" y="931215"/>
                </a:lnTo>
                <a:lnTo>
                  <a:pt x="208993" y="950437"/>
                </a:lnTo>
                <a:lnTo>
                  <a:pt x="208993" y="971795"/>
                </a:lnTo>
                <a:lnTo>
                  <a:pt x="208993" y="988882"/>
                </a:lnTo>
                <a:lnTo>
                  <a:pt x="208993" y="1008104"/>
                </a:lnTo>
                <a:lnTo>
                  <a:pt x="213258" y="1018783"/>
                </a:lnTo>
                <a:lnTo>
                  <a:pt x="213258" y="1031598"/>
                </a:lnTo>
                <a:lnTo>
                  <a:pt x="213258" y="1035870"/>
                </a:lnTo>
                <a:lnTo>
                  <a:pt x="215391" y="1042277"/>
                </a:lnTo>
                <a:lnTo>
                  <a:pt x="215391" y="1046549"/>
                </a:lnTo>
                <a:lnTo>
                  <a:pt x="221789" y="1048685"/>
                </a:lnTo>
                <a:lnTo>
                  <a:pt x="228186" y="1048685"/>
                </a:lnTo>
                <a:lnTo>
                  <a:pt x="231046" y="1048685"/>
                </a:lnTo>
                <a:lnTo>
                  <a:pt x="228485" y="1054228"/>
                </a:lnTo>
                <a:cubicBezTo>
                  <a:pt x="226453" y="1058255"/>
                  <a:pt x="223511" y="1063953"/>
                  <a:pt x="218839" y="1073296"/>
                </a:cubicBezTo>
                <a:cubicBezTo>
                  <a:pt x="216722" y="1085996"/>
                  <a:pt x="215187" y="1098807"/>
                  <a:pt x="212489" y="1111396"/>
                </a:cubicBezTo>
                <a:cubicBezTo>
                  <a:pt x="203895" y="1151502"/>
                  <a:pt x="203111" y="1152229"/>
                  <a:pt x="193439" y="1181246"/>
                </a:cubicBezTo>
                <a:cubicBezTo>
                  <a:pt x="191322" y="1198179"/>
                  <a:pt x="190142" y="1215256"/>
                  <a:pt x="187089" y="1232046"/>
                </a:cubicBezTo>
                <a:cubicBezTo>
                  <a:pt x="185892" y="1238632"/>
                  <a:pt x="182578" y="1244660"/>
                  <a:pt x="180739" y="1251096"/>
                </a:cubicBezTo>
                <a:cubicBezTo>
                  <a:pt x="178341" y="1259487"/>
                  <a:pt x="176506" y="1268029"/>
                  <a:pt x="174389" y="1276496"/>
                </a:cubicBezTo>
                <a:cubicBezTo>
                  <a:pt x="174640" y="1280008"/>
                  <a:pt x="174657" y="1286707"/>
                  <a:pt x="174767" y="1295230"/>
                </a:cubicBezTo>
                <a:lnTo>
                  <a:pt x="175644" y="1323045"/>
                </a:lnTo>
                <a:lnTo>
                  <a:pt x="174872" y="1324205"/>
                </a:lnTo>
                <a:lnTo>
                  <a:pt x="168474" y="1332748"/>
                </a:lnTo>
                <a:lnTo>
                  <a:pt x="162076" y="1341291"/>
                </a:lnTo>
                <a:lnTo>
                  <a:pt x="159944" y="1349835"/>
                </a:lnTo>
                <a:lnTo>
                  <a:pt x="151413" y="1364785"/>
                </a:lnTo>
                <a:lnTo>
                  <a:pt x="140750" y="1377600"/>
                </a:lnTo>
                <a:lnTo>
                  <a:pt x="136485" y="1388279"/>
                </a:lnTo>
                <a:lnTo>
                  <a:pt x="125822" y="1396822"/>
                </a:lnTo>
                <a:lnTo>
                  <a:pt x="121557" y="1403230"/>
                </a:lnTo>
                <a:lnTo>
                  <a:pt x="115159" y="1409637"/>
                </a:lnTo>
                <a:lnTo>
                  <a:pt x="106629" y="1411773"/>
                </a:lnTo>
                <a:lnTo>
                  <a:pt x="100231" y="1411773"/>
                </a:lnTo>
                <a:lnTo>
                  <a:pt x="91701" y="1411773"/>
                </a:lnTo>
                <a:lnTo>
                  <a:pt x="85303" y="1409637"/>
                </a:lnTo>
                <a:lnTo>
                  <a:pt x="76773" y="1403230"/>
                </a:lnTo>
                <a:lnTo>
                  <a:pt x="68243" y="1396822"/>
                </a:lnTo>
                <a:lnTo>
                  <a:pt x="61845" y="1388279"/>
                </a:lnTo>
                <a:lnTo>
                  <a:pt x="53315" y="1377600"/>
                </a:lnTo>
                <a:lnTo>
                  <a:pt x="44784" y="1364785"/>
                </a:lnTo>
                <a:lnTo>
                  <a:pt x="36254" y="1349835"/>
                </a:lnTo>
                <a:lnTo>
                  <a:pt x="25591" y="1334884"/>
                </a:lnTo>
                <a:lnTo>
                  <a:pt x="21326" y="1324205"/>
                </a:lnTo>
                <a:lnTo>
                  <a:pt x="10663" y="1311390"/>
                </a:lnTo>
                <a:lnTo>
                  <a:pt x="6398" y="1300711"/>
                </a:lnTo>
                <a:lnTo>
                  <a:pt x="2133" y="1290032"/>
                </a:lnTo>
                <a:lnTo>
                  <a:pt x="0" y="1279353"/>
                </a:lnTo>
                <a:lnTo>
                  <a:pt x="0" y="1270809"/>
                </a:lnTo>
                <a:lnTo>
                  <a:pt x="2133" y="1257995"/>
                </a:lnTo>
                <a:lnTo>
                  <a:pt x="8530" y="1247316"/>
                </a:lnTo>
                <a:lnTo>
                  <a:pt x="10663" y="1240908"/>
                </a:lnTo>
                <a:lnTo>
                  <a:pt x="17061" y="1232365"/>
                </a:lnTo>
                <a:lnTo>
                  <a:pt x="23458" y="1223822"/>
                </a:lnTo>
                <a:lnTo>
                  <a:pt x="29856" y="1217414"/>
                </a:lnTo>
                <a:lnTo>
                  <a:pt x="36254" y="1208871"/>
                </a:lnTo>
                <a:lnTo>
                  <a:pt x="44784" y="1196056"/>
                </a:lnTo>
                <a:lnTo>
                  <a:pt x="49049" y="1189649"/>
                </a:lnTo>
                <a:lnTo>
                  <a:pt x="53315" y="1185377"/>
                </a:lnTo>
                <a:lnTo>
                  <a:pt x="59712" y="1176834"/>
                </a:lnTo>
                <a:lnTo>
                  <a:pt x="61845" y="1166155"/>
                </a:lnTo>
                <a:lnTo>
                  <a:pt x="68243" y="1155476"/>
                </a:lnTo>
                <a:lnTo>
                  <a:pt x="70375" y="1142661"/>
                </a:lnTo>
                <a:lnTo>
                  <a:pt x="76773" y="1127710"/>
                </a:lnTo>
                <a:lnTo>
                  <a:pt x="78906" y="1112759"/>
                </a:lnTo>
                <a:lnTo>
                  <a:pt x="83171" y="1095673"/>
                </a:lnTo>
                <a:lnTo>
                  <a:pt x="87436" y="1078586"/>
                </a:lnTo>
                <a:lnTo>
                  <a:pt x="91701" y="1061500"/>
                </a:lnTo>
                <a:lnTo>
                  <a:pt x="98099" y="1040142"/>
                </a:lnTo>
                <a:lnTo>
                  <a:pt x="100231" y="1018783"/>
                </a:lnTo>
                <a:lnTo>
                  <a:pt x="102364" y="995289"/>
                </a:lnTo>
                <a:lnTo>
                  <a:pt x="106629" y="971795"/>
                </a:lnTo>
                <a:lnTo>
                  <a:pt x="108762" y="948302"/>
                </a:lnTo>
                <a:lnTo>
                  <a:pt x="115159" y="847918"/>
                </a:lnTo>
                <a:lnTo>
                  <a:pt x="121557" y="747535"/>
                </a:lnTo>
                <a:lnTo>
                  <a:pt x="123690" y="649288"/>
                </a:lnTo>
                <a:lnTo>
                  <a:pt x="125822" y="602300"/>
                </a:lnTo>
                <a:lnTo>
                  <a:pt x="125822" y="555312"/>
                </a:lnTo>
                <a:lnTo>
                  <a:pt x="123690" y="531818"/>
                </a:lnTo>
                <a:lnTo>
                  <a:pt x="123690" y="510460"/>
                </a:lnTo>
                <a:lnTo>
                  <a:pt x="121557" y="489102"/>
                </a:lnTo>
                <a:lnTo>
                  <a:pt x="121557" y="469879"/>
                </a:lnTo>
                <a:lnTo>
                  <a:pt x="121557" y="448521"/>
                </a:lnTo>
                <a:lnTo>
                  <a:pt x="121557" y="431435"/>
                </a:lnTo>
                <a:lnTo>
                  <a:pt x="117292" y="412212"/>
                </a:lnTo>
                <a:lnTo>
                  <a:pt x="117292" y="395126"/>
                </a:lnTo>
                <a:lnTo>
                  <a:pt x="117292" y="378039"/>
                </a:lnTo>
                <a:lnTo>
                  <a:pt x="117292" y="363089"/>
                </a:lnTo>
                <a:lnTo>
                  <a:pt x="117292" y="348138"/>
                </a:lnTo>
                <a:lnTo>
                  <a:pt x="117292" y="333187"/>
                </a:lnTo>
                <a:lnTo>
                  <a:pt x="117292" y="322508"/>
                </a:lnTo>
                <a:lnTo>
                  <a:pt x="117292" y="309693"/>
                </a:lnTo>
                <a:lnTo>
                  <a:pt x="117292" y="296878"/>
                </a:lnTo>
                <a:lnTo>
                  <a:pt x="117292" y="288335"/>
                </a:lnTo>
                <a:lnTo>
                  <a:pt x="117292" y="254162"/>
                </a:lnTo>
                <a:lnTo>
                  <a:pt x="117292" y="219989"/>
                </a:lnTo>
                <a:lnTo>
                  <a:pt x="115159" y="187952"/>
                </a:lnTo>
                <a:lnTo>
                  <a:pt x="108762" y="153779"/>
                </a:lnTo>
                <a:lnTo>
                  <a:pt x="102364" y="126013"/>
                </a:lnTo>
                <a:lnTo>
                  <a:pt x="98099" y="102519"/>
                </a:lnTo>
                <a:lnTo>
                  <a:pt x="87436" y="76889"/>
                </a:lnTo>
                <a:lnTo>
                  <a:pt x="83171" y="66210"/>
                </a:lnTo>
                <a:lnTo>
                  <a:pt x="76773" y="55531"/>
                </a:lnTo>
                <a:lnTo>
                  <a:pt x="68243" y="46988"/>
                </a:lnTo>
                <a:lnTo>
                  <a:pt x="61845" y="38445"/>
                </a:lnTo>
                <a:lnTo>
                  <a:pt x="59712" y="27766"/>
                </a:lnTo>
                <a:lnTo>
                  <a:pt x="59712" y="23494"/>
                </a:lnTo>
                <a:lnTo>
                  <a:pt x="59712" y="17087"/>
                </a:lnTo>
                <a:lnTo>
                  <a:pt x="61845" y="10679"/>
                </a:lnTo>
                <a:lnTo>
                  <a:pt x="68243" y="4272"/>
                </a:lnTo>
                <a:lnTo>
                  <a:pt x="76773" y="2136"/>
                </a:lnTo>
                <a:lnTo>
                  <a:pt x="85303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任意多边形 110"/>
          <p:cNvSpPr/>
          <p:nvPr/>
        </p:nvSpPr>
        <p:spPr>
          <a:xfrm rot="394104">
            <a:off x="1821191" y="3203952"/>
            <a:ext cx="286578" cy="338362"/>
          </a:xfrm>
          <a:custGeom>
            <a:avLst/>
            <a:gdLst>
              <a:gd name="connsiteX0" fmla="*/ 264630 w 286578"/>
              <a:gd name="connsiteY0" fmla="*/ 1092 h 338362"/>
              <a:gd name="connsiteX1" fmla="*/ 268423 w 286578"/>
              <a:gd name="connsiteY1" fmla="*/ 655 h 338362"/>
              <a:gd name="connsiteX2" fmla="*/ 274113 w 286578"/>
              <a:gd name="connsiteY2" fmla="*/ 0 h 338362"/>
              <a:gd name="connsiteX3" fmla="*/ 280020 w 286578"/>
              <a:gd name="connsiteY3" fmla="*/ 1232 h 338362"/>
              <a:gd name="connsiteX4" fmla="*/ 281916 w 286578"/>
              <a:gd name="connsiteY4" fmla="*/ 1014 h 338362"/>
              <a:gd name="connsiteX5" fmla="*/ 282351 w 286578"/>
              <a:gd name="connsiteY5" fmla="*/ 4788 h 338362"/>
              <a:gd name="connsiteX6" fmla="*/ 286578 w 286578"/>
              <a:gd name="connsiteY6" fmla="*/ 8126 h 338362"/>
              <a:gd name="connsiteX7" fmla="*/ 283220 w 286578"/>
              <a:gd name="connsiteY7" fmla="*/ 12338 h 338362"/>
              <a:gd name="connsiteX8" fmla="*/ 281975 w 286578"/>
              <a:gd name="connsiteY8" fmla="*/ 18218 h 338362"/>
              <a:gd name="connsiteX9" fmla="*/ 279052 w 286578"/>
              <a:gd name="connsiteY9" fmla="*/ 26205 h 338362"/>
              <a:gd name="connsiteX10" fmla="*/ 275693 w 286578"/>
              <a:gd name="connsiteY10" fmla="*/ 30416 h 338362"/>
              <a:gd name="connsiteX11" fmla="*/ 269193 w 286578"/>
              <a:gd name="connsiteY11" fmla="*/ 40726 h 338362"/>
              <a:gd name="connsiteX12" fmla="*/ 260798 w 286578"/>
              <a:gd name="connsiteY12" fmla="*/ 51255 h 338362"/>
              <a:gd name="connsiteX13" fmla="*/ 252183 w 286578"/>
              <a:gd name="connsiteY13" fmla="*/ 59897 h 338362"/>
              <a:gd name="connsiteX14" fmla="*/ 242108 w 286578"/>
              <a:gd name="connsiteY14" fmla="*/ 72531 h 338362"/>
              <a:gd name="connsiteX15" fmla="*/ 229919 w 286578"/>
              <a:gd name="connsiteY15" fmla="*/ 83496 h 338362"/>
              <a:gd name="connsiteX16" fmla="*/ 218164 w 286578"/>
              <a:gd name="connsiteY16" fmla="*/ 98237 h 338362"/>
              <a:gd name="connsiteX17" fmla="*/ 208305 w 286578"/>
              <a:gd name="connsiteY17" fmla="*/ 112759 h 338362"/>
              <a:gd name="connsiteX18" fmla="*/ 190862 w 286578"/>
              <a:gd name="connsiteY18" fmla="*/ 128153 h 338362"/>
              <a:gd name="connsiteX19" fmla="*/ 177428 w 286578"/>
              <a:gd name="connsiteY19" fmla="*/ 144999 h 338362"/>
              <a:gd name="connsiteX20" fmla="*/ 159983 w 286578"/>
              <a:gd name="connsiteY20" fmla="*/ 160395 h 338362"/>
              <a:gd name="connsiteX21" fmla="*/ 141294 w 286578"/>
              <a:gd name="connsiteY21" fmla="*/ 181670 h 338362"/>
              <a:gd name="connsiteX22" fmla="*/ 124067 w 286578"/>
              <a:gd name="connsiteY22" fmla="*/ 198953 h 338362"/>
              <a:gd name="connsiteX23" fmla="*/ 105161 w 286578"/>
              <a:gd name="connsiteY23" fmla="*/ 218341 h 338362"/>
              <a:gd name="connsiteX24" fmla="*/ 91727 w 286578"/>
              <a:gd name="connsiteY24" fmla="*/ 235188 h 338362"/>
              <a:gd name="connsiteX25" fmla="*/ 74282 w 286578"/>
              <a:gd name="connsiteY25" fmla="*/ 250583 h 338362"/>
              <a:gd name="connsiteX26" fmla="*/ 60631 w 286578"/>
              <a:gd name="connsiteY26" fmla="*/ 265542 h 338362"/>
              <a:gd name="connsiteX27" fmla="*/ 45083 w 286578"/>
              <a:gd name="connsiteY27" fmla="*/ 280718 h 338362"/>
              <a:gd name="connsiteX28" fmla="*/ 35224 w 286578"/>
              <a:gd name="connsiteY28" fmla="*/ 295240 h 338362"/>
              <a:gd name="connsiteX29" fmla="*/ 23470 w 286578"/>
              <a:gd name="connsiteY29" fmla="*/ 309980 h 338362"/>
              <a:gd name="connsiteX30" fmla="*/ 13177 w 286578"/>
              <a:gd name="connsiteY30" fmla="*/ 320727 h 338362"/>
              <a:gd name="connsiteX31" fmla="*/ 4998 w 286578"/>
              <a:gd name="connsiteY31" fmla="*/ 333143 h 338362"/>
              <a:gd name="connsiteX32" fmla="*/ 0 w 286578"/>
              <a:gd name="connsiteY32" fmla="*/ 338362 h 338362"/>
              <a:gd name="connsiteX33" fmla="*/ 0 w 286578"/>
              <a:gd name="connsiteY33" fmla="*/ 150130 h 338362"/>
              <a:gd name="connsiteX34" fmla="*/ 4998 w 286578"/>
              <a:gd name="connsiteY34" fmla="*/ 149554 h 338362"/>
              <a:gd name="connsiteX35" fmla="*/ 8574 w 286578"/>
              <a:gd name="connsiteY35" fmla="*/ 147231 h 338362"/>
              <a:gd name="connsiteX36" fmla="*/ 17621 w 286578"/>
              <a:gd name="connsiteY36" fmla="*/ 142364 h 338362"/>
              <a:gd name="connsiteX37" fmla="*/ 24991 w 286578"/>
              <a:gd name="connsiteY37" fmla="*/ 139603 h 338362"/>
              <a:gd name="connsiteX38" fmla="*/ 32359 w 286578"/>
              <a:gd name="connsiteY38" fmla="*/ 136842 h 338362"/>
              <a:gd name="connsiteX39" fmla="*/ 41191 w 286578"/>
              <a:gd name="connsiteY39" fmla="*/ 130089 h 338362"/>
              <a:gd name="connsiteX40" fmla="*/ 51918 w 286578"/>
              <a:gd name="connsiteY40" fmla="*/ 123116 h 338362"/>
              <a:gd name="connsiteX41" fmla="*/ 64542 w 286578"/>
              <a:gd name="connsiteY41" fmla="*/ 115925 h 338362"/>
              <a:gd name="connsiteX42" fmla="*/ 76949 w 286578"/>
              <a:gd name="connsiteY42" fmla="*/ 106847 h 338362"/>
              <a:gd name="connsiteX43" fmla="*/ 91470 w 286578"/>
              <a:gd name="connsiteY43" fmla="*/ 99438 h 338362"/>
              <a:gd name="connsiteX44" fmla="*/ 103876 w 286578"/>
              <a:gd name="connsiteY44" fmla="*/ 90360 h 338362"/>
              <a:gd name="connsiteX45" fmla="*/ 118179 w 286578"/>
              <a:gd name="connsiteY45" fmla="*/ 81063 h 338362"/>
              <a:gd name="connsiteX46" fmla="*/ 136058 w 286578"/>
              <a:gd name="connsiteY46" fmla="*/ 69443 h 338362"/>
              <a:gd name="connsiteX47" fmla="*/ 153937 w 286578"/>
              <a:gd name="connsiteY47" fmla="*/ 57822 h 338362"/>
              <a:gd name="connsiteX48" fmla="*/ 168241 w 286578"/>
              <a:gd name="connsiteY48" fmla="*/ 48526 h 338362"/>
              <a:gd name="connsiteX49" fmla="*/ 182544 w 286578"/>
              <a:gd name="connsiteY49" fmla="*/ 39229 h 338362"/>
              <a:gd name="connsiteX50" fmla="*/ 195168 w 286578"/>
              <a:gd name="connsiteY50" fmla="*/ 32039 h 338362"/>
              <a:gd name="connsiteX51" fmla="*/ 208009 w 286578"/>
              <a:gd name="connsiteY51" fmla="*/ 26735 h 338362"/>
              <a:gd name="connsiteX52" fmla="*/ 220634 w 286578"/>
              <a:gd name="connsiteY52" fmla="*/ 19545 h 338362"/>
              <a:gd name="connsiteX53" fmla="*/ 231360 w 286578"/>
              <a:gd name="connsiteY53" fmla="*/ 12572 h 338362"/>
              <a:gd name="connsiteX54" fmla="*/ 240626 w 286578"/>
              <a:gd name="connsiteY54" fmla="*/ 9592 h 338362"/>
              <a:gd name="connsiteX55" fmla="*/ 247778 w 286578"/>
              <a:gd name="connsiteY55" fmla="*/ 4945 h 338362"/>
              <a:gd name="connsiteX56" fmla="*/ 255365 w 286578"/>
              <a:gd name="connsiteY56" fmla="*/ 4071 h 338362"/>
              <a:gd name="connsiteX57" fmla="*/ 264630 w 286578"/>
              <a:gd name="connsiteY57" fmla="*/ 1092 h 33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86578" h="338362">
                <a:moveTo>
                  <a:pt x="264630" y="1092"/>
                </a:moveTo>
                <a:lnTo>
                  <a:pt x="268423" y="655"/>
                </a:lnTo>
                <a:lnTo>
                  <a:pt x="274113" y="0"/>
                </a:lnTo>
                <a:lnTo>
                  <a:pt x="280020" y="1232"/>
                </a:lnTo>
                <a:lnTo>
                  <a:pt x="281916" y="1014"/>
                </a:lnTo>
                <a:lnTo>
                  <a:pt x="282351" y="4788"/>
                </a:lnTo>
                <a:lnTo>
                  <a:pt x="286578" y="8126"/>
                </a:lnTo>
                <a:lnTo>
                  <a:pt x="283220" y="12338"/>
                </a:lnTo>
                <a:lnTo>
                  <a:pt x="281975" y="18218"/>
                </a:lnTo>
                <a:lnTo>
                  <a:pt x="279052" y="26205"/>
                </a:lnTo>
                <a:lnTo>
                  <a:pt x="275693" y="30416"/>
                </a:lnTo>
                <a:lnTo>
                  <a:pt x="269193" y="40726"/>
                </a:lnTo>
                <a:lnTo>
                  <a:pt x="260798" y="51255"/>
                </a:lnTo>
                <a:lnTo>
                  <a:pt x="252183" y="59897"/>
                </a:lnTo>
                <a:lnTo>
                  <a:pt x="242108" y="72531"/>
                </a:lnTo>
                <a:lnTo>
                  <a:pt x="229919" y="83496"/>
                </a:lnTo>
                <a:lnTo>
                  <a:pt x="218164" y="98237"/>
                </a:lnTo>
                <a:lnTo>
                  <a:pt x="208305" y="112759"/>
                </a:lnTo>
                <a:lnTo>
                  <a:pt x="190862" y="128153"/>
                </a:lnTo>
                <a:lnTo>
                  <a:pt x="177428" y="144999"/>
                </a:lnTo>
                <a:lnTo>
                  <a:pt x="159983" y="160395"/>
                </a:lnTo>
                <a:lnTo>
                  <a:pt x="141294" y="181670"/>
                </a:lnTo>
                <a:lnTo>
                  <a:pt x="124067" y="198953"/>
                </a:lnTo>
                <a:lnTo>
                  <a:pt x="105161" y="218341"/>
                </a:lnTo>
                <a:lnTo>
                  <a:pt x="91727" y="235188"/>
                </a:lnTo>
                <a:lnTo>
                  <a:pt x="74282" y="250583"/>
                </a:lnTo>
                <a:lnTo>
                  <a:pt x="60631" y="265542"/>
                </a:lnTo>
                <a:lnTo>
                  <a:pt x="45083" y="280718"/>
                </a:lnTo>
                <a:lnTo>
                  <a:pt x="35224" y="295240"/>
                </a:lnTo>
                <a:lnTo>
                  <a:pt x="23470" y="309980"/>
                </a:lnTo>
                <a:lnTo>
                  <a:pt x="13177" y="320727"/>
                </a:lnTo>
                <a:lnTo>
                  <a:pt x="4998" y="333143"/>
                </a:lnTo>
                <a:lnTo>
                  <a:pt x="0" y="338362"/>
                </a:lnTo>
                <a:lnTo>
                  <a:pt x="0" y="150130"/>
                </a:lnTo>
                <a:lnTo>
                  <a:pt x="4998" y="149554"/>
                </a:lnTo>
                <a:lnTo>
                  <a:pt x="8574" y="147231"/>
                </a:lnTo>
                <a:lnTo>
                  <a:pt x="17621" y="142364"/>
                </a:lnTo>
                <a:lnTo>
                  <a:pt x="24991" y="139603"/>
                </a:lnTo>
                <a:lnTo>
                  <a:pt x="32359" y="136842"/>
                </a:lnTo>
                <a:lnTo>
                  <a:pt x="41191" y="130089"/>
                </a:lnTo>
                <a:lnTo>
                  <a:pt x="51918" y="123116"/>
                </a:lnTo>
                <a:lnTo>
                  <a:pt x="64542" y="115925"/>
                </a:lnTo>
                <a:lnTo>
                  <a:pt x="76949" y="106847"/>
                </a:lnTo>
                <a:lnTo>
                  <a:pt x="91470" y="99438"/>
                </a:lnTo>
                <a:lnTo>
                  <a:pt x="103876" y="90360"/>
                </a:lnTo>
                <a:lnTo>
                  <a:pt x="118179" y="81063"/>
                </a:lnTo>
                <a:lnTo>
                  <a:pt x="136058" y="69443"/>
                </a:lnTo>
                <a:lnTo>
                  <a:pt x="153937" y="57822"/>
                </a:lnTo>
                <a:lnTo>
                  <a:pt x="168241" y="48526"/>
                </a:lnTo>
                <a:lnTo>
                  <a:pt x="182544" y="39229"/>
                </a:lnTo>
                <a:lnTo>
                  <a:pt x="195168" y="32039"/>
                </a:lnTo>
                <a:lnTo>
                  <a:pt x="208009" y="26735"/>
                </a:lnTo>
                <a:lnTo>
                  <a:pt x="220634" y="19545"/>
                </a:lnTo>
                <a:lnTo>
                  <a:pt x="231360" y="12572"/>
                </a:lnTo>
                <a:lnTo>
                  <a:pt x="240626" y="9592"/>
                </a:lnTo>
                <a:lnTo>
                  <a:pt x="247778" y="4945"/>
                </a:lnTo>
                <a:lnTo>
                  <a:pt x="255365" y="4071"/>
                </a:lnTo>
                <a:lnTo>
                  <a:pt x="264630" y="1092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任意多边形 111"/>
          <p:cNvSpPr/>
          <p:nvPr/>
        </p:nvSpPr>
        <p:spPr>
          <a:xfrm rot="394104">
            <a:off x="1560908" y="1845762"/>
            <a:ext cx="345654" cy="1760251"/>
          </a:xfrm>
          <a:custGeom>
            <a:avLst/>
            <a:gdLst>
              <a:gd name="connsiteX0" fmla="*/ 27738 w 345654"/>
              <a:gd name="connsiteY0" fmla="*/ 2839 h 1760251"/>
              <a:gd name="connsiteX1" fmla="*/ 39116 w 345654"/>
              <a:gd name="connsiteY1" fmla="*/ 1528 h 1760251"/>
              <a:gd name="connsiteX2" fmla="*/ 52393 w 345654"/>
              <a:gd name="connsiteY2" fmla="*/ 0 h 1760251"/>
              <a:gd name="connsiteX3" fmla="*/ 65886 w 345654"/>
              <a:gd name="connsiteY3" fmla="*/ 359 h 1760251"/>
              <a:gd name="connsiteX4" fmla="*/ 75803 w 345654"/>
              <a:gd name="connsiteY4" fmla="*/ 3042 h 1760251"/>
              <a:gd name="connsiteX5" fmla="*/ 87618 w 345654"/>
              <a:gd name="connsiteY5" fmla="*/ 5506 h 1760251"/>
              <a:gd name="connsiteX6" fmla="*/ 109784 w 345654"/>
              <a:gd name="connsiteY6" fmla="*/ 14428 h 1760251"/>
              <a:gd name="connsiteX7" fmla="*/ 133629 w 345654"/>
              <a:gd name="connsiteY7" fmla="*/ 21244 h 1760251"/>
              <a:gd name="connsiteX8" fmla="*/ 155795 w 345654"/>
              <a:gd name="connsiteY8" fmla="*/ 30166 h 1760251"/>
              <a:gd name="connsiteX9" fmla="*/ 168044 w 345654"/>
              <a:gd name="connsiteY9" fmla="*/ 36405 h 1760251"/>
              <a:gd name="connsiteX10" fmla="*/ 178178 w 345654"/>
              <a:gd name="connsiteY10" fmla="*/ 40975 h 1760251"/>
              <a:gd name="connsiteX11" fmla="*/ 188314 w 345654"/>
              <a:gd name="connsiteY11" fmla="*/ 45546 h 1760251"/>
              <a:gd name="connsiteX12" fmla="*/ 196334 w 345654"/>
              <a:gd name="connsiteY12" fmla="*/ 48446 h 1760251"/>
              <a:gd name="connsiteX13" fmla="*/ 205008 w 345654"/>
              <a:gd name="connsiteY13" fmla="*/ 57009 h 1760251"/>
              <a:gd name="connsiteX14" fmla="*/ 211132 w 345654"/>
              <a:gd name="connsiteY14" fmla="*/ 60129 h 1760251"/>
              <a:gd name="connsiteX15" fmla="*/ 215577 w 345654"/>
              <a:gd name="connsiteY15" fmla="*/ 65355 h 1760251"/>
              <a:gd name="connsiteX16" fmla="*/ 220022 w 345654"/>
              <a:gd name="connsiteY16" fmla="*/ 70580 h 1760251"/>
              <a:gd name="connsiteX17" fmla="*/ 223005 w 345654"/>
              <a:gd name="connsiteY17" fmla="*/ 79798 h 1760251"/>
              <a:gd name="connsiteX18" fmla="*/ 227885 w 345654"/>
              <a:gd name="connsiteY18" fmla="*/ 88798 h 1760251"/>
              <a:gd name="connsiteX19" fmla="*/ 228972 w 345654"/>
              <a:gd name="connsiteY19" fmla="*/ 98236 h 1760251"/>
              <a:gd name="connsiteX20" fmla="*/ 230276 w 345654"/>
              <a:gd name="connsiteY20" fmla="*/ 109559 h 1760251"/>
              <a:gd name="connsiteX21" fmla="*/ 231362 w 345654"/>
              <a:gd name="connsiteY21" fmla="*/ 118997 h 1760251"/>
              <a:gd name="connsiteX22" fmla="*/ 232666 w 345654"/>
              <a:gd name="connsiteY22" fmla="*/ 130321 h 1760251"/>
              <a:gd name="connsiteX23" fmla="*/ 230394 w 345654"/>
              <a:gd name="connsiteY23" fmla="*/ 143968 h 1760251"/>
              <a:gd name="connsiteX24" fmla="*/ 230236 w 345654"/>
              <a:gd name="connsiteY24" fmla="*/ 159286 h 1760251"/>
              <a:gd name="connsiteX25" fmla="*/ 231105 w 345654"/>
              <a:gd name="connsiteY25" fmla="*/ 166835 h 1760251"/>
              <a:gd name="connsiteX26" fmla="*/ 228181 w 345654"/>
              <a:gd name="connsiteY26" fmla="*/ 174822 h 1760251"/>
              <a:gd name="connsiteX27" fmla="*/ 229702 w 345654"/>
              <a:gd name="connsiteY27" fmla="*/ 188033 h 1760251"/>
              <a:gd name="connsiteX28" fmla="*/ 231224 w 345654"/>
              <a:gd name="connsiteY28" fmla="*/ 201244 h 1760251"/>
              <a:gd name="connsiteX29" fmla="*/ 231066 w 345654"/>
              <a:gd name="connsiteY29" fmla="*/ 216562 h 1760251"/>
              <a:gd name="connsiteX30" fmla="*/ 233022 w 345654"/>
              <a:gd name="connsiteY30" fmla="*/ 233548 h 1760251"/>
              <a:gd name="connsiteX31" fmla="*/ 234978 w 345654"/>
              <a:gd name="connsiteY31" fmla="*/ 250535 h 1760251"/>
              <a:gd name="connsiteX32" fmla="*/ 237585 w 345654"/>
              <a:gd name="connsiteY32" fmla="*/ 273183 h 1760251"/>
              <a:gd name="connsiteX33" fmla="*/ 238080 w 345654"/>
              <a:gd name="connsiteY33" fmla="*/ 294162 h 1760251"/>
              <a:gd name="connsiteX34" fmla="*/ 240687 w 345654"/>
              <a:gd name="connsiteY34" fmla="*/ 316810 h 1760251"/>
              <a:gd name="connsiteX35" fmla="*/ 243295 w 345654"/>
              <a:gd name="connsiteY35" fmla="*/ 339459 h 1760251"/>
              <a:gd name="connsiteX36" fmla="*/ 242545 w 345654"/>
              <a:gd name="connsiteY36" fmla="*/ 366319 h 1760251"/>
              <a:gd name="connsiteX37" fmla="*/ 246022 w 345654"/>
              <a:gd name="connsiteY37" fmla="*/ 396516 h 1760251"/>
              <a:gd name="connsiteX38" fmla="*/ 249499 w 345654"/>
              <a:gd name="connsiteY38" fmla="*/ 426714 h 1760251"/>
              <a:gd name="connsiteX39" fmla="*/ 251297 w 345654"/>
              <a:gd name="connsiteY39" fmla="*/ 459017 h 1760251"/>
              <a:gd name="connsiteX40" fmla="*/ 254774 w 345654"/>
              <a:gd name="connsiteY40" fmla="*/ 489215 h 1760251"/>
              <a:gd name="connsiteX41" fmla="*/ 261135 w 345654"/>
              <a:gd name="connsiteY41" fmla="*/ 561153 h 1760251"/>
              <a:gd name="connsiteX42" fmla="*/ 265165 w 345654"/>
              <a:gd name="connsiteY42" fmla="*/ 629535 h 1760251"/>
              <a:gd name="connsiteX43" fmla="*/ 272989 w 345654"/>
              <a:gd name="connsiteY43" fmla="*/ 697480 h 1760251"/>
              <a:gd name="connsiteX44" fmla="*/ 278481 w 345654"/>
              <a:gd name="connsiteY44" fmla="*/ 761869 h 1760251"/>
              <a:gd name="connsiteX45" fmla="*/ 282077 w 345654"/>
              <a:gd name="connsiteY45" fmla="*/ 826475 h 1760251"/>
              <a:gd name="connsiteX46" fmla="*/ 289249 w 345654"/>
              <a:gd name="connsiteY46" fmla="*/ 888759 h 1760251"/>
              <a:gd name="connsiteX47" fmla="*/ 294307 w 345654"/>
              <a:gd name="connsiteY47" fmla="*/ 949372 h 1760251"/>
              <a:gd name="connsiteX48" fmla="*/ 298930 w 345654"/>
              <a:gd name="connsiteY48" fmla="*/ 1006211 h 1760251"/>
              <a:gd name="connsiteX49" fmla="*/ 301972 w 345654"/>
              <a:gd name="connsiteY49" fmla="*/ 1032635 h 1760251"/>
              <a:gd name="connsiteX50" fmla="*/ 301222 w 345654"/>
              <a:gd name="connsiteY50" fmla="*/ 1059494 h 1760251"/>
              <a:gd name="connsiteX51" fmla="*/ 304264 w 345654"/>
              <a:gd name="connsiteY51" fmla="*/ 1085917 h 1760251"/>
              <a:gd name="connsiteX52" fmla="*/ 307089 w 345654"/>
              <a:gd name="connsiteY52" fmla="*/ 1110453 h 1760251"/>
              <a:gd name="connsiteX53" fmla="*/ 308017 w 345654"/>
              <a:gd name="connsiteY53" fmla="*/ 1135207 h 1760251"/>
              <a:gd name="connsiteX54" fmla="*/ 310625 w 345654"/>
              <a:gd name="connsiteY54" fmla="*/ 1157855 h 1760251"/>
              <a:gd name="connsiteX55" fmla="*/ 313015 w 345654"/>
              <a:gd name="connsiteY55" fmla="*/ 1178616 h 1760251"/>
              <a:gd name="connsiteX56" fmla="*/ 311613 w 345654"/>
              <a:gd name="connsiteY56" fmla="*/ 1199814 h 1760251"/>
              <a:gd name="connsiteX57" fmla="*/ 314221 w 345654"/>
              <a:gd name="connsiteY57" fmla="*/ 1222463 h 1760251"/>
              <a:gd name="connsiteX58" fmla="*/ 316177 w 345654"/>
              <a:gd name="connsiteY58" fmla="*/ 1239448 h 1760251"/>
              <a:gd name="connsiteX59" fmla="*/ 318350 w 345654"/>
              <a:gd name="connsiteY59" fmla="*/ 1258322 h 1760251"/>
              <a:gd name="connsiteX60" fmla="*/ 318627 w 345654"/>
              <a:gd name="connsiteY60" fmla="*/ 1277414 h 1760251"/>
              <a:gd name="connsiteX61" fmla="*/ 320365 w 345654"/>
              <a:gd name="connsiteY61" fmla="*/ 1292513 h 1760251"/>
              <a:gd name="connsiteX62" fmla="*/ 322104 w 345654"/>
              <a:gd name="connsiteY62" fmla="*/ 1307612 h 1760251"/>
              <a:gd name="connsiteX63" fmla="*/ 322163 w 345654"/>
              <a:gd name="connsiteY63" fmla="*/ 1324816 h 1760251"/>
              <a:gd name="connsiteX64" fmla="*/ 323467 w 345654"/>
              <a:gd name="connsiteY64" fmla="*/ 1336140 h 1760251"/>
              <a:gd name="connsiteX65" fmla="*/ 321195 w 345654"/>
              <a:gd name="connsiteY65" fmla="*/ 1349789 h 1760251"/>
              <a:gd name="connsiteX66" fmla="*/ 322717 w 345654"/>
              <a:gd name="connsiteY66" fmla="*/ 1363000 h 1760251"/>
              <a:gd name="connsiteX67" fmla="*/ 322124 w 345654"/>
              <a:gd name="connsiteY67" fmla="*/ 1374543 h 1760251"/>
              <a:gd name="connsiteX68" fmla="*/ 323211 w 345654"/>
              <a:gd name="connsiteY68" fmla="*/ 1383980 h 1760251"/>
              <a:gd name="connsiteX69" fmla="*/ 324515 w 345654"/>
              <a:gd name="connsiteY69" fmla="*/ 1395304 h 1760251"/>
              <a:gd name="connsiteX70" fmla="*/ 325601 w 345654"/>
              <a:gd name="connsiteY70" fmla="*/ 1404740 h 1760251"/>
              <a:gd name="connsiteX71" fmla="*/ 326688 w 345654"/>
              <a:gd name="connsiteY71" fmla="*/ 1414177 h 1760251"/>
              <a:gd name="connsiteX72" fmla="*/ 327557 w 345654"/>
              <a:gd name="connsiteY72" fmla="*/ 1421727 h 1760251"/>
              <a:gd name="connsiteX73" fmla="*/ 328426 w 345654"/>
              <a:gd name="connsiteY73" fmla="*/ 1429276 h 1760251"/>
              <a:gd name="connsiteX74" fmla="*/ 329078 w 345654"/>
              <a:gd name="connsiteY74" fmla="*/ 1434938 h 1760251"/>
              <a:gd name="connsiteX75" fmla="*/ 329513 w 345654"/>
              <a:gd name="connsiteY75" fmla="*/ 1438713 h 1760251"/>
              <a:gd name="connsiteX76" fmla="*/ 330165 w 345654"/>
              <a:gd name="connsiteY76" fmla="*/ 1444376 h 1760251"/>
              <a:gd name="connsiteX77" fmla="*/ 330817 w 345654"/>
              <a:gd name="connsiteY77" fmla="*/ 1450037 h 1760251"/>
              <a:gd name="connsiteX78" fmla="*/ 332931 w 345654"/>
              <a:gd name="connsiteY78" fmla="*/ 1451706 h 1760251"/>
              <a:gd name="connsiteX79" fmla="*/ 333365 w 345654"/>
              <a:gd name="connsiteY79" fmla="*/ 1455481 h 1760251"/>
              <a:gd name="connsiteX80" fmla="*/ 337376 w 345654"/>
              <a:gd name="connsiteY80" fmla="*/ 1456931 h 1760251"/>
              <a:gd name="connsiteX81" fmla="*/ 341169 w 345654"/>
              <a:gd name="connsiteY81" fmla="*/ 1456494 h 1760251"/>
              <a:gd name="connsiteX82" fmla="*/ 344961 w 345654"/>
              <a:gd name="connsiteY82" fmla="*/ 1456058 h 1760251"/>
              <a:gd name="connsiteX83" fmla="*/ 345654 w 345654"/>
              <a:gd name="connsiteY83" fmla="*/ 1455978 h 1760251"/>
              <a:gd name="connsiteX84" fmla="*/ 345654 w 345654"/>
              <a:gd name="connsiteY84" fmla="*/ 1644210 h 1760251"/>
              <a:gd name="connsiteX85" fmla="*/ 340359 w 345654"/>
              <a:gd name="connsiteY85" fmla="*/ 1649738 h 1760251"/>
              <a:gd name="connsiteX86" fmla="*/ 334077 w 345654"/>
              <a:gd name="connsiteY86" fmla="*/ 1661936 h 1760251"/>
              <a:gd name="connsiteX87" fmla="*/ 327577 w 345654"/>
              <a:gd name="connsiteY87" fmla="*/ 1672246 h 1760251"/>
              <a:gd name="connsiteX88" fmla="*/ 320860 w 345654"/>
              <a:gd name="connsiteY88" fmla="*/ 1680670 h 1760251"/>
              <a:gd name="connsiteX89" fmla="*/ 316258 w 345654"/>
              <a:gd name="connsiteY89" fmla="*/ 1690762 h 1760251"/>
              <a:gd name="connsiteX90" fmla="*/ 311437 w 345654"/>
              <a:gd name="connsiteY90" fmla="*/ 1698966 h 1760251"/>
              <a:gd name="connsiteX91" fmla="*/ 305372 w 345654"/>
              <a:gd name="connsiteY91" fmla="*/ 1713051 h 1760251"/>
              <a:gd name="connsiteX92" fmla="*/ 301204 w 345654"/>
              <a:gd name="connsiteY92" fmla="*/ 1726918 h 1760251"/>
              <a:gd name="connsiteX93" fmla="*/ 294486 w 345654"/>
              <a:gd name="connsiteY93" fmla="*/ 1735341 h 1760251"/>
              <a:gd name="connsiteX94" fmla="*/ 289666 w 345654"/>
              <a:gd name="connsiteY94" fmla="*/ 1743545 h 1760251"/>
              <a:gd name="connsiteX95" fmla="*/ 282949 w 345654"/>
              <a:gd name="connsiteY95" fmla="*/ 1751969 h 1760251"/>
              <a:gd name="connsiteX96" fmla="*/ 277476 w 345654"/>
              <a:gd name="connsiteY96" fmla="*/ 1754511 h 1760251"/>
              <a:gd name="connsiteX97" fmla="*/ 272222 w 345654"/>
              <a:gd name="connsiteY97" fmla="*/ 1758940 h 1760251"/>
              <a:gd name="connsiteX98" fmla="*/ 268429 w 345654"/>
              <a:gd name="connsiteY98" fmla="*/ 1759377 h 1760251"/>
              <a:gd name="connsiteX99" fmla="*/ 260842 w 345654"/>
              <a:gd name="connsiteY99" fmla="*/ 1760251 h 1760251"/>
              <a:gd name="connsiteX100" fmla="*/ 250925 w 345654"/>
              <a:gd name="connsiteY100" fmla="*/ 1757569 h 1760251"/>
              <a:gd name="connsiteX101" fmla="*/ 243121 w 345654"/>
              <a:gd name="connsiteY101" fmla="*/ 1756555 h 1760251"/>
              <a:gd name="connsiteX102" fmla="*/ 236562 w 345654"/>
              <a:gd name="connsiteY102" fmla="*/ 1749660 h 1760251"/>
              <a:gd name="connsiteX103" fmla="*/ 228107 w 345654"/>
              <a:gd name="connsiteY103" fmla="*/ 1742984 h 1760251"/>
              <a:gd name="connsiteX104" fmla="*/ 219651 w 345654"/>
              <a:gd name="connsiteY104" fmla="*/ 1736308 h 1760251"/>
              <a:gd name="connsiteX105" fmla="*/ 212440 w 345654"/>
              <a:gd name="connsiteY105" fmla="*/ 1723752 h 1760251"/>
              <a:gd name="connsiteX106" fmla="*/ 203333 w 345654"/>
              <a:gd name="connsiteY106" fmla="*/ 1711414 h 1760251"/>
              <a:gd name="connsiteX107" fmla="*/ 194225 w 345654"/>
              <a:gd name="connsiteY107" fmla="*/ 1699075 h 1760251"/>
              <a:gd name="connsiteX108" fmla="*/ 184683 w 345654"/>
              <a:gd name="connsiteY108" fmla="*/ 1682963 h 1760251"/>
              <a:gd name="connsiteX109" fmla="*/ 177690 w 345654"/>
              <a:gd name="connsiteY109" fmla="*/ 1672294 h 1760251"/>
              <a:gd name="connsiteX110" fmla="*/ 174488 w 345654"/>
              <a:gd name="connsiteY110" fmla="*/ 1661188 h 1760251"/>
              <a:gd name="connsiteX111" fmla="*/ 169391 w 345654"/>
              <a:gd name="connsiteY111" fmla="*/ 1650301 h 1760251"/>
              <a:gd name="connsiteX112" fmla="*/ 166408 w 345654"/>
              <a:gd name="connsiteY112" fmla="*/ 1641083 h 1760251"/>
              <a:gd name="connsiteX113" fmla="*/ 165539 w 345654"/>
              <a:gd name="connsiteY113" fmla="*/ 1633533 h 1760251"/>
              <a:gd name="connsiteX114" fmla="*/ 162991 w 345654"/>
              <a:gd name="connsiteY114" fmla="*/ 1628089 h 1760251"/>
              <a:gd name="connsiteX115" fmla="*/ 164018 w 345654"/>
              <a:gd name="connsiteY115" fmla="*/ 1620322 h 1760251"/>
              <a:gd name="connsiteX116" fmla="*/ 164610 w 345654"/>
              <a:gd name="connsiteY116" fmla="*/ 1608779 h 1760251"/>
              <a:gd name="connsiteX117" fmla="*/ 167534 w 345654"/>
              <a:gd name="connsiteY117" fmla="*/ 1600792 h 1760251"/>
              <a:gd name="connsiteX118" fmla="*/ 172138 w 345654"/>
              <a:gd name="connsiteY118" fmla="*/ 1590701 h 1760251"/>
              <a:gd name="connsiteX119" fmla="*/ 174627 w 345654"/>
              <a:gd name="connsiteY119" fmla="*/ 1578940 h 1760251"/>
              <a:gd name="connsiteX120" fmla="*/ 181126 w 345654"/>
              <a:gd name="connsiteY120" fmla="*/ 1568630 h 1760251"/>
              <a:gd name="connsiteX121" fmla="*/ 189305 w 345654"/>
              <a:gd name="connsiteY121" fmla="*/ 1556213 h 1760251"/>
              <a:gd name="connsiteX122" fmla="*/ 197484 w 345654"/>
              <a:gd name="connsiteY122" fmla="*/ 1543797 h 1760251"/>
              <a:gd name="connsiteX123" fmla="*/ 202740 w 345654"/>
              <a:gd name="connsiteY123" fmla="*/ 1539367 h 1760251"/>
              <a:gd name="connsiteX124" fmla="*/ 207560 w 345654"/>
              <a:gd name="connsiteY124" fmla="*/ 1531163 h 1760251"/>
              <a:gd name="connsiteX125" fmla="*/ 210049 w 345654"/>
              <a:gd name="connsiteY125" fmla="*/ 1519402 h 1760251"/>
              <a:gd name="connsiteX126" fmla="*/ 214434 w 345654"/>
              <a:gd name="connsiteY126" fmla="*/ 1507423 h 1760251"/>
              <a:gd name="connsiteX127" fmla="*/ 218821 w 345654"/>
              <a:gd name="connsiteY127" fmla="*/ 1495443 h 1760251"/>
              <a:gd name="connsiteX128" fmla="*/ 219196 w 345654"/>
              <a:gd name="connsiteY128" fmla="*/ 1482013 h 1760251"/>
              <a:gd name="connsiteX129" fmla="*/ 222712 w 345654"/>
              <a:gd name="connsiteY129" fmla="*/ 1462485 h 1760251"/>
              <a:gd name="connsiteX130" fmla="*/ 226228 w 345654"/>
              <a:gd name="connsiteY130" fmla="*/ 1442956 h 1760251"/>
              <a:gd name="connsiteX131" fmla="*/ 226170 w 345654"/>
              <a:gd name="connsiteY131" fmla="*/ 1425751 h 1760251"/>
              <a:gd name="connsiteX132" fmla="*/ 229034 w 345654"/>
              <a:gd name="connsiteY132" fmla="*/ 1400561 h 1760251"/>
              <a:gd name="connsiteX133" fmla="*/ 228323 w 345654"/>
              <a:gd name="connsiteY133" fmla="*/ 1377694 h 1760251"/>
              <a:gd name="connsiteX134" fmla="*/ 230970 w 345654"/>
              <a:gd name="connsiteY134" fmla="*/ 1350616 h 1760251"/>
              <a:gd name="connsiteX135" fmla="*/ 231720 w 345654"/>
              <a:gd name="connsiteY135" fmla="*/ 1323756 h 1760251"/>
              <a:gd name="connsiteX136" fmla="*/ 230358 w 345654"/>
              <a:gd name="connsiteY136" fmla="*/ 1295227 h 1760251"/>
              <a:gd name="connsiteX137" fmla="*/ 228560 w 345654"/>
              <a:gd name="connsiteY137" fmla="*/ 1262924 h 1760251"/>
              <a:gd name="connsiteX138" fmla="*/ 228441 w 345654"/>
              <a:gd name="connsiteY138" fmla="*/ 1228515 h 1760251"/>
              <a:gd name="connsiteX139" fmla="*/ 219135 w 345654"/>
              <a:gd name="connsiteY139" fmla="*/ 1097632 h 1760251"/>
              <a:gd name="connsiteX140" fmla="*/ 208151 w 345654"/>
              <a:gd name="connsiteY140" fmla="*/ 968854 h 1760251"/>
              <a:gd name="connsiteX141" fmla="*/ 199063 w 345654"/>
              <a:gd name="connsiteY141" fmla="*/ 839859 h 1760251"/>
              <a:gd name="connsiteX142" fmla="*/ 193788 w 345654"/>
              <a:gd name="connsiteY142" fmla="*/ 777357 h 1760251"/>
              <a:gd name="connsiteX143" fmla="*/ 190410 w 345654"/>
              <a:gd name="connsiteY143" fmla="*/ 714638 h 1760251"/>
              <a:gd name="connsiteX144" fmla="*/ 183238 w 345654"/>
              <a:gd name="connsiteY144" fmla="*/ 652356 h 1760251"/>
              <a:gd name="connsiteX145" fmla="*/ 176501 w 345654"/>
              <a:gd name="connsiteY145" fmla="*/ 593847 h 1760251"/>
              <a:gd name="connsiteX146" fmla="*/ 166188 w 345654"/>
              <a:gd name="connsiteY146" fmla="*/ 537663 h 1760251"/>
              <a:gd name="connsiteX147" fmla="*/ 160104 w 345654"/>
              <a:gd name="connsiteY147" fmla="*/ 484817 h 1760251"/>
              <a:gd name="connsiteX148" fmla="*/ 152122 w 345654"/>
              <a:gd name="connsiteY148" fmla="*/ 432190 h 1760251"/>
              <a:gd name="connsiteX149" fmla="*/ 144357 w 345654"/>
              <a:gd name="connsiteY149" fmla="*/ 381449 h 1760251"/>
              <a:gd name="connsiteX150" fmla="*/ 135131 w 345654"/>
              <a:gd name="connsiteY150" fmla="*/ 334701 h 1760251"/>
              <a:gd name="connsiteX151" fmla="*/ 128019 w 345654"/>
              <a:gd name="connsiteY151" fmla="*/ 289624 h 1760251"/>
              <a:gd name="connsiteX152" fmla="*/ 123515 w 345654"/>
              <a:gd name="connsiteY152" fmla="*/ 267194 h 1760251"/>
              <a:gd name="connsiteX153" fmla="*/ 117548 w 345654"/>
              <a:gd name="connsiteY153" fmla="*/ 248756 h 1760251"/>
              <a:gd name="connsiteX154" fmla="*/ 113261 w 345654"/>
              <a:gd name="connsiteY154" fmla="*/ 228214 h 1760251"/>
              <a:gd name="connsiteX155" fmla="*/ 105399 w 345654"/>
              <a:gd name="connsiteY155" fmla="*/ 209996 h 1760251"/>
              <a:gd name="connsiteX156" fmla="*/ 101545 w 345654"/>
              <a:gd name="connsiteY156" fmla="*/ 193228 h 1760251"/>
              <a:gd name="connsiteX157" fmla="*/ 95797 w 345654"/>
              <a:gd name="connsiteY157" fmla="*/ 176679 h 1760251"/>
              <a:gd name="connsiteX158" fmla="*/ 88369 w 345654"/>
              <a:gd name="connsiteY158" fmla="*/ 162234 h 1760251"/>
              <a:gd name="connsiteX159" fmla="*/ 82837 w 345654"/>
              <a:gd name="connsiteY159" fmla="*/ 147573 h 1760251"/>
              <a:gd name="connsiteX160" fmla="*/ 77523 w 345654"/>
              <a:gd name="connsiteY160" fmla="*/ 134798 h 1760251"/>
              <a:gd name="connsiteX161" fmla="*/ 72208 w 345654"/>
              <a:gd name="connsiteY161" fmla="*/ 122023 h 1760251"/>
              <a:gd name="connsiteX162" fmla="*/ 65215 w 345654"/>
              <a:gd name="connsiteY162" fmla="*/ 111354 h 1760251"/>
              <a:gd name="connsiteX163" fmla="*/ 60335 w 345654"/>
              <a:gd name="connsiteY163" fmla="*/ 102354 h 1760251"/>
              <a:gd name="connsiteX164" fmla="*/ 55673 w 345654"/>
              <a:gd name="connsiteY164" fmla="*/ 95242 h 1760251"/>
              <a:gd name="connsiteX165" fmla="*/ 49113 w 345654"/>
              <a:gd name="connsiteY165" fmla="*/ 88347 h 1760251"/>
              <a:gd name="connsiteX166" fmla="*/ 42337 w 345654"/>
              <a:gd name="connsiteY166" fmla="*/ 79565 h 1760251"/>
              <a:gd name="connsiteX167" fmla="*/ 36213 w 345654"/>
              <a:gd name="connsiteY167" fmla="*/ 76445 h 1760251"/>
              <a:gd name="connsiteX168" fmla="*/ 25643 w 345654"/>
              <a:gd name="connsiteY168" fmla="*/ 68101 h 1760251"/>
              <a:gd name="connsiteX169" fmla="*/ 17188 w 345654"/>
              <a:gd name="connsiteY169" fmla="*/ 61425 h 1760251"/>
              <a:gd name="connsiteX170" fmla="*/ 10629 w 345654"/>
              <a:gd name="connsiteY170" fmla="*/ 54531 h 1760251"/>
              <a:gd name="connsiteX171" fmla="*/ 4287 w 345654"/>
              <a:gd name="connsiteY171" fmla="*/ 49524 h 1760251"/>
              <a:gd name="connsiteX172" fmla="*/ 1521 w 345654"/>
              <a:gd name="connsiteY172" fmla="*/ 42193 h 1760251"/>
              <a:gd name="connsiteX173" fmla="*/ 869 w 345654"/>
              <a:gd name="connsiteY173" fmla="*/ 36530 h 1760251"/>
              <a:gd name="connsiteX174" fmla="*/ 0 w 345654"/>
              <a:gd name="connsiteY174" fmla="*/ 28981 h 1760251"/>
              <a:gd name="connsiteX175" fmla="*/ 1462 w 345654"/>
              <a:gd name="connsiteY175" fmla="*/ 24988 h 1760251"/>
              <a:gd name="connsiteX176" fmla="*/ 2706 w 345654"/>
              <a:gd name="connsiteY176" fmla="*/ 19108 h 1760251"/>
              <a:gd name="connsiteX177" fmla="*/ 7745 w 345654"/>
              <a:gd name="connsiteY177" fmla="*/ 12790 h 1760251"/>
              <a:gd name="connsiteX178" fmla="*/ 13217 w 345654"/>
              <a:gd name="connsiteY178" fmla="*/ 10248 h 1760251"/>
              <a:gd name="connsiteX179" fmla="*/ 20368 w 345654"/>
              <a:gd name="connsiteY179" fmla="*/ 5600 h 1760251"/>
              <a:gd name="connsiteX180" fmla="*/ 27738 w 345654"/>
              <a:gd name="connsiteY180" fmla="*/ 2839 h 176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345654" h="1760251">
                <a:moveTo>
                  <a:pt x="27738" y="2839"/>
                </a:moveTo>
                <a:lnTo>
                  <a:pt x="39116" y="1528"/>
                </a:lnTo>
                <a:lnTo>
                  <a:pt x="52393" y="0"/>
                </a:lnTo>
                <a:lnTo>
                  <a:pt x="65886" y="359"/>
                </a:lnTo>
                <a:lnTo>
                  <a:pt x="75803" y="3042"/>
                </a:lnTo>
                <a:lnTo>
                  <a:pt x="87618" y="5506"/>
                </a:lnTo>
                <a:lnTo>
                  <a:pt x="109784" y="14428"/>
                </a:lnTo>
                <a:lnTo>
                  <a:pt x="133629" y="21244"/>
                </a:lnTo>
                <a:lnTo>
                  <a:pt x="155795" y="30166"/>
                </a:lnTo>
                <a:lnTo>
                  <a:pt x="168044" y="36405"/>
                </a:lnTo>
                <a:lnTo>
                  <a:pt x="178178" y="40975"/>
                </a:lnTo>
                <a:lnTo>
                  <a:pt x="188314" y="45546"/>
                </a:lnTo>
                <a:lnTo>
                  <a:pt x="196334" y="48446"/>
                </a:lnTo>
                <a:lnTo>
                  <a:pt x="205008" y="57009"/>
                </a:lnTo>
                <a:lnTo>
                  <a:pt x="211132" y="60129"/>
                </a:lnTo>
                <a:lnTo>
                  <a:pt x="215577" y="65355"/>
                </a:lnTo>
                <a:lnTo>
                  <a:pt x="220022" y="70580"/>
                </a:lnTo>
                <a:lnTo>
                  <a:pt x="223005" y="79798"/>
                </a:lnTo>
                <a:lnTo>
                  <a:pt x="227885" y="88798"/>
                </a:lnTo>
                <a:lnTo>
                  <a:pt x="228972" y="98236"/>
                </a:lnTo>
                <a:lnTo>
                  <a:pt x="230276" y="109559"/>
                </a:lnTo>
                <a:lnTo>
                  <a:pt x="231362" y="118997"/>
                </a:lnTo>
                <a:lnTo>
                  <a:pt x="232666" y="130321"/>
                </a:lnTo>
                <a:lnTo>
                  <a:pt x="230394" y="143968"/>
                </a:lnTo>
                <a:lnTo>
                  <a:pt x="230236" y="159286"/>
                </a:lnTo>
                <a:lnTo>
                  <a:pt x="231105" y="166835"/>
                </a:lnTo>
                <a:lnTo>
                  <a:pt x="228181" y="174822"/>
                </a:lnTo>
                <a:lnTo>
                  <a:pt x="229702" y="188033"/>
                </a:lnTo>
                <a:lnTo>
                  <a:pt x="231224" y="201244"/>
                </a:lnTo>
                <a:lnTo>
                  <a:pt x="231066" y="216562"/>
                </a:lnTo>
                <a:lnTo>
                  <a:pt x="233022" y="233548"/>
                </a:lnTo>
                <a:lnTo>
                  <a:pt x="234978" y="250535"/>
                </a:lnTo>
                <a:lnTo>
                  <a:pt x="237585" y="273183"/>
                </a:lnTo>
                <a:lnTo>
                  <a:pt x="238080" y="294162"/>
                </a:lnTo>
                <a:lnTo>
                  <a:pt x="240687" y="316810"/>
                </a:lnTo>
                <a:lnTo>
                  <a:pt x="243295" y="339459"/>
                </a:lnTo>
                <a:lnTo>
                  <a:pt x="242545" y="366319"/>
                </a:lnTo>
                <a:lnTo>
                  <a:pt x="246022" y="396516"/>
                </a:lnTo>
                <a:lnTo>
                  <a:pt x="249499" y="426714"/>
                </a:lnTo>
                <a:lnTo>
                  <a:pt x="251297" y="459017"/>
                </a:lnTo>
                <a:lnTo>
                  <a:pt x="254774" y="489215"/>
                </a:lnTo>
                <a:lnTo>
                  <a:pt x="261135" y="561153"/>
                </a:lnTo>
                <a:lnTo>
                  <a:pt x="265165" y="629535"/>
                </a:lnTo>
                <a:lnTo>
                  <a:pt x="272989" y="697480"/>
                </a:lnTo>
                <a:lnTo>
                  <a:pt x="278481" y="761869"/>
                </a:lnTo>
                <a:lnTo>
                  <a:pt x="282077" y="826475"/>
                </a:lnTo>
                <a:lnTo>
                  <a:pt x="289249" y="888759"/>
                </a:lnTo>
                <a:lnTo>
                  <a:pt x="294307" y="949372"/>
                </a:lnTo>
                <a:lnTo>
                  <a:pt x="298930" y="1006211"/>
                </a:lnTo>
                <a:lnTo>
                  <a:pt x="301972" y="1032635"/>
                </a:lnTo>
                <a:lnTo>
                  <a:pt x="301222" y="1059494"/>
                </a:lnTo>
                <a:lnTo>
                  <a:pt x="304264" y="1085917"/>
                </a:lnTo>
                <a:lnTo>
                  <a:pt x="307089" y="1110453"/>
                </a:lnTo>
                <a:lnTo>
                  <a:pt x="308017" y="1135207"/>
                </a:lnTo>
                <a:lnTo>
                  <a:pt x="310625" y="1157855"/>
                </a:lnTo>
                <a:lnTo>
                  <a:pt x="313015" y="1178616"/>
                </a:lnTo>
                <a:lnTo>
                  <a:pt x="311613" y="1199814"/>
                </a:lnTo>
                <a:lnTo>
                  <a:pt x="314221" y="1222463"/>
                </a:lnTo>
                <a:lnTo>
                  <a:pt x="316177" y="1239448"/>
                </a:lnTo>
                <a:lnTo>
                  <a:pt x="318350" y="1258322"/>
                </a:lnTo>
                <a:lnTo>
                  <a:pt x="318627" y="1277414"/>
                </a:lnTo>
                <a:lnTo>
                  <a:pt x="320365" y="1292513"/>
                </a:lnTo>
                <a:lnTo>
                  <a:pt x="322104" y="1307612"/>
                </a:lnTo>
                <a:lnTo>
                  <a:pt x="322163" y="1324816"/>
                </a:lnTo>
                <a:lnTo>
                  <a:pt x="323467" y="1336140"/>
                </a:lnTo>
                <a:lnTo>
                  <a:pt x="321195" y="1349789"/>
                </a:lnTo>
                <a:lnTo>
                  <a:pt x="322717" y="1363000"/>
                </a:lnTo>
                <a:lnTo>
                  <a:pt x="322124" y="1374543"/>
                </a:lnTo>
                <a:lnTo>
                  <a:pt x="323211" y="1383980"/>
                </a:lnTo>
                <a:lnTo>
                  <a:pt x="324515" y="1395304"/>
                </a:lnTo>
                <a:lnTo>
                  <a:pt x="325601" y="1404740"/>
                </a:lnTo>
                <a:lnTo>
                  <a:pt x="326688" y="1414177"/>
                </a:lnTo>
                <a:lnTo>
                  <a:pt x="327557" y="1421727"/>
                </a:lnTo>
                <a:lnTo>
                  <a:pt x="328426" y="1429276"/>
                </a:lnTo>
                <a:lnTo>
                  <a:pt x="329078" y="1434938"/>
                </a:lnTo>
                <a:lnTo>
                  <a:pt x="329513" y="1438713"/>
                </a:lnTo>
                <a:lnTo>
                  <a:pt x="330165" y="1444376"/>
                </a:lnTo>
                <a:lnTo>
                  <a:pt x="330817" y="1450037"/>
                </a:lnTo>
                <a:lnTo>
                  <a:pt x="332931" y="1451706"/>
                </a:lnTo>
                <a:lnTo>
                  <a:pt x="333365" y="1455481"/>
                </a:lnTo>
                <a:lnTo>
                  <a:pt x="337376" y="1456931"/>
                </a:lnTo>
                <a:lnTo>
                  <a:pt x="341169" y="1456494"/>
                </a:lnTo>
                <a:lnTo>
                  <a:pt x="344961" y="1456058"/>
                </a:lnTo>
                <a:lnTo>
                  <a:pt x="345654" y="1455978"/>
                </a:lnTo>
                <a:lnTo>
                  <a:pt x="345654" y="1644210"/>
                </a:lnTo>
                <a:lnTo>
                  <a:pt x="340359" y="1649738"/>
                </a:lnTo>
                <a:lnTo>
                  <a:pt x="334077" y="1661936"/>
                </a:lnTo>
                <a:lnTo>
                  <a:pt x="327577" y="1672246"/>
                </a:lnTo>
                <a:lnTo>
                  <a:pt x="320860" y="1680670"/>
                </a:lnTo>
                <a:lnTo>
                  <a:pt x="316258" y="1690762"/>
                </a:lnTo>
                <a:lnTo>
                  <a:pt x="311437" y="1698966"/>
                </a:lnTo>
                <a:lnTo>
                  <a:pt x="305372" y="1713051"/>
                </a:lnTo>
                <a:lnTo>
                  <a:pt x="301204" y="1726918"/>
                </a:lnTo>
                <a:lnTo>
                  <a:pt x="294486" y="1735341"/>
                </a:lnTo>
                <a:lnTo>
                  <a:pt x="289666" y="1743545"/>
                </a:lnTo>
                <a:lnTo>
                  <a:pt x="282949" y="1751969"/>
                </a:lnTo>
                <a:lnTo>
                  <a:pt x="277476" y="1754511"/>
                </a:lnTo>
                <a:lnTo>
                  <a:pt x="272222" y="1758940"/>
                </a:lnTo>
                <a:lnTo>
                  <a:pt x="268429" y="1759377"/>
                </a:lnTo>
                <a:lnTo>
                  <a:pt x="260842" y="1760251"/>
                </a:lnTo>
                <a:lnTo>
                  <a:pt x="250925" y="1757569"/>
                </a:lnTo>
                <a:lnTo>
                  <a:pt x="243121" y="1756555"/>
                </a:lnTo>
                <a:lnTo>
                  <a:pt x="236562" y="1749660"/>
                </a:lnTo>
                <a:lnTo>
                  <a:pt x="228107" y="1742984"/>
                </a:lnTo>
                <a:lnTo>
                  <a:pt x="219651" y="1736308"/>
                </a:lnTo>
                <a:lnTo>
                  <a:pt x="212440" y="1723752"/>
                </a:lnTo>
                <a:lnTo>
                  <a:pt x="203333" y="1711414"/>
                </a:lnTo>
                <a:lnTo>
                  <a:pt x="194225" y="1699075"/>
                </a:lnTo>
                <a:lnTo>
                  <a:pt x="184683" y="1682963"/>
                </a:lnTo>
                <a:lnTo>
                  <a:pt x="177690" y="1672294"/>
                </a:lnTo>
                <a:lnTo>
                  <a:pt x="174488" y="1661188"/>
                </a:lnTo>
                <a:lnTo>
                  <a:pt x="169391" y="1650301"/>
                </a:lnTo>
                <a:lnTo>
                  <a:pt x="166408" y="1641083"/>
                </a:lnTo>
                <a:lnTo>
                  <a:pt x="165539" y="1633533"/>
                </a:lnTo>
                <a:lnTo>
                  <a:pt x="162991" y="1628089"/>
                </a:lnTo>
                <a:lnTo>
                  <a:pt x="164018" y="1620322"/>
                </a:lnTo>
                <a:lnTo>
                  <a:pt x="164610" y="1608779"/>
                </a:lnTo>
                <a:lnTo>
                  <a:pt x="167534" y="1600792"/>
                </a:lnTo>
                <a:lnTo>
                  <a:pt x="172138" y="1590701"/>
                </a:lnTo>
                <a:lnTo>
                  <a:pt x="174627" y="1578940"/>
                </a:lnTo>
                <a:lnTo>
                  <a:pt x="181126" y="1568630"/>
                </a:lnTo>
                <a:lnTo>
                  <a:pt x="189305" y="1556213"/>
                </a:lnTo>
                <a:lnTo>
                  <a:pt x="197484" y="1543797"/>
                </a:lnTo>
                <a:lnTo>
                  <a:pt x="202740" y="1539367"/>
                </a:lnTo>
                <a:lnTo>
                  <a:pt x="207560" y="1531163"/>
                </a:lnTo>
                <a:lnTo>
                  <a:pt x="210049" y="1519402"/>
                </a:lnTo>
                <a:lnTo>
                  <a:pt x="214434" y="1507423"/>
                </a:lnTo>
                <a:lnTo>
                  <a:pt x="218821" y="1495443"/>
                </a:lnTo>
                <a:lnTo>
                  <a:pt x="219196" y="1482013"/>
                </a:lnTo>
                <a:lnTo>
                  <a:pt x="222712" y="1462485"/>
                </a:lnTo>
                <a:lnTo>
                  <a:pt x="226228" y="1442956"/>
                </a:lnTo>
                <a:lnTo>
                  <a:pt x="226170" y="1425751"/>
                </a:lnTo>
                <a:lnTo>
                  <a:pt x="229034" y="1400561"/>
                </a:lnTo>
                <a:lnTo>
                  <a:pt x="228323" y="1377694"/>
                </a:lnTo>
                <a:lnTo>
                  <a:pt x="230970" y="1350616"/>
                </a:lnTo>
                <a:lnTo>
                  <a:pt x="231720" y="1323756"/>
                </a:lnTo>
                <a:lnTo>
                  <a:pt x="230358" y="1295227"/>
                </a:lnTo>
                <a:lnTo>
                  <a:pt x="228560" y="1262924"/>
                </a:lnTo>
                <a:lnTo>
                  <a:pt x="228441" y="1228515"/>
                </a:lnTo>
                <a:lnTo>
                  <a:pt x="219135" y="1097632"/>
                </a:lnTo>
                <a:lnTo>
                  <a:pt x="208151" y="968854"/>
                </a:lnTo>
                <a:lnTo>
                  <a:pt x="199063" y="839859"/>
                </a:lnTo>
                <a:lnTo>
                  <a:pt x="193788" y="777357"/>
                </a:lnTo>
                <a:lnTo>
                  <a:pt x="190410" y="714638"/>
                </a:lnTo>
                <a:lnTo>
                  <a:pt x="183238" y="652356"/>
                </a:lnTo>
                <a:lnTo>
                  <a:pt x="176501" y="593847"/>
                </a:lnTo>
                <a:lnTo>
                  <a:pt x="166188" y="537663"/>
                </a:lnTo>
                <a:lnTo>
                  <a:pt x="160104" y="484817"/>
                </a:lnTo>
                <a:lnTo>
                  <a:pt x="152122" y="432190"/>
                </a:lnTo>
                <a:lnTo>
                  <a:pt x="144357" y="381449"/>
                </a:lnTo>
                <a:lnTo>
                  <a:pt x="135131" y="334701"/>
                </a:lnTo>
                <a:lnTo>
                  <a:pt x="128019" y="289624"/>
                </a:lnTo>
                <a:lnTo>
                  <a:pt x="123515" y="267194"/>
                </a:lnTo>
                <a:lnTo>
                  <a:pt x="117548" y="248756"/>
                </a:lnTo>
                <a:lnTo>
                  <a:pt x="113261" y="228214"/>
                </a:lnTo>
                <a:lnTo>
                  <a:pt x="105399" y="209996"/>
                </a:lnTo>
                <a:lnTo>
                  <a:pt x="101545" y="193228"/>
                </a:lnTo>
                <a:lnTo>
                  <a:pt x="95797" y="176679"/>
                </a:lnTo>
                <a:lnTo>
                  <a:pt x="88369" y="162234"/>
                </a:lnTo>
                <a:lnTo>
                  <a:pt x="82837" y="147573"/>
                </a:lnTo>
                <a:lnTo>
                  <a:pt x="77523" y="134798"/>
                </a:lnTo>
                <a:lnTo>
                  <a:pt x="72208" y="122023"/>
                </a:lnTo>
                <a:lnTo>
                  <a:pt x="65215" y="111354"/>
                </a:lnTo>
                <a:lnTo>
                  <a:pt x="60335" y="102354"/>
                </a:lnTo>
                <a:lnTo>
                  <a:pt x="55673" y="95242"/>
                </a:lnTo>
                <a:lnTo>
                  <a:pt x="49113" y="88347"/>
                </a:lnTo>
                <a:lnTo>
                  <a:pt x="42337" y="79565"/>
                </a:lnTo>
                <a:lnTo>
                  <a:pt x="36213" y="76445"/>
                </a:lnTo>
                <a:lnTo>
                  <a:pt x="25643" y="68101"/>
                </a:lnTo>
                <a:lnTo>
                  <a:pt x="17188" y="61425"/>
                </a:lnTo>
                <a:lnTo>
                  <a:pt x="10629" y="54531"/>
                </a:lnTo>
                <a:lnTo>
                  <a:pt x="4287" y="49524"/>
                </a:lnTo>
                <a:lnTo>
                  <a:pt x="1521" y="42193"/>
                </a:lnTo>
                <a:lnTo>
                  <a:pt x="869" y="36530"/>
                </a:lnTo>
                <a:lnTo>
                  <a:pt x="0" y="28981"/>
                </a:lnTo>
                <a:lnTo>
                  <a:pt x="1462" y="24988"/>
                </a:lnTo>
                <a:lnTo>
                  <a:pt x="2706" y="19108"/>
                </a:lnTo>
                <a:lnTo>
                  <a:pt x="7745" y="12790"/>
                </a:lnTo>
                <a:lnTo>
                  <a:pt x="13217" y="10248"/>
                </a:lnTo>
                <a:lnTo>
                  <a:pt x="20368" y="5600"/>
                </a:lnTo>
                <a:lnTo>
                  <a:pt x="27738" y="2839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 rot="19533276">
            <a:off x="6805618" y="3264353"/>
            <a:ext cx="728110" cy="192465"/>
          </a:xfrm>
          <a:custGeom>
            <a:avLst/>
            <a:gdLst>
              <a:gd name="connsiteX0" fmla="*/ 717226 w 728110"/>
              <a:gd name="connsiteY0" fmla="*/ 6851 h 192465"/>
              <a:gd name="connsiteX1" fmla="*/ 725081 w 728110"/>
              <a:gd name="connsiteY1" fmla="*/ 12239 h 192465"/>
              <a:gd name="connsiteX2" fmla="*/ 728110 w 728110"/>
              <a:gd name="connsiteY2" fmla="*/ 16242 h 192465"/>
              <a:gd name="connsiteX3" fmla="*/ 726314 w 728110"/>
              <a:gd name="connsiteY3" fmla="*/ 18860 h 192465"/>
              <a:gd name="connsiteX4" fmla="*/ 723621 w 728110"/>
              <a:gd name="connsiteY4" fmla="*/ 22788 h 192465"/>
              <a:gd name="connsiteX5" fmla="*/ 719618 w 728110"/>
              <a:gd name="connsiteY5" fmla="*/ 25817 h 192465"/>
              <a:gd name="connsiteX6" fmla="*/ 709892 w 728110"/>
              <a:gd name="connsiteY6" fmla="*/ 28771 h 192465"/>
              <a:gd name="connsiteX7" fmla="*/ 702372 w 728110"/>
              <a:gd name="connsiteY7" fmla="*/ 31314 h 192465"/>
              <a:gd name="connsiteX8" fmla="*/ 687334 w 728110"/>
              <a:gd name="connsiteY8" fmla="*/ 36400 h 192465"/>
              <a:gd name="connsiteX9" fmla="*/ 674503 w 728110"/>
              <a:gd name="connsiteY9" fmla="*/ 41074 h 192465"/>
              <a:gd name="connsiteX10" fmla="*/ 657257 w 728110"/>
              <a:gd name="connsiteY10" fmla="*/ 46571 h 192465"/>
              <a:gd name="connsiteX11" fmla="*/ 638703 w 728110"/>
              <a:gd name="connsiteY11" fmla="*/ 51170 h 192465"/>
              <a:gd name="connsiteX12" fmla="*/ 616632 w 728110"/>
              <a:gd name="connsiteY12" fmla="*/ 55283 h 192465"/>
              <a:gd name="connsiteX13" fmla="*/ 594972 w 728110"/>
              <a:gd name="connsiteY13" fmla="*/ 61602 h 192465"/>
              <a:gd name="connsiteX14" fmla="*/ 567178 w 728110"/>
              <a:gd name="connsiteY14" fmla="*/ 65639 h 192465"/>
              <a:gd name="connsiteX15" fmla="*/ 542414 w 728110"/>
              <a:gd name="connsiteY15" fmla="*/ 73679 h 192465"/>
              <a:gd name="connsiteX16" fmla="*/ 510205 w 728110"/>
              <a:gd name="connsiteY16" fmla="*/ 78538 h 192465"/>
              <a:gd name="connsiteX17" fmla="*/ 478408 w 728110"/>
              <a:gd name="connsiteY17" fmla="*/ 85605 h 192465"/>
              <a:gd name="connsiteX18" fmla="*/ 444404 w 728110"/>
              <a:gd name="connsiteY18" fmla="*/ 93082 h 192465"/>
              <a:gd name="connsiteX19" fmla="*/ 408193 w 728110"/>
              <a:gd name="connsiteY19" fmla="*/ 100971 h 192465"/>
              <a:gd name="connsiteX20" fmla="*/ 375985 w 728110"/>
              <a:gd name="connsiteY20" fmla="*/ 105831 h 192465"/>
              <a:gd name="connsiteX21" fmla="*/ 340672 w 728110"/>
              <a:gd name="connsiteY21" fmla="*/ 112410 h 192465"/>
              <a:gd name="connsiteX22" fmla="*/ 312877 w 728110"/>
              <a:gd name="connsiteY22" fmla="*/ 116447 h 192465"/>
              <a:gd name="connsiteX23" fmla="*/ 285495 w 728110"/>
              <a:gd name="connsiteY23" fmla="*/ 122691 h 192465"/>
              <a:gd name="connsiteX24" fmla="*/ 257700 w 728110"/>
              <a:gd name="connsiteY24" fmla="*/ 126728 h 192465"/>
              <a:gd name="connsiteX25" fmla="*/ 233422 w 728110"/>
              <a:gd name="connsiteY25" fmla="*/ 131251 h 192465"/>
              <a:gd name="connsiteX26" fmla="*/ 211763 w 728110"/>
              <a:gd name="connsiteY26" fmla="*/ 137571 h 192465"/>
              <a:gd name="connsiteX27" fmla="*/ 191001 w 728110"/>
              <a:gd name="connsiteY27" fmla="*/ 142581 h 192465"/>
              <a:gd name="connsiteX28" fmla="*/ 172446 w 728110"/>
              <a:gd name="connsiteY28" fmla="*/ 147180 h 192465"/>
              <a:gd name="connsiteX29" fmla="*/ 154790 w 728110"/>
              <a:gd name="connsiteY29" fmla="*/ 150470 h 192465"/>
              <a:gd name="connsiteX30" fmla="*/ 139751 w 728110"/>
              <a:gd name="connsiteY30" fmla="*/ 155556 h 192465"/>
              <a:gd name="connsiteX31" fmla="*/ 127818 w 728110"/>
              <a:gd name="connsiteY31" fmla="*/ 158921 h 192465"/>
              <a:gd name="connsiteX32" fmla="*/ 115885 w 728110"/>
              <a:gd name="connsiteY32" fmla="*/ 162286 h 192465"/>
              <a:gd name="connsiteX33" fmla="*/ 107468 w 728110"/>
              <a:gd name="connsiteY33" fmla="*/ 166138 h 192465"/>
              <a:gd name="connsiteX34" fmla="*/ 102567 w 728110"/>
              <a:gd name="connsiteY34" fmla="*/ 170477 h 192465"/>
              <a:gd name="connsiteX35" fmla="*/ 84424 w 728110"/>
              <a:gd name="connsiteY35" fmla="*/ 177283 h 192465"/>
              <a:gd name="connsiteX36" fmla="*/ 72004 w 728110"/>
              <a:gd name="connsiteY36" fmla="*/ 184165 h 192465"/>
              <a:gd name="connsiteX37" fmla="*/ 59172 w 728110"/>
              <a:gd name="connsiteY37" fmla="*/ 188839 h 192465"/>
              <a:gd name="connsiteX38" fmla="*/ 48137 w 728110"/>
              <a:gd name="connsiteY38" fmla="*/ 190895 h 192465"/>
              <a:gd name="connsiteX39" fmla="*/ 41516 w 728110"/>
              <a:gd name="connsiteY39" fmla="*/ 192129 h 192465"/>
              <a:gd name="connsiteX40" fmla="*/ 33585 w 728110"/>
              <a:gd name="connsiteY40" fmla="*/ 192465 h 192465"/>
              <a:gd name="connsiteX41" fmla="*/ 26553 w 728110"/>
              <a:gd name="connsiteY41" fmla="*/ 191492 h 192465"/>
              <a:gd name="connsiteX42" fmla="*/ 20418 w 728110"/>
              <a:gd name="connsiteY42" fmla="*/ 189209 h 192465"/>
              <a:gd name="connsiteX43" fmla="*/ 14770 w 728110"/>
              <a:gd name="connsiteY43" fmla="*/ 183410 h 192465"/>
              <a:gd name="connsiteX44" fmla="*/ 8711 w 728110"/>
              <a:gd name="connsiteY44" fmla="*/ 175404 h 192465"/>
              <a:gd name="connsiteX45" fmla="*/ 4859 w 728110"/>
              <a:gd name="connsiteY45" fmla="*/ 166987 h 192465"/>
              <a:gd name="connsiteX46" fmla="*/ 1007 w 728110"/>
              <a:gd name="connsiteY46" fmla="*/ 158570 h 192465"/>
              <a:gd name="connsiteX47" fmla="*/ 260 w 728110"/>
              <a:gd name="connsiteY47" fmla="*/ 148433 h 192465"/>
              <a:gd name="connsiteX48" fmla="*/ 0 w 728110"/>
              <a:gd name="connsiteY48" fmla="*/ 134779 h 192465"/>
              <a:gd name="connsiteX49" fmla="*/ 637 w 728110"/>
              <a:gd name="connsiteY49" fmla="*/ 119816 h 192465"/>
              <a:gd name="connsiteX50" fmla="*/ 1762 w 728110"/>
              <a:gd name="connsiteY50" fmla="*/ 101337 h 192465"/>
              <a:gd name="connsiteX51" fmla="*/ 1501 w 728110"/>
              <a:gd name="connsiteY51" fmla="*/ 87683 h 192465"/>
              <a:gd name="connsiteX52" fmla="*/ 3448 w 728110"/>
              <a:gd name="connsiteY52" fmla="*/ 73618 h 192465"/>
              <a:gd name="connsiteX53" fmla="*/ 2290 w 728110"/>
              <a:gd name="connsiteY53" fmla="*/ 61274 h 192465"/>
              <a:gd name="connsiteX54" fmla="*/ 4648 w 728110"/>
              <a:gd name="connsiteY54" fmla="*/ 49416 h 192465"/>
              <a:gd name="connsiteX55" fmla="*/ 9213 w 728110"/>
              <a:gd name="connsiteY55" fmla="*/ 37147 h 192465"/>
              <a:gd name="connsiteX56" fmla="*/ 13291 w 728110"/>
              <a:gd name="connsiteY56" fmla="*/ 28394 h 192465"/>
              <a:gd name="connsiteX57" fmla="*/ 16883 w 728110"/>
              <a:gd name="connsiteY57" fmla="*/ 23157 h 192465"/>
              <a:gd name="connsiteX58" fmla="*/ 24478 w 728110"/>
              <a:gd name="connsiteY58" fmla="*/ 14891 h 192465"/>
              <a:gd name="connsiteX59" fmla="*/ 37796 w 728110"/>
              <a:gd name="connsiteY59" fmla="*/ 6700 h 192465"/>
              <a:gd name="connsiteX60" fmla="*/ 44417 w 728110"/>
              <a:gd name="connsiteY60" fmla="*/ 5467 h 192465"/>
              <a:gd name="connsiteX61" fmla="*/ 50030 w 728110"/>
              <a:gd name="connsiteY61" fmla="*/ 0 h 192465"/>
              <a:gd name="connsiteX62" fmla="*/ 465775 w 728110"/>
              <a:gd name="connsiteY62" fmla="*/ 0 h 192465"/>
              <a:gd name="connsiteX63" fmla="*/ 476435 w 728110"/>
              <a:gd name="connsiteY63" fmla="*/ 1475 h 192465"/>
              <a:gd name="connsiteX64" fmla="*/ 501947 w 728110"/>
              <a:gd name="connsiteY64" fmla="*/ 3573 h 192465"/>
              <a:gd name="connsiteX65" fmla="*/ 527945 w 728110"/>
              <a:gd name="connsiteY65" fmla="*/ 2154 h 192465"/>
              <a:gd name="connsiteX66" fmla="*/ 552559 w 728110"/>
              <a:gd name="connsiteY66" fmla="*/ 5561 h 192465"/>
              <a:gd name="connsiteX67" fmla="*/ 577248 w 728110"/>
              <a:gd name="connsiteY67" fmla="*/ 3245 h 192465"/>
              <a:gd name="connsiteX68" fmla="*/ 599730 w 728110"/>
              <a:gd name="connsiteY68" fmla="*/ 1339 h 192465"/>
              <a:gd name="connsiteX69" fmla="*/ 624277 w 728110"/>
              <a:gd name="connsiteY69" fmla="*/ 0 h 192465"/>
              <a:gd name="connsiteX70" fmla="*/ 628025 w 728110"/>
              <a:gd name="connsiteY70" fmla="*/ 0 h 192465"/>
              <a:gd name="connsiteX71" fmla="*/ 646414 w 728110"/>
              <a:gd name="connsiteY71" fmla="*/ 634 h 192465"/>
              <a:gd name="connsiteX72" fmla="*/ 651441 w 728110"/>
              <a:gd name="connsiteY72" fmla="*/ 0 h 192465"/>
              <a:gd name="connsiteX73" fmla="*/ 686875 w 728110"/>
              <a:gd name="connsiteY73" fmla="*/ 0 h 192465"/>
              <a:gd name="connsiteX74" fmla="*/ 696615 w 728110"/>
              <a:gd name="connsiteY74" fmla="*/ 415 h 192465"/>
              <a:gd name="connsiteX75" fmla="*/ 708473 w 728110"/>
              <a:gd name="connsiteY75" fmla="*/ 2773 h 192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728110" h="192465">
                <a:moveTo>
                  <a:pt x="717226" y="6851"/>
                </a:moveTo>
                <a:lnTo>
                  <a:pt x="725081" y="12239"/>
                </a:lnTo>
                <a:lnTo>
                  <a:pt x="728110" y="16242"/>
                </a:lnTo>
                <a:lnTo>
                  <a:pt x="726314" y="18860"/>
                </a:lnTo>
                <a:lnTo>
                  <a:pt x="723621" y="22788"/>
                </a:lnTo>
                <a:lnTo>
                  <a:pt x="719618" y="25817"/>
                </a:lnTo>
                <a:lnTo>
                  <a:pt x="709892" y="28771"/>
                </a:lnTo>
                <a:lnTo>
                  <a:pt x="702372" y="31314"/>
                </a:lnTo>
                <a:lnTo>
                  <a:pt x="687334" y="36400"/>
                </a:lnTo>
                <a:lnTo>
                  <a:pt x="674503" y="41074"/>
                </a:lnTo>
                <a:lnTo>
                  <a:pt x="657257" y="46571"/>
                </a:lnTo>
                <a:lnTo>
                  <a:pt x="638703" y="51170"/>
                </a:lnTo>
                <a:lnTo>
                  <a:pt x="616632" y="55283"/>
                </a:lnTo>
                <a:lnTo>
                  <a:pt x="594972" y="61602"/>
                </a:lnTo>
                <a:lnTo>
                  <a:pt x="567178" y="65639"/>
                </a:lnTo>
                <a:lnTo>
                  <a:pt x="542414" y="73679"/>
                </a:lnTo>
                <a:lnTo>
                  <a:pt x="510205" y="78538"/>
                </a:lnTo>
                <a:lnTo>
                  <a:pt x="478408" y="85605"/>
                </a:lnTo>
                <a:lnTo>
                  <a:pt x="444404" y="93082"/>
                </a:lnTo>
                <a:lnTo>
                  <a:pt x="408193" y="100971"/>
                </a:lnTo>
                <a:lnTo>
                  <a:pt x="375985" y="105831"/>
                </a:lnTo>
                <a:lnTo>
                  <a:pt x="340672" y="112410"/>
                </a:lnTo>
                <a:lnTo>
                  <a:pt x="312877" y="116447"/>
                </a:lnTo>
                <a:lnTo>
                  <a:pt x="285495" y="122691"/>
                </a:lnTo>
                <a:lnTo>
                  <a:pt x="257700" y="126728"/>
                </a:lnTo>
                <a:lnTo>
                  <a:pt x="233422" y="131251"/>
                </a:lnTo>
                <a:lnTo>
                  <a:pt x="211763" y="137571"/>
                </a:lnTo>
                <a:lnTo>
                  <a:pt x="191001" y="142581"/>
                </a:lnTo>
                <a:lnTo>
                  <a:pt x="172446" y="147180"/>
                </a:lnTo>
                <a:lnTo>
                  <a:pt x="154790" y="150470"/>
                </a:lnTo>
                <a:lnTo>
                  <a:pt x="139751" y="155556"/>
                </a:lnTo>
                <a:lnTo>
                  <a:pt x="127818" y="158921"/>
                </a:lnTo>
                <a:lnTo>
                  <a:pt x="115885" y="162286"/>
                </a:lnTo>
                <a:lnTo>
                  <a:pt x="107468" y="166138"/>
                </a:lnTo>
                <a:lnTo>
                  <a:pt x="102567" y="170477"/>
                </a:lnTo>
                <a:lnTo>
                  <a:pt x="84424" y="177283"/>
                </a:lnTo>
                <a:lnTo>
                  <a:pt x="72004" y="184165"/>
                </a:lnTo>
                <a:lnTo>
                  <a:pt x="59172" y="188839"/>
                </a:lnTo>
                <a:lnTo>
                  <a:pt x="48137" y="190895"/>
                </a:lnTo>
                <a:lnTo>
                  <a:pt x="41516" y="192129"/>
                </a:lnTo>
                <a:lnTo>
                  <a:pt x="33585" y="192465"/>
                </a:lnTo>
                <a:lnTo>
                  <a:pt x="26553" y="191492"/>
                </a:lnTo>
                <a:lnTo>
                  <a:pt x="20418" y="189209"/>
                </a:lnTo>
                <a:lnTo>
                  <a:pt x="14770" y="183410"/>
                </a:lnTo>
                <a:lnTo>
                  <a:pt x="8711" y="175404"/>
                </a:lnTo>
                <a:lnTo>
                  <a:pt x="4859" y="166987"/>
                </a:lnTo>
                <a:lnTo>
                  <a:pt x="1007" y="158570"/>
                </a:lnTo>
                <a:lnTo>
                  <a:pt x="260" y="148433"/>
                </a:lnTo>
                <a:lnTo>
                  <a:pt x="0" y="134779"/>
                </a:lnTo>
                <a:lnTo>
                  <a:pt x="637" y="119816"/>
                </a:lnTo>
                <a:lnTo>
                  <a:pt x="1762" y="101337"/>
                </a:lnTo>
                <a:lnTo>
                  <a:pt x="1501" y="87683"/>
                </a:lnTo>
                <a:lnTo>
                  <a:pt x="3448" y="73618"/>
                </a:lnTo>
                <a:lnTo>
                  <a:pt x="2290" y="61274"/>
                </a:lnTo>
                <a:lnTo>
                  <a:pt x="4648" y="49416"/>
                </a:lnTo>
                <a:lnTo>
                  <a:pt x="9213" y="37147"/>
                </a:lnTo>
                <a:lnTo>
                  <a:pt x="13291" y="28394"/>
                </a:lnTo>
                <a:lnTo>
                  <a:pt x="16883" y="23157"/>
                </a:lnTo>
                <a:lnTo>
                  <a:pt x="24478" y="14891"/>
                </a:lnTo>
                <a:lnTo>
                  <a:pt x="37796" y="6700"/>
                </a:lnTo>
                <a:lnTo>
                  <a:pt x="44417" y="5467"/>
                </a:lnTo>
                <a:lnTo>
                  <a:pt x="50030" y="0"/>
                </a:lnTo>
                <a:lnTo>
                  <a:pt x="465775" y="0"/>
                </a:lnTo>
                <a:lnTo>
                  <a:pt x="476435" y="1475"/>
                </a:lnTo>
                <a:lnTo>
                  <a:pt x="501947" y="3573"/>
                </a:lnTo>
                <a:lnTo>
                  <a:pt x="527945" y="2154"/>
                </a:lnTo>
                <a:lnTo>
                  <a:pt x="552559" y="5561"/>
                </a:lnTo>
                <a:lnTo>
                  <a:pt x="577248" y="3245"/>
                </a:lnTo>
                <a:lnTo>
                  <a:pt x="599730" y="1339"/>
                </a:lnTo>
                <a:lnTo>
                  <a:pt x="624277" y="0"/>
                </a:lnTo>
                <a:lnTo>
                  <a:pt x="628025" y="0"/>
                </a:lnTo>
                <a:lnTo>
                  <a:pt x="646414" y="634"/>
                </a:lnTo>
                <a:lnTo>
                  <a:pt x="651441" y="0"/>
                </a:lnTo>
                <a:lnTo>
                  <a:pt x="686875" y="0"/>
                </a:lnTo>
                <a:lnTo>
                  <a:pt x="696615" y="415"/>
                </a:lnTo>
                <a:lnTo>
                  <a:pt x="708473" y="2773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 rot="19585340">
            <a:off x="6591798" y="2342097"/>
            <a:ext cx="735729" cy="929162"/>
          </a:xfrm>
          <a:custGeom>
            <a:avLst/>
            <a:gdLst>
              <a:gd name="connsiteX0" fmla="*/ 640299 w 735729"/>
              <a:gd name="connsiteY0" fmla="*/ 5690 h 929162"/>
              <a:gd name="connsiteX1" fmla="*/ 649557 w 735729"/>
              <a:gd name="connsiteY1" fmla="*/ 11836 h 929162"/>
              <a:gd name="connsiteX2" fmla="*/ 658815 w 735729"/>
              <a:gd name="connsiteY2" fmla="*/ 17982 h 929162"/>
              <a:gd name="connsiteX3" fmla="*/ 668518 w 735729"/>
              <a:gd name="connsiteY3" fmla="*/ 26329 h 929162"/>
              <a:gd name="connsiteX4" fmla="*/ 679110 w 735729"/>
              <a:gd name="connsiteY4" fmla="*/ 39077 h 929162"/>
              <a:gd name="connsiteX5" fmla="*/ 688380 w 735729"/>
              <a:gd name="connsiteY5" fmla="*/ 50946 h 929162"/>
              <a:gd name="connsiteX6" fmla="*/ 701184 w 735729"/>
              <a:gd name="connsiteY6" fmla="*/ 68973 h 929162"/>
              <a:gd name="connsiteX7" fmla="*/ 712665 w 735729"/>
              <a:gd name="connsiteY7" fmla="*/ 86122 h 929162"/>
              <a:gd name="connsiteX8" fmla="*/ 717544 w 735729"/>
              <a:gd name="connsiteY8" fmla="*/ 104605 h 929162"/>
              <a:gd name="connsiteX9" fmla="*/ 724625 w 735729"/>
              <a:gd name="connsiteY9" fmla="*/ 122643 h 929162"/>
              <a:gd name="connsiteX10" fmla="*/ 729059 w 735729"/>
              <a:gd name="connsiteY10" fmla="*/ 138925 h 929162"/>
              <a:gd name="connsiteX11" fmla="*/ 731727 w 735729"/>
              <a:gd name="connsiteY11" fmla="*/ 152129 h 929162"/>
              <a:gd name="connsiteX12" fmla="*/ 733072 w 735729"/>
              <a:gd name="connsiteY12" fmla="*/ 164454 h 929162"/>
              <a:gd name="connsiteX13" fmla="*/ 735729 w 735729"/>
              <a:gd name="connsiteY13" fmla="*/ 171934 h 929162"/>
              <a:gd name="connsiteX14" fmla="*/ 733984 w 735729"/>
              <a:gd name="connsiteY14" fmla="*/ 180303 h 929162"/>
              <a:gd name="connsiteX15" fmla="*/ 733106 w 735729"/>
              <a:gd name="connsiteY15" fmla="*/ 181626 h 929162"/>
              <a:gd name="connsiteX16" fmla="*/ 731350 w 735729"/>
              <a:gd name="connsiteY16" fmla="*/ 184271 h 929162"/>
              <a:gd name="connsiteX17" fmla="*/ 729594 w 735729"/>
              <a:gd name="connsiteY17" fmla="*/ 186916 h 929162"/>
              <a:gd name="connsiteX18" fmla="*/ 726960 w 735729"/>
              <a:gd name="connsiteY18" fmla="*/ 190884 h 929162"/>
              <a:gd name="connsiteX19" fmla="*/ 724326 w 735729"/>
              <a:gd name="connsiteY19" fmla="*/ 194852 h 929162"/>
              <a:gd name="connsiteX20" fmla="*/ 721692 w 735729"/>
              <a:gd name="connsiteY20" fmla="*/ 198820 h 929162"/>
              <a:gd name="connsiteX21" fmla="*/ 714657 w 735729"/>
              <a:gd name="connsiteY21" fmla="*/ 203677 h 929162"/>
              <a:gd name="connsiteX22" fmla="*/ 711145 w 735729"/>
              <a:gd name="connsiteY22" fmla="*/ 208967 h 929162"/>
              <a:gd name="connsiteX23" fmla="*/ 705432 w 735729"/>
              <a:gd name="connsiteY23" fmla="*/ 214702 h 929162"/>
              <a:gd name="connsiteX24" fmla="*/ 700164 w 735729"/>
              <a:gd name="connsiteY24" fmla="*/ 222638 h 929162"/>
              <a:gd name="connsiteX25" fmla="*/ 691373 w 735729"/>
              <a:gd name="connsiteY25" fmla="*/ 230140 h 929162"/>
              <a:gd name="connsiteX26" fmla="*/ 685227 w 735729"/>
              <a:gd name="connsiteY26" fmla="*/ 239398 h 929162"/>
              <a:gd name="connsiteX27" fmla="*/ 677759 w 735729"/>
              <a:gd name="connsiteY27" fmla="*/ 247779 h 929162"/>
              <a:gd name="connsiteX28" fmla="*/ 671613 w 735729"/>
              <a:gd name="connsiteY28" fmla="*/ 257037 h 929162"/>
              <a:gd name="connsiteX29" fmla="*/ 661943 w 735729"/>
              <a:gd name="connsiteY29" fmla="*/ 265862 h 929162"/>
              <a:gd name="connsiteX30" fmla="*/ 653163 w 735729"/>
              <a:gd name="connsiteY30" fmla="*/ 279088 h 929162"/>
              <a:gd name="connsiteX31" fmla="*/ 642616 w 735729"/>
              <a:gd name="connsiteY31" fmla="*/ 289235 h 929162"/>
              <a:gd name="connsiteX32" fmla="*/ 633392 w 735729"/>
              <a:gd name="connsiteY32" fmla="*/ 300261 h 929162"/>
              <a:gd name="connsiteX33" fmla="*/ 621089 w 735729"/>
              <a:gd name="connsiteY33" fmla="*/ 313053 h 929162"/>
              <a:gd name="connsiteX34" fmla="*/ 610108 w 735729"/>
              <a:gd name="connsiteY34" fmla="*/ 326724 h 929162"/>
              <a:gd name="connsiteX35" fmla="*/ 596049 w 735729"/>
              <a:gd name="connsiteY35" fmla="*/ 342162 h 929162"/>
              <a:gd name="connsiteX36" fmla="*/ 582434 w 735729"/>
              <a:gd name="connsiteY36" fmla="*/ 359800 h 929162"/>
              <a:gd name="connsiteX37" fmla="*/ 567497 w 735729"/>
              <a:gd name="connsiteY37" fmla="*/ 376561 h 929162"/>
              <a:gd name="connsiteX38" fmla="*/ 550804 w 735729"/>
              <a:gd name="connsiteY38" fmla="*/ 395966 h 929162"/>
              <a:gd name="connsiteX39" fmla="*/ 534556 w 735729"/>
              <a:gd name="connsiteY39" fmla="*/ 417573 h 929162"/>
              <a:gd name="connsiteX40" fmla="*/ 518752 w 735729"/>
              <a:gd name="connsiteY40" fmla="*/ 441380 h 929162"/>
              <a:gd name="connsiteX41" fmla="*/ 499425 w 735729"/>
              <a:gd name="connsiteY41" fmla="*/ 464753 h 929162"/>
              <a:gd name="connsiteX42" fmla="*/ 481420 w 735729"/>
              <a:gd name="connsiteY42" fmla="*/ 489005 h 929162"/>
              <a:gd name="connsiteX43" fmla="*/ 462104 w 735729"/>
              <a:gd name="connsiteY43" fmla="*/ 518102 h 929162"/>
              <a:gd name="connsiteX44" fmla="*/ 441899 w 735729"/>
              <a:gd name="connsiteY44" fmla="*/ 542798 h 929162"/>
              <a:gd name="connsiteX45" fmla="*/ 419505 w 735729"/>
              <a:gd name="connsiteY45" fmla="*/ 573663 h 929162"/>
              <a:gd name="connsiteX46" fmla="*/ 399311 w 735729"/>
              <a:gd name="connsiteY46" fmla="*/ 604083 h 929162"/>
              <a:gd name="connsiteX47" fmla="*/ 374716 w 735729"/>
              <a:gd name="connsiteY47" fmla="*/ 635392 h 929162"/>
              <a:gd name="connsiteX48" fmla="*/ 352766 w 735729"/>
              <a:gd name="connsiteY48" fmla="*/ 668457 h 929162"/>
              <a:gd name="connsiteX49" fmla="*/ 331250 w 735729"/>
              <a:gd name="connsiteY49" fmla="*/ 697999 h 929162"/>
              <a:gd name="connsiteX50" fmla="*/ 311934 w 735729"/>
              <a:gd name="connsiteY50" fmla="*/ 727096 h 929162"/>
              <a:gd name="connsiteX51" fmla="*/ 292607 w 735729"/>
              <a:gd name="connsiteY51" fmla="*/ 750470 h 929162"/>
              <a:gd name="connsiteX52" fmla="*/ 275925 w 735729"/>
              <a:gd name="connsiteY52" fmla="*/ 775599 h 929162"/>
              <a:gd name="connsiteX53" fmla="*/ 260999 w 735729"/>
              <a:gd name="connsiteY53" fmla="*/ 798083 h 929162"/>
              <a:gd name="connsiteX54" fmla="*/ 246951 w 735729"/>
              <a:gd name="connsiteY54" fmla="*/ 819245 h 929162"/>
              <a:gd name="connsiteX55" fmla="*/ 234659 w 735729"/>
              <a:gd name="connsiteY55" fmla="*/ 837762 h 929162"/>
              <a:gd name="connsiteX56" fmla="*/ 224123 w 735729"/>
              <a:gd name="connsiteY56" fmla="*/ 853633 h 929162"/>
              <a:gd name="connsiteX57" fmla="*/ 214465 w 735729"/>
              <a:gd name="connsiteY57" fmla="*/ 868182 h 929162"/>
              <a:gd name="connsiteX58" fmla="*/ 205685 w 735729"/>
              <a:gd name="connsiteY58" fmla="*/ 881408 h 929162"/>
              <a:gd name="connsiteX59" fmla="*/ 199539 w 735729"/>
              <a:gd name="connsiteY59" fmla="*/ 890666 h 929162"/>
              <a:gd name="connsiteX60" fmla="*/ 196038 w 735729"/>
              <a:gd name="connsiteY60" fmla="*/ 901680 h 929162"/>
              <a:gd name="connsiteX61" fmla="*/ 192526 w 735729"/>
              <a:gd name="connsiteY61" fmla="*/ 906971 h 929162"/>
              <a:gd name="connsiteX62" fmla="*/ 191215 w 735729"/>
              <a:gd name="connsiteY62" fmla="*/ 911816 h 929162"/>
              <a:gd name="connsiteX63" fmla="*/ 189459 w 735729"/>
              <a:gd name="connsiteY63" fmla="*/ 914462 h 929162"/>
              <a:gd name="connsiteX64" fmla="*/ 191671 w 735729"/>
              <a:gd name="connsiteY64" fmla="*/ 919741 h 929162"/>
              <a:gd name="connsiteX65" fmla="*/ 193438 w 735729"/>
              <a:gd name="connsiteY65" fmla="*/ 922819 h 929162"/>
              <a:gd name="connsiteX66" fmla="*/ 194761 w 735729"/>
              <a:gd name="connsiteY66" fmla="*/ 923697 h 929162"/>
              <a:gd name="connsiteX67" fmla="*/ 198728 w 735729"/>
              <a:gd name="connsiteY67" fmla="*/ 926331 h 929162"/>
              <a:gd name="connsiteX68" fmla="*/ 204897 w 735729"/>
              <a:gd name="connsiteY68" fmla="*/ 928521 h 929162"/>
              <a:gd name="connsiteX69" fmla="*/ 205863 w 735729"/>
              <a:gd name="connsiteY69" fmla="*/ 929162 h 929162"/>
              <a:gd name="connsiteX70" fmla="*/ 0 w 735729"/>
              <a:gd name="connsiteY70" fmla="*/ 929162 h 929162"/>
              <a:gd name="connsiteX71" fmla="*/ 1041 w 735729"/>
              <a:gd name="connsiteY71" fmla="*/ 928480 h 929162"/>
              <a:gd name="connsiteX72" fmla="*/ 10276 w 735729"/>
              <a:gd name="connsiteY72" fmla="*/ 923179 h 929162"/>
              <a:gd name="connsiteX73" fmla="*/ 19946 w 735729"/>
              <a:gd name="connsiteY73" fmla="*/ 914354 h 929162"/>
              <a:gd name="connsiteX74" fmla="*/ 31815 w 735729"/>
              <a:gd name="connsiteY74" fmla="*/ 905084 h 929162"/>
              <a:gd name="connsiteX75" fmla="*/ 43685 w 735729"/>
              <a:gd name="connsiteY75" fmla="*/ 895815 h 929162"/>
              <a:gd name="connsiteX76" fmla="*/ 55110 w 735729"/>
              <a:gd name="connsiteY76" fmla="*/ 884345 h 929162"/>
              <a:gd name="connsiteX77" fmla="*/ 68736 w 735729"/>
              <a:gd name="connsiteY77" fmla="*/ 872430 h 929162"/>
              <a:gd name="connsiteX78" fmla="*/ 82362 w 735729"/>
              <a:gd name="connsiteY78" fmla="*/ 860516 h 929162"/>
              <a:gd name="connsiteX79" fmla="*/ 95543 w 735729"/>
              <a:gd name="connsiteY79" fmla="*/ 846400 h 929162"/>
              <a:gd name="connsiteX80" fmla="*/ 110925 w 735729"/>
              <a:gd name="connsiteY80" fmla="*/ 831840 h 929162"/>
              <a:gd name="connsiteX81" fmla="*/ 124539 w 735729"/>
              <a:gd name="connsiteY81" fmla="*/ 814202 h 929162"/>
              <a:gd name="connsiteX82" fmla="*/ 139476 w 735729"/>
              <a:gd name="connsiteY82" fmla="*/ 797441 h 929162"/>
              <a:gd name="connsiteX83" fmla="*/ 153969 w 735729"/>
              <a:gd name="connsiteY83" fmla="*/ 778480 h 929162"/>
              <a:gd name="connsiteX84" fmla="*/ 214140 w 735729"/>
              <a:gd name="connsiteY84" fmla="*/ 702191 h 929162"/>
              <a:gd name="connsiteX85" fmla="*/ 270787 w 735729"/>
              <a:gd name="connsiteY85" fmla="*/ 625469 h 929162"/>
              <a:gd name="connsiteX86" fmla="*/ 325234 w 735729"/>
              <a:gd name="connsiteY86" fmla="*/ 549191 h 929162"/>
              <a:gd name="connsiteX87" fmla="*/ 352896 w 735729"/>
              <a:gd name="connsiteY87" fmla="*/ 510391 h 929162"/>
              <a:gd name="connsiteX88" fmla="*/ 377480 w 735729"/>
              <a:gd name="connsiteY88" fmla="*/ 473358 h 929162"/>
              <a:gd name="connsiteX89" fmla="*/ 388449 w 735729"/>
              <a:gd name="connsiteY89" fmla="*/ 453964 h 929162"/>
              <a:gd name="connsiteX90" fmla="*/ 400741 w 735729"/>
              <a:gd name="connsiteY90" fmla="*/ 435447 h 929162"/>
              <a:gd name="connsiteX91" fmla="*/ 409510 w 735729"/>
              <a:gd name="connsiteY91" fmla="*/ 416497 h 929162"/>
              <a:gd name="connsiteX92" fmla="*/ 420046 w 735729"/>
              <a:gd name="connsiteY92" fmla="*/ 400626 h 929162"/>
              <a:gd name="connsiteX93" fmla="*/ 431460 w 735729"/>
              <a:gd name="connsiteY93" fmla="*/ 383432 h 929162"/>
              <a:gd name="connsiteX94" fmla="*/ 438917 w 735729"/>
              <a:gd name="connsiteY94" fmla="*/ 369328 h 929162"/>
              <a:gd name="connsiteX95" fmla="*/ 448575 w 735729"/>
              <a:gd name="connsiteY95" fmla="*/ 354780 h 929162"/>
              <a:gd name="connsiteX96" fmla="*/ 458233 w 735729"/>
              <a:gd name="connsiteY96" fmla="*/ 340231 h 929162"/>
              <a:gd name="connsiteX97" fmla="*/ 467013 w 735729"/>
              <a:gd name="connsiteY97" fmla="*/ 327005 h 929162"/>
              <a:gd name="connsiteX98" fmla="*/ 474915 w 735729"/>
              <a:gd name="connsiteY98" fmla="*/ 315101 h 929162"/>
              <a:gd name="connsiteX99" fmla="*/ 482817 w 735729"/>
              <a:gd name="connsiteY99" fmla="*/ 303198 h 929162"/>
              <a:gd name="connsiteX100" fmla="*/ 489841 w 735729"/>
              <a:gd name="connsiteY100" fmla="*/ 292617 h 929162"/>
              <a:gd name="connsiteX101" fmla="*/ 496865 w 735729"/>
              <a:gd name="connsiteY101" fmla="*/ 282036 h 929162"/>
              <a:gd name="connsiteX102" fmla="*/ 503889 w 735729"/>
              <a:gd name="connsiteY102" fmla="*/ 271455 h 929162"/>
              <a:gd name="connsiteX103" fmla="*/ 509157 w 735729"/>
              <a:gd name="connsiteY103" fmla="*/ 263520 h 929162"/>
              <a:gd name="connsiteX104" fmla="*/ 514425 w 735729"/>
              <a:gd name="connsiteY104" fmla="*/ 255584 h 929162"/>
              <a:gd name="connsiteX105" fmla="*/ 532862 w 735729"/>
              <a:gd name="connsiteY105" fmla="*/ 227809 h 929162"/>
              <a:gd name="connsiteX106" fmla="*/ 547777 w 735729"/>
              <a:gd name="connsiteY106" fmla="*/ 199601 h 929162"/>
              <a:gd name="connsiteX107" fmla="*/ 564014 w 735729"/>
              <a:gd name="connsiteY107" fmla="*/ 172271 h 929162"/>
              <a:gd name="connsiteX108" fmla="*/ 571027 w 735729"/>
              <a:gd name="connsiteY108" fmla="*/ 155966 h 929162"/>
              <a:gd name="connsiteX109" fmla="*/ 577162 w 735729"/>
              <a:gd name="connsiteY109" fmla="*/ 140984 h 929162"/>
              <a:gd name="connsiteX110" fmla="*/ 586364 w 735729"/>
              <a:gd name="connsiteY110" fmla="*/ 118511 h 929162"/>
              <a:gd name="connsiteX111" fmla="*/ 595121 w 735729"/>
              <a:gd name="connsiteY111" fmla="*/ 93838 h 929162"/>
              <a:gd name="connsiteX112" fmla="*/ 602556 w 735729"/>
              <a:gd name="connsiteY112" fmla="*/ 68286 h 929162"/>
              <a:gd name="connsiteX113" fmla="*/ 603857 w 735729"/>
              <a:gd name="connsiteY113" fmla="*/ 57716 h 929162"/>
              <a:gd name="connsiteX114" fmla="*/ 605157 w 735729"/>
              <a:gd name="connsiteY114" fmla="*/ 47147 h 929162"/>
              <a:gd name="connsiteX115" fmla="*/ 601166 w 735729"/>
              <a:gd name="connsiteY115" fmla="*/ 33065 h 929162"/>
              <a:gd name="connsiteX116" fmla="*/ 601589 w 735729"/>
              <a:gd name="connsiteY116" fmla="*/ 23818 h 929162"/>
              <a:gd name="connsiteX117" fmla="*/ 604656 w 735729"/>
              <a:gd name="connsiteY117" fmla="*/ 16327 h 929162"/>
              <a:gd name="connsiteX118" fmla="*/ 605523 w 735729"/>
              <a:gd name="connsiteY118" fmla="*/ 9281 h 929162"/>
              <a:gd name="connsiteX119" fmla="*/ 612558 w 735729"/>
              <a:gd name="connsiteY119" fmla="*/ 4424 h 929162"/>
              <a:gd name="connsiteX120" fmla="*/ 616514 w 735729"/>
              <a:gd name="connsiteY120" fmla="*/ 1334 h 929162"/>
              <a:gd name="connsiteX121" fmla="*/ 623116 w 735729"/>
              <a:gd name="connsiteY121" fmla="*/ 0 h 929162"/>
              <a:gd name="connsiteX122" fmla="*/ 634130 w 735729"/>
              <a:gd name="connsiteY122" fmla="*/ 3501 h 929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735729" h="929162">
                <a:moveTo>
                  <a:pt x="640299" y="5690"/>
                </a:moveTo>
                <a:lnTo>
                  <a:pt x="649557" y="11836"/>
                </a:lnTo>
                <a:lnTo>
                  <a:pt x="658815" y="17982"/>
                </a:lnTo>
                <a:lnTo>
                  <a:pt x="668518" y="26329"/>
                </a:lnTo>
                <a:lnTo>
                  <a:pt x="679110" y="39077"/>
                </a:lnTo>
                <a:lnTo>
                  <a:pt x="688380" y="50946"/>
                </a:lnTo>
                <a:lnTo>
                  <a:pt x="701184" y="68973"/>
                </a:lnTo>
                <a:lnTo>
                  <a:pt x="712665" y="86122"/>
                </a:lnTo>
                <a:lnTo>
                  <a:pt x="717544" y="104605"/>
                </a:lnTo>
                <a:lnTo>
                  <a:pt x="724625" y="122643"/>
                </a:lnTo>
                <a:lnTo>
                  <a:pt x="729059" y="138925"/>
                </a:lnTo>
                <a:lnTo>
                  <a:pt x="731727" y="152129"/>
                </a:lnTo>
                <a:lnTo>
                  <a:pt x="733072" y="164454"/>
                </a:lnTo>
                <a:lnTo>
                  <a:pt x="735729" y="171934"/>
                </a:lnTo>
                <a:lnTo>
                  <a:pt x="733984" y="180303"/>
                </a:lnTo>
                <a:lnTo>
                  <a:pt x="733106" y="181626"/>
                </a:lnTo>
                <a:lnTo>
                  <a:pt x="731350" y="184271"/>
                </a:lnTo>
                <a:lnTo>
                  <a:pt x="729594" y="186916"/>
                </a:lnTo>
                <a:lnTo>
                  <a:pt x="726960" y="190884"/>
                </a:lnTo>
                <a:lnTo>
                  <a:pt x="724326" y="194852"/>
                </a:lnTo>
                <a:lnTo>
                  <a:pt x="721692" y="198820"/>
                </a:lnTo>
                <a:lnTo>
                  <a:pt x="714657" y="203677"/>
                </a:lnTo>
                <a:lnTo>
                  <a:pt x="711145" y="208967"/>
                </a:lnTo>
                <a:lnTo>
                  <a:pt x="705432" y="214702"/>
                </a:lnTo>
                <a:lnTo>
                  <a:pt x="700164" y="222638"/>
                </a:lnTo>
                <a:lnTo>
                  <a:pt x="691373" y="230140"/>
                </a:lnTo>
                <a:lnTo>
                  <a:pt x="685227" y="239398"/>
                </a:lnTo>
                <a:lnTo>
                  <a:pt x="677759" y="247779"/>
                </a:lnTo>
                <a:lnTo>
                  <a:pt x="671613" y="257037"/>
                </a:lnTo>
                <a:lnTo>
                  <a:pt x="661943" y="265862"/>
                </a:lnTo>
                <a:lnTo>
                  <a:pt x="653163" y="279088"/>
                </a:lnTo>
                <a:lnTo>
                  <a:pt x="642616" y="289235"/>
                </a:lnTo>
                <a:lnTo>
                  <a:pt x="633392" y="300261"/>
                </a:lnTo>
                <a:lnTo>
                  <a:pt x="621089" y="313053"/>
                </a:lnTo>
                <a:lnTo>
                  <a:pt x="610108" y="326724"/>
                </a:lnTo>
                <a:lnTo>
                  <a:pt x="596049" y="342162"/>
                </a:lnTo>
                <a:lnTo>
                  <a:pt x="582434" y="359800"/>
                </a:lnTo>
                <a:lnTo>
                  <a:pt x="567497" y="376561"/>
                </a:lnTo>
                <a:lnTo>
                  <a:pt x="550804" y="395966"/>
                </a:lnTo>
                <a:lnTo>
                  <a:pt x="534556" y="417573"/>
                </a:lnTo>
                <a:lnTo>
                  <a:pt x="518752" y="441380"/>
                </a:lnTo>
                <a:lnTo>
                  <a:pt x="499425" y="464753"/>
                </a:lnTo>
                <a:lnTo>
                  <a:pt x="481420" y="489005"/>
                </a:lnTo>
                <a:lnTo>
                  <a:pt x="462104" y="518102"/>
                </a:lnTo>
                <a:lnTo>
                  <a:pt x="441899" y="542798"/>
                </a:lnTo>
                <a:lnTo>
                  <a:pt x="419505" y="573663"/>
                </a:lnTo>
                <a:lnTo>
                  <a:pt x="399311" y="604083"/>
                </a:lnTo>
                <a:lnTo>
                  <a:pt x="374716" y="635392"/>
                </a:lnTo>
                <a:lnTo>
                  <a:pt x="352766" y="668457"/>
                </a:lnTo>
                <a:lnTo>
                  <a:pt x="331250" y="697999"/>
                </a:lnTo>
                <a:lnTo>
                  <a:pt x="311934" y="727096"/>
                </a:lnTo>
                <a:lnTo>
                  <a:pt x="292607" y="750470"/>
                </a:lnTo>
                <a:lnTo>
                  <a:pt x="275925" y="775599"/>
                </a:lnTo>
                <a:lnTo>
                  <a:pt x="260999" y="798083"/>
                </a:lnTo>
                <a:lnTo>
                  <a:pt x="246951" y="819245"/>
                </a:lnTo>
                <a:lnTo>
                  <a:pt x="234659" y="837762"/>
                </a:lnTo>
                <a:lnTo>
                  <a:pt x="224123" y="853633"/>
                </a:lnTo>
                <a:lnTo>
                  <a:pt x="214465" y="868182"/>
                </a:lnTo>
                <a:lnTo>
                  <a:pt x="205685" y="881408"/>
                </a:lnTo>
                <a:lnTo>
                  <a:pt x="199539" y="890666"/>
                </a:lnTo>
                <a:lnTo>
                  <a:pt x="196038" y="901680"/>
                </a:lnTo>
                <a:lnTo>
                  <a:pt x="192526" y="906971"/>
                </a:lnTo>
                <a:lnTo>
                  <a:pt x="191215" y="911816"/>
                </a:lnTo>
                <a:lnTo>
                  <a:pt x="189459" y="914462"/>
                </a:lnTo>
                <a:lnTo>
                  <a:pt x="191671" y="919741"/>
                </a:lnTo>
                <a:lnTo>
                  <a:pt x="193438" y="922819"/>
                </a:lnTo>
                <a:lnTo>
                  <a:pt x="194761" y="923697"/>
                </a:lnTo>
                <a:lnTo>
                  <a:pt x="198728" y="926331"/>
                </a:lnTo>
                <a:lnTo>
                  <a:pt x="204897" y="928521"/>
                </a:lnTo>
                <a:lnTo>
                  <a:pt x="205863" y="929162"/>
                </a:lnTo>
                <a:lnTo>
                  <a:pt x="0" y="929162"/>
                </a:lnTo>
                <a:lnTo>
                  <a:pt x="1041" y="928480"/>
                </a:lnTo>
                <a:lnTo>
                  <a:pt x="10276" y="923179"/>
                </a:lnTo>
                <a:lnTo>
                  <a:pt x="19946" y="914354"/>
                </a:lnTo>
                <a:lnTo>
                  <a:pt x="31815" y="905084"/>
                </a:lnTo>
                <a:lnTo>
                  <a:pt x="43685" y="895815"/>
                </a:lnTo>
                <a:lnTo>
                  <a:pt x="55110" y="884345"/>
                </a:lnTo>
                <a:lnTo>
                  <a:pt x="68736" y="872430"/>
                </a:lnTo>
                <a:lnTo>
                  <a:pt x="82362" y="860516"/>
                </a:lnTo>
                <a:lnTo>
                  <a:pt x="95543" y="846400"/>
                </a:lnTo>
                <a:lnTo>
                  <a:pt x="110925" y="831840"/>
                </a:lnTo>
                <a:lnTo>
                  <a:pt x="124539" y="814202"/>
                </a:lnTo>
                <a:lnTo>
                  <a:pt x="139476" y="797441"/>
                </a:lnTo>
                <a:lnTo>
                  <a:pt x="153969" y="778480"/>
                </a:lnTo>
                <a:lnTo>
                  <a:pt x="214140" y="702191"/>
                </a:lnTo>
                <a:lnTo>
                  <a:pt x="270787" y="625469"/>
                </a:lnTo>
                <a:lnTo>
                  <a:pt x="325234" y="549191"/>
                </a:lnTo>
                <a:lnTo>
                  <a:pt x="352896" y="510391"/>
                </a:lnTo>
                <a:lnTo>
                  <a:pt x="377480" y="473358"/>
                </a:lnTo>
                <a:lnTo>
                  <a:pt x="388449" y="453964"/>
                </a:lnTo>
                <a:lnTo>
                  <a:pt x="400741" y="435447"/>
                </a:lnTo>
                <a:lnTo>
                  <a:pt x="409510" y="416497"/>
                </a:lnTo>
                <a:lnTo>
                  <a:pt x="420046" y="400626"/>
                </a:lnTo>
                <a:lnTo>
                  <a:pt x="431460" y="383432"/>
                </a:lnTo>
                <a:lnTo>
                  <a:pt x="438917" y="369328"/>
                </a:lnTo>
                <a:lnTo>
                  <a:pt x="448575" y="354780"/>
                </a:lnTo>
                <a:lnTo>
                  <a:pt x="458233" y="340231"/>
                </a:lnTo>
                <a:lnTo>
                  <a:pt x="467013" y="327005"/>
                </a:lnTo>
                <a:lnTo>
                  <a:pt x="474915" y="315101"/>
                </a:lnTo>
                <a:lnTo>
                  <a:pt x="482817" y="303198"/>
                </a:lnTo>
                <a:lnTo>
                  <a:pt x="489841" y="292617"/>
                </a:lnTo>
                <a:lnTo>
                  <a:pt x="496865" y="282036"/>
                </a:lnTo>
                <a:lnTo>
                  <a:pt x="503889" y="271455"/>
                </a:lnTo>
                <a:lnTo>
                  <a:pt x="509157" y="263520"/>
                </a:lnTo>
                <a:lnTo>
                  <a:pt x="514425" y="255584"/>
                </a:lnTo>
                <a:lnTo>
                  <a:pt x="532862" y="227809"/>
                </a:lnTo>
                <a:lnTo>
                  <a:pt x="547777" y="199601"/>
                </a:lnTo>
                <a:lnTo>
                  <a:pt x="564014" y="172271"/>
                </a:lnTo>
                <a:lnTo>
                  <a:pt x="571027" y="155966"/>
                </a:lnTo>
                <a:lnTo>
                  <a:pt x="577162" y="140984"/>
                </a:lnTo>
                <a:lnTo>
                  <a:pt x="586364" y="118511"/>
                </a:lnTo>
                <a:lnTo>
                  <a:pt x="595121" y="93838"/>
                </a:lnTo>
                <a:lnTo>
                  <a:pt x="602556" y="68286"/>
                </a:lnTo>
                <a:lnTo>
                  <a:pt x="603857" y="57716"/>
                </a:lnTo>
                <a:lnTo>
                  <a:pt x="605157" y="47147"/>
                </a:lnTo>
                <a:lnTo>
                  <a:pt x="601166" y="33065"/>
                </a:lnTo>
                <a:lnTo>
                  <a:pt x="601589" y="23818"/>
                </a:lnTo>
                <a:lnTo>
                  <a:pt x="604656" y="16327"/>
                </a:lnTo>
                <a:lnTo>
                  <a:pt x="605523" y="9281"/>
                </a:lnTo>
                <a:lnTo>
                  <a:pt x="612558" y="4424"/>
                </a:lnTo>
                <a:lnTo>
                  <a:pt x="616514" y="1334"/>
                </a:lnTo>
                <a:lnTo>
                  <a:pt x="623116" y="0"/>
                </a:lnTo>
                <a:lnTo>
                  <a:pt x="634130" y="3501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文本框 8"/>
          <p:cNvSpPr txBox="1"/>
          <p:nvPr/>
        </p:nvSpPr>
        <p:spPr>
          <a:xfrm>
            <a:off x="338075" y="4124451"/>
            <a:ext cx="869842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下笔写竖，到适当处略顿笔向右上写斜提，一笔写成。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6114660" y="1154973"/>
            <a:ext cx="2110026" cy="817842"/>
            <a:chOff x="882429" y="1158948"/>
            <a:chExt cx="2110026" cy="817842"/>
          </a:xfrm>
        </p:grpSpPr>
        <p:pic>
          <p:nvPicPr>
            <p:cNvPr id="126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499157" y="721310"/>
              <a:ext cx="817842" cy="16931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7" name="矩形 126"/>
            <p:cNvSpPr/>
            <p:nvPr/>
          </p:nvSpPr>
          <p:spPr>
            <a:xfrm>
              <a:off x="882429" y="1230956"/>
              <a:ext cx="211002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b="1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竖提</a:t>
              </a:r>
              <a:endPara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72" name="文本框 15"/>
          <p:cNvSpPr txBox="1"/>
          <p:nvPr/>
        </p:nvSpPr>
        <p:spPr>
          <a:xfrm>
            <a:off x="3491880" y="123478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笔画学习</a:t>
            </a:r>
            <a:endParaRPr kumimoji="1"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102" grpId="0" animBg="1"/>
      <p:bldP spid="111" grpId="0" animBg="1"/>
      <p:bldP spid="112" grpId="0" animBg="1"/>
      <p:bldP spid="56" grpId="0" animBg="1"/>
      <p:bldP spid="5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文本框 8"/>
          <p:cNvSpPr txBox="1"/>
          <p:nvPr/>
        </p:nvSpPr>
        <p:spPr>
          <a:xfrm>
            <a:off x="3491880" y="2157700"/>
            <a:ext cx="5616624" cy="205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2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2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）长横写在横中线上</a:t>
            </a:r>
            <a:r>
              <a:rPr lang="zh-CN" altLang="en-US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00" b="1">
                <a:latin typeface="+mn-ea"/>
              </a:rPr>
              <a:t> </a:t>
            </a:r>
            <a:r>
              <a:rPr lang="en-US" altLang="zh-CN" sz="2200" b="1" smtClean="0">
                <a:latin typeface="+mn-ea"/>
              </a:rPr>
              <a:t>   </a:t>
            </a:r>
            <a:r>
              <a:rPr lang="zh-CN" altLang="en-US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）竖提略靠左。</a:t>
            </a:r>
            <a:endParaRPr lang="en-US" altLang="zh-CN" sz="2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）撇和竖提相交。</a:t>
            </a:r>
            <a:endParaRPr lang="en-US" altLang="zh-CN" sz="2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）捺与撇对称，收笔高于竖提。</a:t>
            </a:r>
            <a:endParaRPr lang="en-US" altLang="zh-CN" sz="2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4211960" y="1347614"/>
            <a:ext cx="3888432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长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短 不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长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94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948" y="2490352"/>
            <a:ext cx="584980" cy="58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5" name="文本框 8"/>
          <p:cNvSpPr txBox="1">
            <a:spLocks noChangeArrowheads="1"/>
          </p:cNvSpPr>
          <p:nvPr/>
        </p:nvSpPr>
        <p:spPr bwMode="auto">
          <a:xfrm>
            <a:off x="517019" y="771550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cháng</a:t>
            </a:r>
            <a:endParaRPr lang="zh-CN" altLang="en-US" sz="44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971600" y="1608252"/>
            <a:ext cx="2318547" cy="2326669"/>
            <a:chOff x="5534807" y="1672548"/>
            <a:chExt cx="2318547" cy="2326669"/>
          </a:xfrm>
        </p:grpSpPr>
        <p:sp>
          <p:nvSpPr>
            <p:cNvPr id="107" name="矩形 106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组合 109"/>
          <p:cNvGrpSpPr/>
          <p:nvPr/>
        </p:nvGrpSpPr>
        <p:grpSpPr>
          <a:xfrm>
            <a:off x="1226957" y="1885316"/>
            <a:ext cx="1688859" cy="1772541"/>
            <a:chOff x="2735263" y="755650"/>
            <a:chExt cx="704850" cy="739775"/>
          </a:xfrm>
        </p:grpSpPr>
        <p:sp>
          <p:nvSpPr>
            <p:cNvPr id="111" name="Freeform 56"/>
            <p:cNvSpPr/>
            <p:nvPr/>
          </p:nvSpPr>
          <p:spPr bwMode="auto">
            <a:xfrm>
              <a:off x="2887663" y="755650"/>
              <a:ext cx="209550" cy="739775"/>
            </a:xfrm>
            <a:custGeom>
              <a:avLst/>
              <a:gdLst>
                <a:gd name="T0" fmla="*/ 148 w 263"/>
                <a:gd name="T1" fmla="*/ 829 h 933"/>
                <a:gd name="T2" fmla="*/ 115 w 263"/>
                <a:gd name="T3" fmla="*/ 857 h 933"/>
                <a:gd name="T4" fmla="*/ 91 w 263"/>
                <a:gd name="T5" fmla="*/ 880 h 933"/>
                <a:gd name="T6" fmla="*/ 76 w 263"/>
                <a:gd name="T7" fmla="*/ 900 h 933"/>
                <a:gd name="T8" fmla="*/ 62 w 263"/>
                <a:gd name="T9" fmla="*/ 922 h 933"/>
                <a:gd name="T10" fmla="*/ 49 w 263"/>
                <a:gd name="T11" fmla="*/ 933 h 933"/>
                <a:gd name="T12" fmla="*/ 34 w 263"/>
                <a:gd name="T13" fmla="*/ 930 h 933"/>
                <a:gd name="T14" fmla="*/ 20 w 263"/>
                <a:gd name="T15" fmla="*/ 911 h 933"/>
                <a:gd name="T16" fmla="*/ 5 w 263"/>
                <a:gd name="T17" fmla="*/ 882 h 933"/>
                <a:gd name="T18" fmla="*/ 1 w 263"/>
                <a:gd name="T19" fmla="*/ 861 h 933"/>
                <a:gd name="T20" fmla="*/ 4 w 263"/>
                <a:gd name="T21" fmla="*/ 844 h 933"/>
                <a:gd name="T22" fmla="*/ 18 w 263"/>
                <a:gd name="T23" fmla="*/ 822 h 933"/>
                <a:gd name="T24" fmla="*/ 31 w 263"/>
                <a:gd name="T25" fmla="*/ 804 h 933"/>
                <a:gd name="T26" fmla="*/ 41 w 263"/>
                <a:gd name="T27" fmla="*/ 775 h 933"/>
                <a:gd name="T28" fmla="*/ 49 w 263"/>
                <a:gd name="T29" fmla="*/ 731 h 933"/>
                <a:gd name="T30" fmla="*/ 56 w 263"/>
                <a:gd name="T31" fmla="*/ 671 h 933"/>
                <a:gd name="T32" fmla="*/ 66 w 263"/>
                <a:gd name="T33" fmla="*/ 448 h 933"/>
                <a:gd name="T34" fmla="*/ 69 w 263"/>
                <a:gd name="T35" fmla="*/ 318 h 933"/>
                <a:gd name="T36" fmla="*/ 65 w 263"/>
                <a:gd name="T37" fmla="*/ 205 h 933"/>
                <a:gd name="T38" fmla="*/ 59 w 263"/>
                <a:gd name="T39" fmla="*/ 134 h 933"/>
                <a:gd name="T40" fmla="*/ 52 w 263"/>
                <a:gd name="T41" fmla="*/ 95 h 933"/>
                <a:gd name="T42" fmla="*/ 43 w 263"/>
                <a:gd name="T43" fmla="*/ 65 h 933"/>
                <a:gd name="T44" fmla="*/ 33 w 263"/>
                <a:gd name="T45" fmla="*/ 46 h 933"/>
                <a:gd name="T46" fmla="*/ 18 w 263"/>
                <a:gd name="T47" fmla="*/ 30 h 933"/>
                <a:gd name="T48" fmla="*/ 11 w 263"/>
                <a:gd name="T49" fmla="*/ 16 h 933"/>
                <a:gd name="T50" fmla="*/ 16 w 263"/>
                <a:gd name="T51" fmla="*/ 4 h 933"/>
                <a:gd name="T52" fmla="*/ 33 w 263"/>
                <a:gd name="T53" fmla="*/ 0 h 933"/>
                <a:gd name="T54" fmla="*/ 58 w 263"/>
                <a:gd name="T55" fmla="*/ 5 h 933"/>
                <a:gd name="T56" fmla="*/ 98 w 263"/>
                <a:gd name="T57" fmla="*/ 26 h 933"/>
                <a:gd name="T58" fmla="*/ 116 w 263"/>
                <a:gd name="T59" fmla="*/ 39 h 933"/>
                <a:gd name="T60" fmla="*/ 124 w 263"/>
                <a:gd name="T61" fmla="*/ 52 h 933"/>
                <a:gd name="T62" fmla="*/ 126 w 263"/>
                <a:gd name="T63" fmla="*/ 73 h 933"/>
                <a:gd name="T64" fmla="*/ 123 w 263"/>
                <a:gd name="T65" fmla="*/ 98 h 933"/>
                <a:gd name="T66" fmla="*/ 120 w 263"/>
                <a:gd name="T67" fmla="*/ 124 h 933"/>
                <a:gd name="T68" fmla="*/ 119 w 263"/>
                <a:gd name="T69" fmla="*/ 165 h 933"/>
                <a:gd name="T70" fmla="*/ 117 w 263"/>
                <a:gd name="T71" fmla="*/ 219 h 933"/>
                <a:gd name="T72" fmla="*/ 115 w 263"/>
                <a:gd name="T73" fmla="*/ 306 h 933"/>
                <a:gd name="T74" fmla="*/ 110 w 263"/>
                <a:gd name="T75" fmla="*/ 446 h 933"/>
                <a:gd name="T76" fmla="*/ 108 w 263"/>
                <a:gd name="T77" fmla="*/ 555 h 933"/>
                <a:gd name="T78" fmla="*/ 105 w 263"/>
                <a:gd name="T79" fmla="*/ 609 h 933"/>
                <a:gd name="T80" fmla="*/ 103 w 263"/>
                <a:gd name="T81" fmla="*/ 655 h 933"/>
                <a:gd name="T82" fmla="*/ 102 w 263"/>
                <a:gd name="T83" fmla="*/ 692 h 933"/>
                <a:gd name="T84" fmla="*/ 99 w 263"/>
                <a:gd name="T85" fmla="*/ 722 h 933"/>
                <a:gd name="T86" fmla="*/ 98 w 263"/>
                <a:gd name="T87" fmla="*/ 746 h 933"/>
                <a:gd name="T88" fmla="*/ 98 w 263"/>
                <a:gd name="T89" fmla="*/ 764 h 933"/>
                <a:gd name="T90" fmla="*/ 98 w 263"/>
                <a:gd name="T91" fmla="*/ 775 h 933"/>
                <a:gd name="T92" fmla="*/ 101 w 263"/>
                <a:gd name="T93" fmla="*/ 779 h 933"/>
                <a:gd name="T94" fmla="*/ 110 w 263"/>
                <a:gd name="T95" fmla="*/ 778 h 933"/>
                <a:gd name="T96" fmla="*/ 128 w 263"/>
                <a:gd name="T97" fmla="*/ 771 h 933"/>
                <a:gd name="T98" fmla="*/ 156 w 263"/>
                <a:gd name="T99" fmla="*/ 758 h 933"/>
                <a:gd name="T100" fmla="*/ 191 w 263"/>
                <a:gd name="T101" fmla="*/ 740 h 933"/>
                <a:gd name="T102" fmla="*/ 221 w 263"/>
                <a:gd name="T103" fmla="*/ 727 h 933"/>
                <a:gd name="T104" fmla="*/ 243 w 263"/>
                <a:gd name="T105" fmla="*/ 718 h 933"/>
                <a:gd name="T106" fmla="*/ 257 w 263"/>
                <a:gd name="T107" fmla="*/ 717 h 933"/>
                <a:gd name="T108" fmla="*/ 263 w 263"/>
                <a:gd name="T109" fmla="*/ 722 h 933"/>
                <a:gd name="T110" fmla="*/ 256 w 263"/>
                <a:gd name="T111" fmla="*/ 733 h 933"/>
                <a:gd name="T112" fmla="*/ 236 w 263"/>
                <a:gd name="T113" fmla="*/ 753 h 933"/>
                <a:gd name="T114" fmla="*/ 206 w 263"/>
                <a:gd name="T115" fmla="*/ 779 h 933"/>
                <a:gd name="T116" fmla="*/ 177 w 263"/>
                <a:gd name="T117" fmla="*/ 804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3" h="933">
                  <a:moveTo>
                    <a:pt x="177" y="804"/>
                  </a:moveTo>
                  <a:lnTo>
                    <a:pt x="167" y="812"/>
                  </a:lnTo>
                  <a:lnTo>
                    <a:pt x="156" y="821"/>
                  </a:lnTo>
                  <a:lnTo>
                    <a:pt x="148" y="829"/>
                  </a:lnTo>
                  <a:lnTo>
                    <a:pt x="138" y="836"/>
                  </a:lnTo>
                  <a:lnTo>
                    <a:pt x="130" y="843"/>
                  </a:lnTo>
                  <a:lnTo>
                    <a:pt x="121" y="850"/>
                  </a:lnTo>
                  <a:lnTo>
                    <a:pt x="115" y="857"/>
                  </a:lnTo>
                  <a:lnTo>
                    <a:pt x="108" y="864"/>
                  </a:lnTo>
                  <a:lnTo>
                    <a:pt x="102" y="869"/>
                  </a:lnTo>
                  <a:lnTo>
                    <a:pt x="97" y="875"/>
                  </a:lnTo>
                  <a:lnTo>
                    <a:pt x="91" y="880"/>
                  </a:lnTo>
                  <a:lnTo>
                    <a:pt x="87" y="886"/>
                  </a:lnTo>
                  <a:lnTo>
                    <a:pt x="83" y="891"/>
                  </a:lnTo>
                  <a:lnTo>
                    <a:pt x="79" y="895"/>
                  </a:lnTo>
                  <a:lnTo>
                    <a:pt x="76" y="900"/>
                  </a:lnTo>
                  <a:lnTo>
                    <a:pt x="73" y="904"/>
                  </a:lnTo>
                  <a:lnTo>
                    <a:pt x="69" y="911"/>
                  </a:lnTo>
                  <a:lnTo>
                    <a:pt x="66" y="918"/>
                  </a:lnTo>
                  <a:lnTo>
                    <a:pt x="62" y="922"/>
                  </a:lnTo>
                  <a:lnTo>
                    <a:pt x="59" y="926"/>
                  </a:lnTo>
                  <a:lnTo>
                    <a:pt x="55" y="930"/>
                  </a:lnTo>
                  <a:lnTo>
                    <a:pt x="52" y="931"/>
                  </a:lnTo>
                  <a:lnTo>
                    <a:pt x="49" y="933"/>
                  </a:lnTo>
                  <a:lnTo>
                    <a:pt x="47" y="933"/>
                  </a:lnTo>
                  <a:lnTo>
                    <a:pt x="43" y="933"/>
                  </a:lnTo>
                  <a:lnTo>
                    <a:pt x="38" y="931"/>
                  </a:lnTo>
                  <a:lnTo>
                    <a:pt x="34" y="930"/>
                  </a:lnTo>
                  <a:lnTo>
                    <a:pt x="31" y="926"/>
                  </a:lnTo>
                  <a:lnTo>
                    <a:pt x="27" y="922"/>
                  </a:lnTo>
                  <a:lnTo>
                    <a:pt x="23" y="918"/>
                  </a:lnTo>
                  <a:lnTo>
                    <a:pt x="20" y="911"/>
                  </a:lnTo>
                  <a:lnTo>
                    <a:pt x="16" y="904"/>
                  </a:lnTo>
                  <a:lnTo>
                    <a:pt x="12" y="897"/>
                  </a:lnTo>
                  <a:lnTo>
                    <a:pt x="8" y="888"/>
                  </a:lnTo>
                  <a:lnTo>
                    <a:pt x="5" y="882"/>
                  </a:lnTo>
                  <a:lnTo>
                    <a:pt x="4" y="876"/>
                  </a:lnTo>
                  <a:lnTo>
                    <a:pt x="2" y="870"/>
                  </a:lnTo>
                  <a:lnTo>
                    <a:pt x="1" y="865"/>
                  </a:lnTo>
                  <a:lnTo>
                    <a:pt x="1" y="861"/>
                  </a:lnTo>
                  <a:lnTo>
                    <a:pt x="0" y="858"/>
                  </a:lnTo>
                  <a:lnTo>
                    <a:pt x="1" y="854"/>
                  </a:lnTo>
                  <a:lnTo>
                    <a:pt x="2" y="848"/>
                  </a:lnTo>
                  <a:lnTo>
                    <a:pt x="4" y="844"/>
                  </a:lnTo>
                  <a:lnTo>
                    <a:pt x="7" y="839"/>
                  </a:lnTo>
                  <a:lnTo>
                    <a:pt x="9" y="833"/>
                  </a:lnTo>
                  <a:lnTo>
                    <a:pt x="13" y="828"/>
                  </a:lnTo>
                  <a:lnTo>
                    <a:pt x="18" y="822"/>
                  </a:lnTo>
                  <a:lnTo>
                    <a:pt x="23" y="816"/>
                  </a:lnTo>
                  <a:lnTo>
                    <a:pt x="26" y="814"/>
                  </a:lnTo>
                  <a:lnTo>
                    <a:pt x="29" y="810"/>
                  </a:lnTo>
                  <a:lnTo>
                    <a:pt x="31" y="804"/>
                  </a:lnTo>
                  <a:lnTo>
                    <a:pt x="34" y="798"/>
                  </a:lnTo>
                  <a:lnTo>
                    <a:pt x="37" y="792"/>
                  </a:lnTo>
                  <a:lnTo>
                    <a:pt x="38" y="785"/>
                  </a:lnTo>
                  <a:lnTo>
                    <a:pt x="41" y="775"/>
                  </a:lnTo>
                  <a:lnTo>
                    <a:pt x="44" y="765"/>
                  </a:lnTo>
                  <a:lnTo>
                    <a:pt x="45" y="756"/>
                  </a:lnTo>
                  <a:lnTo>
                    <a:pt x="48" y="743"/>
                  </a:lnTo>
                  <a:lnTo>
                    <a:pt x="49" y="731"/>
                  </a:lnTo>
                  <a:lnTo>
                    <a:pt x="52" y="717"/>
                  </a:lnTo>
                  <a:lnTo>
                    <a:pt x="54" y="703"/>
                  </a:lnTo>
                  <a:lnTo>
                    <a:pt x="55" y="688"/>
                  </a:lnTo>
                  <a:lnTo>
                    <a:pt x="56" y="671"/>
                  </a:lnTo>
                  <a:lnTo>
                    <a:pt x="58" y="653"/>
                  </a:lnTo>
                  <a:lnTo>
                    <a:pt x="61" y="584"/>
                  </a:lnTo>
                  <a:lnTo>
                    <a:pt x="63" y="516"/>
                  </a:lnTo>
                  <a:lnTo>
                    <a:pt x="66" y="448"/>
                  </a:lnTo>
                  <a:lnTo>
                    <a:pt x="67" y="415"/>
                  </a:lnTo>
                  <a:lnTo>
                    <a:pt x="69" y="382"/>
                  </a:lnTo>
                  <a:lnTo>
                    <a:pt x="69" y="349"/>
                  </a:lnTo>
                  <a:lnTo>
                    <a:pt x="69" y="318"/>
                  </a:lnTo>
                  <a:lnTo>
                    <a:pt x="67" y="288"/>
                  </a:lnTo>
                  <a:lnTo>
                    <a:pt x="67" y="260"/>
                  </a:lnTo>
                  <a:lnTo>
                    <a:pt x="66" y="232"/>
                  </a:lnTo>
                  <a:lnTo>
                    <a:pt x="65" y="205"/>
                  </a:lnTo>
                  <a:lnTo>
                    <a:pt x="63" y="180"/>
                  </a:lnTo>
                  <a:lnTo>
                    <a:pt x="62" y="156"/>
                  </a:lnTo>
                  <a:lnTo>
                    <a:pt x="61" y="144"/>
                  </a:lnTo>
                  <a:lnTo>
                    <a:pt x="59" y="134"/>
                  </a:lnTo>
                  <a:lnTo>
                    <a:pt x="58" y="123"/>
                  </a:lnTo>
                  <a:lnTo>
                    <a:pt x="55" y="113"/>
                  </a:lnTo>
                  <a:lnTo>
                    <a:pt x="54" y="104"/>
                  </a:lnTo>
                  <a:lnTo>
                    <a:pt x="52" y="95"/>
                  </a:lnTo>
                  <a:lnTo>
                    <a:pt x="49" y="87"/>
                  </a:lnTo>
                  <a:lnTo>
                    <a:pt x="47" y="79"/>
                  </a:lnTo>
                  <a:lnTo>
                    <a:pt x="45" y="72"/>
                  </a:lnTo>
                  <a:lnTo>
                    <a:pt x="43" y="65"/>
                  </a:lnTo>
                  <a:lnTo>
                    <a:pt x="40" y="59"/>
                  </a:lnTo>
                  <a:lnTo>
                    <a:pt x="38" y="54"/>
                  </a:lnTo>
                  <a:lnTo>
                    <a:pt x="36" y="50"/>
                  </a:lnTo>
                  <a:lnTo>
                    <a:pt x="33" y="46"/>
                  </a:lnTo>
                  <a:lnTo>
                    <a:pt x="30" y="41"/>
                  </a:lnTo>
                  <a:lnTo>
                    <a:pt x="27" y="39"/>
                  </a:lnTo>
                  <a:lnTo>
                    <a:pt x="22" y="34"/>
                  </a:lnTo>
                  <a:lnTo>
                    <a:pt x="18" y="30"/>
                  </a:lnTo>
                  <a:lnTo>
                    <a:pt x="15" y="26"/>
                  </a:lnTo>
                  <a:lnTo>
                    <a:pt x="12" y="23"/>
                  </a:lnTo>
                  <a:lnTo>
                    <a:pt x="11" y="19"/>
                  </a:lnTo>
                  <a:lnTo>
                    <a:pt x="11" y="16"/>
                  </a:lnTo>
                  <a:lnTo>
                    <a:pt x="11" y="12"/>
                  </a:lnTo>
                  <a:lnTo>
                    <a:pt x="12" y="10"/>
                  </a:lnTo>
                  <a:lnTo>
                    <a:pt x="13" y="7"/>
                  </a:lnTo>
                  <a:lnTo>
                    <a:pt x="16" y="4"/>
                  </a:lnTo>
                  <a:lnTo>
                    <a:pt x="19" y="3"/>
                  </a:lnTo>
                  <a:lnTo>
                    <a:pt x="23" y="1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7" y="1"/>
                  </a:lnTo>
                  <a:lnTo>
                    <a:pt x="52" y="3"/>
                  </a:lnTo>
                  <a:lnTo>
                    <a:pt x="58" y="5"/>
                  </a:lnTo>
                  <a:lnTo>
                    <a:pt x="69" y="11"/>
                  </a:lnTo>
                  <a:lnTo>
                    <a:pt x="81" y="16"/>
                  </a:lnTo>
                  <a:lnTo>
                    <a:pt x="92" y="22"/>
                  </a:lnTo>
                  <a:lnTo>
                    <a:pt x="98" y="26"/>
                  </a:lnTo>
                  <a:lnTo>
                    <a:pt x="103" y="29"/>
                  </a:lnTo>
                  <a:lnTo>
                    <a:pt x="108" y="32"/>
                  </a:lnTo>
                  <a:lnTo>
                    <a:pt x="112" y="34"/>
                  </a:lnTo>
                  <a:lnTo>
                    <a:pt x="116" y="39"/>
                  </a:lnTo>
                  <a:lnTo>
                    <a:pt x="119" y="41"/>
                  </a:lnTo>
                  <a:lnTo>
                    <a:pt x="121" y="44"/>
                  </a:lnTo>
                  <a:lnTo>
                    <a:pt x="123" y="47"/>
                  </a:lnTo>
                  <a:lnTo>
                    <a:pt x="124" y="52"/>
                  </a:lnTo>
                  <a:lnTo>
                    <a:pt x="126" y="57"/>
                  </a:lnTo>
                  <a:lnTo>
                    <a:pt x="126" y="62"/>
                  </a:lnTo>
                  <a:lnTo>
                    <a:pt x="126" y="68"/>
                  </a:lnTo>
                  <a:lnTo>
                    <a:pt x="126" y="73"/>
                  </a:lnTo>
                  <a:lnTo>
                    <a:pt x="126" y="79"/>
                  </a:lnTo>
                  <a:lnTo>
                    <a:pt x="124" y="86"/>
                  </a:lnTo>
                  <a:lnTo>
                    <a:pt x="123" y="94"/>
                  </a:lnTo>
                  <a:lnTo>
                    <a:pt x="123" y="98"/>
                  </a:lnTo>
                  <a:lnTo>
                    <a:pt x="121" y="102"/>
                  </a:lnTo>
                  <a:lnTo>
                    <a:pt x="121" y="109"/>
                  </a:lnTo>
                  <a:lnTo>
                    <a:pt x="121" y="116"/>
                  </a:lnTo>
                  <a:lnTo>
                    <a:pt x="120" y="124"/>
                  </a:lnTo>
                  <a:lnTo>
                    <a:pt x="120" y="133"/>
                  </a:lnTo>
                  <a:lnTo>
                    <a:pt x="120" y="142"/>
                  </a:lnTo>
                  <a:lnTo>
                    <a:pt x="120" y="154"/>
                  </a:lnTo>
                  <a:lnTo>
                    <a:pt x="119" y="165"/>
                  </a:lnTo>
                  <a:lnTo>
                    <a:pt x="119" y="177"/>
                  </a:lnTo>
                  <a:lnTo>
                    <a:pt x="119" y="189"/>
                  </a:lnTo>
                  <a:lnTo>
                    <a:pt x="117" y="203"/>
                  </a:lnTo>
                  <a:lnTo>
                    <a:pt x="117" y="219"/>
                  </a:lnTo>
                  <a:lnTo>
                    <a:pt x="117" y="235"/>
                  </a:lnTo>
                  <a:lnTo>
                    <a:pt x="116" y="252"/>
                  </a:lnTo>
                  <a:lnTo>
                    <a:pt x="116" y="268"/>
                  </a:lnTo>
                  <a:lnTo>
                    <a:pt x="115" y="306"/>
                  </a:lnTo>
                  <a:lnTo>
                    <a:pt x="113" y="342"/>
                  </a:lnTo>
                  <a:lnTo>
                    <a:pt x="113" y="378"/>
                  </a:lnTo>
                  <a:lnTo>
                    <a:pt x="112" y="412"/>
                  </a:lnTo>
                  <a:lnTo>
                    <a:pt x="110" y="446"/>
                  </a:lnTo>
                  <a:lnTo>
                    <a:pt x="110" y="479"/>
                  </a:lnTo>
                  <a:lnTo>
                    <a:pt x="109" y="511"/>
                  </a:lnTo>
                  <a:lnTo>
                    <a:pt x="108" y="541"/>
                  </a:lnTo>
                  <a:lnTo>
                    <a:pt x="108" y="555"/>
                  </a:lnTo>
                  <a:lnTo>
                    <a:pt x="106" y="569"/>
                  </a:lnTo>
                  <a:lnTo>
                    <a:pt x="106" y="583"/>
                  </a:lnTo>
                  <a:lnTo>
                    <a:pt x="106" y="596"/>
                  </a:lnTo>
                  <a:lnTo>
                    <a:pt x="105" y="609"/>
                  </a:lnTo>
                  <a:lnTo>
                    <a:pt x="105" y="621"/>
                  </a:lnTo>
                  <a:lnTo>
                    <a:pt x="105" y="632"/>
                  </a:lnTo>
                  <a:lnTo>
                    <a:pt x="103" y="643"/>
                  </a:lnTo>
                  <a:lnTo>
                    <a:pt x="103" y="655"/>
                  </a:lnTo>
                  <a:lnTo>
                    <a:pt x="103" y="664"/>
                  </a:lnTo>
                  <a:lnTo>
                    <a:pt x="103" y="674"/>
                  </a:lnTo>
                  <a:lnTo>
                    <a:pt x="102" y="684"/>
                  </a:lnTo>
                  <a:lnTo>
                    <a:pt x="102" y="692"/>
                  </a:lnTo>
                  <a:lnTo>
                    <a:pt x="102" y="700"/>
                  </a:lnTo>
                  <a:lnTo>
                    <a:pt x="101" y="709"/>
                  </a:lnTo>
                  <a:lnTo>
                    <a:pt x="101" y="715"/>
                  </a:lnTo>
                  <a:lnTo>
                    <a:pt x="99" y="722"/>
                  </a:lnTo>
                  <a:lnTo>
                    <a:pt x="99" y="729"/>
                  </a:lnTo>
                  <a:lnTo>
                    <a:pt x="98" y="735"/>
                  </a:lnTo>
                  <a:lnTo>
                    <a:pt x="98" y="740"/>
                  </a:lnTo>
                  <a:lnTo>
                    <a:pt x="98" y="746"/>
                  </a:lnTo>
                  <a:lnTo>
                    <a:pt x="98" y="751"/>
                  </a:lnTo>
                  <a:lnTo>
                    <a:pt x="98" y="756"/>
                  </a:lnTo>
                  <a:lnTo>
                    <a:pt x="98" y="760"/>
                  </a:lnTo>
                  <a:lnTo>
                    <a:pt x="98" y="764"/>
                  </a:lnTo>
                  <a:lnTo>
                    <a:pt x="98" y="767"/>
                  </a:lnTo>
                  <a:lnTo>
                    <a:pt x="98" y="769"/>
                  </a:lnTo>
                  <a:lnTo>
                    <a:pt x="98" y="772"/>
                  </a:lnTo>
                  <a:lnTo>
                    <a:pt x="98" y="775"/>
                  </a:lnTo>
                  <a:lnTo>
                    <a:pt x="99" y="776"/>
                  </a:lnTo>
                  <a:lnTo>
                    <a:pt x="99" y="778"/>
                  </a:lnTo>
                  <a:lnTo>
                    <a:pt x="101" y="779"/>
                  </a:lnTo>
                  <a:lnTo>
                    <a:pt x="101" y="779"/>
                  </a:lnTo>
                  <a:lnTo>
                    <a:pt x="103" y="779"/>
                  </a:lnTo>
                  <a:lnTo>
                    <a:pt x="105" y="779"/>
                  </a:lnTo>
                  <a:lnTo>
                    <a:pt x="108" y="779"/>
                  </a:lnTo>
                  <a:lnTo>
                    <a:pt x="110" y="778"/>
                  </a:lnTo>
                  <a:lnTo>
                    <a:pt x="115" y="776"/>
                  </a:lnTo>
                  <a:lnTo>
                    <a:pt x="119" y="775"/>
                  </a:lnTo>
                  <a:lnTo>
                    <a:pt x="123" y="774"/>
                  </a:lnTo>
                  <a:lnTo>
                    <a:pt x="128" y="771"/>
                  </a:lnTo>
                  <a:lnTo>
                    <a:pt x="134" y="768"/>
                  </a:lnTo>
                  <a:lnTo>
                    <a:pt x="141" y="765"/>
                  </a:lnTo>
                  <a:lnTo>
                    <a:pt x="148" y="761"/>
                  </a:lnTo>
                  <a:lnTo>
                    <a:pt x="156" y="758"/>
                  </a:lnTo>
                  <a:lnTo>
                    <a:pt x="163" y="754"/>
                  </a:lnTo>
                  <a:lnTo>
                    <a:pt x="171" y="750"/>
                  </a:lnTo>
                  <a:lnTo>
                    <a:pt x="181" y="745"/>
                  </a:lnTo>
                  <a:lnTo>
                    <a:pt x="191" y="740"/>
                  </a:lnTo>
                  <a:lnTo>
                    <a:pt x="199" y="736"/>
                  </a:lnTo>
                  <a:lnTo>
                    <a:pt x="207" y="732"/>
                  </a:lnTo>
                  <a:lnTo>
                    <a:pt x="214" y="729"/>
                  </a:lnTo>
                  <a:lnTo>
                    <a:pt x="221" y="727"/>
                  </a:lnTo>
                  <a:lnTo>
                    <a:pt x="228" y="724"/>
                  </a:lnTo>
                  <a:lnTo>
                    <a:pt x="234" y="721"/>
                  </a:lnTo>
                  <a:lnTo>
                    <a:pt x="239" y="720"/>
                  </a:lnTo>
                  <a:lnTo>
                    <a:pt x="243" y="718"/>
                  </a:lnTo>
                  <a:lnTo>
                    <a:pt x="247" y="718"/>
                  </a:lnTo>
                  <a:lnTo>
                    <a:pt x="252" y="717"/>
                  </a:lnTo>
                  <a:lnTo>
                    <a:pt x="254" y="717"/>
                  </a:lnTo>
                  <a:lnTo>
                    <a:pt x="257" y="717"/>
                  </a:lnTo>
                  <a:lnTo>
                    <a:pt x="260" y="718"/>
                  </a:lnTo>
                  <a:lnTo>
                    <a:pt x="261" y="718"/>
                  </a:lnTo>
                  <a:lnTo>
                    <a:pt x="261" y="720"/>
                  </a:lnTo>
                  <a:lnTo>
                    <a:pt x="263" y="722"/>
                  </a:lnTo>
                  <a:lnTo>
                    <a:pt x="261" y="724"/>
                  </a:lnTo>
                  <a:lnTo>
                    <a:pt x="260" y="727"/>
                  </a:lnTo>
                  <a:lnTo>
                    <a:pt x="258" y="731"/>
                  </a:lnTo>
                  <a:lnTo>
                    <a:pt x="256" y="733"/>
                  </a:lnTo>
                  <a:lnTo>
                    <a:pt x="252" y="738"/>
                  </a:lnTo>
                  <a:lnTo>
                    <a:pt x="247" y="743"/>
                  </a:lnTo>
                  <a:lnTo>
                    <a:pt x="242" y="747"/>
                  </a:lnTo>
                  <a:lnTo>
                    <a:pt x="236" y="753"/>
                  </a:lnTo>
                  <a:lnTo>
                    <a:pt x="229" y="758"/>
                  </a:lnTo>
                  <a:lnTo>
                    <a:pt x="222" y="765"/>
                  </a:lnTo>
                  <a:lnTo>
                    <a:pt x="216" y="772"/>
                  </a:lnTo>
                  <a:lnTo>
                    <a:pt x="206" y="779"/>
                  </a:lnTo>
                  <a:lnTo>
                    <a:pt x="198" y="787"/>
                  </a:lnTo>
                  <a:lnTo>
                    <a:pt x="188" y="794"/>
                  </a:lnTo>
                  <a:lnTo>
                    <a:pt x="177" y="804"/>
                  </a:lnTo>
                  <a:lnTo>
                    <a:pt x="177" y="804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57"/>
            <p:cNvSpPr/>
            <p:nvPr/>
          </p:nvSpPr>
          <p:spPr bwMode="auto">
            <a:xfrm>
              <a:off x="2992438" y="776288"/>
              <a:ext cx="223837" cy="241300"/>
            </a:xfrm>
            <a:custGeom>
              <a:avLst/>
              <a:gdLst>
                <a:gd name="T0" fmla="*/ 161 w 281"/>
                <a:gd name="T1" fmla="*/ 92 h 305"/>
                <a:gd name="T2" fmla="*/ 170 w 281"/>
                <a:gd name="T3" fmla="*/ 68 h 305"/>
                <a:gd name="T4" fmla="*/ 176 w 281"/>
                <a:gd name="T5" fmla="*/ 49 h 305"/>
                <a:gd name="T6" fmla="*/ 177 w 281"/>
                <a:gd name="T7" fmla="*/ 35 h 305"/>
                <a:gd name="T8" fmla="*/ 175 w 281"/>
                <a:gd name="T9" fmla="*/ 24 h 305"/>
                <a:gd name="T10" fmla="*/ 172 w 281"/>
                <a:gd name="T11" fmla="*/ 18 h 305"/>
                <a:gd name="T12" fmla="*/ 172 w 281"/>
                <a:gd name="T13" fmla="*/ 13 h 305"/>
                <a:gd name="T14" fmla="*/ 173 w 281"/>
                <a:gd name="T15" fmla="*/ 8 h 305"/>
                <a:gd name="T16" fmla="*/ 173 w 281"/>
                <a:gd name="T17" fmla="*/ 6 h 305"/>
                <a:gd name="T18" fmla="*/ 176 w 281"/>
                <a:gd name="T19" fmla="*/ 3 h 305"/>
                <a:gd name="T20" fmla="*/ 181 w 281"/>
                <a:gd name="T21" fmla="*/ 2 h 305"/>
                <a:gd name="T22" fmla="*/ 188 w 281"/>
                <a:gd name="T23" fmla="*/ 0 h 305"/>
                <a:gd name="T24" fmla="*/ 198 w 281"/>
                <a:gd name="T25" fmla="*/ 2 h 305"/>
                <a:gd name="T26" fmla="*/ 209 w 281"/>
                <a:gd name="T27" fmla="*/ 4 h 305"/>
                <a:gd name="T28" fmla="*/ 224 w 281"/>
                <a:gd name="T29" fmla="*/ 10 h 305"/>
                <a:gd name="T30" fmla="*/ 242 w 281"/>
                <a:gd name="T31" fmla="*/ 17 h 305"/>
                <a:gd name="T32" fmla="*/ 258 w 281"/>
                <a:gd name="T33" fmla="*/ 26 h 305"/>
                <a:gd name="T34" fmla="*/ 269 w 281"/>
                <a:gd name="T35" fmla="*/ 33 h 305"/>
                <a:gd name="T36" fmla="*/ 277 w 281"/>
                <a:gd name="T37" fmla="*/ 42 h 305"/>
                <a:gd name="T38" fmla="*/ 281 w 281"/>
                <a:gd name="T39" fmla="*/ 50 h 305"/>
                <a:gd name="T40" fmla="*/ 280 w 281"/>
                <a:gd name="T41" fmla="*/ 60 h 305"/>
                <a:gd name="T42" fmla="*/ 276 w 281"/>
                <a:gd name="T43" fmla="*/ 69 h 305"/>
                <a:gd name="T44" fmla="*/ 269 w 281"/>
                <a:gd name="T45" fmla="*/ 79 h 305"/>
                <a:gd name="T46" fmla="*/ 262 w 281"/>
                <a:gd name="T47" fmla="*/ 89 h 305"/>
                <a:gd name="T48" fmla="*/ 256 w 281"/>
                <a:gd name="T49" fmla="*/ 96 h 305"/>
                <a:gd name="T50" fmla="*/ 249 w 281"/>
                <a:gd name="T51" fmla="*/ 103 h 305"/>
                <a:gd name="T52" fmla="*/ 241 w 281"/>
                <a:gd name="T53" fmla="*/ 112 h 305"/>
                <a:gd name="T54" fmla="*/ 230 w 281"/>
                <a:gd name="T55" fmla="*/ 123 h 305"/>
                <a:gd name="T56" fmla="*/ 217 w 281"/>
                <a:gd name="T57" fmla="*/ 134 h 305"/>
                <a:gd name="T58" fmla="*/ 205 w 281"/>
                <a:gd name="T59" fmla="*/ 148 h 305"/>
                <a:gd name="T60" fmla="*/ 190 w 281"/>
                <a:gd name="T61" fmla="*/ 163 h 305"/>
                <a:gd name="T62" fmla="*/ 173 w 281"/>
                <a:gd name="T63" fmla="*/ 180 h 305"/>
                <a:gd name="T64" fmla="*/ 140 w 281"/>
                <a:gd name="T65" fmla="*/ 212 h 305"/>
                <a:gd name="T66" fmla="*/ 109 w 281"/>
                <a:gd name="T67" fmla="*/ 240 h 305"/>
                <a:gd name="T68" fmla="*/ 80 w 281"/>
                <a:gd name="T69" fmla="*/ 262 h 305"/>
                <a:gd name="T70" fmla="*/ 54 w 281"/>
                <a:gd name="T71" fmla="*/ 280 h 305"/>
                <a:gd name="T72" fmla="*/ 42 w 281"/>
                <a:gd name="T73" fmla="*/ 288 h 305"/>
                <a:gd name="T74" fmla="*/ 31 w 281"/>
                <a:gd name="T75" fmla="*/ 294 h 305"/>
                <a:gd name="T76" fmla="*/ 22 w 281"/>
                <a:gd name="T77" fmla="*/ 299 h 305"/>
                <a:gd name="T78" fmla="*/ 14 w 281"/>
                <a:gd name="T79" fmla="*/ 302 h 305"/>
                <a:gd name="T80" fmla="*/ 8 w 281"/>
                <a:gd name="T81" fmla="*/ 303 h 305"/>
                <a:gd name="T82" fmla="*/ 3 w 281"/>
                <a:gd name="T83" fmla="*/ 305 h 305"/>
                <a:gd name="T84" fmla="*/ 2 w 281"/>
                <a:gd name="T85" fmla="*/ 303 h 305"/>
                <a:gd name="T86" fmla="*/ 0 w 281"/>
                <a:gd name="T87" fmla="*/ 302 h 305"/>
                <a:gd name="T88" fmla="*/ 0 w 281"/>
                <a:gd name="T89" fmla="*/ 299 h 305"/>
                <a:gd name="T90" fmla="*/ 2 w 281"/>
                <a:gd name="T91" fmla="*/ 295 h 305"/>
                <a:gd name="T92" fmla="*/ 7 w 281"/>
                <a:gd name="T93" fmla="*/ 288 h 305"/>
                <a:gd name="T94" fmla="*/ 14 w 281"/>
                <a:gd name="T95" fmla="*/ 280 h 305"/>
                <a:gd name="T96" fmla="*/ 22 w 281"/>
                <a:gd name="T97" fmla="*/ 269 h 305"/>
                <a:gd name="T98" fmla="*/ 33 w 281"/>
                <a:gd name="T99" fmla="*/ 256 h 305"/>
                <a:gd name="T100" fmla="*/ 47 w 281"/>
                <a:gd name="T101" fmla="*/ 242 h 305"/>
                <a:gd name="T102" fmla="*/ 61 w 281"/>
                <a:gd name="T103" fmla="*/ 226 h 305"/>
                <a:gd name="T104" fmla="*/ 91 w 281"/>
                <a:gd name="T105" fmla="*/ 195 h 305"/>
                <a:gd name="T106" fmla="*/ 116 w 281"/>
                <a:gd name="T107" fmla="*/ 163 h 305"/>
                <a:gd name="T108" fmla="*/ 137 w 281"/>
                <a:gd name="T109" fmla="*/ 134 h 305"/>
                <a:gd name="T110" fmla="*/ 154 w 281"/>
                <a:gd name="T111" fmla="*/ 1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1" h="305">
                  <a:moveTo>
                    <a:pt x="154" y="105"/>
                  </a:moveTo>
                  <a:lnTo>
                    <a:pt x="161" y="92"/>
                  </a:lnTo>
                  <a:lnTo>
                    <a:pt x="166" y="79"/>
                  </a:lnTo>
                  <a:lnTo>
                    <a:pt x="170" y="68"/>
                  </a:lnTo>
                  <a:lnTo>
                    <a:pt x="175" y="58"/>
                  </a:lnTo>
                  <a:lnTo>
                    <a:pt x="176" y="49"/>
                  </a:lnTo>
                  <a:lnTo>
                    <a:pt x="177" y="42"/>
                  </a:lnTo>
                  <a:lnTo>
                    <a:pt x="177" y="35"/>
                  </a:lnTo>
                  <a:lnTo>
                    <a:pt x="177" y="29"/>
                  </a:lnTo>
                  <a:lnTo>
                    <a:pt x="175" y="24"/>
                  </a:lnTo>
                  <a:lnTo>
                    <a:pt x="173" y="21"/>
                  </a:lnTo>
                  <a:lnTo>
                    <a:pt x="172" y="18"/>
                  </a:lnTo>
                  <a:lnTo>
                    <a:pt x="172" y="15"/>
                  </a:lnTo>
                  <a:lnTo>
                    <a:pt x="172" y="13"/>
                  </a:lnTo>
                  <a:lnTo>
                    <a:pt x="172" y="11"/>
                  </a:lnTo>
                  <a:lnTo>
                    <a:pt x="173" y="8"/>
                  </a:lnTo>
                  <a:lnTo>
                    <a:pt x="173" y="7"/>
                  </a:lnTo>
                  <a:lnTo>
                    <a:pt x="173" y="6"/>
                  </a:lnTo>
                  <a:lnTo>
                    <a:pt x="175" y="4"/>
                  </a:lnTo>
                  <a:lnTo>
                    <a:pt x="176" y="3"/>
                  </a:lnTo>
                  <a:lnTo>
                    <a:pt x="179" y="2"/>
                  </a:lnTo>
                  <a:lnTo>
                    <a:pt x="181" y="2"/>
                  </a:lnTo>
                  <a:lnTo>
                    <a:pt x="184" y="0"/>
                  </a:lnTo>
                  <a:lnTo>
                    <a:pt x="188" y="0"/>
                  </a:lnTo>
                  <a:lnTo>
                    <a:pt x="192" y="0"/>
                  </a:lnTo>
                  <a:lnTo>
                    <a:pt x="198" y="2"/>
                  </a:lnTo>
                  <a:lnTo>
                    <a:pt x="204" y="3"/>
                  </a:lnTo>
                  <a:lnTo>
                    <a:pt x="209" y="4"/>
                  </a:lnTo>
                  <a:lnTo>
                    <a:pt x="216" y="6"/>
                  </a:lnTo>
                  <a:lnTo>
                    <a:pt x="224" y="10"/>
                  </a:lnTo>
                  <a:lnTo>
                    <a:pt x="233" y="13"/>
                  </a:lnTo>
                  <a:lnTo>
                    <a:pt x="242" y="17"/>
                  </a:lnTo>
                  <a:lnTo>
                    <a:pt x="251" y="22"/>
                  </a:lnTo>
                  <a:lnTo>
                    <a:pt x="258" y="26"/>
                  </a:lnTo>
                  <a:lnTo>
                    <a:pt x="263" y="31"/>
                  </a:lnTo>
                  <a:lnTo>
                    <a:pt x="269" y="33"/>
                  </a:lnTo>
                  <a:lnTo>
                    <a:pt x="273" y="38"/>
                  </a:lnTo>
                  <a:lnTo>
                    <a:pt x="277" y="42"/>
                  </a:lnTo>
                  <a:lnTo>
                    <a:pt x="278" y="46"/>
                  </a:lnTo>
                  <a:lnTo>
                    <a:pt x="281" y="50"/>
                  </a:lnTo>
                  <a:lnTo>
                    <a:pt x="280" y="56"/>
                  </a:lnTo>
                  <a:lnTo>
                    <a:pt x="280" y="60"/>
                  </a:lnTo>
                  <a:lnTo>
                    <a:pt x="278" y="65"/>
                  </a:lnTo>
                  <a:lnTo>
                    <a:pt x="276" y="69"/>
                  </a:lnTo>
                  <a:lnTo>
                    <a:pt x="273" y="74"/>
                  </a:lnTo>
                  <a:lnTo>
                    <a:pt x="269" y="79"/>
                  </a:lnTo>
                  <a:lnTo>
                    <a:pt x="266" y="83"/>
                  </a:lnTo>
                  <a:lnTo>
                    <a:pt x="262" y="89"/>
                  </a:lnTo>
                  <a:lnTo>
                    <a:pt x="259" y="92"/>
                  </a:lnTo>
                  <a:lnTo>
                    <a:pt x="256" y="96"/>
                  </a:lnTo>
                  <a:lnTo>
                    <a:pt x="253" y="98"/>
                  </a:lnTo>
                  <a:lnTo>
                    <a:pt x="249" y="103"/>
                  </a:lnTo>
                  <a:lnTo>
                    <a:pt x="245" y="108"/>
                  </a:lnTo>
                  <a:lnTo>
                    <a:pt x="241" y="112"/>
                  </a:lnTo>
                  <a:lnTo>
                    <a:pt x="235" y="118"/>
                  </a:lnTo>
                  <a:lnTo>
                    <a:pt x="230" y="123"/>
                  </a:lnTo>
                  <a:lnTo>
                    <a:pt x="224" y="129"/>
                  </a:lnTo>
                  <a:lnTo>
                    <a:pt x="217" y="134"/>
                  </a:lnTo>
                  <a:lnTo>
                    <a:pt x="212" y="141"/>
                  </a:lnTo>
                  <a:lnTo>
                    <a:pt x="205" y="148"/>
                  </a:lnTo>
                  <a:lnTo>
                    <a:pt x="197" y="155"/>
                  </a:lnTo>
                  <a:lnTo>
                    <a:pt x="190" y="163"/>
                  </a:lnTo>
                  <a:lnTo>
                    <a:pt x="181" y="172"/>
                  </a:lnTo>
                  <a:lnTo>
                    <a:pt x="173" y="180"/>
                  </a:lnTo>
                  <a:lnTo>
                    <a:pt x="157" y="197"/>
                  </a:lnTo>
                  <a:lnTo>
                    <a:pt x="140" y="212"/>
                  </a:lnTo>
                  <a:lnTo>
                    <a:pt x="125" y="227"/>
                  </a:lnTo>
                  <a:lnTo>
                    <a:pt x="109" y="240"/>
                  </a:lnTo>
                  <a:lnTo>
                    <a:pt x="94" y="252"/>
                  </a:lnTo>
                  <a:lnTo>
                    <a:pt x="80" y="262"/>
                  </a:lnTo>
                  <a:lnTo>
                    <a:pt x="67" y="271"/>
                  </a:lnTo>
                  <a:lnTo>
                    <a:pt x="54" y="280"/>
                  </a:lnTo>
                  <a:lnTo>
                    <a:pt x="47" y="284"/>
                  </a:lnTo>
                  <a:lnTo>
                    <a:pt x="42" y="288"/>
                  </a:lnTo>
                  <a:lnTo>
                    <a:pt x="36" y="291"/>
                  </a:lnTo>
                  <a:lnTo>
                    <a:pt x="31" y="294"/>
                  </a:lnTo>
                  <a:lnTo>
                    <a:pt x="26" y="296"/>
                  </a:lnTo>
                  <a:lnTo>
                    <a:pt x="22" y="299"/>
                  </a:lnTo>
                  <a:lnTo>
                    <a:pt x="18" y="301"/>
                  </a:lnTo>
                  <a:lnTo>
                    <a:pt x="14" y="302"/>
                  </a:lnTo>
                  <a:lnTo>
                    <a:pt x="11" y="303"/>
                  </a:lnTo>
                  <a:lnTo>
                    <a:pt x="8" y="303"/>
                  </a:lnTo>
                  <a:lnTo>
                    <a:pt x="6" y="305"/>
                  </a:lnTo>
                  <a:lnTo>
                    <a:pt x="3" y="305"/>
                  </a:lnTo>
                  <a:lnTo>
                    <a:pt x="2" y="305"/>
                  </a:lnTo>
                  <a:lnTo>
                    <a:pt x="2" y="303"/>
                  </a:lnTo>
                  <a:lnTo>
                    <a:pt x="0" y="303"/>
                  </a:lnTo>
                  <a:lnTo>
                    <a:pt x="0" y="302"/>
                  </a:lnTo>
                  <a:lnTo>
                    <a:pt x="0" y="301"/>
                  </a:lnTo>
                  <a:lnTo>
                    <a:pt x="0" y="299"/>
                  </a:lnTo>
                  <a:lnTo>
                    <a:pt x="0" y="296"/>
                  </a:lnTo>
                  <a:lnTo>
                    <a:pt x="2" y="295"/>
                  </a:lnTo>
                  <a:lnTo>
                    <a:pt x="4" y="291"/>
                  </a:lnTo>
                  <a:lnTo>
                    <a:pt x="7" y="288"/>
                  </a:lnTo>
                  <a:lnTo>
                    <a:pt x="10" y="284"/>
                  </a:lnTo>
                  <a:lnTo>
                    <a:pt x="14" y="280"/>
                  </a:lnTo>
                  <a:lnTo>
                    <a:pt x="18" y="274"/>
                  </a:lnTo>
                  <a:lnTo>
                    <a:pt x="22" y="269"/>
                  </a:lnTo>
                  <a:lnTo>
                    <a:pt x="28" y="263"/>
                  </a:lnTo>
                  <a:lnTo>
                    <a:pt x="33" y="256"/>
                  </a:lnTo>
                  <a:lnTo>
                    <a:pt x="40" y="249"/>
                  </a:lnTo>
                  <a:lnTo>
                    <a:pt x="47" y="242"/>
                  </a:lnTo>
                  <a:lnTo>
                    <a:pt x="54" y="234"/>
                  </a:lnTo>
                  <a:lnTo>
                    <a:pt x="61" y="226"/>
                  </a:lnTo>
                  <a:lnTo>
                    <a:pt x="76" y="211"/>
                  </a:lnTo>
                  <a:lnTo>
                    <a:pt x="91" y="195"/>
                  </a:lnTo>
                  <a:lnTo>
                    <a:pt x="104" y="179"/>
                  </a:lnTo>
                  <a:lnTo>
                    <a:pt x="116" y="163"/>
                  </a:lnTo>
                  <a:lnTo>
                    <a:pt x="127" y="148"/>
                  </a:lnTo>
                  <a:lnTo>
                    <a:pt x="137" y="134"/>
                  </a:lnTo>
                  <a:lnTo>
                    <a:pt x="145" y="119"/>
                  </a:lnTo>
                  <a:lnTo>
                    <a:pt x="154" y="105"/>
                  </a:lnTo>
                  <a:lnTo>
                    <a:pt x="154" y="105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58"/>
            <p:cNvSpPr/>
            <p:nvPr/>
          </p:nvSpPr>
          <p:spPr bwMode="auto">
            <a:xfrm>
              <a:off x="2735263" y="1009650"/>
              <a:ext cx="608012" cy="128588"/>
            </a:xfrm>
            <a:custGeom>
              <a:avLst/>
              <a:gdLst>
                <a:gd name="T0" fmla="*/ 123 w 766"/>
                <a:gd name="T1" fmla="*/ 156 h 162"/>
                <a:gd name="T2" fmla="*/ 99 w 766"/>
                <a:gd name="T3" fmla="*/ 160 h 162"/>
                <a:gd name="T4" fmla="*/ 82 w 766"/>
                <a:gd name="T5" fmla="*/ 162 h 162"/>
                <a:gd name="T6" fmla="*/ 65 w 766"/>
                <a:gd name="T7" fmla="*/ 160 h 162"/>
                <a:gd name="T8" fmla="*/ 46 w 766"/>
                <a:gd name="T9" fmla="*/ 153 h 162"/>
                <a:gd name="T10" fmla="*/ 25 w 766"/>
                <a:gd name="T11" fmla="*/ 141 h 162"/>
                <a:gd name="T12" fmla="*/ 10 w 766"/>
                <a:gd name="T13" fmla="*/ 128 h 162"/>
                <a:gd name="T14" fmla="*/ 2 w 766"/>
                <a:gd name="T15" fmla="*/ 119 h 162"/>
                <a:gd name="T16" fmla="*/ 0 w 766"/>
                <a:gd name="T17" fmla="*/ 114 h 162"/>
                <a:gd name="T18" fmla="*/ 3 w 766"/>
                <a:gd name="T19" fmla="*/ 112 h 162"/>
                <a:gd name="T20" fmla="*/ 9 w 766"/>
                <a:gd name="T21" fmla="*/ 110 h 162"/>
                <a:gd name="T22" fmla="*/ 20 w 766"/>
                <a:gd name="T23" fmla="*/ 108 h 162"/>
                <a:gd name="T24" fmla="*/ 32 w 766"/>
                <a:gd name="T25" fmla="*/ 105 h 162"/>
                <a:gd name="T26" fmla="*/ 64 w 766"/>
                <a:gd name="T27" fmla="*/ 103 h 162"/>
                <a:gd name="T28" fmla="*/ 114 w 766"/>
                <a:gd name="T29" fmla="*/ 101 h 162"/>
                <a:gd name="T30" fmla="*/ 146 w 766"/>
                <a:gd name="T31" fmla="*/ 96 h 162"/>
                <a:gd name="T32" fmla="*/ 186 w 766"/>
                <a:gd name="T33" fmla="*/ 91 h 162"/>
                <a:gd name="T34" fmla="*/ 226 w 766"/>
                <a:gd name="T35" fmla="*/ 84 h 162"/>
                <a:gd name="T36" fmla="*/ 255 w 766"/>
                <a:gd name="T37" fmla="*/ 78 h 162"/>
                <a:gd name="T38" fmla="*/ 290 w 766"/>
                <a:gd name="T39" fmla="*/ 72 h 162"/>
                <a:gd name="T40" fmla="*/ 331 w 766"/>
                <a:gd name="T41" fmla="*/ 63 h 162"/>
                <a:gd name="T42" fmla="*/ 379 w 766"/>
                <a:gd name="T43" fmla="*/ 54 h 162"/>
                <a:gd name="T44" fmla="*/ 436 w 766"/>
                <a:gd name="T45" fmla="*/ 41 h 162"/>
                <a:gd name="T46" fmla="*/ 499 w 766"/>
                <a:gd name="T47" fmla="*/ 29 h 162"/>
                <a:gd name="T48" fmla="*/ 552 w 766"/>
                <a:gd name="T49" fmla="*/ 18 h 162"/>
                <a:gd name="T50" fmla="*/ 598 w 766"/>
                <a:gd name="T51" fmla="*/ 9 h 162"/>
                <a:gd name="T52" fmla="*/ 633 w 766"/>
                <a:gd name="T53" fmla="*/ 4 h 162"/>
                <a:gd name="T54" fmla="*/ 658 w 766"/>
                <a:gd name="T55" fmla="*/ 0 h 162"/>
                <a:gd name="T56" fmla="*/ 674 w 766"/>
                <a:gd name="T57" fmla="*/ 0 h 162"/>
                <a:gd name="T58" fmla="*/ 692 w 766"/>
                <a:gd name="T59" fmla="*/ 1 h 162"/>
                <a:gd name="T60" fmla="*/ 714 w 766"/>
                <a:gd name="T61" fmla="*/ 8 h 162"/>
                <a:gd name="T62" fmla="*/ 739 w 766"/>
                <a:gd name="T63" fmla="*/ 20 h 162"/>
                <a:gd name="T64" fmla="*/ 757 w 766"/>
                <a:gd name="T65" fmla="*/ 33 h 162"/>
                <a:gd name="T66" fmla="*/ 766 w 766"/>
                <a:gd name="T67" fmla="*/ 42 h 162"/>
                <a:gd name="T68" fmla="*/ 764 w 766"/>
                <a:gd name="T69" fmla="*/ 51 h 162"/>
                <a:gd name="T70" fmla="*/ 757 w 766"/>
                <a:gd name="T71" fmla="*/ 59 h 162"/>
                <a:gd name="T72" fmla="*/ 746 w 766"/>
                <a:gd name="T73" fmla="*/ 66 h 162"/>
                <a:gd name="T74" fmla="*/ 737 w 766"/>
                <a:gd name="T75" fmla="*/ 67 h 162"/>
                <a:gd name="T76" fmla="*/ 723 w 766"/>
                <a:gd name="T77" fmla="*/ 70 h 162"/>
                <a:gd name="T78" fmla="*/ 706 w 766"/>
                <a:gd name="T79" fmla="*/ 72 h 162"/>
                <a:gd name="T80" fmla="*/ 687 w 766"/>
                <a:gd name="T81" fmla="*/ 73 h 162"/>
                <a:gd name="T82" fmla="*/ 663 w 766"/>
                <a:gd name="T83" fmla="*/ 74 h 162"/>
                <a:gd name="T84" fmla="*/ 616 w 766"/>
                <a:gd name="T85" fmla="*/ 74 h 162"/>
                <a:gd name="T86" fmla="*/ 555 w 766"/>
                <a:gd name="T87" fmla="*/ 78 h 162"/>
                <a:gd name="T88" fmla="*/ 489 w 766"/>
                <a:gd name="T89" fmla="*/ 83 h 162"/>
                <a:gd name="T90" fmla="*/ 391 w 766"/>
                <a:gd name="T91" fmla="*/ 98 h 162"/>
                <a:gd name="T92" fmla="*/ 277 w 766"/>
                <a:gd name="T93" fmla="*/ 119 h 162"/>
                <a:gd name="T94" fmla="*/ 241 w 766"/>
                <a:gd name="T95" fmla="*/ 128 h 162"/>
                <a:gd name="T96" fmla="*/ 211 w 766"/>
                <a:gd name="T97" fmla="*/ 135 h 162"/>
                <a:gd name="T98" fmla="*/ 183 w 766"/>
                <a:gd name="T99" fmla="*/ 142 h 162"/>
                <a:gd name="T100" fmla="*/ 161 w 766"/>
                <a:gd name="T101" fmla="*/ 148 h 162"/>
                <a:gd name="T102" fmla="*/ 143 w 766"/>
                <a:gd name="T103" fmla="*/ 15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66" h="162">
                  <a:moveTo>
                    <a:pt x="143" y="153"/>
                  </a:moveTo>
                  <a:lnTo>
                    <a:pt x="133" y="155"/>
                  </a:lnTo>
                  <a:lnTo>
                    <a:pt x="123" y="156"/>
                  </a:lnTo>
                  <a:lnTo>
                    <a:pt x="115" y="159"/>
                  </a:lnTo>
                  <a:lnTo>
                    <a:pt x="107" y="159"/>
                  </a:lnTo>
                  <a:lnTo>
                    <a:pt x="99" y="160"/>
                  </a:lnTo>
                  <a:lnTo>
                    <a:pt x="93" y="162"/>
                  </a:lnTo>
                  <a:lnTo>
                    <a:pt x="86" y="162"/>
                  </a:lnTo>
                  <a:lnTo>
                    <a:pt x="82" y="162"/>
                  </a:lnTo>
                  <a:lnTo>
                    <a:pt x="78" y="162"/>
                  </a:lnTo>
                  <a:lnTo>
                    <a:pt x="72" y="162"/>
                  </a:lnTo>
                  <a:lnTo>
                    <a:pt x="65" y="160"/>
                  </a:lnTo>
                  <a:lnTo>
                    <a:pt x="60" y="159"/>
                  </a:lnTo>
                  <a:lnTo>
                    <a:pt x="53" y="156"/>
                  </a:lnTo>
                  <a:lnTo>
                    <a:pt x="46" y="153"/>
                  </a:lnTo>
                  <a:lnTo>
                    <a:pt x="39" y="149"/>
                  </a:lnTo>
                  <a:lnTo>
                    <a:pt x="32" y="145"/>
                  </a:lnTo>
                  <a:lnTo>
                    <a:pt x="25" y="141"/>
                  </a:lnTo>
                  <a:lnTo>
                    <a:pt x="18" y="137"/>
                  </a:lnTo>
                  <a:lnTo>
                    <a:pt x="14" y="132"/>
                  </a:lnTo>
                  <a:lnTo>
                    <a:pt x="10" y="128"/>
                  </a:lnTo>
                  <a:lnTo>
                    <a:pt x="6" y="126"/>
                  </a:lnTo>
                  <a:lnTo>
                    <a:pt x="3" y="123"/>
                  </a:lnTo>
                  <a:lnTo>
                    <a:pt x="2" y="119"/>
                  </a:lnTo>
                  <a:lnTo>
                    <a:pt x="2" y="116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13"/>
                  </a:lnTo>
                  <a:lnTo>
                    <a:pt x="2" y="113"/>
                  </a:lnTo>
                  <a:lnTo>
                    <a:pt x="3" y="112"/>
                  </a:lnTo>
                  <a:lnTo>
                    <a:pt x="4" y="112"/>
                  </a:lnTo>
                  <a:lnTo>
                    <a:pt x="7" y="110"/>
                  </a:lnTo>
                  <a:lnTo>
                    <a:pt x="9" y="110"/>
                  </a:lnTo>
                  <a:lnTo>
                    <a:pt x="13" y="109"/>
                  </a:lnTo>
                  <a:lnTo>
                    <a:pt x="15" y="108"/>
                  </a:lnTo>
                  <a:lnTo>
                    <a:pt x="20" y="108"/>
                  </a:lnTo>
                  <a:lnTo>
                    <a:pt x="24" y="106"/>
                  </a:lnTo>
                  <a:lnTo>
                    <a:pt x="28" y="106"/>
                  </a:lnTo>
                  <a:lnTo>
                    <a:pt x="32" y="105"/>
                  </a:lnTo>
                  <a:lnTo>
                    <a:pt x="38" y="105"/>
                  </a:lnTo>
                  <a:lnTo>
                    <a:pt x="43" y="103"/>
                  </a:lnTo>
                  <a:lnTo>
                    <a:pt x="64" y="103"/>
                  </a:lnTo>
                  <a:lnTo>
                    <a:pt x="83" y="103"/>
                  </a:lnTo>
                  <a:lnTo>
                    <a:pt x="104" y="102"/>
                  </a:lnTo>
                  <a:lnTo>
                    <a:pt x="114" y="101"/>
                  </a:lnTo>
                  <a:lnTo>
                    <a:pt x="123" y="99"/>
                  </a:lnTo>
                  <a:lnTo>
                    <a:pt x="135" y="98"/>
                  </a:lnTo>
                  <a:lnTo>
                    <a:pt x="146" y="96"/>
                  </a:lnTo>
                  <a:lnTo>
                    <a:pt x="158" y="94"/>
                  </a:lnTo>
                  <a:lnTo>
                    <a:pt x="171" y="92"/>
                  </a:lnTo>
                  <a:lnTo>
                    <a:pt x="186" y="91"/>
                  </a:lnTo>
                  <a:lnTo>
                    <a:pt x="201" y="88"/>
                  </a:lnTo>
                  <a:lnTo>
                    <a:pt x="218" y="85"/>
                  </a:lnTo>
                  <a:lnTo>
                    <a:pt x="226" y="84"/>
                  </a:lnTo>
                  <a:lnTo>
                    <a:pt x="236" y="83"/>
                  </a:lnTo>
                  <a:lnTo>
                    <a:pt x="245" y="81"/>
                  </a:lnTo>
                  <a:lnTo>
                    <a:pt x="255" y="78"/>
                  </a:lnTo>
                  <a:lnTo>
                    <a:pt x="265" y="77"/>
                  </a:lnTo>
                  <a:lnTo>
                    <a:pt x="277" y="74"/>
                  </a:lnTo>
                  <a:lnTo>
                    <a:pt x="290" y="72"/>
                  </a:lnTo>
                  <a:lnTo>
                    <a:pt x="302" y="70"/>
                  </a:lnTo>
                  <a:lnTo>
                    <a:pt x="316" y="67"/>
                  </a:lnTo>
                  <a:lnTo>
                    <a:pt x="331" y="63"/>
                  </a:lnTo>
                  <a:lnTo>
                    <a:pt x="346" y="60"/>
                  </a:lnTo>
                  <a:lnTo>
                    <a:pt x="363" y="58"/>
                  </a:lnTo>
                  <a:lnTo>
                    <a:pt x="379" y="54"/>
                  </a:lnTo>
                  <a:lnTo>
                    <a:pt x="397" y="49"/>
                  </a:lnTo>
                  <a:lnTo>
                    <a:pt x="417" y="45"/>
                  </a:lnTo>
                  <a:lnTo>
                    <a:pt x="436" y="41"/>
                  </a:lnTo>
                  <a:lnTo>
                    <a:pt x="457" y="37"/>
                  </a:lnTo>
                  <a:lnTo>
                    <a:pt x="478" y="33"/>
                  </a:lnTo>
                  <a:lnTo>
                    <a:pt x="499" y="29"/>
                  </a:lnTo>
                  <a:lnTo>
                    <a:pt x="518" y="25"/>
                  </a:lnTo>
                  <a:lnTo>
                    <a:pt x="536" y="22"/>
                  </a:lnTo>
                  <a:lnTo>
                    <a:pt x="552" y="18"/>
                  </a:lnTo>
                  <a:lnTo>
                    <a:pt x="569" y="15"/>
                  </a:lnTo>
                  <a:lnTo>
                    <a:pt x="584" y="12"/>
                  </a:lnTo>
                  <a:lnTo>
                    <a:pt x="598" y="9"/>
                  </a:lnTo>
                  <a:lnTo>
                    <a:pt x="611" y="8"/>
                  </a:lnTo>
                  <a:lnTo>
                    <a:pt x="622" y="5"/>
                  </a:lnTo>
                  <a:lnTo>
                    <a:pt x="633" y="4"/>
                  </a:lnTo>
                  <a:lnTo>
                    <a:pt x="642" y="2"/>
                  </a:lnTo>
                  <a:lnTo>
                    <a:pt x="651" y="1"/>
                  </a:lnTo>
                  <a:lnTo>
                    <a:pt x="658" y="0"/>
                  </a:lnTo>
                  <a:lnTo>
                    <a:pt x="665" y="0"/>
                  </a:lnTo>
                  <a:lnTo>
                    <a:pt x="670" y="0"/>
                  </a:lnTo>
                  <a:lnTo>
                    <a:pt x="674" y="0"/>
                  </a:lnTo>
                  <a:lnTo>
                    <a:pt x="680" y="0"/>
                  </a:lnTo>
                  <a:lnTo>
                    <a:pt x="687" y="0"/>
                  </a:lnTo>
                  <a:lnTo>
                    <a:pt x="692" y="1"/>
                  </a:lnTo>
                  <a:lnTo>
                    <a:pt x="699" y="2"/>
                  </a:lnTo>
                  <a:lnTo>
                    <a:pt x="707" y="5"/>
                  </a:lnTo>
                  <a:lnTo>
                    <a:pt x="714" y="8"/>
                  </a:lnTo>
                  <a:lnTo>
                    <a:pt x="723" y="11"/>
                  </a:lnTo>
                  <a:lnTo>
                    <a:pt x="731" y="16"/>
                  </a:lnTo>
                  <a:lnTo>
                    <a:pt x="739" y="20"/>
                  </a:lnTo>
                  <a:lnTo>
                    <a:pt x="746" y="25"/>
                  </a:lnTo>
                  <a:lnTo>
                    <a:pt x="753" y="30"/>
                  </a:lnTo>
                  <a:lnTo>
                    <a:pt x="757" y="33"/>
                  </a:lnTo>
                  <a:lnTo>
                    <a:pt x="761" y="37"/>
                  </a:lnTo>
                  <a:lnTo>
                    <a:pt x="764" y="40"/>
                  </a:lnTo>
                  <a:lnTo>
                    <a:pt x="766" y="42"/>
                  </a:lnTo>
                  <a:lnTo>
                    <a:pt x="766" y="45"/>
                  </a:lnTo>
                  <a:lnTo>
                    <a:pt x="766" y="48"/>
                  </a:lnTo>
                  <a:lnTo>
                    <a:pt x="764" y="51"/>
                  </a:lnTo>
                  <a:lnTo>
                    <a:pt x="763" y="54"/>
                  </a:lnTo>
                  <a:lnTo>
                    <a:pt x="761" y="56"/>
                  </a:lnTo>
                  <a:lnTo>
                    <a:pt x="757" y="59"/>
                  </a:lnTo>
                  <a:lnTo>
                    <a:pt x="755" y="62"/>
                  </a:lnTo>
                  <a:lnTo>
                    <a:pt x="750" y="63"/>
                  </a:lnTo>
                  <a:lnTo>
                    <a:pt x="746" y="66"/>
                  </a:lnTo>
                  <a:lnTo>
                    <a:pt x="743" y="66"/>
                  </a:lnTo>
                  <a:lnTo>
                    <a:pt x="741" y="67"/>
                  </a:lnTo>
                  <a:lnTo>
                    <a:pt x="737" y="67"/>
                  </a:lnTo>
                  <a:lnTo>
                    <a:pt x="732" y="69"/>
                  </a:lnTo>
                  <a:lnTo>
                    <a:pt x="728" y="70"/>
                  </a:lnTo>
                  <a:lnTo>
                    <a:pt x="723" y="70"/>
                  </a:lnTo>
                  <a:lnTo>
                    <a:pt x="717" y="72"/>
                  </a:lnTo>
                  <a:lnTo>
                    <a:pt x="712" y="72"/>
                  </a:lnTo>
                  <a:lnTo>
                    <a:pt x="706" y="72"/>
                  </a:lnTo>
                  <a:lnTo>
                    <a:pt x="701" y="73"/>
                  </a:lnTo>
                  <a:lnTo>
                    <a:pt x="694" y="73"/>
                  </a:lnTo>
                  <a:lnTo>
                    <a:pt x="687" y="73"/>
                  </a:lnTo>
                  <a:lnTo>
                    <a:pt x="678" y="74"/>
                  </a:lnTo>
                  <a:lnTo>
                    <a:pt x="672" y="74"/>
                  </a:lnTo>
                  <a:lnTo>
                    <a:pt x="663" y="74"/>
                  </a:lnTo>
                  <a:lnTo>
                    <a:pt x="655" y="74"/>
                  </a:lnTo>
                  <a:lnTo>
                    <a:pt x="636" y="74"/>
                  </a:lnTo>
                  <a:lnTo>
                    <a:pt x="616" y="74"/>
                  </a:lnTo>
                  <a:lnTo>
                    <a:pt x="597" y="76"/>
                  </a:lnTo>
                  <a:lnTo>
                    <a:pt x="576" y="77"/>
                  </a:lnTo>
                  <a:lnTo>
                    <a:pt x="555" y="78"/>
                  </a:lnTo>
                  <a:lnTo>
                    <a:pt x="534" y="80"/>
                  </a:lnTo>
                  <a:lnTo>
                    <a:pt x="512" y="81"/>
                  </a:lnTo>
                  <a:lnTo>
                    <a:pt x="489" y="83"/>
                  </a:lnTo>
                  <a:lnTo>
                    <a:pt x="465" y="85"/>
                  </a:lnTo>
                  <a:lnTo>
                    <a:pt x="440" y="90"/>
                  </a:lnTo>
                  <a:lnTo>
                    <a:pt x="391" y="98"/>
                  </a:lnTo>
                  <a:lnTo>
                    <a:pt x="341" y="106"/>
                  </a:lnTo>
                  <a:lnTo>
                    <a:pt x="290" y="116"/>
                  </a:lnTo>
                  <a:lnTo>
                    <a:pt x="277" y="119"/>
                  </a:lnTo>
                  <a:lnTo>
                    <a:pt x="265" y="121"/>
                  </a:lnTo>
                  <a:lnTo>
                    <a:pt x="252" y="126"/>
                  </a:lnTo>
                  <a:lnTo>
                    <a:pt x="241" y="128"/>
                  </a:lnTo>
                  <a:lnTo>
                    <a:pt x="230" y="131"/>
                  </a:lnTo>
                  <a:lnTo>
                    <a:pt x="220" y="132"/>
                  </a:lnTo>
                  <a:lnTo>
                    <a:pt x="211" y="135"/>
                  </a:lnTo>
                  <a:lnTo>
                    <a:pt x="201" y="138"/>
                  </a:lnTo>
                  <a:lnTo>
                    <a:pt x="191" y="141"/>
                  </a:lnTo>
                  <a:lnTo>
                    <a:pt x="183" y="142"/>
                  </a:lnTo>
                  <a:lnTo>
                    <a:pt x="175" y="145"/>
                  </a:lnTo>
                  <a:lnTo>
                    <a:pt x="168" y="146"/>
                  </a:lnTo>
                  <a:lnTo>
                    <a:pt x="161" y="148"/>
                  </a:lnTo>
                  <a:lnTo>
                    <a:pt x="154" y="150"/>
                  </a:lnTo>
                  <a:lnTo>
                    <a:pt x="148" y="152"/>
                  </a:lnTo>
                  <a:lnTo>
                    <a:pt x="143" y="153"/>
                  </a:lnTo>
                  <a:lnTo>
                    <a:pt x="143" y="153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59"/>
            <p:cNvSpPr/>
            <p:nvPr/>
          </p:nvSpPr>
          <p:spPr bwMode="auto">
            <a:xfrm>
              <a:off x="2976563" y="1071563"/>
              <a:ext cx="463550" cy="309563"/>
            </a:xfrm>
            <a:custGeom>
              <a:avLst/>
              <a:gdLst>
                <a:gd name="T0" fmla="*/ 416 w 584"/>
                <a:gd name="T1" fmla="*/ 298 h 391"/>
                <a:gd name="T2" fmla="*/ 445 w 584"/>
                <a:gd name="T3" fmla="*/ 306 h 391"/>
                <a:gd name="T4" fmla="*/ 476 w 584"/>
                <a:gd name="T5" fmla="*/ 316 h 391"/>
                <a:gd name="T6" fmla="*/ 523 w 584"/>
                <a:gd name="T7" fmla="*/ 330 h 391"/>
                <a:gd name="T8" fmla="*/ 537 w 584"/>
                <a:gd name="T9" fmla="*/ 335 h 391"/>
                <a:gd name="T10" fmla="*/ 551 w 584"/>
                <a:gd name="T11" fmla="*/ 340 h 391"/>
                <a:gd name="T12" fmla="*/ 560 w 584"/>
                <a:gd name="T13" fmla="*/ 344 h 391"/>
                <a:gd name="T14" fmla="*/ 569 w 584"/>
                <a:gd name="T15" fmla="*/ 348 h 391"/>
                <a:gd name="T16" fmla="*/ 575 w 584"/>
                <a:gd name="T17" fmla="*/ 352 h 391"/>
                <a:gd name="T18" fmla="*/ 581 w 584"/>
                <a:gd name="T19" fmla="*/ 355 h 391"/>
                <a:gd name="T20" fmla="*/ 584 w 584"/>
                <a:gd name="T21" fmla="*/ 358 h 391"/>
                <a:gd name="T22" fmla="*/ 584 w 584"/>
                <a:gd name="T23" fmla="*/ 359 h 391"/>
                <a:gd name="T24" fmla="*/ 581 w 584"/>
                <a:gd name="T25" fmla="*/ 362 h 391"/>
                <a:gd name="T26" fmla="*/ 577 w 584"/>
                <a:gd name="T27" fmla="*/ 363 h 391"/>
                <a:gd name="T28" fmla="*/ 570 w 584"/>
                <a:gd name="T29" fmla="*/ 366 h 391"/>
                <a:gd name="T30" fmla="*/ 560 w 584"/>
                <a:gd name="T31" fmla="*/ 369 h 391"/>
                <a:gd name="T32" fmla="*/ 548 w 584"/>
                <a:gd name="T33" fmla="*/ 371 h 391"/>
                <a:gd name="T34" fmla="*/ 534 w 584"/>
                <a:gd name="T35" fmla="*/ 374 h 391"/>
                <a:gd name="T36" fmla="*/ 516 w 584"/>
                <a:gd name="T37" fmla="*/ 377 h 391"/>
                <a:gd name="T38" fmla="*/ 495 w 584"/>
                <a:gd name="T39" fmla="*/ 381 h 391"/>
                <a:gd name="T40" fmla="*/ 474 w 584"/>
                <a:gd name="T41" fmla="*/ 384 h 391"/>
                <a:gd name="T42" fmla="*/ 456 w 584"/>
                <a:gd name="T43" fmla="*/ 385 h 391"/>
                <a:gd name="T44" fmla="*/ 438 w 584"/>
                <a:gd name="T45" fmla="*/ 388 h 391"/>
                <a:gd name="T46" fmla="*/ 423 w 584"/>
                <a:gd name="T47" fmla="*/ 389 h 391"/>
                <a:gd name="T48" fmla="*/ 409 w 584"/>
                <a:gd name="T49" fmla="*/ 391 h 391"/>
                <a:gd name="T50" fmla="*/ 397 w 584"/>
                <a:gd name="T51" fmla="*/ 391 h 391"/>
                <a:gd name="T52" fmla="*/ 386 w 584"/>
                <a:gd name="T53" fmla="*/ 389 h 391"/>
                <a:gd name="T54" fmla="*/ 376 w 584"/>
                <a:gd name="T55" fmla="*/ 389 h 391"/>
                <a:gd name="T56" fmla="*/ 358 w 584"/>
                <a:gd name="T57" fmla="*/ 385 h 391"/>
                <a:gd name="T58" fmla="*/ 342 w 584"/>
                <a:gd name="T59" fmla="*/ 378 h 391"/>
                <a:gd name="T60" fmla="*/ 328 w 584"/>
                <a:gd name="T61" fmla="*/ 370 h 391"/>
                <a:gd name="T62" fmla="*/ 315 w 584"/>
                <a:gd name="T63" fmla="*/ 359 h 391"/>
                <a:gd name="T64" fmla="*/ 310 w 584"/>
                <a:gd name="T65" fmla="*/ 356 h 391"/>
                <a:gd name="T66" fmla="*/ 304 w 584"/>
                <a:gd name="T67" fmla="*/ 349 h 391"/>
                <a:gd name="T68" fmla="*/ 295 w 584"/>
                <a:gd name="T69" fmla="*/ 341 h 391"/>
                <a:gd name="T70" fmla="*/ 285 w 584"/>
                <a:gd name="T71" fmla="*/ 330 h 391"/>
                <a:gd name="T72" fmla="*/ 271 w 584"/>
                <a:gd name="T73" fmla="*/ 316 h 391"/>
                <a:gd name="T74" fmla="*/ 257 w 584"/>
                <a:gd name="T75" fmla="*/ 301 h 391"/>
                <a:gd name="T76" fmla="*/ 241 w 584"/>
                <a:gd name="T77" fmla="*/ 281 h 391"/>
                <a:gd name="T78" fmla="*/ 221 w 584"/>
                <a:gd name="T79" fmla="*/ 261 h 391"/>
                <a:gd name="T80" fmla="*/ 200 w 584"/>
                <a:gd name="T81" fmla="*/ 237 h 391"/>
                <a:gd name="T82" fmla="*/ 178 w 584"/>
                <a:gd name="T83" fmla="*/ 212 h 391"/>
                <a:gd name="T84" fmla="*/ 153 w 584"/>
                <a:gd name="T85" fmla="*/ 183 h 391"/>
                <a:gd name="T86" fmla="*/ 127 w 584"/>
                <a:gd name="T87" fmla="*/ 153 h 391"/>
                <a:gd name="T88" fmla="*/ 98 w 584"/>
                <a:gd name="T89" fmla="*/ 120 h 391"/>
                <a:gd name="T90" fmla="*/ 68 w 584"/>
                <a:gd name="T91" fmla="*/ 84 h 391"/>
                <a:gd name="T92" fmla="*/ 34 w 584"/>
                <a:gd name="T93" fmla="*/ 45 h 391"/>
                <a:gd name="T94" fmla="*/ 0 w 584"/>
                <a:gd name="T95" fmla="*/ 5 h 391"/>
                <a:gd name="T96" fmla="*/ 59 w 584"/>
                <a:gd name="T97" fmla="*/ 21 h 391"/>
                <a:gd name="T98" fmla="*/ 99 w 584"/>
                <a:gd name="T99" fmla="*/ 60 h 391"/>
                <a:gd name="T100" fmla="*/ 135 w 584"/>
                <a:gd name="T101" fmla="*/ 96 h 391"/>
                <a:gd name="T102" fmla="*/ 170 w 584"/>
                <a:gd name="T103" fmla="*/ 126 h 391"/>
                <a:gd name="T104" fmla="*/ 200 w 584"/>
                <a:gd name="T105" fmla="*/ 154 h 391"/>
                <a:gd name="T106" fmla="*/ 228 w 584"/>
                <a:gd name="T107" fmla="*/ 178 h 391"/>
                <a:gd name="T108" fmla="*/ 253 w 584"/>
                <a:gd name="T109" fmla="*/ 198 h 391"/>
                <a:gd name="T110" fmla="*/ 275 w 584"/>
                <a:gd name="T111" fmla="*/ 215 h 391"/>
                <a:gd name="T112" fmla="*/ 301 w 584"/>
                <a:gd name="T113" fmla="*/ 234 h 391"/>
                <a:gd name="T114" fmla="*/ 333 w 584"/>
                <a:gd name="T115" fmla="*/ 255 h 391"/>
                <a:gd name="T116" fmla="*/ 362 w 584"/>
                <a:gd name="T117" fmla="*/ 273 h 391"/>
                <a:gd name="T118" fmla="*/ 390 w 584"/>
                <a:gd name="T119" fmla="*/ 287 h 391"/>
                <a:gd name="T120" fmla="*/ 404 w 584"/>
                <a:gd name="T121" fmla="*/ 293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4" h="391">
                  <a:moveTo>
                    <a:pt x="404" y="293"/>
                  </a:moveTo>
                  <a:lnTo>
                    <a:pt x="416" y="298"/>
                  </a:lnTo>
                  <a:lnTo>
                    <a:pt x="430" y="302"/>
                  </a:lnTo>
                  <a:lnTo>
                    <a:pt x="445" y="306"/>
                  </a:lnTo>
                  <a:lnTo>
                    <a:pt x="461" y="312"/>
                  </a:lnTo>
                  <a:lnTo>
                    <a:pt x="476" y="316"/>
                  </a:lnTo>
                  <a:lnTo>
                    <a:pt x="491" y="322"/>
                  </a:lnTo>
                  <a:lnTo>
                    <a:pt x="523" y="330"/>
                  </a:lnTo>
                  <a:lnTo>
                    <a:pt x="530" y="333"/>
                  </a:lnTo>
                  <a:lnTo>
                    <a:pt x="537" y="335"/>
                  </a:lnTo>
                  <a:lnTo>
                    <a:pt x="544" y="337"/>
                  </a:lnTo>
                  <a:lnTo>
                    <a:pt x="551" y="340"/>
                  </a:lnTo>
                  <a:lnTo>
                    <a:pt x="556" y="342"/>
                  </a:lnTo>
                  <a:lnTo>
                    <a:pt x="560" y="344"/>
                  </a:lnTo>
                  <a:lnTo>
                    <a:pt x="566" y="347"/>
                  </a:lnTo>
                  <a:lnTo>
                    <a:pt x="569" y="348"/>
                  </a:lnTo>
                  <a:lnTo>
                    <a:pt x="573" y="351"/>
                  </a:lnTo>
                  <a:lnTo>
                    <a:pt x="575" y="352"/>
                  </a:lnTo>
                  <a:lnTo>
                    <a:pt x="578" y="353"/>
                  </a:lnTo>
                  <a:lnTo>
                    <a:pt x="581" y="355"/>
                  </a:lnTo>
                  <a:lnTo>
                    <a:pt x="582" y="356"/>
                  </a:lnTo>
                  <a:lnTo>
                    <a:pt x="584" y="358"/>
                  </a:lnTo>
                  <a:lnTo>
                    <a:pt x="584" y="359"/>
                  </a:lnTo>
                  <a:lnTo>
                    <a:pt x="584" y="359"/>
                  </a:lnTo>
                  <a:lnTo>
                    <a:pt x="584" y="360"/>
                  </a:lnTo>
                  <a:lnTo>
                    <a:pt x="581" y="362"/>
                  </a:lnTo>
                  <a:lnTo>
                    <a:pt x="580" y="362"/>
                  </a:lnTo>
                  <a:lnTo>
                    <a:pt x="577" y="363"/>
                  </a:lnTo>
                  <a:lnTo>
                    <a:pt x="574" y="365"/>
                  </a:lnTo>
                  <a:lnTo>
                    <a:pt x="570" y="366"/>
                  </a:lnTo>
                  <a:lnTo>
                    <a:pt x="566" y="367"/>
                  </a:lnTo>
                  <a:lnTo>
                    <a:pt x="560" y="369"/>
                  </a:lnTo>
                  <a:lnTo>
                    <a:pt x="555" y="370"/>
                  </a:lnTo>
                  <a:lnTo>
                    <a:pt x="548" y="371"/>
                  </a:lnTo>
                  <a:lnTo>
                    <a:pt x="541" y="373"/>
                  </a:lnTo>
                  <a:lnTo>
                    <a:pt x="534" y="374"/>
                  </a:lnTo>
                  <a:lnTo>
                    <a:pt x="524" y="376"/>
                  </a:lnTo>
                  <a:lnTo>
                    <a:pt x="516" y="377"/>
                  </a:lnTo>
                  <a:lnTo>
                    <a:pt x="506" y="378"/>
                  </a:lnTo>
                  <a:lnTo>
                    <a:pt x="495" y="381"/>
                  </a:lnTo>
                  <a:lnTo>
                    <a:pt x="486" y="382"/>
                  </a:lnTo>
                  <a:lnTo>
                    <a:pt x="474" y="384"/>
                  </a:lnTo>
                  <a:lnTo>
                    <a:pt x="465" y="385"/>
                  </a:lnTo>
                  <a:lnTo>
                    <a:pt x="456" y="385"/>
                  </a:lnTo>
                  <a:lnTo>
                    <a:pt x="447" y="387"/>
                  </a:lnTo>
                  <a:lnTo>
                    <a:pt x="438" y="388"/>
                  </a:lnTo>
                  <a:lnTo>
                    <a:pt x="430" y="389"/>
                  </a:lnTo>
                  <a:lnTo>
                    <a:pt x="423" y="389"/>
                  </a:lnTo>
                  <a:lnTo>
                    <a:pt x="416" y="389"/>
                  </a:lnTo>
                  <a:lnTo>
                    <a:pt x="409" y="391"/>
                  </a:lnTo>
                  <a:lnTo>
                    <a:pt x="402" y="391"/>
                  </a:lnTo>
                  <a:lnTo>
                    <a:pt x="397" y="391"/>
                  </a:lnTo>
                  <a:lnTo>
                    <a:pt x="391" y="391"/>
                  </a:lnTo>
                  <a:lnTo>
                    <a:pt x="386" y="389"/>
                  </a:lnTo>
                  <a:lnTo>
                    <a:pt x="380" y="389"/>
                  </a:lnTo>
                  <a:lnTo>
                    <a:pt x="376" y="389"/>
                  </a:lnTo>
                  <a:lnTo>
                    <a:pt x="367" y="387"/>
                  </a:lnTo>
                  <a:lnTo>
                    <a:pt x="358" y="385"/>
                  </a:lnTo>
                  <a:lnTo>
                    <a:pt x="350" y="382"/>
                  </a:lnTo>
                  <a:lnTo>
                    <a:pt x="342" y="378"/>
                  </a:lnTo>
                  <a:lnTo>
                    <a:pt x="335" y="376"/>
                  </a:lnTo>
                  <a:lnTo>
                    <a:pt x="328" y="370"/>
                  </a:lnTo>
                  <a:lnTo>
                    <a:pt x="321" y="366"/>
                  </a:lnTo>
                  <a:lnTo>
                    <a:pt x="315" y="359"/>
                  </a:lnTo>
                  <a:lnTo>
                    <a:pt x="313" y="358"/>
                  </a:lnTo>
                  <a:lnTo>
                    <a:pt x="310" y="356"/>
                  </a:lnTo>
                  <a:lnTo>
                    <a:pt x="307" y="353"/>
                  </a:lnTo>
                  <a:lnTo>
                    <a:pt x="304" y="349"/>
                  </a:lnTo>
                  <a:lnTo>
                    <a:pt x="300" y="347"/>
                  </a:lnTo>
                  <a:lnTo>
                    <a:pt x="295" y="341"/>
                  </a:lnTo>
                  <a:lnTo>
                    <a:pt x="290" y="335"/>
                  </a:lnTo>
                  <a:lnTo>
                    <a:pt x="285" y="330"/>
                  </a:lnTo>
                  <a:lnTo>
                    <a:pt x="278" y="323"/>
                  </a:lnTo>
                  <a:lnTo>
                    <a:pt x="271" y="316"/>
                  </a:lnTo>
                  <a:lnTo>
                    <a:pt x="264" y="309"/>
                  </a:lnTo>
                  <a:lnTo>
                    <a:pt x="257" y="301"/>
                  </a:lnTo>
                  <a:lnTo>
                    <a:pt x="249" y="291"/>
                  </a:lnTo>
                  <a:lnTo>
                    <a:pt x="241" y="281"/>
                  </a:lnTo>
                  <a:lnTo>
                    <a:pt x="231" y="272"/>
                  </a:lnTo>
                  <a:lnTo>
                    <a:pt x="221" y="261"/>
                  </a:lnTo>
                  <a:lnTo>
                    <a:pt x="211" y="250"/>
                  </a:lnTo>
                  <a:lnTo>
                    <a:pt x="200" y="237"/>
                  </a:lnTo>
                  <a:lnTo>
                    <a:pt x="189" y="225"/>
                  </a:lnTo>
                  <a:lnTo>
                    <a:pt x="178" y="212"/>
                  </a:lnTo>
                  <a:lnTo>
                    <a:pt x="166" y="198"/>
                  </a:lnTo>
                  <a:lnTo>
                    <a:pt x="153" y="183"/>
                  </a:lnTo>
                  <a:lnTo>
                    <a:pt x="140" y="168"/>
                  </a:lnTo>
                  <a:lnTo>
                    <a:pt x="127" y="153"/>
                  </a:lnTo>
                  <a:lnTo>
                    <a:pt x="112" y="136"/>
                  </a:lnTo>
                  <a:lnTo>
                    <a:pt x="98" y="120"/>
                  </a:lnTo>
                  <a:lnTo>
                    <a:pt x="83" y="102"/>
                  </a:lnTo>
                  <a:lnTo>
                    <a:pt x="68" y="84"/>
                  </a:lnTo>
                  <a:lnTo>
                    <a:pt x="51" y="64"/>
                  </a:lnTo>
                  <a:lnTo>
                    <a:pt x="34" y="45"/>
                  </a:lnTo>
                  <a:lnTo>
                    <a:pt x="18" y="25"/>
                  </a:lnTo>
                  <a:lnTo>
                    <a:pt x="0" y="5"/>
                  </a:lnTo>
                  <a:lnTo>
                    <a:pt x="39" y="0"/>
                  </a:lnTo>
                  <a:lnTo>
                    <a:pt x="59" y="21"/>
                  </a:lnTo>
                  <a:lnTo>
                    <a:pt x="80" y="41"/>
                  </a:lnTo>
                  <a:lnTo>
                    <a:pt x="99" y="60"/>
                  </a:lnTo>
                  <a:lnTo>
                    <a:pt x="117" y="78"/>
                  </a:lnTo>
                  <a:lnTo>
                    <a:pt x="135" y="96"/>
                  </a:lnTo>
                  <a:lnTo>
                    <a:pt x="153" y="111"/>
                  </a:lnTo>
                  <a:lnTo>
                    <a:pt x="170" y="126"/>
                  </a:lnTo>
                  <a:lnTo>
                    <a:pt x="185" y="142"/>
                  </a:lnTo>
                  <a:lnTo>
                    <a:pt x="200" y="154"/>
                  </a:lnTo>
                  <a:lnTo>
                    <a:pt x="214" y="167"/>
                  </a:lnTo>
                  <a:lnTo>
                    <a:pt x="228" y="178"/>
                  </a:lnTo>
                  <a:lnTo>
                    <a:pt x="241" y="189"/>
                  </a:lnTo>
                  <a:lnTo>
                    <a:pt x="253" y="198"/>
                  </a:lnTo>
                  <a:lnTo>
                    <a:pt x="264" y="207"/>
                  </a:lnTo>
                  <a:lnTo>
                    <a:pt x="275" y="215"/>
                  </a:lnTo>
                  <a:lnTo>
                    <a:pt x="285" y="222"/>
                  </a:lnTo>
                  <a:lnTo>
                    <a:pt x="301" y="234"/>
                  </a:lnTo>
                  <a:lnTo>
                    <a:pt x="317" y="245"/>
                  </a:lnTo>
                  <a:lnTo>
                    <a:pt x="333" y="255"/>
                  </a:lnTo>
                  <a:lnTo>
                    <a:pt x="349" y="265"/>
                  </a:lnTo>
                  <a:lnTo>
                    <a:pt x="362" y="273"/>
                  </a:lnTo>
                  <a:lnTo>
                    <a:pt x="376" y="281"/>
                  </a:lnTo>
                  <a:lnTo>
                    <a:pt x="390" y="287"/>
                  </a:lnTo>
                  <a:lnTo>
                    <a:pt x="404" y="293"/>
                  </a:lnTo>
                  <a:lnTo>
                    <a:pt x="404" y="293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5" name="Freeform 57"/>
          <p:cNvSpPr/>
          <p:nvPr/>
        </p:nvSpPr>
        <p:spPr bwMode="auto">
          <a:xfrm>
            <a:off x="1843162" y="1934766"/>
            <a:ext cx="536326" cy="578168"/>
          </a:xfrm>
          <a:custGeom>
            <a:avLst/>
            <a:gdLst>
              <a:gd name="T0" fmla="*/ 161 w 281"/>
              <a:gd name="T1" fmla="*/ 92 h 305"/>
              <a:gd name="T2" fmla="*/ 170 w 281"/>
              <a:gd name="T3" fmla="*/ 68 h 305"/>
              <a:gd name="T4" fmla="*/ 176 w 281"/>
              <a:gd name="T5" fmla="*/ 49 h 305"/>
              <a:gd name="T6" fmla="*/ 177 w 281"/>
              <a:gd name="T7" fmla="*/ 35 h 305"/>
              <a:gd name="T8" fmla="*/ 175 w 281"/>
              <a:gd name="T9" fmla="*/ 24 h 305"/>
              <a:gd name="T10" fmla="*/ 172 w 281"/>
              <a:gd name="T11" fmla="*/ 18 h 305"/>
              <a:gd name="T12" fmla="*/ 172 w 281"/>
              <a:gd name="T13" fmla="*/ 13 h 305"/>
              <a:gd name="T14" fmla="*/ 173 w 281"/>
              <a:gd name="T15" fmla="*/ 8 h 305"/>
              <a:gd name="T16" fmla="*/ 173 w 281"/>
              <a:gd name="T17" fmla="*/ 6 h 305"/>
              <a:gd name="T18" fmla="*/ 176 w 281"/>
              <a:gd name="T19" fmla="*/ 3 h 305"/>
              <a:gd name="T20" fmla="*/ 181 w 281"/>
              <a:gd name="T21" fmla="*/ 2 h 305"/>
              <a:gd name="T22" fmla="*/ 188 w 281"/>
              <a:gd name="T23" fmla="*/ 0 h 305"/>
              <a:gd name="T24" fmla="*/ 198 w 281"/>
              <a:gd name="T25" fmla="*/ 2 h 305"/>
              <a:gd name="T26" fmla="*/ 209 w 281"/>
              <a:gd name="T27" fmla="*/ 4 h 305"/>
              <a:gd name="T28" fmla="*/ 224 w 281"/>
              <a:gd name="T29" fmla="*/ 10 h 305"/>
              <a:gd name="T30" fmla="*/ 242 w 281"/>
              <a:gd name="T31" fmla="*/ 17 h 305"/>
              <a:gd name="T32" fmla="*/ 258 w 281"/>
              <a:gd name="T33" fmla="*/ 26 h 305"/>
              <a:gd name="T34" fmla="*/ 269 w 281"/>
              <a:gd name="T35" fmla="*/ 33 h 305"/>
              <a:gd name="T36" fmla="*/ 277 w 281"/>
              <a:gd name="T37" fmla="*/ 42 h 305"/>
              <a:gd name="T38" fmla="*/ 281 w 281"/>
              <a:gd name="T39" fmla="*/ 50 h 305"/>
              <a:gd name="T40" fmla="*/ 280 w 281"/>
              <a:gd name="T41" fmla="*/ 60 h 305"/>
              <a:gd name="T42" fmla="*/ 276 w 281"/>
              <a:gd name="T43" fmla="*/ 69 h 305"/>
              <a:gd name="T44" fmla="*/ 269 w 281"/>
              <a:gd name="T45" fmla="*/ 79 h 305"/>
              <a:gd name="T46" fmla="*/ 262 w 281"/>
              <a:gd name="T47" fmla="*/ 89 h 305"/>
              <a:gd name="T48" fmla="*/ 256 w 281"/>
              <a:gd name="T49" fmla="*/ 96 h 305"/>
              <a:gd name="T50" fmla="*/ 249 w 281"/>
              <a:gd name="T51" fmla="*/ 103 h 305"/>
              <a:gd name="T52" fmla="*/ 241 w 281"/>
              <a:gd name="T53" fmla="*/ 112 h 305"/>
              <a:gd name="T54" fmla="*/ 230 w 281"/>
              <a:gd name="T55" fmla="*/ 123 h 305"/>
              <a:gd name="T56" fmla="*/ 217 w 281"/>
              <a:gd name="T57" fmla="*/ 134 h 305"/>
              <a:gd name="T58" fmla="*/ 205 w 281"/>
              <a:gd name="T59" fmla="*/ 148 h 305"/>
              <a:gd name="T60" fmla="*/ 190 w 281"/>
              <a:gd name="T61" fmla="*/ 163 h 305"/>
              <a:gd name="T62" fmla="*/ 173 w 281"/>
              <a:gd name="T63" fmla="*/ 180 h 305"/>
              <a:gd name="T64" fmla="*/ 140 w 281"/>
              <a:gd name="T65" fmla="*/ 212 h 305"/>
              <a:gd name="T66" fmla="*/ 109 w 281"/>
              <a:gd name="T67" fmla="*/ 240 h 305"/>
              <a:gd name="T68" fmla="*/ 80 w 281"/>
              <a:gd name="T69" fmla="*/ 262 h 305"/>
              <a:gd name="T70" fmla="*/ 54 w 281"/>
              <a:gd name="T71" fmla="*/ 280 h 305"/>
              <a:gd name="T72" fmla="*/ 42 w 281"/>
              <a:gd name="T73" fmla="*/ 288 h 305"/>
              <a:gd name="T74" fmla="*/ 31 w 281"/>
              <a:gd name="T75" fmla="*/ 294 h 305"/>
              <a:gd name="T76" fmla="*/ 22 w 281"/>
              <a:gd name="T77" fmla="*/ 299 h 305"/>
              <a:gd name="T78" fmla="*/ 14 w 281"/>
              <a:gd name="T79" fmla="*/ 302 h 305"/>
              <a:gd name="T80" fmla="*/ 8 w 281"/>
              <a:gd name="T81" fmla="*/ 303 h 305"/>
              <a:gd name="T82" fmla="*/ 3 w 281"/>
              <a:gd name="T83" fmla="*/ 305 h 305"/>
              <a:gd name="T84" fmla="*/ 2 w 281"/>
              <a:gd name="T85" fmla="*/ 303 h 305"/>
              <a:gd name="T86" fmla="*/ 0 w 281"/>
              <a:gd name="T87" fmla="*/ 302 h 305"/>
              <a:gd name="T88" fmla="*/ 0 w 281"/>
              <a:gd name="T89" fmla="*/ 299 h 305"/>
              <a:gd name="T90" fmla="*/ 2 w 281"/>
              <a:gd name="T91" fmla="*/ 295 h 305"/>
              <a:gd name="T92" fmla="*/ 7 w 281"/>
              <a:gd name="T93" fmla="*/ 288 h 305"/>
              <a:gd name="T94" fmla="*/ 14 w 281"/>
              <a:gd name="T95" fmla="*/ 280 h 305"/>
              <a:gd name="T96" fmla="*/ 22 w 281"/>
              <a:gd name="T97" fmla="*/ 269 h 305"/>
              <a:gd name="T98" fmla="*/ 33 w 281"/>
              <a:gd name="T99" fmla="*/ 256 h 305"/>
              <a:gd name="T100" fmla="*/ 47 w 281"/>
              <a:gd name="T101" fmla="*/ 242 h 305"/>
              <a:gd name="T102" fmla="*/ 61 w 281"/>
              <a:gd name="T103" fmla="*/ 226 h 305"/>
              <a:gd name="T104" fmla="*/ 91 w 281"/>
              <a:gd name="T105" fmla="*/ 195 h 305"/>
              <a:gd name="T106" fmla="*/ 116 w 281"/>
              <a:gd name="T107" fmla="*/ 163 h 305"/>
              <a:gd name="T108" fmla="*/ 137 w 281"/>
              <a:gd name="T109" fmla="*/ 134 h 305"/>
              <a:gd name="T110" fmla="*/ 154 w 281"/>
              <a:gd name="T111" fmla="*/ 10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81" h="305">
                <a:moveTo>
                  <a:pt x="154" y="105"/>
                </a:moveTo>
                <a:lnTo>
                  <a:pt x="161" y="92"/>
                </a:lnTo>
                <a:lnTo>
                  <a:pt x="166" y="79"/>
                </a:lnTo>
                <a:lnTo>
                  <a:pt x="170" y="68"/>
                </a:lnTo>
                <a:lnTo>
                  <a:pt x="175" y="58"/>
                </a:lnTo>
                <a:lnTo>
                  <a:pt x="176" y="49"/>
                </a:lnTo>
                <a:lnTo>
                  <a:pt x="177" y="42"/>
                </a:lnTo>
                <a:lnTo>
                  <a:pt x="177" y="35"/>
                </a:lnTo>
                <a:lnTo>
                  <a:pt x="177" y="29"/>
                </a:lnTo>
                <a:lnTo>
                  <a:pt x="175" y="24"/>
                </a:lnTo>
                <a:lnTo>
                  <a:pt x="173" y="21"/>
                </a:lnTo>
                <a:lnTo>
                  <a:pt x="172" y="18"/>
                </a:lnTo>
                <a:lnTo>
                  <a:pt x="172" y="15"/>
                </a:lnTo>
                <a:lnTo>
                  <a:pt x="172" y="13"/>
                </a:lnTo>
                <a:lnTo>
                  <a:pt x="172" y="11"/>
                </a:lnTo>
                <a:lnTo>
                  <a:pt x="173" y="8"/>
                </a:lnTo>
                <a:lnTo>
                  <a:pt x="173" y="7"/>
                </a:lnTo>
                <a:lnTo>
                  <a:pt x="173" y="6"/>
                </a:lnTo>
                <a:lnTo>
                  <a:pt x="175" y="4"/>
                </a:lnTo>
                <a:lnTo>
                  <a:pt x="176" y="3"/>
                </a:lnTo>
                <a:lnTo>
                  <a:pt x="179" y="2"/>
                </a:lnTo>
                <a:lnTo>
                  <a:pt x="181" y="2"/>
                </a:lnTo>
                <a:lnTo>
                  <a:pt x="184" y="0"/>
                </a:lnTo>
                <a:lnTo>
                  <a:pt x="188" y="0"/>
                </a:lnTo>
                <a:lnTo>
                  <a:pt x="192" y="0"/>
                </a:lnTo>
                <a:lnTo>
                  <a:pt x="198" y="2"/>
                </a:lnTo>
                <a:lnTo>
                  <a:pt x="204" y="3"/>
                </a:lnTo>
                <a:lnTo>
                  <a:pt x="209" y="4"/>
                </a:lnTo>
                <a:lnTo>
                  <a:pt x="216" y="6"/>
                </a:lnTo>
                <a:lnTo>
                  <a:pt x="224" y="10"/>
                </a:lnTo>
                <a:lnTo>
                  <a:pt x="233" y="13"/>
                </a:lnTo>
                <a:lnTo>
                  <a:pt x="242" y="17"/>
                </a:lnTo>
                <a:lnTo>
                  <a:pt x="251" y="22"/>
                </a:lnTo>
                <a:lnTo>
                  <a:pt x="258" y="26"/>
                </a:lnTo>
                <a:lnTo>
                  <a:pt x="263" y="31"/>
                </a:lnTo>
                <a:lnTo>
                  <a:pt x="269" y="33"/>
                </a:lnTo>
                <a:lnTo>
                  <a:pt x="273" y="38"/>
                </a:lnTo>
                <a:lnTo>
                  <a:pt x="277" y="42"/>
                </a:lnTo>
                <a:lnTo>
                  <a:pt x="278" y="46"/>
                </a:lnTo>
                <a:lnTo>
                  <a:pt x="281" y="50"/>
                </a:lnTo>
                <a:lnTo>
                  <a:pt x="280" y="56"/>
                </a:lnTo>
                <a:lnTo>
                  <a:pt x="280" y="60"/>
                </a:lnTo>
                <a:lnTo>
                  <a:pt x="278" y="65"/>
                </a:lnTo>
                <a:lnTo>
                  <a:pt x="276" y="69"/>
                </a:lnTo>
                <a:lnTo>
                  <a:pt x="273" y="74"/>
                </a:lnTo>
                <a:lnTo>
                  <a:pt x="269" y="79"/>
                </a:lnTo>
                <a:lnTo>
                  <a:pt x="266" y="83"/>
                </a:lnTo>
                <a:lnTo>
                  <a:pt x="262" y="89"/>
                </a:lnTo>
                <a:lnTo>
                  <a:pt x="259" y="92"/>
                </a:lnTo>
                <a:lnTo>
                  <a:pt x="256" y="96"/>
                </a:lnTo>
                <a:lnTo>
                  <a:pt x="253" y="98"/>
                </a:lnTo>
                <a:lnTo>
                  <a:pt x="249" y="103"/>
                </a:lnTo>
                <a:lnTo>
                  <a:pt x="245" y="108"/>
                </a:lnTo>
                <a:lnTo>
                  <a:pt x="241" y="112"/>
                </a:lnTo>
                <a:lnTo>
                  <a:pt x="235" y="118"/>
                </a:lnTo>
                <a:lnTo>
                  <a:pt x="230" y="123"/>
                </a:lnTo>
                <a:lnTo>
                  <a:pt x="224" y="129"/>
                </a:lnTo>
                <a:lnTo>
                  <a:pt x="217" y="134"/>
                </a:lnTo>
                <a:lnTo>
                  <a:pt x="212" y="141"/>
                </a:lnTo>
                <a:lnTo>
                  <a:pt x="205" y="148"/>
                </a:lnTo>
                <a:lnTo>
                  <a:pt x="197" y="155"/>
                </a:lnTo>
                <a:lnTo>
                  <a:pt x="190" y="163"/>
                </a:lnTo>
                <a:lnTo>
                  <a:pt x="181" y="172"/>
                </a:lnTo>
                <a:lnTo>
                  <a:pt x="173" y="180"/>
                </a:lnTo>
                <a:lnTo>
                  <a:pt x="157" y="197"/>
                </a:lnTo>
                <a:lnTo>
                  <a:pt x="140" y="212"/>
                </a:lnTo>
                <a:lnTo>
                  <a:pt x="125" y="227"/>
                </a:lnTo>
                <a:lnTo>
                  <a:pt x="109" y="240"/>
                </a:lnTo>
                <a:lnTo>
                  <a:pt x="94" y="252"/>
                </a:lnTo>
                <a:lnTo>
                  <a:pt x="80" y="262"/>
                </a:lnTo>
                <a:lnTo>
                  <a:pt x="67" y="271"/>
                </a:lnTo>
                <a:lnTo>
                  <a:pt x="54" y="280"/>
                </a:lnTo>
                <a:lnTo>
                  <a:pt x="47" y="284"/>
                </a:lnTo>
                <a:lnTo>
                  <a:pt x="42" y="288"/>
                </a:lnTo>
                <a:lnTo>
                  <a:pt x="36" y="291"/>
                </a:lnTo>
                <a:lnTo>
                  <a:pt x="31" y="294"/>
                </a:lnTo>
                <a:lnTo>
                  <a:pt x="26" y="296"/>
                </a:lnTo>
                <a:lnTo>
                  <a:pt x="22" y="299"/>
                </a:lnTo>
                <a:lnTo>
                  <a:pt x="18" y="301"/>
                </a:lnTo>
                <a:lnTo>
                  <a:pt x="14" y="302"/>
                </a:lnTo>
                <a:lnTo>
                  <a:pt x="11" y="303"/>
                </a:lnTo>
                <a:lnTo>
                  <a:pt x="8" y="303"/>
                </a:lnTo>
                <a:lnTo>
                  <a:pt x="6" y="305"/>
                </a:lnTo>
                <a:lnTo>
                  <a:pt x="3" y="305"/>
                </a:lnTo>
                <a:lnTo>
                  <a:pt x="2" y="305"/>
                </a:lnTo>
                <a:lnTo>
                  <a:pt x="2" y="303"/>
                </a:lnTo>
                <a:lnTo>
                  <a:pt x="0" y="303"/>
                </a:lnTo>
                <a:lnTo>
                  <a:pt x="0" y="302"/>
                </a:lnTo>
                <a:lnTo>
                  <a:pt x="0" y="301"/>
                </a:lnTo>
                <a:lnTo>
                  <a:pt x="0" y="299"/>
                </a:lnTo>
                <a:lnTo>
                  <a:pt x="0" y="296"/>
                </a:lnTo>
                <a:lnTo>
                  <a:pt x="2" y="295"/>
                </a:lnTo>
                <a:lnTo>
                  <a:pt x="4" y="291"/>
                </a:lnTo>
                <a:lnTo>
                  <a:pt x="7" y="288"/>
                </a:lnTo>
                <a:lnTo>
                  <a:pt x="10" y="284"/>
                </a:lnTo>
                <a:lnTo>
                  <a:pt x="14" y="280"/>
                </a:lnTo>
                <a:lnTo>
                  <a:pt x="18" y="274"/>
                </a:lnTo>
                <a:lnTo>
                  <a:pt x="22" y="269"/>
                </a:lnTo>
                <a:lnTo>
                  <a:pt x="28" y="263"/>
                </a:lnTo>
                <a:lnTo>
                  <a:pt x="33" y="256"/>
                </a:lnTo>
                <a:lnTo>
                  <a:pt x="40" y="249"/>
                </a:lnTo>
                <a:lnTo>
                  <a:pt x="47" y="242"/>
                </a:lnTo>
                <a:lnTo>
                  <a:pt x="54" y="234"/>
                </a:lnTo>
                <a:lnTo>
                  <a:pt x="61" y="226"/>
                </a:lnTo>
                <a:lnTo>
                  <a:pt x="76" y="211"/>
                </a:lnTo>
                <a:lnTo>
                  <a:pt x="91" y="195"/>
                </a:lnTo>
                <a:lnTo>
                  <a:pt x="104" y="179"/>
                </a:lnTo>
                <a:lnTo>
                  <a:pt x="116" y="163"/>
                </a:lnTo>
                <a:lnTo>
                  <a:pt x="127" y="148"/>
                </a:lnTo>
                <a:lnTo>
                  <a:pt x="137" y="134"/>
                </a:lnTo>
                <a:lnTo>
                  <a:pt x="145" y="119"/>
                </a:lnTo>
                <a:lnTo>
                  <a:pt x="154" y="105"/>
                </a:lnTo>
                <a:lnTo>
                  <a:pt x="154" y="105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Freeform 58"/>
          <p:cNvSpPr/>
          <p:nvPr/>
        </p:nvSpPr>
        <p:spPr bwMode="auto">
          <a:xfrm>
            <a:off x="1226957" y="2493914"/>
            <a:ext cx="1456830" cy="308104"/>
          </a:xfrm>
          <a:custGeom>
            <a:avLst/>
            <a:gdLst>
              <a:gd name="T0" fmla="*/ 123 w 766"/>
              <a:gd name="T1" fmla="*/ 156 h 162"/>
              <a:gd name="T2" fmla="*/ 99 w 766"/>
              <a:gd name="T3" fmla="*/ 160 h 162"/>
              <a:gd name="T4" fmla="*/ 82 w 766"/>
              <a:gd name="T5" fmla="*/ 162 h 162"/>
              <a:gd name="T6" fmla="*/ 65 w 766"/>
              <a:gd name="T7" fmla="*/ 160 h 162"/>
              <a:gd name="T8" fmla="*/ 46 w 766"/>
              <a:gd name="T9" fmla="*/ 153 h 162"/>
              <a:gd name="T10" fmla="*/ 25 w 766"/>
              <a:gd name="T11" fmla="*/ 141 h 162"/>
              <a:gd name="T12" fmla="*/ 10 w 766"/>
              <a:gd name="T13" fmla="*/ 128 h 162"/>
              <a:gd name="T14" fmla="*/ 2 w 766"/>
              <a:gd name="T15" fmla="*/ 119 h 162"/>
              <a:gd name="T16" fmla="*/ 0 w 766"/>
              <a:gd name="T17" fmla="*/ 114 h 162"/>
              <a:gd name="T18" fmla="*/ 3 w 766"/>
              <a:gd name="T19" fmla="*/ 112 h 162"/>
              <a:gd name="T20" fmla="*/ 9 w 766"/>
              <a:gd name="T21" fmla="*/ 110 h 162"/>
              <a:gd name="T22" fmla="*/ 20 w 766"/>
              <a:gd name="T23" fmla="*/ 108 h 162"/>
              <a:gd name="T24" fmla="*/ 32 w 766"/>
              <a:gd name="T25" fmla="*/ 105 h 162"/>
              <a:gd name="T26" fmla="*/ 64 w 766"/>
              <a:gd name="T27" fmla="*/ 103 h 162"/>
              <a:gd name="T28" fmla="*/ 114 w 766"/>
              <a:gd name="T29" fmla="*/ 101 h 162"/>
              <a:gd name="T30" fmla="*/ 146 w 766"/>
              <a:gd name="T31" fmla="*/ 96 h 162"/>
              <a:gd name="T32" fmla="*/ 186 w 766"/>
              <a:gd name="T33" fmla="*/ 91 h 162"/>
              <a:gd name="T34" fmla="*/ 226 w 766"/>
              <a:gd name="T35" fmla="*/ 84 h 162"/>
              <a:gd name="T36" fmla="*/ 255 w 766"/>
              <a:gd name="T37" fmla="*/ 78 h 162"/>
              <a:gd name="T38" fmla="*/ 290 w 766"/>
              <a:gd name="T39" fmla="*/ 72 h 162"/>
              <a:gd name="T40" fmla="*/ 331 w 766"/>
              <a:gd name="T41" fmla="*/ 63 h 162"/>
              <a:gd name="T42" fmla="*/ 379 w 766"/>
              <a:gd name="T43" fmla="*/ 54 h 162"/>
              <a:gd name="T44" fmla="*/ 436 w 766"/>
              <a:gd name="T45" fmla="*/ 41 h 162"/>
              <a:gd name="T46" fmla="*/ 499 w 766"/>
              <a:gd name="T47" fmla="*/ 29 h 162"/>
              <a:gd name="T48" fmla="*/ 552 w 766"/>
              <a:gd name="T49" fmla="*/ 18 h 162"/>
              <a:gd name="T50" fmla="*/ 598 w 766"/>
              <a:gd name="T51" fmla="*/ 9 h 162"/>
              <a:gd name="T52" fmla="*/ 633 w 766"/>
              <a:gd name="T53" fmla="*/ 4 h 162"/>
              <a:gd name="T54" fmla="*/ 658 w 766"/>
              <a:gd name="T55" fmla="*/ 0 h 162"/>
              <a:gd name="T56" fmla="*/ 674 w 766"/>
              <a:gd name="T57" fmla="*/ 0 h 162"/>
              <a:gd name="T58" fmla="*/ 692 w 766"/>
              <a:gd name="T59" fmla="*/ 1 h 162"/>
              <a:gd name="T60" fmla="*/ 714 w 766"/>
              <a:gd name="T61" fmla="*/ 8 h 162"/>
              <a:gd name="T62" fmla="*/ 739 w 766"/>
              <a:gd name="T63" fmla="*/ 20 h 162"/>
              <a:gd name="T64" fmla="*/ 757 w 766"/>
              <a:gd name="T65" fmla="*/ 33 h 162"/>
              <a:gd name="T66" fmla="*/ 766 w 766"/>
              <a:gd name="T67" fmla="*/ 42 h 162"/>
              <a:gd name="T68" fmla="*/ 764 w 766"/>
              <a:gd name="T69" fmla="*/ 51 h 162"/>
              <a:gd name="T70" fmla="*/ 757 w 766"/>
              <a:gd name="T71" fmla="*/ 59 h 162"/>
              <a:gd name="T72" fmla="*/ 746 w 766"/>
              <a:gd name="T73" fmla="*/ 66 h 162"/>
              <a:gd name="T74" fmla="*/ 737 w 766"/>
              <a:gd name="T75" fmla="*/ 67 h 162"/>
              <a:gd name="T76" fmla="*/ 723 w 766"/>
              <a:gd name="T77" fmla="*/ 70 h 162"/>
              <a:gd name="T78" fmla="*/ 706 w 766"/>
              <a:gd name="T79" fmla="*/ 72 h 162"/>
              <a:gd name="T80" fmla="*/ 687 w 766"/>
              <a:gd name="T81" fmla="*/ 73 h 162"/>
              <a:gd name="T82" fmla="*/ 663 w 766"/>
              <a:gd name="T83" fmla="*/ 74 h 162"/>
              <a:gd name="T84" fmla="*/ 616 w 766"/>
              <a:gd name="T85" fmla="*/ 74 h 162"/>
              <a:gd name="T86" fmla="*/ 555 w 766"/>
              <a:gd name="T87" fmla="*/ 78 h 162"/>
              <a:gd name="T88" fmla="*/ 489 w 766"/>
              <a:gd name="T89" fmla="*/ 83 h 162"/>
              <a:gd name="T90" fmla="*/ 391 w 766"/>
              <a:gd name="T91" fmla="*/ 98 h 162"/>
              <a:gd name="T92" fmla="*/ 277 w 766"/>
              <a:gd name="T93" fmla="*/ 119 h 162"/>
              <a:gd name="T94" fmla="*/ 241 w 766"/>
              <a:gd name="T95" fmla="*/ 128 h 162"/>
              <a:gd name="T96" fmla="*/ 211 w 766"/>
              <a:gd name="T97" fmla="*/ 135 h 162"/>
              <a:gd name="T98" fmla="*/ 183 w 766"/>
              <a:gd name="T99" fmla="*/ 142 h 162"/>
              <a:gd name="T100" fmla="*/ 161 w 766"/>
              <a:gd name="T101" fmla="*/ 148 h 162"/>
              <a:gd name="T102" fmla="*/ 143 w 766"/>
              <a:gd name="T103" fmla="*/ 153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66" h="162">
                <a:moveTo>
                  <a:pt x="143" y="153"/>
                </a:moveTo>
                <a:lnTo>
                  <a:pt x="133" y="155"/>
                </a:lnTo>
                <a:lnTo>
                  <a:pt x="123" y="156"/>
                </a:lnTo>
                <a:lnTo>
                  <a:pt x="115" y="159"/>
                </a:lnTo>
                <a:lnTo>
                  <a:pt x="107" y="159"/>
                </a:lnTo>
                <a:lnTo>
                  <a:pt x="99" y="160"/>
                </a:lnTo>
                <a:lnTo>
                  <a:pt x="93" y="162"/>
                </a:lnTo>
                <a:lnTo>
                  <a:pt x="86" y="162"/>
                </a:lnTo>
                <a:lnTo>
                  <a:pt x="82" y="162"/>
                </a:lnTo>
                <a:lnTo>
                  <a:pt x="78" y="162"/>
                </a:lnTo>
                <a:lnTo>
                  <a:pt x="72" y="162"/>
                </a:lnTo>
                <a:lnTo>
                  <a:pt x="65" y="160"/>
                </a:lnTo>
                <a:lnTo>
                  <a:pt x="60" y="159"/>
                </a:lnTo>
                <a:lnTo>
                  <a:pt x="53" y="156"/>
                </a:lnTo>
                <a:lnTo>
                  <a:pt x="46" y="153"/>
                </a:lnTo>
                <a:lnTo>
                  <a:pt x="39" y="149"/>
                </a:lnTo>
                <a:lnTo>
                  <a:pt x="32" y="145"/>
                </a:lnTo>
                <a:lnTo>
                  <a:pt x="25" y="141"/>
                </a:lnTo>
                <a:lnTo>
                  <a:pt x="18" y="137"/>
                </a:lnTo>
                <a:lnTo>
                  <a:pt x="14" y="132"/>
                </a:lnTo>
                <a:lnTo>
                  <a:pt x="10" y="128"/>
                </a:lnTo>
                <a:lnTo>
                  <a:pt x="6" y="126"/>
                </a:lnTo>
                <a:lnTo>
                  <a:pt x="3" y="123"/>
                </a:lnTo>
                <a:lnTo>
                  <a:pt x="2" y="119"/>
                </a:lnTo>
                <a:lnTo>
                  <a:pt x="2" y="116"/>
                </a:lnTo>
                <a:lnTo>
                  <a:pt x="0" y="114"/>
                </a:lnTo>
                <a:lnTo>
                  <a:pt x="0" y="114"/>
                </a:lnTo>
                <a:lnTo>
                  <a:pt x="0" y="113"/>
                </a:lnTo>
                <a:lnTo>
                  <a:pt x="2" y="113"/>
                </a:lnTo>
                <a:lnTo>
                  <a:pt x="3" y="112"/>
                </a:lnTo>
                <a:lnTo>
                  <a:pt x="4" y="112"/>
                </a:lnTo>
                <a:lnTo>
                  <a:pt x="7" y="110"/>
                </a:lnTo>
                <a:lnTo>
                  <a:pt x="9" y="110"/>
                </a:lnTo>
                <a:lnTo>
                  <a:pt x="13" y="109"/>
                </a:lnTo>
                <a:lnTo>
                  <a:pt x="15" y="108"/>
                </a:lnTo>
                <a:lnTo>
                  <a:pt x="20" y="108"/>
                </a:lnTo>
                <a:lnTo>
                  <a:pt x="24" y="106"/>
                </a:lnTo>
                <a:lnTo>
                  <a:pt x="28" y="106"/>
                </a:lnTo>
                <a:lnTo>
                  <a:pt x="32" y="105"/>
                </a:lnTo>
                <a:lnTo>
                  <a:pt x="38" y="105"/>
                </a:lnTo>
                <a:lnTo>
                  <a:pt x="43" y="103"/>
                </a:lnTo>
                <a:lnTo>
                  <a:pt x="64" y="103"/>
                </a:lnTo>
                <a:lnTo>
                  <a:pt x="83" y="103"/>
                </a:lnTo>
                <a:lnTo>
                  <a:pt x="104" y="102"/>
                </a:lnTo>
                <a:lnTo>
                  <a:pt x="114" y="101"/>
                </a:lnTo>
                <a:lnTo>
                  <a:pt x="123" y="99"/>
                </a:lnTo>
                <a:lnTo>
                  <a:pt x="135" y="98"/>
                </a:lnTo>
                <a:lnTo>
                  <a:pt x="146" y="96"/>
                </a:lnTo>
                <a:lnTo>
                  <a:pt x="158" y="94"/>
                </a:lnTo>
                <a:lnTo>
                  <a:pt x="171" y="92"/>
                </a:lnTo>
                <a:lnTo>
                  <a:pt x="186" y="91"/>
                </a:lnTo>
                <a:lnTo>
                  <a:pt x="201" y="88"/>
                </a:lnTo>
                <a:lnTo>
                  <a:pt x="218" y="85"/>
                </a:lnTo>
                <a:lnTo>
                  <a:pt x="226" y="84"/>
                </a:lnTo>
                <a:lnTo>
                  <a:pt x="236" y="83"/>
                </a:lnTo>
                <a:lnTo>
                  <a:pt x="245" y="81"/>
                </a:lnTo>
                <a:lnTo>
                  <a:pt x="255" y="78"/>
                </a:lnTo>
                <a:lnTo>
                  <a:pt x="265" y="77"/>
                </a:lnTo>
                <a:lnTo>
                  <a:pt x="277" y="74"/>
                </a:lnTo>
                <a:lnTo>
                  <a:pt x="290" y="72"/>
                </a:lnTo>
                <a:lnTo>
                  <a:pt x="302" y="70"/>
                </a:lnTo>
                <a:lnTo>
                  <a:pt x="316" y="67"/>
                </a:lnTo>
                <a:lnTo>
                  <a:pt x="331" y="63"/>
                </a:lnTo>
                <a:lnTo>
                  <a:pt x="346" y="60"/>
                </a:lnTo>
                <a:lnTo>
                  <a:pt x="363" y="58"/>
                </a:lnTo>
                <a:lnTo>
                  <a:pt x="379" y="54"/>
                </a:lnTo>
                <a:lnTo>
                  <a:pt x="397" y="49"/>
                </a:lnTo>
                <a:lnTo>
                  <a:pt x="417" y="45"/>
                </a:lnTo>
                <a:lnTo>
                  <a:pt x="436" y="41"/>
                </a:lnTo>
                <a:lnTo>
                  <a:pt x="457" y="37"/>
                </a:lnTo>
                <a:lnTo>
                  <a:pt x="478" y="33"/>
                </a:lnTo>
                <a:lnTo>
                  <a:pt x="499" y="29"/>
                </a:lnTo>
                <a:lnTo>
                  <a:pt x="518" y="25"/>
                </a:lnTo>
                <a:lnTo>
                  <a:pt x="536" y="22"/>
                </a:lnTo>
                <a:lnTo>
                  <a:pt x="552" y="18"/>
                </a:lnTo>
                <a:lnTo>
                  <a:pt x="569" y="15"/>
                </a:lnTo>
                <a:lnTo>
                  <a:pt x="584" y="12"/>
                </a:lnTo>
                <a:lnTo>
                  <a:pt x="598" y="9"/>
                </a:lnTo>
                <a:lnTo>
                  <a:pt x="611" y="8"/>
                </a:lnTo>
                <a:lnTo>
                  <a:pt x="622" y="5"/>
                </a:lnTo>
                <a:lnTo>
                  <a:pt x="633" y="4"/>
                </a:lnTo>
                <a:lnTo>
                  <a:pt x="642" y="2"/>
                </a:lnTo>
                <a:lnTo>
                  <a:pt x="651" y="1"/>
                </a:lnTo>
                <a:lnTo>
                  <a:pt x="658" y="0"/>
                </a:lnTo>
                <a:lnTo>
                  <a:pt x="665" y="0"/>
                </a:lnTo>
                <a:lnTo>
                  <a:pt x="670" y="0"/>
                </a:lnTo>
                <a:lnTo>
                  <a:pt x="674" y="0"/>
                </a:lnTo>
                <a:lnTo>
                  <a:pt x="680" y="0"/>
                </a:lnTo>
                <a:lnTo>
                  <a:pt x="687" y="0"/>
                </a:lnTo>
                <a:lnTo>
                  <a:pt x="692" y="1"/>
                </a:lnTo>
                <a:lnTo>
                  <a:pt x="699" y="2"/>
                </a:lnTo>
                <a:lnTo>
                  <a:pt x="707" y="5"/>
                </a:lnTo>
                <a:lnTo>
                  <a:pt x="714" y="8"/>
                </a:lnTo>
                <a:lnTo>
                  <a:pt x="723" y="11"/>
                </a:lnTo>
                <a:lnTo>
                  <a:pt x="731" y="16"/>
                </a:lnTo>
                <a:lnTo>
                  <a:pt x="739" y="20"/>
                </a:lnTo>
                <a:lnTo>
                  <a:pt x="746" y="25"/>
                </a:lnTo>
                <a:lnTo>
                  <a:pt x="753" y="30"/>
                </a:lnTo>
                <a:lnTo>
                  <a:pt x="757" y="33"/>
                </a:lnTo>
                <a:lnTo>
                  <a:pt x="761" y="37"/>
                </a:lnTo>
                <a:lnTo>
                  <a:pt x="764" y="40"/>
                </a:lnTo>
                <a:lnTo>
                  <a:pt x="766" y="42"/>
                </a:lnTo>
                <a:lnTo>
                  <a:pt x="766" y="45"/>
                </a:lnTo>
                <a:lnTo>
                  <a:pt x="766" y="48"/>
                </a:lnTo>
                <a:lnTo>
                  <a:pt x="764" y="51"/>
                </a:lnTo>
                <a:lnTo>
                  <a:pt x="763" y="54"/>
                </a:lnTo>
                <a:lnTo>
                  <a:pt x="761" y="56"/>
                </a:lnTo>
                <a:lnTo>
                  <a:pt x="757" y="59"/>
                </a:lnTo>
                <a:lnTo>
                  <a:pt x="755" y="62"/>
                </a:lnTo>
                <a:lnTo>
                  <a:pt x="750" y="63"/>
                </a:lnTo>
                <a:lnTo>
                  <a:pt x="746" y="66"/>
                </a:lnTo>
                <a:lnTo>
                  <a:pt x="743" y="66"/>
                </a:lnTo>
                <a:lnTo>
                  <a:pt x="741" y="67"/>
                </a:lnTo>
                <a:lnTo>
                  <a:pt x="737" y="67"/>
                </a:lnTo>
                <a:lnTo>
                  <a:pt x="732" y="69"/>
                </a:lnTo>
                <a:lnTo>
                  <a:pt x="728" y="70"/>
                </a:lnTo>
                <a:lnTo>
                  <a:pt x="723" y="70"/>
                </a:lnTo>
                <a:lnTo>
                  <a:pt x="717" y="72"/>
                </a:lnTo>
                <a:lnTo>
                  <a:pt x="712" y="72"/>
                </a:lnTo>
                <a:lnTo>
                  <a:pt x="706" y="72"/>
                </a:lnTo>
                <a:lnTo>
                  <a:pt x="701" y="73"/>
                </a:lnTo>
                <a:lnTo>
                  <a:pt x="694" y="73"/>
                </a:lnTo>
                <a:lnTo>
                  <a:pt x="687" y="73"/>
                </a:lnTo>
                <a:lnTo>
                  <a:pt x="678" y="74"/>
                </a:lnTo>
                <a:lnTo>
                  <a:pt x="672" y="74"/>
                </a:lnTo>
                <a:lnTo>
                  <a:pt x="663" y="74"/>
                </a:lnTo>
                <a:lnTo>
                  <a:pt x="655" y="74"/>
                </a:lnTo>
                <a:lnTo>
                  <a:pt x="636" y="74"/>
                </a:lnTo>
                <a:lnTo>
                  <a:pt x="616" y="74"/>
                </a:lnTo>
                <a:lnTo>
                  <a:pt x="597" y="76"/>
                </a:lnTo>
                <a:lnTo>
                  <a:pt x="576" y="77"/>
                </a:lnTo>
                <a:lnTo>
                  <a:pt x="555" y="78"/>
                </a:lnTo>
                <a:lnTo>
                  <a:pt x="534" y="80"/>
                </a:lnTo>
                <a:lnTo>
                  <a:pt x="512" y="81"/>
                </a:lnTo>
                <a:lnTo>
                  <a:pt x="489" y="83"/>
                </a:lnTo>
                <a:lnTo>
                  <a:pt x="465" y="85"/>
                </a:lnTo>
                <a:lnTo>
                  <a:pt x="440" y="90"/>
                </a:lnTo>
                <a:lnTo>
                  <a:pt x="391" y="98"/>
                </a:lnTo>
                <a:lnTo>
                  <a:pt x="341" y="106"/>
                </a:lnTo>
                <a:lnTo>
                  <a:pt x="290" y="116"/>
                </a:lnTo>
                <a:lnTo>
                  <a:pt x="277" y="119"/>
                </a:lnTo>
                <a:lnTo>
                  <a:pt x="265" y="121"/>
                </a:lnTo>
                <a:lnTo>
                  <a:pt x="252" y="126"/>
                </a:lnTo>
                <a:lnTo>
                  <a:pt x="241" y="128"/>
                </a:lnTo>
                <a:lnTo>
                  <a:pt x="230" y="131"/>
                </a:lnTo>
                <a:lnTo>
                  <a:pt x="220" y="132"/>
                </a:lnTo>
                <a:lnTo>
                  <a:pt x="211" y="135"/>
                </a:lnTo>
                <a:lnTo>
                  <a:pt x="201" y="138"/>
                </a:lnTo>
                <a:lnTo>
                  <a:pt x="191" y="141"/>
                </a:lnTo>
                <a:lnTo>
                  <a:pt x="183" y="142"/>
                </a:lnTo>
                <a:lnTo>
                  <a:pt x="175" y="145"/>
                </a:lnTo>
                <a:lnTo>
                  <a:pt x="168" y="146"/>
                </a:lnTo>
                <a:lnTo>
                  <a:pt x="161" y="148"/>
                </a:lnTo>
                <a:lnTo>
                  <a:pt x="154" y="150"/>
                </a:lnTo>
                <a:lnTo>
                  <a:pt x="148" y="152"/>
                </a:lnTo>
                <a:lnTo>
                  <a:pt x="143" y="153"/>
                </a:lnTo>
                <a:lnTo>
                  <a:pt x="143" y="153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7" name="Freeform 59"/>
          <p:cNvSpPr/>
          <p:nvPr/>
        </p:nvSpPr>
        <p:spPr bwMode="auto">
          <a:xfrm>
            <a:off x="1805125" y="2642261"/>
            <a:ext cx="1110691" cy="741730"/>
          </a:xfrm>
          <a:custGeom>
            <a:avLst/>
            <a:gdLst>
              <a:gd name="T0" fmla="*/ 416 w 584"/>
              <a:gd name="T1" fmla="*/ 298 h 391"/>
              <a:gd name="T2" fmla="*/ 445 w 584"/>
              <a:gd name="T3" fmla="*/ 306 h 391"/>
              <a:gd name="T4" fmla="*/ 476 w 584"/>
              <a:gd name="T5" fmla="*/ 316 h 391"/>
              <a:gd name="T6" fmla="*/ 523 w 584"/>
              <a:gd name="T7" fmla="*/ 330 h 391"/>
              <a:gd name="T8" fmla="*/ 537 w 584"/>
              <a:gd name="T9" fmla="*/ 335 h 391"/>
              <a:gd name="T10" fmla="*/ 551 w 584"/>
              <a:gd name="T11" fmla="*/ 340 h 391"/>
              <a:gd name="T12" fmla="*/ 560 w 584"/>
              <a:gd name="T13" fmla="*/ 344 h 391"/>
              <a:gd name="T14" fmla="*/ 569 w 584"/>
              <a:gd name="T15" fmla="*/ 348 h 391"/>
              <a:gd name="T16" fmla="*/ 575 w 584"/>
              <a:gd name="T17" fmla="*/ 352 h 391"/>
              <a:gd name="T18" fmla="*/ 581 w 584"/>
              <a:gd name="T19" fmla="*/ 355 h 391"/>
              <a:gd name="T20" fmla="*/ 584 w 584"/>
              <a:gd name="T21" fmla="*/ 358 h 391"/>
              <a:gd name="T22" fmla="*/ 584 w 584"/>
              <a:gd name="T23" fmla="*/ 359 h 391"/>
              <a:gd name="T24" fmla="*/ 581 w 584"/>
              <a:gd name="T25" fmla="*/ 362 h 391"/>
              <a:gd name="T26" fmla="*/ 577 w 584"/>
              <a:gd name="T27" fmla="*/ 363 h 391"/>
              <a:gd name="T28" fmla="*/ 570 w 584"/>
              <a:gd name="T29" fmla="*/ 366 h 391"/>
              <a:gd name="T30" fmla="*/ 560 w 584"/>
              <a:gd name="T31" fmla="*/ 369 h 391"/>
              <a:gd name="T32" fmla="*/ 548 w 584"/>
              <a:gd name="T33" fmla="*/ 371 h 391"/>
              <a:gd name="T34" fmla="*/ 534 w 584"/>
              <a:gd name="T35" fmla="*/ 374 h 391"/>
              <a:gd name="T36" fmla="*/ 516 w 584"/>
              <a:gd name="T37" fmla="*/ 377 h 391"/>
              <a:gd name="T38" fmla="*/ 495 w 584"/>
              <a:gd name="T39" fmla="*/ 381 h 391"/>
              <a:gd name="T40" fmla="*/ 474 w 584"/>
              <a:gd name="T41" fmla="*/ 384 h 391"/>
              <a:gd name="T42" fmla="*/ 456 w 584"/>
              <a:gd name="T43" fmla="*/ 385 h 391"/>
              <a:gd name="T44" fmla="*/ 438 w 584"/>
              <a:gd name="T45" fmla="*/ 388 h 391"/>
              <a:gd name="T46" fmla="*/ 423 w 584"/>
              <a:gd name="T47" fmla="*/ 389 h 391"/>
              <a:gd name="T48" fmla="*/ 409 w 584"/>
              <a:gd name="T49" fmla="*/ 391 h 391"/>
              <a:gd name="T50" fmla="*/ 397 w 584"/>
              <a:gd name="T51" fmla="*/ 391 h 391"/>
              <a:gd name="T52" fmla="*/ 386 w 584"/>
              <a:gd name="T53" fmla="*/ 389 h 391"/>
              <a:gd name="T54" fmla="*/ 376 w 584"/>
              <a:gd name="T55" fmla="*/ 389 h 391"/>
              <a:gd name="T56" fmla="*/ 358 w 584"/>
              <a:gd name="T57" fmla="*/ 385 h 391"/>
              <a:gd name="T58" fmla="*/ 342 w 584"/>
              <a:gd name="T59" fmla="*/ 378 h 391"/>
              <a:gd name="T60" fmla="*/ 328 w 584"/>
              <a:gd name="T61" fmla="*/ 370 h 391"/>
              <a:gd name="T62" fmla="*/ 315 w 584"/>
              <a:gd name="T63" fmla="*/ 359 h 391"/>
              <a:gd name="T64" fmla="*/ 310 w 584"/>
              <a:gd name="T65" fmla="*/ 356 h 391"/>
              <a:gd name="T66" fmla="*/ 304 w 584"/>
              <a:gd name="T67" fmla="*/ 349 h 391"/>
              <a:gd name="T68" fmla="*/ 295 w 584"/>
              <a:gd name="T69" fmla="*/ 341 h 391"/>
              <a:gd name="T70" fmla="*/ 285 w 584"/>
              <a:gd name="T71" fmla="*/ 330 h 391"/>
              <a:gd name="T72" fmla="*/ 271 w 584"/>
              <a:gd name="T73" fmla="*/ 316 h 391"/>
              <a:gd name="T74" fmla="*/ 257 w 584"/>
              <a:gd name="T75" fmla="*/ 301 h 391"/>
              <a:gd name="T76" fmla="*/ 241 w 584"/>
              <a:gd name="T77" fmla="*/ 281 h 391"/>
              <a:gd name="T78" fmla="*/ 221 w 584"/>
              <a:gd name="T79" fmla="*/ 261 h 391"/>
              <a:gd name="T80" fmla="*/ 200 w 584"/>
              <a:gd name="T81" fmla="*/ 237 h 391"/>
              <a:gd name="T82" fmla="*/ 178 w 584"/>
              <a:gd name="T83" fmla="*/ 212 h 391"/>
              <a:gd name="T84" fmla="*/ 153 w 584"/>
              <a:gd name="T85" fmla="*/ 183 h 391"/>
              <a:gd name="T86" fmla="*/ 127 w 584"/>
              <a:gd name="T87" fmla="*/ 153 h 391"/>
              <a:gd name="T88" fmla="*/ 98 w 584"/>
              <a:gd name="T89" fmla="*/ 120 h 391"/>
              <a:gd name="T90" fmla="*/ 68 w 584"/>
              <a:gd name="T91" fmla="*/ 84 h 391"/>
              <a:gd name="T92" fmla="*/ 34 w 584"/>
              <a:gd name="T93" fmla="*/ 45 h 391"/>
              <a:gd name="T94" fmla="*/ 0 w 584"/>
              <a:gd name="T95" fmla="*/ 5 h 391"/>
              <a:gd name="T96" fmla="*/ 59 w 584"/>
              <a:gd name="T97" fmla="*/ 21 h 391"/>
              <a:gd name="T98" fmla="*/ 99 w 584"/>
              <a:gd name="T99" fmla="*/ 60 h 391"/>
              <a:gd name="T100" fmla="*/ 135 w 584"/>
              <a:gd name="T101" fmla="*/ 96 h 391"/>
              <a:gd name="T102" fmla="*/ 170 w 584"/>
              <a:gd name="T103" fmla="*/ 126 h 391"/>
              <a:gd name="T104" fmla="*/ 200 w 584"/>
              <a:gd name="T105" fmla="*/ 154 h 391"/>
              <a:gd name="T106" fmla="*/ 228 w 584"/>
              <a:gd name="T107" fmla="*/ 178 h 391"/>
              <a:gd name="T108" fmla="*/ 253 w 584"/>
              <a:gd name="T109" fmla="*/ 198 h 391"/>
              <a:gd name="T110" fmla="*/ 275 w 584"/>
              <a:gd name="T111" fmla="*/ 215 h 391"/>
              <a:gd name="T112" fmla="*/ 301 w 584"/>
              <a:gd name="T113" fmla="*/ 234 h 391"/>
              <a:gd name="T114" fmla="*/ 333 w 584"/>
              <a:gd name="T115" fmla="*/ 255 h 391"/>
              <a:gd name="T116" fmla="*/ 362 w 584"/>
              <a:gd name="T117" fmla="*/ 273 h 391"/>
              <a:gd name="T118" fmla="*/ 390 w 584"/>
              <a:gd name="T119" fmla="*/ 287 h 391"/>
              <a:gd name="T120" fmla="*/ 404 w 584"/>
              <a:gd name="T121" fmla="*/ 293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84" h="391">
                <a:moveTo>
                  <a:pt x="404" y="293"/>
                </a:moveTo>
                <a:lnTo>
                  <a:pt x="416" y="298"/>
                </a:lnTo>
                <a:lnTo>
                  <a:pt x="430" y="302"/>
                </a:lnTo>
                <a:lnTo>
                  <a:pt x="445" y="306"/>
                </a:lnTo>
                <a:lnTo>
                  <a:pt x="461" y="312"/>
                </a:lnTo>
                <a:lnTo>
                  <a:pt x="476" y="316"/>
                </a:lnTo>
                <a:lnTo>
                  <a:pt x="491" y="322"/>
                </a:lnTo>
                <a:lnTo>
                  <a:pt x="523" y="330"/>
                </a:lnTo>
                <a:lnTo>
                  <a:pt x="530" y="333"/>
                </a:lnTo>
                <a:lnTo>
                  <a:pt x="537" y="335"/>
                </a:lnTo>
                <a:lnTo>
                  <a:pt x="544" y="337"/>
                </a:lnTo>
                <a:lnTo>
                  <a:pt x="551" y="340"/>
                </a:lnTo>
                <a:lnTo>
                  <a:pt x="556" y="342"/>
                </a:lnTo>
                <a:lnTo>
                  <a:pt x="560" y="344"/>
                </a:lnTo>
                <a:lnTo>
                  <a:pt x="566" y="347"/>
                </a:lnTo>
                <a:lnTo>
                  <a:pt x="569" y="348"/>
                </a:lnTo>
                <a:lnTo>
                  <a:pt x="573" y="351"/>
                </a:lnTo>
                <a:lnTo>
                  <a:pt x="575" y="352"/>
                </a:lnTo>
                <a:lnTo>
                  <a:pt x="578" y="353"/>
                </a:lnTo>
                <a:lnTo>
                  <a:pt x="581" y="355"/>
                </a:lnTo>
                <a:lnTo>
                  <a:pt x="582" y="356"/>
                </a:lnTo>
                <a:lnTo>
                  <a:pt x="584" y="358"/>
                </a:lnTo>
                <a:lnTo>
                  <a:pt x="584" y="359"/>
                </a:lnTo>
                <a:lnTo>
                  <a:pt x="584" y="359"/>
                </a:lnTo>
                <a:lnTo>
                  <a:pt x="584" y="360"/>
                </a:lnTo>
                <a:lnTo>
                  <a:pt x="581" y="362"/>
                </a:lnTo>
                <a:lnTo>
                  <a:pt x="580" y="362"/>
                </a:lnTo>
                <a:lnTo>
                  <a:pt x="577" y="363"/>
                </a:lnTo>
                <a:lnTo>
                  <a:pt x="574" y="365"/>
                </a:lnTo>
                <a:lnTo>
                  <a:pt x="570" y="366"/>
                </a:lnTo>
                <a:lnTo>
                  <a:pt x="566" y="367"/>
                </a:lnTo>
                <a:lnTo>
                  <a:pt x="560" y="369"/>
                </a:lnTo>
                <a:lnTo>
                  <a:pt x="555" y="370"/>
                </a:lnTo>
                <a:lnTo>
                  <a:pt x="548" y="371"/>
                </a:lnTo>
                <a:lnTo>
                  <a:pt x="541" y="373"/>
                </a:lnTo>
                <a:lnTo>
                  <a:pt x="534" y="374"/>
                </a:lnTo>
                <a:lnTo>
                  <a:pt x="524" y="376"/>
                </a:lnTo>
                <a:lnTo>
                  <a:pt x="516" y="377"/>
                </a:lnTo>
                <a:lnTo>
                  <a:pt x="506" y="378"/>
                </a:lnTo>
                <a:lnTo>
                  <a:pt x="495" y="381"/>
                </a:lnTo>
                <a:lnTo>
                  <a:pt x="486" y="382"/>
                </a:lnTo>
                <a:lnTo>
                  <a:pt x="474" y="384"/>
                </a:lnTo>
                <a:lnTo>
                  <a:pt x="465" y="385"/>
                </a:lnTo>
                <a:lnTo>
                  <a:pt x="456" y="385"/>
                </a:lnTo>
                <a:lnTo>
                  <a:pt x="447" y="387"/>
                </a:lnTo>
                <a:lnTo>
                  <a:pt x="438" y="388"/>
                </a:lnTo>
                <a:lnTo>
                  <a:pt x="430" y="389"/>
                </a:lnTo>
                <a:lnTo>
                  <a:pt x="423" y="389"/>
                </a:lnTo>
                <a:lnTo>
                  <a:pt x="416" y="389"/>
                </a:lnTo>
                <a:lnTo>
                  <a:pt x="409" y="391"/>
                </a:lnTo>
                <a:lnTo>
                  <a:pt x="402" y="391"/>
                </a:lnTo>
                <a:lnTo>
                  <a:pt x="397" y="391"/>
                </a:lnTo>
                <a:lnTo>
                  <a:pt x="391" y="391"/>
                </a:lnTo>
                <a:lnTo>
                  <a:pt x="386" y="389"/>
                </a:lnTo>
                <a:lnTo>
                  <a:pt x="380" y="389"/>
                </a:lnTo>
                <a:lnTo>
                  <a:pt x="376" y="389"/>
                </a:lnTo>
                <a:lnTo>
                  <a:pt x="367" y="387"/>
                </a:lnTo>
                <a:lnTo>
                  <a:pt x="358" y="385"/>
                </a:lnTo>
                <a:lnTo>
                  <a:pt x="350" y="382"/>
                </a:lnTo>
                <a:lnTo>
                  <a:pt x="342" y="378"/>
                </a:lnTo>
                <a:lnTo>
                  <a:pt x="335" y="376"/>
                </a:lnTo>
                <a:lnTo>
                  <a:pt x="328" y="370"/>
                </a:lnTo>
                <a:lnTo>
                  <a:pt x="321" y="366"/>
                </a:lnTo>
                <a:lnTo>
                  <a:pt x="315" y="359"/>
                </a:lnTo>
                <a:lnTo>
                  <a:pt x="313" y="358"/>
                </a:lnTo>
                <a:lnTo>
                  <a:pt x="310" y="356"/>
                </a:lnTo>
                <a:lnTo>
                  <a:pt x="307" y="353"/>
                </a:lnTo>
                <a:lnTo>
                  <a:pt x="304" y="349"/>
                </a:lnTo>
                <a:lnTo>
                  <a:pt x="300" y="347"/>
                </a:lnTo>
                <a:lnTo>
                  <a:pt x="295" y="341"/>
                </a:lnTo>
                <a:lnTo>
                  <a:pt x="290" y="335"/>
                </a:lnTo>
                <a:lnTo>
                  <a:pt x="285" y="330"/>
                </a:lnTo>
                <a:lnTo>
                  <a:pt x="278" y="323"/>
                </a:lnTo>
                <a:lnTo>
                  <a:pt x="271" y="316"/>
                </a:lnTo>
                <a:lnTo>
                  <a:pt x="264" y="309"/>
                </a:lnTo>
                <a:lnTo>
                  <a:pt x="257" y="301"/>
                </a:lnTo>
                <a:lnTo>
                  <a:pt x="249" y="291"/>
                </a:lnTo>
                <a:lnTo>
                  <a:pt x="241" y="281"/>
                </a:lnTo>
                <a:lnTo>
                  <a:pt x="231" y="272"/>
                </a:lnTo>
                <a:lnTo>
                  <a:pt x="221" y="261"/>
                </a:lnTo>
                <a:lnTo>
                  <a:pt x="211" y="250"/>
                </a:lnTo>
                <a:lnTo>
                  <a:pt x="200" y="237"/>
                </a:lnTo>
                <a:lnTo>
                  <a:pt x="189" y="225"/>
                </a:lnTo>
                <a:lnTo>
                  <a:pt x="178" y="212"/>
                </a:lnTo>
                <a:lnTo>
                  <a:pt x="166" y="198"/>
                </a:lnTo>
                <a:lnTo>
                  <a:pt x="153" y="183"/>
                </a:lnTo>
                <a:lnTo>
                  <a:pt x="140" y="168"/>
                </a:lnTo>
                <a:lnTo>
                  <a:pt x="127" y="153"/>
                </a:lnTo>
                <a:lnTo>
                  <a:pt x="112" y="136"/>
                </a:lnTo>
                <a:lnTo>
                  <a:pt x="98" y="120"/>
                </a:lnTo>
                <a:lnTo>
                  <a:pt x="83" y="102"/>
                </a:lnTo>
                <a:lnTo>
                  <a:pt x="68" y="84"/>
                </a:lnTo>
                <a:lnTo>
                  <a:pt x="51" y="64"/>
                </a:lnTo>
                <a:lnTo>
                  <a:pt x="34" y="45"/>
                </a:lnTo>
                <a:lnTo>
                  <a:pt x="18" y="25"/>
                </a:lnTo>
                <a:lnTo>
                  <a:pt x="0" y="5"/>
                </a:lnTo>
                <a:lnTo>
                  <a:pt x="39" y="0"/>
                </a:lnTo>
                <a:lnTo>
                  <a:pt x="59" y="21"/>
                </a:lnTo>
                <a:lnTo>
                  <a:pt x="80" y="41"/>
                </a:lnTo>
                <a:lnTo>
                  <a:pt x="99" y="60"/>
                </a:lnTo>
                <a:lnTo>
                  <a:pt x="117" y="78"/>
                </a:lnTo>
                <a:lnTo>
                  <a:pt x="135" y="96"/>
                </a:lnTo>
                <a:lnTo>
                  <a:pt x="153" y="111"/>
                </a:lnTo>
                <a:lnTo>
                  <a:pt x="170" y="126"/>
                </a:lnTo>
                <a:lnTo>
                  <a:pt x="185" y="142"/>
                </a:lnTo>
                <a:lnTo>
                  <a:pt x="200" y="154"/>
                </a:lnTo>
                <a:lnTo>
                  <a:pt x="214" y="167"/>
                </a:lnTo>
                <a:lnTo>
                  <a:pt x="228" y="178"/>
                </a:lnTo>
                <a:lnTo>
                  <a:pt x="241" y="189"/>
                </a:lnTo>
                <a:lnTo>
                  <a:pt x="253" y="198"/>
                </a:lnTo>
                <a:lnTo>
                  <a:pt x="264" y="207"/>
                </a:lnTo>
                <a:lnTo>
                  <a:pt x="275" y="215"/>
                </a:lnTo>
                <a:lnTo>
                  <a:pt x="285" y="222"/>
                </a:lnTo>
                <a:lnTo>
                  <a:pt x="301" y="234"/>
                </a:lnTo>
                <a:lnTo>
                  <a:pt x="317" y="245"/>
                </a:lnTo>
                <a:lnTo>
                  <a:pt x="333" y="255"/>
                </a:lnTo>
                <a:lnTo>
                  <a:pt x="349" y="265"/>
                </a:lnTo>
                <a:lnTo>
                  <a:pt x="362" y="273"/>
                </a:lnTo>
                <a:lnTo>
                  <a:pt x="376" y="281"/>
                </a:lnTo>
                <a:lnTo>
                  <a:pt x="390" y="287"/>
                </a:lnTo>
                <a:lnTo>
                  <a:pt x="404" y="293"/>
                </a:lnTo>
                <a:lnTo>
                  <a:pt x="404" y="293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8" name="组合 117"/>
          <p:cNvGrpSpPr/>
          <p:nvPr/>
        </p:nvGrpSpPr>
        <p:grpSpPr>
          <a:xfrm>
            <a:off x="428213" y="4088922"/>
            <a:ext cx="3567723" cy="888642"/>
            <a:chOff x="2843808" y="4080579"/>
            <a:chExt cx="1818959" cy="453063"/>
          </a:xfrm>
        </p:grpSpPr>
        <p:grpSp>
          <p:nvGrpSpPr>
            <p:cNvPr id="119" name="组合 118"/>
            <p:cNvGrpSpPr/>
            <p:nvPr/>
          </p:nvGrpSpPr>
          <p:grpSpPr>
            <a:xfrm>
              <a:off x="4211960" y="4080579"/>
              <a:ext cx="450807" cy="453063"/>
              <a:chOff x="2275836" y="3552078"/>
              <a:chExt cx="450807" cy="453063"/>
            </a:xfrm>
          </p:grpSpPr>
          <p:pic>
            <p:nvPicPr>
              <p:cNvPr id="134" name="图片 13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75836" y="3552078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35" name="组合 134"/>
              <p:cNvGrpSpPr/>
              <p:nvPr/>
            </p:nvGrpSpPr>
            <p:grpSpPr>
              <a:xfrm>
                <a:off x="2353374" y="3623418"/>
                <a:ext cx="295730" cy="310383"/>
                <a:chOff x="2735263" y="755650"/>
                <a:chExt cx="704850" cy="739775"/>
              </a:xfrm>
              <a:solidFill>
                <a:srgbClr val="FF0000"/>
              </a:solidFill>
            </p:grpSpPr>
            <p:sp>
              <p:nvSpPr>
                <p:cNvPr id="136" name="Freeform 56"/>
                <p:cNvSpPr/>
                <p:nvPr/>
              </p:nvSpPr>
              <p:spPr bwMode="auto">
                <a:xfrm>
                  <a:off x="2887663" y="755650"/>
                  <a:ext cx="209550" cy="739775"/>
                </a:xfrm>
                <a:custGeom>
                  <a:avLst/>
                  <a:gdLst>
                    <a:gd name="T0" fmla="*/ 148 w 263"/>
                    <a:gd name="T1" fmla="*/ 829 h 933"/>
                    <a:gd name="T2" fmla="*/ 115 w 263"/>
                    <a:gd name="T3" fmla="*/ 857 h 933"/>
                    <a:gd name="T4" fmla="*/ 91 w 263"/>
                    <a:gd name="T5" fmla="*/ 880 h 933"/>
                    <a:gd name="T6" fmla="*/ 76 w 263"/>
                    <a:gd name="T7" fmla="*/ 900 h 933"/>
                    <a:gd name="T8" fmla="*/ 62 w 263"/>
                    <a:gd name="T9" fmla="*/ 922 h 933"/>
                    <a:gd name="T10" fmla="*/ 49 w 263"/>
                    <a:gd name="T11" fmla="*/ 933 h 933"/>
                    <a:gd name="T12" fmla="*/ 34 w 263"/>
                    <a:gd name="T13" fmla="*/ 930 h 933"/>
                    <a:gd name="T14" fmla="*/ 20 w 263"/>
                    <a:gd name="T15" fmla="*/ 911 h 933"/>
                    <a:gd name="T16" fmla="*/ 5 w 263"/>
                    <a:gd name="T17" fmla="*/ 882 h 933"/>
                    <a:gd name="T18" fmla="*/ 1 w 263"/>
                    <a:gd name="T19" fmla="*/ 861 h 933"/>
                    <a:gd name="T20" fmla="*/ 4 w 263"/>
                    <a:gd name="T21" fmla="*/ 844 h 933"/>
                    <a:gd name="T22" fmla="*/ 18 w 263"/>
                    <a:gd name="T23" fmla="*/ 822 h 933"/>
                    <a:gd name="T24" fmla="*/ 31 w 263"/>
                    <a:gd name="T25" fmla="*/ 804 h 933"/>
                    <a:gd name="T26" fmla="*/ 41 w 263"/>
                    <a:gd name="T27" fmla="*/ 775 h 933"/>
                    <a:gd name="T28" fmla="*/ 49 w 263"/>
                    <a:gd name="T29" fmla="*/ 731 h 933"/>
                    <a:gd name="T30" fmla="*/ 56 w 263"/>
                    <a:gd name="T31" fmla="*/ 671 h 933"/>
                    <a:gd name="T32" fmla="*/ 66 w 263"/>
                    <a:gd name="T33" fmla="*/ 448 h 933"/>
                    <a:gd name="T34" fmla="*/ 69 w 263"/>
                    <a:gd name="T35" fmla="*/ 318 h 933"/>
                    <a:gd name="T36" fmla="*/ 65 w 263"/>
                    <a:gd name="T37" fmla="*/ 205 h 933"/>
                    <a:gd name="T38" fmla="*/ 59 w 263"/>
                    <a:gd name="T39" fmla="*/ 134 h 933"/>
                    <a:gd name="T40" fmla="*/ 52 w 263"/>
                    <a:gd name="T41" fmla="*/ 95 h 933"/>
                    <a:gd name="T42" fmla="*/ 43 w 263"/>
                    <a:gd name="T43" fmla="*/ 65 h 933"/>
                    <a:gd name="T44" fmla="*/ 33 w 263"/>
                    <a:gd name="T45" fmla="*/ 46 h 933"/>
                    <a:gd name="T46" fmla="*/ 18 w 263"/>
                    <a:gd name="T47" fmla="*/ 30 h 933"/>
                    <a:gd name="T48" fmla="*/ 11 w 263"/>
                    <a:gd name="T49" fmla="*/ 16 h 933"/>
                    <a:gd name="T50" fmla="*/ 16 w 263"/>
                    <a:gd name="T51" fmla="*/ 4 h 933"/>
                    <a:gd name="T52" fmla="*/ 33 w 263"/>
                    <a:gd name="T53" fmla="*/ 0 h 933"/>
                    <a:gd name="T54" fmla="*/ 58 w 263"/>
                    <a:gd name="T55" fmla="*/ 5 h 933"/>
                    <a:gd name="T56" fmla="*/ 98 w 263"/>
                    <a:gd name="T57" fmla="*/ 26 h 933"/>
                    <a:gd name="T58" fmla="*/ 116 w 263"/>
                    <a:gd name="T59" fmla="*/ 39 h 933"/>
                    <a:gd name="T60" fmla="*/ 124 w 263"/>
                    <a:gd name="T61" fmla="*/ 52 h 933"/>
                    <a:gd name="T62" fmla="*/ 126 w 263"/>
                    <a:gd name="T63" fmla="*/ 73 h 933"/>
                    <a:gd name="T64" fmla="*/ 123 w 263"/>
                    <a:gd name="T65" fmla="*/ 98 h 933"/>
                    <a:gd name="T66" fmla="*/ 120 w 263"/>
                    <a:gd name="T67" fmla="*/ 124 h 933"/>
                    <a:gd name="T68" fmla="*/ 119 w 263"/>
                    <a:gd name="T69" fmla="*/ 165 h 933"/>
                    <a:gd name="T70" fmla="*/ 117 w 263"/>
                    <a:gd name="T71" fmla="*/ 219 h 933"/>
                    <a:gd name="T72" fmla="*/ 115 w 263"/>
                    <a:gd name="T73" fmla="*/ 306 h 933"/>
                    <a:gd name="T74" fmla="*/ 110 w 263"/>
                    <a:gd name="T75" fmla="*/ 446 h 933"/>
                    <a:gd name="T76" fmla="*/ 108 w 263"/>
                    <a:gd name="T77" fmla="*/ 555 h 933"/>
                    <a:gd name="T78" fmla="*/ 105 w 263"/>
                    <a:gd name="T79" fmla="*/ 609 h 933"/>
                    <a:gd name="T80" fmla="*/ 103 w 263"/>
                    <a:gd name="T81" fmla="*/ 655 h 933"/>
                    <a:gd name="T82" fmla="*/ 102 w 263"/>
                    <a:gd name="T83" fmla="*/ 692 h 933"/>
                    <a:gd name="T84" fmla="*/ 99 w 263"/>
                    <a:gd name="T85" fmla="*/ 722 h 933"/>
                    <a:gd name="T86" fmla="*/ 98 w 263"/>
                    <a:gd name="T87" fmla="*/ 746 h 933"/>
                    <a:gd name="T88" fmla="*/ 98 w 263"/>
                    <a:gd name="T89" fmla="*/ 764 h 933"/>
                    <a:gd name="T90" fmla="*/ 98 w 263"/>
                    <a:gd name="T91" fmla="*/ 775 h 933"/>
                    <a:gd name="T92" fmla="*/ 101 w 263"/>
                    <a:gd name="T93" fmla="*/ 779 h 933"/>
                    <a:gd name="T94" fmla="*/ 110 w 263"/>
                    <a:gd name="T95" fmla="*/ 778 h 933"/>
                    <a:gd name="T96" fmla="*/ 128 w 263"/>
                    <a:gd name="T97" fmla="*/ 771 h 933"/>
                    <a:gd name="T98" fmla="*/ 156 w 263"/>
                    <a:gd name="T99" fmla="*/ 758 h 933"/>
                    <a:gd name="T100" fmla="*/ 191 w 263"/>
                    <a:gd name="T101" fmla="*/ 740 h 933"/>
                    <a:gd name="T102" fmla="*/ 221 w 263"/>
                    <a:gd name="T103" fmla="*/ 727 h 933"/>
                    <a:gd name="T104" fmla="*/ 243 w 263"/>
                    <a:gd name="T105" fmla="*/ 718 h 933"/>
                    <a:gd name="T106" fmla="*/ 257 w 263"/>
                    <a:gd name="T107" fmla="*/ 717 h 933"/>
                    <a:gd name="T108" fmla="*/ 263 w 263"/>
                    <a:gd name="T109" fmla="*/ 722 h 933"/>
                    <a:gd name="T110" fmla="*/ 256 w 263"/>
                    <a:gd name="T111" fmla="*/ 733 h 933"/>
                    <a:gd name="T112" fmla="*/ 236 w 263"/>
                    <a:gd name="T113" fmla="*/ 753 h 933"/>
                    <a:gd name="T114" fmla="*/ 206 w 263"/>
                    <a:gd name="T115" fmla="*/ 779 h 933"/>
                    <a:gd name="T116" fmla="*/ 177 w 263"/>
                    <a:gd name="T117" fmla="*/ 804 h 9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63" h="933">
                      <a:moveTo>
                        <a:pt x="177" y="804"/>
                      </a:moveTo>
                      <a:lnTo>
                        <a:pt x="167" y="812"/>
                      </a:lnTo>
                      <a:lnTo>
                        <a:pt x="156" y="821"/>
                      </a:lnTo>
                      <a:lnTo>
                        <a:pt x="148" y="829"/>
                      </a:lnTo>
                      <a:lnTo>
                        <a:pt x="138" y="836"/>
                      </a:lnTo>
                      <a:lnTo>
                        <a:pt x="130" y="843"/>
                      </a:lnTo>
                      <a:lnTo>
                        <a:pt x="121" y="850"/>
                      </a:lnTo>
                      <a:lnTo>
                        <a:pt x="115" y="857"/>
                      </a:lnTo>
                      <a:lnTo>
                        <a:pt x="108" y="864"/>
                      </a:lnTo>
                      <a:lnTo>
                        <a:pt x="102" y="869"/>
                      </a:lnTo>
                      <a:lnTo>
                        <a:pt x="97" y="875"/>
                      </a:lnTo>
                      <a:lnTo>
                        <a:pt x="91" y="880"/>
                      </a:lnTo>
                      <a:lnTo>
                        <a:pt x="87" y="886"/>
                      </a:lnTo>
                      <a:lnTo>
                        <a:pt x="83" y="891"/>
                      </a:lnTo>
                      <a:lnTo>
                        <a:pt x="79" y="895"/>
                      </a:lnTo>
                      <a:lnTo>
                        <a:pt x="76" y="900"/>
                      </a:lnTo>
                      <a:lnTo>
                        <a:pt x="73" y="904"/>
                      </a:lnTo>
                      <a:lnTo>
                        <a:pt x="69" y="911"/>
                      </a:lnTo>
                      <a:lnTo>
                        <a:pt x="66" y="918"/>
                      </a:lnTo>
                      <a:lnTo>
                        <a:pt x="62" y="922"/>
                      </a:lnTo>
                      <a:lnTo>
                        <a:pt x="59" y="926"/>
                      </a:lnTo>
                      <a:lnTo>
                        <a:pt x="55" y="930"/>
                      </a:lnTo>
                      <a:lnTo>
                        <a:pt x="52" y="931"/>
                      </a:lnTo>
                      <a:lnTo>
                        <a:pt x="49" y="933"/>
                      </a:lnTo>
                      <a:lnTo>
                        <a:pt x="47" y="933"/>
                      </a:lnTo>
                      <a:lnTo>
                        <a:pt x="43" y="933"/>
                      </a:lnTo>
                      <a:lnTo>
                        <a:pt x="38" y="931"/>
                      </a:lnTo>
                      <a:lnTo>
                        <a:pt x="34" y="930"/>
                      </a:lnTo>
                      <a:lnTo>
                        <a:pt x="31" y="926"/>
                      </a:lnTo>
                      <a:lnTo>
                        <a:pt x="27" y="922"/>
                      </a:lnTo>
                      <a:lnTo>
                        <a:pt x="23" y="918"/>
                      </a:lnTo>
                      <a:lnTo>
                        <a:pt x="20" y="911"/>
                      </a:lnTo>
                      <a:lnTo>
                        <a:pt x="16" y="904"/>
                      </a:lnTo>
                      <a:lnTo>
                        <a:pt x="12" y="897"/>
                      </a:lnTo>
                      <a:lnTo>
                        <a:pt x="8" y="888"/>
                      </a:lnTo>
                      <a:lnTo>
                        <a:pt x="5" y="882"/>
                      </a:lnTo>
                      <a:lnTo>
                        <a:pt x="4" y="876"/>
                      </a:lnTo>
                      <a:lnTo>
                        <a:pt x="2" y="870"/>
                      </a:lnTo>
                      <a:lnTo>
                        <a:pt x="1" y="865"/>
                      </a:lnTo>
                      <a:lnTo>
                        <a:pt x="1" y="861"/>
                      </a:lnTo>
                      <a:lnTo>
                        <a:pt x="0" y="858"/>
                      </a:lnTo>
                      <a:lnTo>
                        <a:pt x="1" y="854"/>
                      </a:lnTo>
                      <a:lnTo>
                        <a:pt x="2" y="848"/>
                      </a:lnTo>
                      <a:lnTo>
                        <a:pt x="4" y="844"/>
                      </a:lnTo>
                      <a:lnTo>
                        <a:pt x="7" y="839"/>
                      </a:lnTo>
                      <a:lnTo>
                        <a:pt x="9" y="833"/>
                      </a:lnTo>
                      <a:lnTo>
                        <a:pt x="13" y="828"/>
                      </a:lnTo>
                      <a:lnTo>
                        <a:pt x="18" y="822"/>
                      </a:lnTo>
                      <a:lnTo>
                        <a:pt x="23" y="816"/>
                      </a:lnTo>
                      <a:lnTo>
                        <a:pt x="26" y="814"/>
                      </a:lnTo>
                      <a:lnTo>
                        <a:pt x="29" y="810"/>
                      </a:lnTo>
                      <a:lnTo>
                        <a:pt x="31" y="804"/>
                      </a:lnTo>
                      <a:lnTo>
                        <a:pt x="34" y="798"/>
                      </a:lnTo>
                      <a:lnTo>
                        <a:pt x="37" y="792"/>
                      </a:lnTo>
                      <a:lnTo>
                        <a:pt x="38" y="785"/>
                      </a:lnTo>
                      <a:lnTo>
                        <a:pt x="41" y="775"/>
                      </a:lnTo>
                      <a:lnTo>
                        <a:pt x="44" y="765"/>
                      </a:lnTo>
                      <a:lnTo>
                        <a:pt x="45" y="756"/>
                      </a:lnTo>
                      <a:lnTo>
                        <a:pt x="48" y="743"/>
                      </a:lnTo>
                      <a:lnTo>
                        <a:pt x="49" y="731"/>
                      </a:lnTo>
                      <a:lnTo>
                        <a:pt x="52" y="717"/>
                      </a:lnTo>
                      <a:lnTo>
                        <a:pt x="54" y="703"/>
                      </a:lnTo>
                      <a:lnTo>
                        <a:pt x="55" y="688"/>
                      </a:lnTo>
                      <a:lnTo>
                        <a:pt x="56" y="671"/>
                      </a:lnTo>
                      <a:lnTo>
                        <a:pt x="58" y="653"/>
                      </a:lnTo>
                      <a:lnTo>
                        <a:pt x="61" y="584"/>
                      </a:lnTo>
                      <a:lnTo>
                        <a:pt x="63" y="516"/>
                      </a:lnTo>
                      <a:lnTo>
                        <a:pt x="66" y="448"/>
                      </a:lnTo>
                      <a:lnTo>
                        <a:pt x="67" y="415"/>
                      </a:lnTo>
                      <a:lnTo>
                        <a:pt x="69" y="382"/>
                      </a:lnTo>
                      <a:lnTo>
                        <a:pt x="69" y="349"/>
                      </a:lnTo>
                      <a:lnTo>
                        <a:pt x="69" y="318"/>
                      </a:lnTo>
                      <a:lnTo>
                        <a:pt x="67" y="288"/>
                      </a:lnTo>
                      <a:lnTo>
                        <a:pt x="67" y="260"/>
                      </a:lnTo>
                      <a:lnTo>
                        <a:pt x="66" y="232"/>
                      </a:lnTo>
                      <a:lnTo>
                        <a:pt x="65" y="205"/>
                      </a:lnTo>
                      <a:lnTo>
                        <a:pt x="63" y="180"/>
                      </a:lnTo>
                      <a:lnTo>
                        <a:pt x="62" y="156"/>
                      </a:lnTo>
                      <a:lnTo>
                        <a:pt x="61" y="144"/>
                      </a:lnTo>
                      <a:lnTo>
                        <a:pt x="59" y="134"/>
                      </a:lnTo>
                      <a:lnTo>
                        <a:pt x="58" y="123"/>
                      </a:lnTo>
                      <a:lnTo>
                        <a:pt x="55" y="113"/>
                      </a:lnTo>
                      <a:lnTo>
                        <a:pt x="54" y="104"/>
                      </a:lnTo>
                      <a:lnTo>
                        <a:pt x="52" y="95"/>
                      </a:lnTo>
                      <a:lnTo>
                        <a:pt x="49" y="87"/>
                      </a:lnTo>
                      <a:lnTo>
                        <a:pt x="47" y="79"/>
                      </a:lnTo>
                      <a:lnTo>
                        <a:pt x="45" y="72"/>
                      </a:lnTo>
                      <a:lnTo>
                        <a:pt x="43" y="65"/>
                      </a:lnTo>
                      <a:lnTo>
                        <a:pt x="40" y="59"/>
                      </a:lnTo>
                      <a:lnTo>
                        <a:pt x="38" y="54"/>
                      </a:lnTo>
                      <a:lnTo>
                        <a:pt x="36" y="50"/>
                      </a:lnTo>
                      <a:lnTo>
                        <a:pt x="33" y="46"/>
                      </a:lnTo>
                      <a:lnTo>
                        <a:pt x="30" y="41"/>
                      </a:lnTo>
                      <a:lnTo>
                        <a:pt x="27" y="39"/>
                      </a:lnTo>
                      <a:lnTo>
                        <a:pt x="22" y="34"/>
                      </a:lnTo>
                      <a:lnTo>
                        <a:pt x="18" y="30"/>
                      </a:lnTo>
                      <a:lnTo>
                        <a:pt x="15" y="26"/>
                      </a:lnTo>
                      <a:lnTo>
                        <a:pt x="12" y="23"/>
                      </a:lnTo>
                      <a:lnTo>
                        <a:pt x="11" y="19"/>
                      </a:lnTo>
                      <a:lnTo>
                        <a:pt x="11" y="16"/>
                      </a:lnTo>
                      <a:lnTo>
                        <a:pt x="11" y="12"/>
                      </a:lnTo>
                      <a:lnTo>
                        <a:pt x="12" y="10"/>
                      </a:lnTo>
                      <a:lnTo>
                        <a:pt x="13" y="7"/>
                      </a:lnTo>
                      <a:lnTo>
                        <a:pt x="16" y="4"/>
                      </a:lnTo>
                      <a:lnTo>
                        <a:pt x="19" y="3"/>
                      </a:lnTo>
                      <a:lnTo>
                        <a:pt x="23" y="1"/>
                      </a:lnTo>
                      <a:lnTo>
                        <a:pt x="27" y="0"/>
                      </a:lnTo>
                      <a:lnTo>
                        <a:pt x="33" y="0"/>
                      </a:lnTo>
                      <a:lnTo>
                        <a:pt x="40" y="0"/>
                      </a:lnTo>
                      <a:lnTo>
                        <a:pt x="47" y="1"/>
                      </a:lnTo>
                      <a:lnTo>
                        <a:pt x="52" y="3"/>
                      </a:lnTo>
                      <a:lnTo>
                        <a:pt x="58" y="5"/>
                      </a:lnTo>
                      <a:lnTo>
                        <a:pt x="69" y="11"/>
                      </a:lnTo>
                      <a:lnTo>
                        <a:pt x="81" y="16"/>
                      </a:lnTo>
                      <a:lnTo>
                        <a:pt x="92" y="22"/>
                      </a:lnTo>
                      <a:lnTo>
                        <a:pt x="98" y="26"/>
                      </a:lnTo>
                      <a:lnTo>
                        <a:pt x="103" y="29"/>
                      </a:lnTo>
                      <a:lnTo>
                        <a:pt x="108" y="32"/>
                      </a:lnTo>
                      <a:lnTo>
                        <a:pt x="112" y="34"/>
                      </a:lnTo>
                      <a:lnTo>
                        <a:pt x="116" y="39"/>
                      </a:lnTo>
                      <a:lnTo>
                        <a:pt x="119" y="41"/>
                      </a:lnTo>
                      <a:lnTo>
                        <a:pt x="121" y="44"/>
                      </a:lnTo>
                      <a:lnTo>
                        <a:pt x="123" y="47"/>
                      </a:lnTo>
                      <a:lnTo>
                        <a:pt x="124" y="52"/>
                      </a:lnTo>
                      <a:lnTo>
                        <a:pt x="126" y="57"/>
                      </a:lnTo>
                      <a:lnTo>
                        <a:pt x="126" y="62"/>
                      </a:lnTo>
                      <a:lnTo>
                        <a:pt x="126" y="68"/>
                      </a:lnTo>
                      <a:lnTo>
                        <a:pt x="126" y="73"/>
                      </a:lnTo>
                      <a:lnTo>
                        <a:pt x="126" y="79"/>
                      </a:lnTo>
                      <a:lnTo>
                        <a:pt x="124" y="86"/>
                      </a:lnTo>
                      <a:lnTo>
                        <a:pt x="123" y="94"/>
                      </a:lnTo>
                      <a:lnTo>
                        <a:pt x="123" y="98"/>
                      </a:lnTo>
                      <a:lnTo>
                        <a:pt x="121" y="102"/>
                      </a:lnTo>
                      <a:lnTo>
                        <a:pt x="121" y="109"/>
                      </a:lnTo>
                      <a:lnTo>
                        <a:pt x="121" y="116"/>
                      </a:lnTo>
                      <a:lnTo>
                        <a:pt x="120" y="124"/>
                      </a:lnTo>
                      <a:lnTo>
                        <a:pt x="120" y="133"/>
                      </a:lnTo>
                      <a:lnTo>
                        <a:pt x="120" y="142"/>
                      </a:lnTo>
                      <a:lnTo>
                        <a:pt x="120" y="154"/>
                      </a:lnTo>
                      <a:lnTo>
                        <a:pt x="119" y="165"/>
                      </a:lnTo>
                      <a:lnTo>
                        <a:pt x="119" y="177"/>
                      </a:lnTo>
                      <a:lnTo>
                        <a:pt x="119" y="189"/>
                      </a:lnTo>
                      <a:lnTo>
                        <a:pt x="117" y="203"/>
                      </a:lnTo>
                      <a:lnTo>
                        <a:pt x="117" y="219"/>
                      </a:lnTo>
                      <a:lnTo>
                        <a:pt x="117" y="235"/>
                      </a:lnTo>
                      <a:lnTo>
                        <a:pt x="116" y="252"/>
                      </a:lnTo>
                      <a:lnTo>
                        <a:pt x="116" y="268"/>
                      </a:lnTo>
                      <a:lnTo>
                        <a:pt x="115" y="306"/>
                      </a:lnTo>
                      <a:lnTo>
                        <a:pt x="113" y="342"/>
                      </a:lnTo>
                      <a:lnTo>
                        <a:pt x="113" y="378"/>
                      </a:lnTo>
                      <a:lnTo>
                        <a:pt x="112" y="412"/>
                      </a:lnTo>
                      <a:lnTo>
                        <a:pt x="110" y="446"/>
                      </a:lnTo>
                      <a:lnTo>
                        <a:pt x="110" y="479"/>
                      </a:lnTo>
                      <a:lnTo>
                        <a:pt x="109" y="511"/>
                      </a:lnTo>
                      <a:lnTo>
                        <a:pt x="108" y="541"/>
                      </a:lnTo>
                      <a:lnTo>
                        <a:pt x="108" y="555"/>
                      </a:lnTo>
                      <a:lnTo>
                        <a:pt x="106" y="569"/>
                      </a:lnTo>
                      <a:lnTo>
                        <a:pt x="106" y="583"/>
                      </a:lnTo>
                      <a:lnTo>
                        <a:pt x="106" y="596"/>
                      </a:lnTo>
                      <a:lnTo>
                        <a:pt x="105" y="609"/>
                      </a:lnTo>
                      <a:lnTo>
                        <a:pt x="105" y="621"/>
                      </a:lnTo>
                      <a:lnTo>
                        <a:pt x="105" y="632"/>
                      </a:lnTo>
                      <a:lnTo>
                        <a:pt x="103" y="643"/>
                      </a:lnTo>
                      <a:lnTo>
                        <a:pt x="103" y="655"/>
                      </a:lnTo>
                      <a:lnTo>
                        <a:pt x="103" y="664"/>
                      </a:lnTo>
                      <a:lnTo>
                        <a:pt x="103" y="674"/>
                      </a:lnTo>
                      <a:lnTo>
                        <a:pt x="102" y="684"/>
                      </a:lnTo>
                      <a:lnTo>
                        <a:pt x="102" y="692"/>
                      </a:lnTo>
                      <a:lnTo>
                        <a:pt x="102" y="700"/>
                      </a:lnTo>
                      <a:lnTo>
                        <a:pt x="101" y="709"/>
                      </a:lnTo>
                      <a:lnTo>
                        <a:pt x="101" y="715"/>
                      </a:lnTo>
                      <a:lnTo>
                        <a:pt x="99" y="722"/>
                      </a:lnTo>
                      <a:lnTo>
                        <a:pt x="99" y="729"/>
                      </a:lnTo>
                      <a:lnTo>
                        <a:pt x="98" y="735"/>
                      </a:lnTo>
                      <a:lnTo>
                        <a:pt x="98" y="740"/>
                      </a:lnTo>
                      <a:lnTo>
                        <a:pt x="98" y="746"/>
                      </a:lnTo>
                      <a:lnTo>
                        <a:pt x="98" y="751"/>
                      </a:lnTo>
                      <a:lnTo>
                        <a:pt x="98" y="756"/>
                      </a:lnTo>
                      <a:lnTo>
                        <a:pt x="98" y="760"/>
                      </a:lnTo>
                      <a:lnTo>
                        <a:pt x="98" y="764"/>
                      </a:lnTo>
                      <a:lnTo>
                        <a:pt x="98" y="767"/>
                      </a:lnTo>
                      <a:lnTo>
                        <a:pt x="98" y="769"/>
                      </a:lnTo>
                      <a:lnTo>
                        <a:pt x="98" y="772"/>
                      </a:lnTo>
                      <a:lnTo>
                        <a:pt x="98" y="775"/>
                      </a:lnTo>
                      <a:lnTo>
                        <a:pt x="99" y="776"/>
                      </a:lnTo>
                      <a:lnTo>
                        <a:pt x="99" y="778"/>
                      </a:lnTo>
                      <a:lnTo>
                        <a:pt x="101" y="779"/>
                      </a:lnTo>
                      <a:lnTo>
                        <a:pt x="101" y="779"/>
                      </a:lnTo>
                      <a:lnTo>
                        <a:pt x="103" y="779"/>
                      </a:lnTo>
                      <a:lnTo>
                        <a:pt x="105" y="779"/>
                      </a:lnTo>
                      <a:lnTo>
                        <a:pt x="108" y="779"/>
                      </a:lnTo>
                      <a:lnTo>
                        <a:pt x="110" y="778"/>
                      </a:lnTo>
                      <a:lnTo>
                        <a:pt x="115" y="776"/>
                      </a:lnTo>
                      <a:lnTo>
                        <a:pt x="119" y="775"/>
                      </a:lnTo>
                      <a:lnTo>
                        <a:pt x="123" y="774"/>
                      </a:lnTo>
                      <a:lnTo>
                        <a:pt x="128" y="771"/>
                      </a:lnTo>
                      <a:lnTo>
                        <a:pt x="134" y="768"/>
                      </a:lnTo>
                      <a:lnTo>
                        <a:pt x="141" y="765"/>
                      </a:lnTo>
                      <a:lnTo>
                        <a:pt x="148" y="761"/>
                      </a:lnTo>
                      <a:lnTo>
                        <a:pt x="156" y="758"/>
                      </a:lnTo>
                      <a:lnTo>
                        <a:pt x="163" y="754"/>
                      </a:lnTo>
                      <a:lnTo>
                        <a:pt x="171" y="750"/>
                      </a:lnTo>
                      <a:lnTo>
                        <a:pt x="181" y="745"/>
                      </a:lnTo>
                      <a:lnTo>
                        <a:pt x="191" y="740"/>
                      </a:lnTo>
                      <a:lnTo>
                        <a:pt x="199" y="736"/>
                      </a:lnTo>
                      <a:lnTo>
                        <a:pt x="207" y="732"/>
                      </a:lnTo>
                      <a:lnTo>
                        <a:pt x="214" y="729"/>
                      </a:lnTo>
                      <a:lnTo>
                        <a:pt x="221" y="727"/>
                      </a:lnTo>
                      <a:lnTo>
                        <a:pt x="228" y="724"/>
                      </a:lnTo>
                      <a:lnTo>
                        <a:pt x="234" y="721"/>
                      </a:lnTo>
                      <a:lnTo>
                        <a:pt x="239" y="720"/>
                      </a:lnTo>
                      <a:lnTo>
                        <a:pt x="243" y="718"/>
                      </a:lnTo>
                      <a:lnTo>
                        <a:pt x="247" y="718"/>
                      </a:lnTo>
                      <a:lnTo>
                        <a:pt x="252" y="717"/>
                      </a:lnTo>
                      <a:lnTo>
                        <a:pt x="254" y="717"/>
                      </a:lnTo>
                      <a:lnTo>
                        <a:pt x="257" y="717"/>
                      </a:lnTo>
                      <a:lnTo>
                        <a:pt x="260" y="718"/>
                      </a:lnTo>
                      <a:lnTo>
                        <a:pt x="261" y="718"/>
                      </a:lnTo>
                      <a:lnTo>
                        <a:pt x="261" y="720"/>
                      </a:lnTo>
                      <a:lnTo>
                        <a:pt x="263" y="722"/>
                      </a:lnTo>
                      <a:lnTo>
                        <a:pt x="261" y="724"/>
                      </a:lnTo>
                      <a:lnTo>
                        <a:pt x="260" y="727"/>
                      </a:lnTo>
                      <a:lnTo>
                        <a:pt x="258" y="731"/>
                      </a:lnTo>
                      <a:lnTo>
                        <a:pt x="256" y="733"/>
                      </a:lnTo>
                      <a:lnTo>
                        <a:pt x="252" y="738"/>
                      </a:lnTo>
                      <a:lnTo>
                        <a:pt x="247" y="743"/>
                      </a:lnTo>
                      <a:lnTo>
                        <a:pt x="242" y="747"/>
                      </a:lnTo>
                      <a:lnTo>
                        <a:pt x="236" y="753"/>
                      </a:lnTo>
                      <a:lnTo>
                        <a:pt x="229" y="758"/>
                      </a:lnTo>
                      <a:lnTo>
                        <a:pt x="222" y="765"/>
                      </a:lnTo>
                      <a:lnTo>
                        <a:pt x="216" y="772"/>
                      </a:lnTo>
                      <a:lnTo>
                        <a:pt x="206" y="779"/>
                      </a:lnTo>
                      <a:lnTo>
                        <a:pt x="198" y="787"/>
                      </a:lnTo>
                      <a:lnTo>
                        <a:pt x="188" y="794"/>
                      </a:lnTo>
                      <a:lnTo>
                        <a:pt x="177" y="804"/>
                      </a:lnTo>
                      <a:lnTo>
                        <a:pt x="177" y="804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7" name="Freeform 57"/>
                <p:cNvSpPr/>
                <p:nvPr/>
              </p:nvSpPr>
              <p:spPr bwMode="auto">
                <a:xfrm>
                  <a:off x="2992438" y="776288"/>
                  <a:ext cx="223837" cy="241300"/>
                </a:xfrm>
                <a:custGeom>
                  <a:avLst/>
                  <a:gdLst>
                    <a:gd name="T0" fmla="*/ 161 w 281"/>
                    <a:gd name="T1" fmla="*/ 92 h 305"/>
                    <a:gd name="T2" fmla="*/ 170 w 281"/>
                    <a:gd name="T3" fmla="*/ 68 h 305"/>
                    <a:gd name="T4" fmla="*/ 176 w 281"/>
                    <a:gd name="T5" fmla="*/ 49 h 305"/>
                    <a:gd name="T6" fmla="*/ 177 w 281"/>
                    <a:gd name="T7" fmla="*/ 35 h 305"/>
                    <a:gd name="T8" fmla="*/ 175 w 281"/>
                    <a:gd name="T9" fmla="*/ 24 h 305"/>
                    <a:gd name="T10" fmla="*/ 172 w 281"/>
                    <a:gd name="T11" fmla="*/ 18 h 305"/>
                    <a:gd name="T12" fmla="*/ 172 w 281"/>
                    <a:gd name="T13" fmla="*/ 13 h 305"/>
                    <a:gd name="T14" fmla="*/ 173 w 281"/>
                    <a:gd name="T15" fmla="*/ 8 h 305"/>
                    <a:gd name="T16" fmla="*/ 173 w 281"/>
                    <a:gd name="T17" fmla="*/ 6 h 305"/>
                    <a:gd name="T18" fmla="*/ 176 w 281"/>
                    <a:gd name="T19" fmla="*/ 3 h 305"/>
                    <a:gd name="T20" fmla="*/ 181 w 281"/>
                    <a:gd name="T21" fmla="*/ 2 h 305"/>
                    <a:gd name="T22" fmla="*/ 188 w 281"/>
                    <a:gd name="T23" fmla="*/ 0 h 305"/>
                    <a:gd name="T24" fmla="*/ 198 w 281"/>
                    <a:gd name="T25" fmla="*/ 2 h 305"/>
                    <a:gd name="T26" fmla="*/ 209 w 281"/>
                    <a:gd name="T27" fmla="*/ 4 h 305"/>
                    <a:gd name="T28" fmla="*/ 224 w 281"/>
                    <a:gd name="T29" fmla="*/ 10 h 305"/>
                    <a:gd name="T30" fmla="*/ 242 w 281"/>
                    <a:gd name="T31" fmla="*/ 17 h 305"/>
                    <a:gd name="T32" fmla="*/ 258 w 281"/>
                    <a:gd name="T33" fmla="*/ 26 h 305"/>
                    <a:gd name="T34" fmla="*/ 269 w 281"/>
                    <a:gd name="T35" fmla="*/ 33 h 305"/>
                    <a:gd name="T36" fmla="*/ 277 w 281"/>
                    <a:gd name="T37" fmla="*/ 42 h 305"/>
                    <a:gd name="T38" fmla="*/ 281 w 281"/>
                    <a:gd name="T39" fmla="*/ 50 h 305"/>
                    <a:gd name="T40" fmla="*/ 280 w 281"/>
                    <a:gd name="T41" fmla="*/ 60 h 305"/>
                    <a:gd name="T42" fmla="*/ 276 w 281"/>
                    <a:gd name="T43" fmla="*/ 69 h 305"/>
                    <a:gd name="T44" fmla="*/ 269 w 281"/>
                    <a:gd name="T45" fmla="*/ 79 h 305"/>
                    <a:gd name="T46" fmla="*/ 262 w 281"/>
                    <a:gd name="T47" fmla="*/ 89 h 305"/>
                    <a:gd name="T48" fmla="*/ 256 w 281"/>
                    <a:gd name="T49" fmla="*/ 96 h 305"/>
                    <a:gd name="T50" fmla="*/ 249 w 281"/>
                    <a:gd name="T51" fmla="*/ 103 h 305"/>
                    <a:gd name="T52" fmla="*/ 241 w 281"/>
                    <a:gd name="T53" fmla="*/ 112 h 305"/>
                    <a:gd name="T54" fmla="*/ 230 w 281"/>
                    <a:gd name="T55" fmla="*/ 123 h 305"/>
                    <a:gd name="T56" fmla="*/ 217 w 281"/>
                    <a:gd name="T57" fmla="*/ 134 h 305"/>
                    <a:gd name="T58" fmla="*/ 205 w 281"/>
                    <a:gd name="T59" fmla="*/ 148 h 305"/>
                    <a:gd name="T60" fmla="*/ 190 w 281"/>
                    <a:gd name="T61" fmla="*/ 163 h 305"/>
                    <a:gd name="T62" fmla="*/ 173 w 281"/>
                    <a:gd name="T63" fmla="*/ 180 h 305"/>
                    <a:gd name="T64" fmla="*/ 140 w 281"/>
                    <a:gd name="T65" fmla="*/ 212 h 305"/>
                    <a:gd name="T66" fmla="*/ 109 w 281"/>
                    <a:gd name="T67" fmla="*/ 240 h 305"/>
                    <a:gd name="T68" fmla="*/ 80 w 281"/>
                    <a:gd name="T69" fmla="*/ 262 h 305"/>
                    <a:gd name="T70" fmla="*/ 54 w 281"/>
                    <a:gd name="T71" fmla="*/ 280 h 305"/>
                    <a:gd name="T72" fmla="*/ 42 w 281"/>
                    <a:gd name="T73" fmla="*/ 288 h 305"/>
                    <a:gd name="T74" fmla="*/ 31 w 281"/>
                    <a:gd name="T75" fmla="*/ 294 h 305"/>
                    <a:gd name="T76" fmla="*/ 22 w 281"/>
                    <a:gd name="T77" fmla="*/ 299 h 305"/>
                    <a:gd name="T78" fmla="*/ 14 w 281"/>
                    <a:gd name="T79" fmla="*/ 302 h 305"/>
                    <a:gd name="T80" fmla="*/ 8 w 281"/>
                    <a:gd name="T81" fmla="*/ 303 h 305"/>
                    <a:gd name="T82" fmla="*/ 3 w 281"/>
                    <a:gd name="T83" fmla="*/ 305 h 305"/>
                    <a:gd name="T84" fmla="*/ 2 w 281"/>
                    <a:gd name="T85" fmla="*/ 303 h 305"/>
                    <a:gd name="T86" fmla="*/ 0 w 281"/>
                    <a:gd name="T87" fmla="*/ 302 h 305"/>
                    <a:gd name="T88" fmla="*/ 0 w 281"/>
                    <a:gd name="T89" fmla="*/ 299 h 305"/>
                    <a:gd name="T90" fmla="*/ 2 w 281"/>
                    <a:gd name="T91" fmla="*/ 295 h 305"/>
                    <a:gd name="T92" fmla="*/ 7 w 281"/>
                    <a:gd name="T93" fmla="*/ 288 h 305"/>
                    <a:gd name="T94" fmla="*/ 14 w 281"/>
                    <a:gd name="T95" fmla="*/ 280 h 305"/>
                    <a:gd name="T96" fmla="*/ 22 w 281"/>
                    <a:gd name="T97" fmla="*/ 269 h 305"/>
                    <a:gd name="T98" fmla="*/ 33 w 281"/>
                    <a:gd name="T99" fmla="*/ 256 h 305"/>
                    <a:gd name="T100" fmla="*/ 47 w 281"/>
                    <a:gd name="T101" fmla="*/ 242 h 305"/>
                    <a:gd name="T102" fmla="*/ 61 w 281"/>
                    <a:gd name="T103" fmla="*/ 226 h 305"/>
                    <a:gd name="T104" fmla="*/ 91 w 281"/>
                    <a:gd name="T105" fmla="*/ 195 h 305"/>
                    <a:gd name="T106" fmla="*/ 116 w 281"/>
                    <a:gd name="T107" fmla="*/ 163 h 305"/>
                    <a:gd name="T108" fmla="*/ 137 w 281"/>
                    <a:gd name="T109" fmla="*/ 134 h 305"/>
                    <a:gd name="T110" fmla="*/ 154 w 281"/>
                    <a:gd name="T111" fmla="*/ 105 h 3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81" h="305">
                      <a:moveTo>
                        <a:pt x="154" y="105"/>
                      </a:moveTo>
                      <a:lnTo>
                        <a:pt x="161" y="92"/>
                      </a:lnTo>
                      <a:lnTo>
                        <a:pt x="166" y="79"/>
                      </a:lnTo>
                      <a:lnTo>
                        <a:pt x="170" y="68"/>
                      </a:lnTo>
                      <a:lnTo>
                        <a:pt x="175" y="58"/>
                      </a:lnTo>
                      <a:lnTo>
                        <a:pt x="176" y="49"/>
                      </a:lnTo>
                      <a:lnTo>
                        <a:pt x="177" y="42"/>
                      </a:lnTo>
                      <a:lnTo>
                        <a:pt x="177" y="35"/>
                      </a:lnTo>
                      <a:lnTo>
                        <a:pt x="177" y="29"/>
                      </a:lnTo>
                      <a:lnTo>
                        <a:pt x="175" y="24"/>
                      </a:lnTo>
                      <a:lnTo>
                        <a:pt x="173" y="21"/>
                      </a:lnTo>
                      <a:lnTo>
                        <a:pt x="172" y="18"/>
                      </a:lnTo>
                      <a:lnTo>
                        <a:pt x="172" y="15"/>
                      </a:lnTo>
                      <a:lnTo>
                        <a:pt x="172" y="13"/>
                      </a:lnTo>
                      <a:lnTo>
                        <a:pt x="172" y="11"/>
                      </a:lnTo>
                      <a:lnTo>
                        <a:pt x="173" y="8"/>
                      </a:lnTo>
                      <a:lnTo>
                        <a:pt x="173" y="7"/>
                      </a:lnTo>
                      <a:lnTo>
                        <a:pt x="173" y="6"/>
                      </a:lnTo>
                      <a:lnTo>
                        <a:pt x="175" y="4"/>
                      </a:lnTo>
                      <a:lnTo>
                        <a:pt x="176" y="3"/>
                      </a:lnTo>
                      <a:lnTo>
                        <a:pt x="179" y="2"/>
                      </a:lnTo>
                      <a:lnTo>
                        <a:pt x="181" y="2"/>
                      </a:lnTo>
                      <a:lnTo>
                        <a:pt x="184" y="0"/>
                      </a:lnTo>
                      <a:lnTo>
                        <a:pt x="188" y="0"/>
                      </a:lnTo>
                      <a:lnTo>
                        <a:pt x="192" y="0"/>
                      </a:lnTo>
                      <a:lnTo>
                        <a:pt x="198" y="2"/>
                      </a:lnTo>
                      <a:lnTo>
                        <a:pt x="204" y="3"/>
                      </a:lnTo>
                      <a:lnTo>
                        <a:pt x="209" y="4"/>
                      </a:lnTo>
                      <a:lnTo>
                        <a:pt x="216" y="6"/>
                      </a:lnTo>
                      <a:lnTo>
                        <a:pt x="224" y="10"/>
                      </a:lnTo>
                      <a:lnTo>
                        <a:pt x="233" y="13"/>
                      </a:lnTo>
                      <a:lnTo>
                        <a:pt x="242" y="17"/>
                      </a:lnTo>
                      <a:lnTo>
                        <a:pt x="251" y="22"/>
                      </a:lnTo>
                      <a:lnTo>
                        <a:pt x="258" y="26"/>
                      </a:lnTo>
                      <a:lnTo>
                        <a:pt x="263" y="31"/>
                      </a:lnTo>
                      <a:lnTo>
                        <a:pt x="269" y="33"/>
                      </a:lnTo>
                      <a:lnTo>
                        <a:pt x="273" y="38"/>
                      </a:lnTo>
                      <a:lnTo>
                        <a:pt x="277" y="42"/>
                      </a:lnTo>
                      <a:lnTo>
                        <a:pt x="278" y="46"/>
                      </a:lnTo>
                      <a:lnTo>
                        <a:pt x="281" y="50"/>
                      </a:lnTo>
                      <a:lnTo>
                        <a:pt x="280" y="56"/>
                      </a:lnTo>
                      <a:lnTo>
                        <a:pt x="280" y="60"/>
                      </a:lnTo>
                      <a:lnTo>
                        <a:pt x="278" y="65"/>
                      </a:lnTo>
                      <a:lnTo>
                        <a:pt x="276" y="69"/>
                      </a:lnTo>
                      <a:lnTo>
                        <a:pt x="273" y="74"/>
                      </a:lnTo>
                      <a:lnTo>
                        <a:pt x="269" y="79"/>
                      </a:lnTo>
                      <a:lnTo>
                        <a:pt x="266" y="83"/>
                      </a:lnTo>
                      <a:lnTo>
                        <a:pt x="262" y="89"/>
                      </a:lnTo>
                      <a:lnTo>
                        <a:pt x="259" y="92"/>
                      </a:lnTo>
                      <a:lnTo>
                        <a:pt x="256" y="96"/>
                      </a:lnTo>
                      <a:lnTo>
                        <a:pt x="253" y="98"/>
                      </a:lnTo>
                      <a:lnTo>
                        <a:pt x="249" y="103"/>
                      </a:lnTo>
                      <a:lnTo>
                        <a:pt x="245" y="108"/>
                      </a:lnTo>
                      <a:lnTo>
                        <a:pt x="241" y="112"/>
                      </a:lnTo>
                      <a:lnTo>
                        <a:pt x="235" y="118"/>
                      </a:lnTo>
                      <a:lnTo>
                        <a:pt x="230" y="123"/>
                      </a:lnTo>
                      <a:lnTo>
                        <a:pt x="224" y="129"/>
                      </a:lnTo>
                      <a:lnTo>
                        <a:pt x="217" y="134"/>
                      </a:lnTo>
                      <a:lnTo>
                        <a:pt x="212" y="141"/>
                      </a:lnTo>
                      <a:lnTo>
                        <a:pt x="205" y="148"/>
                      </a:lnTo>
                      <a:lnTo>
                        <a:pt x="197" y="155"/>
                      </a:lnTo>
                      <a:lnTo>
                        <a:pt x="190" y="163"/>
                      </a:lnTo>
                      <a:lnTo>
                        <a:pt x="181" y="172"/>
                      </a:lnTo>
                      <a:lnTo>
                        <a:pt x="173" y="180"/>
                      </a:lnTo>
                      <a:lnTo>
                        <a:pt x="157" y="197"/>
                      </a:lnTo>
                      <a:lnTo>
                        <a:pt x="140" y="212"/>
                      </a:lnTo>
                      <a:lnTo>
                        <a:pt x="125" y="227"/>
                      </a:lnTo>
                      <a:lnTo>
                        <a:pt x="109" y="240"/>
                      </a:lnTo>
                      <a:lnTo>
                        <a:pt x="94" y="252"/>
                      </a:lnTo>
                      <a:lnTo>
                        <a:pt x="80" y="262"/>
                      </a:lnTo>
                      <a:lnTo>
                        <a:pt x="67" y="271"/>
                      </a:lnTo>
                      <a:lnTo>
                        <a:pt x="54" y="280"/>
                      </a:lnTo>
                      <a:lnTo>
                        <a:pt x="47" y="284"/>
                      </a:lnTo>
                      <a:lnTo>
                        <a:pt x="42" y="288"/>
                      </a:lnTo>
                      <a:lnTo>
                        <a:pt x="36" y="291"/>
                      </a:lnTo>
                      <a:lnTo>
                        <a:pt x="31" y="294"/>
                      </a:lnTo>
                      <a:lnTo>
                        <a:pt x="26" y="296"/>
                      </a:lnTo>
                      <a:lnTo>
                        <a:pt x="22" y="299"/>
                      </a:lnTo>
                      <a:lnTo>
                        <a:pt x="18" y="301"/>
                      </a:lnTo>
                      <a:lnTo>
                        <a:pt x="14" y="302"/>
                      </a:lnTo>
                      <a:lnTo>
                        <a:pt x="11" y="303"/>
                      </a:lnTo>
                      <a:lnTo>
                        <a:pt x="8" y="303"/>
                      </a:lnTo>
                      <a:lnTo>
                        <a:pt x="6" y="305"/>
                      </a:lnTo>
                      <a:lnTo>
                        <a:pt x="3" y="305"/>
                      </a:lnTo>
                      <a:lnTo>
                        <a:pt x="2" y="305"/>
                      </a:lnTo>
                      <a:lnTo>
                        <a:pt x="2" y="303"/>
                      </a:lnTo>
                      <a:lnTo>
                        <a:pt x="0" y="303"/>
                      </a:lnTo>
                      <a:lnTo>
                        <a:pt x="0" y="302"/>
                      </a:lnTo>
                      <a:lnTo>
                        <a:pt x="0" y="301"/>
                      </a:lnTo>
                      <a:lnTo>
                        <a:pt x="0" y="299"/>
                      </a:lnTo>
                      <a:lnTo>
                        <a:pt x="0" y="296"/>
                      </a:lnTo>
                      <a:lnTo>
                        <a:pt x="2" y="295"/>
                      </a:lnTo>
                      <a:lnTo>
                        <a:pt x="4" y="291"/>
                      </a:lnTo>
                      <a:lnTo>
                        <a:pt x="7" y="288"/>
                      </a:lnTo>
                      <a:lnTo>
                        <a:pt x="10" y="284"/>
                      </a:lnTo>
                      <a:lnTo>
                        <a:pt x="14" y="280"/>
                      </a:lnTo>
                      <a:lnTo>
                        <a:pt x="18" y="274"/>
                      </a:lnTo>
                      <a:lnTo>
                        <a:pt x="22" y="269"/>
                      </a:lnTo>
                      <a:lnTo>
                        <a:pt x="28" y="263"/>
                      </a:lnTo>
                      <a:lnTo>
                        <a:pt x="33" y="256"/>
                      </a:lnTo>
                      <a:lnTo>
                        <a:pt x="40" y="249"/>
                      </a:lnTo>
                      <a:lnTo>
                        <a:pt x="47" y="242"/>
                      </a:lnTo>
                      <a:lnTo>
                        <a:pt x="54" y="234"/>
                      </a:lnTo>
                      <a:lnTo>
                        <a:pt x="61" y="226"/>
                      </a:lnTo>
                      <a:lnTo>
                        <a:pt x="76" y="211"/>
                      </a:lnTo>
                      <a:lnTo>
                        <a:pt x="91" y="195"/>
                      </a:lnTo>
                      <a:lnTo>
                        <a:pt x="104" y="179"/>
                      </a:lnTo>
                      <a:lnTo>
                        <a:pt x="116" y="163"/>
                      </a:lnTo>
                      <a:lnTo>
                        <a:pt x="127" y="148"/>
                      </a:lnTo>
                      <a:lnTo>
                        <a:pt x="137" y="134"/>
                      </a:lnTo>
                      <a:lnTo>
                        <a:pt x="145" y="119"/>
                      </a:lnTo>
                      <a:lnTo>
                        <a:pt x="154" y="105"/>
                      </a:lnTo>
                      <a:lnTo>
                        <a:pt x="154" y="10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8" name="Freeform 58"/>
                <p:cNvSpPr/>
                <p:nvPr/>
              </p:nvSpPr>
              <p:spPr bwMode="auto">
                <a:xfrm>
                  <a:off x="2735263" y="1009650"/>
                  <a:ext cx="608012" cy="128588"/>
                </a:xfrm>
                <a:custGeom>
                  <a:avLst/>
                  <a:gdLst>
                    <a:gd name="T0" fmla="*/ 123 w 766"/>
                    <a:gd name="T1" fmla="*/ 156 h 162"/>
                    <a:gd name="T2" fmla="*/ 99 w 766"/>
                    <a:gd name="T3" fmla="*/ 160 h 162"/>
                    <a:gd name="T4" fmla="*/ 82 w 766"/>
                    <a:gd name="T5" fmla="*/ 162 h 162"/>
                    <a:gd name="T6" fmla="*/ 65 w 766"/>
                    <a:gd name="T7" fmla="*/ 160 h 162"/>
                    <a:gd name="T8" fmla="*/ 46 w 766"/>
                    <a:gd name="T9" fmla="*/ 153 h 162"/>
                    <a:gd name="T10" fmla="*/ 25 w 766"/>
                    <a:gd name="T11" fmla="*/ 141 h 162"/>
                    <a:gd name="T12" fmla="*/ 10 w 766"/>
                    <a:gd name="T13" fmla="*/ 128 h 162"/>
                    <a:gd name="T14" fmla="*/ 2 w 766"/>
                    <a:gd name="T15" fmla="*/ 119 h 162"/>
                    <a:gd name="T16" fmla="*/ 0 w 766"/>
                    <a:gd name="T17" fmla="*/ 114 h 162"/>
                    <a:gd name="T18" fmla="*/ 3 w 766"/>
                    <a:gd name="T19" fmla="*/ 112 h 162"/>
                    <a:gd name="T20" fmla="*/ 9 w 766"/>
                    <a:gd name="T21" fmla="*/ 110 h 162"/>
                    <a:gd name="T22" fmla="*/ 20 w 766"/>
                    <a:gd name="T23" fmla="*/ 108 h 162"/>
                    <a:gd name="T24" fmla="*/ 32 w 766"/>
                    <a:gd name="T25" fmla="*/ 105 h 162"/>
                    <a:gd name="T26" fmla="*/ 64 w 766"/>
                    <a:gd name="T27" fmla="*/ 103 h 162"/>
                    <a:gd name="T28" fmla="*/ 114 w 766"/>
                    <a:gd name="T29" fmla="*/ 101 h 162"/>
                    <a:gd name="T30" fmla="*/ 146 w 766"/>
                    <a:gd name="T31" fmla="*/ 96 h 162"/>
                    <a:gd name="T32" fmla="*/ 186 w 766"/>
                    <a:gd name="T33" fmla="*/ 91 h 162"/>
                    <a:gd name="T34" fmla="*/ 226 w 766"/>
                    <a:gd name="T35" fmla="*/ 84 h 162"/>
                    <a:gd name="T36" fmla="*/ 255 w 766"/>
                    <a:gd name="T37" fmla="*/ 78 h 162"/>
                    <a:gd name="T38" fmla="*/ 290 w 766"/>
                    <a:gd name="T39" fmla="*/ 72 h 162"/>
                    <a:gd name="T40" fmla="*/ 331 w 766"/>
                    <a:gd name="T41" fmla="*/ 63 h 162"/>
                    <a:gd name="T42" fmla="*/ 379 w 766"/>
                    <a:gd name="T43" fmla="*/ 54 h 162"/>
                    <a:gd name="T44" fmla="*/ 436 w 766"/>
                    <a:gd name="T45" fmla="*/ 41 h 162"/>
                    <a:gd name="T46" fmla="*/ 499 w 766"/>
                    <a:gd name="T47" fmla="*/ 29 h 162"/>
                    <a:gd name="T48" fmla="*/ 552 w 766"/>
                    <a:gd name="T49" fmla="*/ 18 h 162"/>
                    <a:gd name="T50" fmla="*/ 598 w 766"/>
                    <a:gd name="T51" fmla="*/ 9 h 162"/>
                    <a:gd name="T52" fmla="*/ 633 w 766"/>
                    <a:gd name="T53" fmla="*/ 4 h 162"/>
                    <a:gd name="T54" fmla="*/ 658 w 766"/>
                    <a:gd name="T55" fmla="*/ 0 h 162"/>
                    <a:gd name="T56" fmla="*/ 674 w 766"/>
                    <a:gd name="T57" fmla="*/ 0 h 162"/>
                    <a:gd name="T58" fmla="*/ 692 w 766"/>
                    <a:gd name="T59" fmla="*/ 1 h 162"/>
                    <a:gd name="T60" fmla="*/ 714 w 766"/>
                    <a:gd name="T61" fmla="*/ 8 h 162"/>
                    <a:gd name="T62" fmla="*/ 739 w 766"/>
                    <a:gd name="T63" fmla="*/ 20 h 162"/>
                    <a:gd name="T64" fmla="*/ 757 w 766"/>
                    <a:gd name="T65" fmla="*/ 33 h 162"/>
                    <a:gd name="T66" fmla="*/ 766 w 766"/>
                    <a:gd name="T67" fmla="*/ 42 h 162"/>
                    <a:gd name="T68" fmla="*/ 764 w 766"/>
                    <a:gd name="T69" fmla="*/ 51 h 162"/>
                    <a:gd name="T70" fmla="*/ 757 w 766"/>
                    <a:gd name="T71" fmla="*/ 59 h 162"/>
                    <a:gd name="T72" fmla="*/ 746 w 766"/>
                    <a:gd name="T73" fmla="*/ 66 h 162"/>
                    <a:gd name="T74" fmla="*/ 737 w 766"/>
                    <a:gd name="T75" fmla="*/ 67 h 162"/>
                    <a:gd name="T76" fmla="*/ 723 w 766"/>
                    <a:gd name="T77" fmla="*/ 70 h 162"/>
                    <a:gd name="T78" fmla="*/ 706 w 766"/>
                    <a:gd name="T79" fmla="*/ 72 h 162"/>
                    <a:gd name="T80" fmla="*/ 687 w 766"/>
                    <a:gd name="T81" fmla="*/ 73 h 162"/>
                    <a:gd name="T82" fmla="*/ 663 w 766"/>
                    <a:gd name="T83" fmla="*/ 74 h 162"/>
                    <a:gd name="T84" fmla="*/ 616 w 766"/>
                    <a:gd name="T85" fmla="*/ 74 h 162"/>
                    <a:gd name="T86" fmla="*/ 555 w 766"/>
                    <a:gd name="T87" fmla="*/ 78 h 162"/>
                    <a:gd name="T88" fmla="*/ 489 w 766"/>
                    <a:gd name="T89" fmla="*/ 83 h 162"/>
                    <a:gd name="T90" fmla="*/ 391 w 766"/>
                    <a:gd name="T91" fmla="*/ 98 h 162"/>
                    <a:gd name="T92" fmla="*/ 277 w 766"/>
                    <a:gd name="T93" fmla="*/ 119 h 162"/>
                    <a:gd name="T94" fmla="*/ 241 w 766"/>
                    <a:gd name="T95" fmla="*/ 128 h 162"/>
                    <a:gd name="T96" fmla="*/ 211 w 766"/>
                    <a:gd name="T97" fmla="*/ 135 h 162"/>
                    <a:gd name="T98" fmla="*/ 183 w 766"/>
                    <a:gd name="T99" fmla="*/ 142 h 162"/>
                    <a:gd name="T100" fmla="*/ 161 w 766"/>
                    <a:gd name="T101" fmla="*/ 148 h 162"/>
                    <a:gd name="T102" fmla="*/ 143 w 766"/>
                    <a:gd name="T103" fmla="*/ 153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66" h="162">
                      <a:moveTo>
                        <a:pt x="143" y="153"/>
                      </a:moveTo>
                      <a:lnTo>
                        <a:pt x="133" y="155"/>
                      </a:lnTo>
                      <a:lnTo>
                        <a:pt x="123" y="156"/>
                      </a:lnTo>
                      <a:lnTo>
                        <a:pt x="115" y="159"/>
                      </a:lnTo>
                      <a:lnTo>
                        <a:pt x="107" y="159"/>
                      </a:lnTo>
                      <a:lnTo>
                        <a:pt x="99" y="160"/>
                      </a:lnTo>
                      <a:lnTo>
                        <a:pt x="93" y="162"/>
                      </a:lnTo>
                      <a:lnTo>
                        <a:pt x="86" y="162"/>
                      </a:lnTo>
                      <a:lnTo>
                        <a:pt x="82" y="162"/>
                      </a:lnTo>
                      <a:lnTo>
                        <a:pt x="78" y="162"/>
                      </a:lnTo>
                      <a:lnTo>
                        <a:pt x="72" y="162"/>
                      </a:lnTo>
                      <a:lnTo>
                        <a:pt x="65" y="160"/>
                      </a:lnTo>
                      <a:lnTo>
                        <a:pt x="60" y="159"/>
                      </a:lnTo>
                      <a:lnTo>
                        <a:pt x="53" y="156"/>
                      </a:lnTo>
                      <a:lnTo>
                        <a:pt x="46" y="153"/>
                      </a:lnTo>
                      <a:lnTo>
                        <a:pt x="39" y="149"/>
                      </a:lnTo>
                      <a:lnTo>
                        <a:pt x="32" y="145"/>
                      </a:lnTo>
                      <a:lnTo>
                        <a:pt x="25" y="141"/>
                      </a:lnTo>
                      <a:lnTo>
                        <a:pt x="18" y="137"/>
                      </a:lnTo>
                      <a:lnTo>
                        <a:pt x="14" y="132"/>
                      </a:lnTo>
                      <a:lnTo>
                        <a:pt x="10" y="128"/>
                      </a:lnTo>
                      <a:lnTo>
                        <a:pt x="6" y="126"/>
                      </a:lnTo>
                      <a:lnTo>
                        <a:pt x="3" y="123"/>
                      </a:lnTo>
                      <a:lnTo>
                        <a:pt x="2" y="119"/>
                      </a:lnTo>
                      <a:lnTo>
                        <a:pt x="2" y="116"/>
                      </a:lnTo>
                      <a:lnTo>
                        <a:pt x="0" y="114"/>
                      </a:lnTo>
                      <a:lnTo>
                        <a:pt x="0" y="114"/>
                      </a:lnTo>
                      <a:lnTo>
                        <a:pt x="0" y="113"/>
                      </a:lnTo>
                      <a:lnTo>
                        <a:pt x="2" y="113"/>
                      </a:lnTo>
                      <a:lnTo>
                        <a:pt x="3" y="112"/>
                      </a:lnTo>
                      <a:lnTo>
                        <a:pt x="4" y="112"/>
                      </a:lnTo>
                      <a:lnTo>
                        <a:pt x="7" y="110"/>
                      </a:lnTo>
                      <a:lnTo>
                        <a:pt x="9" y="110"/>
                      </a:lnTo>
                      <a:lnTo>
                        <a:pt x="13" y="109"/>
                      </a:lnTo>
                      <a:lnTo>
                        <a:pt x="15" y="108"/>
                      </a:lnTo>
                      <a:lnTo>
                        <a:pt x="20" y="108"/>
                      </a:lnTo>
                      <a:lnTo>
                        <a:pt x="24" y="106"/>
                      </a:lnTo>
                      <a:lnTo>
                        <a:pt x="28" y="106"/>
                      </a:lnTo>
                      <a:lnTo>
                        <a:pt x="32" y="105"/>
                      </a:lnTo>
                      <a:lnTo>
                        <a:pt x="38" y="105"/>
                      </a:lnTo>
                      <a:lnTo>
                        <a:pt x="43" y="103"/>
                      </a:lnTo>
                      <a:lnTo>
                        <a:pt x="64" y="103"/>
                      </a:lnTo>
                      <a:lnTo>
                        <a:pt x="83" y="103"/>
                      </a:lnTo>
                      <a:lnTo>
                        <a:pt x="104" y="102"/>
                      </a:lnTo>
                      <a:lnTo>
                        <a:pt x="114" y="101"/>
                      </a:lnTo>
                      <a:lnTo>
                        <a:pt x="123" y="99"/>
                      </a:lnTo>
                      <a:lnTo>
                        <a:pt x="135" y="98"/>
                      </a:lnTo>
                      <a:lnTo>
                        <a:pt x="146" y="96"/>
                      </a:lnTo>
                      <a:lnTo>
                        <a:pt x="158" y="94"/>
                      </a:lnTo>
                      <a:lnTo>
                        <a:pt x="171" y="92"/>
                      </a:lnTo>
                      <a:lnTo>
                        <a:pt x="186" y="91"/>
                      </a:lnTo>
                      <a:lnTo>
                        <a:pt x="201" y="88"/>
                      </a:lnTo>
                      <a:lnTo>
                        <a:pt x="218" y="85"/>
                      </a:lnTo>
                      <a:lnTo>
                        <a:pt x="226" y="84"/>
                      </a:lnTo>
                      <a:lnTo>
                        <a:pt x="236" y="83"/>
                      </a:lnTo>
                      <a:lnTo>
                        <a:pt x="245" y="81"/>
                      </a:lnTo>
                      <a:lnTo>
                        <a:pt x="255" y="78"/>
                      </a:lnTo>
                      <a:lnTo>
                        <a:pt x="265" y="77"/>
                      </a:lnTo>
                      <a:lnTo>
                        <a:pt x="277" y="74"/>
                      </a:lnTo>
                      <a:lnTo>
                        <a:pt x="290" y="72"/>
                      </a:lnTo>
                      <a:lnTo>
                        <a:pt x="302" y="70"/>
                      </a:lnTo>
                      <a:lnTo>
                        <a:pt x="316" y="67"/>
                      </a:lnTo>
                      <a:lnTo>
                        <a:pt x="331" y="63"/>
                      </a:lnTo>
                      <a:lnTo>
                        <a:pt x="346" y="60"/>
                      </a:lnTo>
                      <a:lnTo>
                        <a:pt x="363" y="58"/>
                      </a:lnTo>
                      <a:lnTo>
                        <a:pt x="379" y="54"/>
                      </a:lnTo>
                      <a:lnTo>
                        <a:pt x="397" y="49"/>
                      </a:lnTo>
                      <a:lnTo>
                        <a:pt x="417" y="45"/>
                      </a:lnTo>
                      <a:lnTo>
                        <a:pt x="436" y="41"/>
                      </a:lnTo>
                      <a:lnTo>
                        <a:pt x="457" y="37"/>
                      </a:lnTo>
                      <a:lnTo>
                        <a:pt x="478" y="33"/>
                      </a:lnTo>
                      <a:lnTo>
                        <a:pt x="499" y="29"/>
                      </a:lnTo>
                      <a:lnTo>
                        <a:pt x="518" y="25"/>
                      </a:lnTo>
                      <a:lnTo>
                        <a:pt x="536" y="22"/>
                      </a:lnTo>
                      <a:lnTo>
                        <a:pt x="552" y="18"/>
                      </a:lnTo>
                      <a:lnTo>
                        <a:pt x="569" y="15"/>
                      </a:lnTo>
                      <a:lnTo>
                        <a:pt x="584" y="12"/>
                      </a:lnTo>
                      <a:lnTo>
                        <a:pt x="598" y="9"/>
                      </a:lnTo>
                      <a:lnTo>
                        <a:pt x="611" y="8"/>
                      </a:lnTo>
                      <a:lnTo>
                        <a:pt x="622" y="5"/>
                      </a:lnTo>
                      <a:lnTo>
                        <a:pt x="633" y="4"/>
                      </a:lnTo>
                      <a:lnTo>
                        <a:pt x="642" y="2"/>
                      </a:lnTo>
                      <a:lnTo>
                        <a:pt x="651" y="1"/>
                      </a:lnTo>
                      <a:lnTo>
                        <a:pt x="658" y="0"/>
                      </a:lnTo>
                      <a:lnTo>
                        <a:pt x="665" y="0"/>
                      </a:lnTo>
                      <a:lnTo>
                        <a:pt x="670" y="0"/>
                      </a:lnTo>
                      <a:lnTo>
                        <a:pt x="674" y="0"/>
                      </a:lnTo>
                      <a:lnTo>
                        <a:pt x="680" y="0"/>
                      </a:lnTo>
                      <a:lnTo>
                        <a:pt x="687" y="0"/>
                      </a:lnTo>
                      <a:lnTo>
                        <a:pt x="692" y="1"/>
                      </a:lnTo>
                      <a:lnTo>
                        <a:pt x="699" y="2"/>
                      </a:lnTo>
                      <a:lnTo>
                        <a:pt x="707" y="5"/>
                      </a:lnTo>
                      <a:lnTo>
                        <a:pt x="714" y="8"/>
                      </a:lnTo>
                      <a:lnTo>
                        <a:pt x="723" y="11"/>
                      </a:lnTo>
                      <a:lnTo>
                        <a:pt x="731" y="16"/>
                      </a:lnTo>
                      <a:lnTo>
                        <a:pt x="739" y="20"/>
                      </a:lnTo>
                      <a:lnTo>
                        <a:pt x="746" y="25"/>
                      </a:lnTo>
                      <a:lnTo>
                        <a:pt x="753" y="30"/>
                      </a:lnTo>
                      <a:lnTo>
                        <a:pt x="757" y="33"/>
                      </a:lnTo>
                      <a:lnTo>
                        <a:pt x="761" y="37"/>
                      </a:lnTo>
                      <a:lnTo>
                        <a:pt x="764" y="40"/>
                      </a:lnTo>
                      <a:lnTo>
                        <a:pt x="766" y="42"/>
                      </a:lnTo>
                      <a:lnTo>
                        <a:pt x="766" y="45"/>
                      </a:lnTo>
                      <a:lnTo>
                        <a:pt x="766" y="48"/>
                      </a:lnTo>
                      <a:lnTo>
                        <a:pt x="764" y="51"/>
                      </a:lnTo>
                      <a:lnTo>
                        <a:pt x="763" y="54"/>
                      </a:lnTo>
                      <a:lnTo>
                        <a:pt x="761" y="56"/>
                      </a:lnTo>
                      <a:lnTo>
                        <a:pt x="757" y="59"/>
                      </a:lnTo>
                      <a:lnTo>
                        <a:pt x="755" y="62"/>
                      </a:lnTo>
                      <a:lnTo>
                        <a:pt x="750" y="63"/>
                      </a:lnTo>
                      <a:lnTo>
                        <a:pt x="746" y="66"/>
                      </a:lnTo>
                      <a:lnTo>
                        <a:pt x="743" y="66"/>
                      </a:lnTo>
                      <a:lnTo>
                        <a:pt x="741" y="67"/>
                      </a:lnTo>
                      <a:lnTo>
                        <a:pt x="737" y="67"/>
                      </a:lnTo>
                      <a:lnTo>
                        <a:pt x="732" y="69"/>
                      </a:lnTo>
                      <a:lnTo>
                        <a:pt x="728" y="70"/>
                      </a:lnTo>
                      <a:lnTo>
                        <a:pt x="723" y="70"/>
                      </a:lnTo>
                      <a:lnTo>
                        <a:pt x="717" y="72"/>
                      </a:lnTo>
                      <a:lnTo>
                        <a:pt x="712" y="72"/>
                      </a:lnTo>
                      <a:lnTo>
                        <a:pt x="706" y="72"/>
                      </a:lnTo>
                      <a:lnTo>
                        <a:pt x="701" y="73"/>
                      </a:lnTo>
                      <a:lnTo>
                        <a:pt x="694" y="73"/>
                      </a:lnTo>
                      <a:lnTo>
                        <a:pt x="687" y="73"/>
                      </a:lnTo>
                      <a:lnTo>
                        <a:pt x="678" y="74"/>
                      </a:lnTo>
                      <a:lnTo>
                        <a:pt x="672" y="74"/>
                      </a:lnTo>
                      <a:lnTo>
                        <a:pt x="663" y="74"/>
                      </a:lnTo>
                      <a:lnTo>
                        <a:pt x="655" y="74"/>
                      </a:lnTo>
                      <a:lnTo>
                        <a:pt x="636" y="74"/>
                      </a:lnTo>
                      <a:lnTo>
                        <a:pt x="616" y="74"/>
                      </a:lnTo>
                      <a:lnTo>
                        <a:pt x="597" y="76"/>
                      </a:lnTo>
                      <a:lnTo>
                        <a:pt x="576" y="77"/>
                      </a:lnTo>
                      <a:lnTo>
                        <a:pt x="555" y="78"/>
                      </a:lnTo>
                      <a:lnTo>
                        <a:pt x="534" y="80"/>
                      </a:lnTo>
                      <a:lnTo>
                        <a:pt x="512" y="81"/>
                      </a:lnTo>
                      <a:lnTo>
                        <a:pt x="489" y="83"/>
                      </a:lnTo>
                      <a:lnTo>
                        <a:pt x="465" y="85"/>
                      </a:lnTo>
                      <a:lnTo>
                        <a:pt x="440" y="90"/>
                      </a:lnTo>
                      <a:lnTo>
                        <a:pt x="391" y="98"/>
                      </a:lnTo>
                      <a:lnTo>
                        <a:pt x="341" y="106"/>
                      </a:lnTo>
                      <a:lnTo>
                        <a:pt x="290" y="116"/>
                      </a:lnTo>
                      <a:lnTo>
                        <a:pt x="277" y="119"/>
                      </a:lnTo>
                      <a:lnTo>
                        <a:pt x="265" y="121"/>
                      </a:lnTo>
                      <a:lnTo>
                        <a:pt x="252" y="126"/>
                      </a:lnTo>
                      <a:lnTo>
                        <a:pt x="241" y="128"/>
                      </a:lnTo>
                      <a:lnTo>
                        <a:pt x="230" y="131"/>
                      </a:lnTo>
                      <a:lnTo>
                        <a:pt x="220" y="132"/>
                      </a:lnTo>
                      <a:lnTo>
                        <a:pt x="211" y="135"/>
                      </a:lnTo>
                      <a:lnTo>
                        <a:pt x="201" y="138"/>
                      </a:lnTo>
                      <a:lnTo>
                        <a:pt x="191" y="141"/>
                      </a:lnTo>
                      <a:lnTo>
                        <a:pt x="183" y="142"/>
                      </a:lnTo>
                      <a:lnTo>
                        <a:pt x="175" y="145"/>
                      </a:lnTo>
                      <a:lnTo>
                        <a:pt x="168" y="146"/>
                      </a:lnTo>
                      <a:lnTo>
                        <a:pt x="161" y="148"/>
                      </a:lnTo>
                      <a:lnTo>
                        <a:pt x="154" y="150"/>
                      </a:lnTo>
                      <a:lnTo>
                        <a:pt x="148" y="152"/>
                      </a:lnTo>
                      <a:lnTo>
                        <a:pt x="143" y="153"/>
                      </a:lnTo>
                      <a:lnTo>
                        <a:pt x="143" y="153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9" name="Freeform 59"/>
                <p:cNvSpPr/>
                <p:nvPr/>
              </p:nvSpPr>
              <p:spPr bwMode="auto">
                <a:xfrm>
                  <a:off x="2976563" y="1071563"/>
                  <a:ext cx="463550" cy="309563"/>
                </a:xfrm>
                <a:custGeom>
                  <a:avLst/>
                  <a:gdLst>
                    <a:gd name="T0" fmla="*/ 416 w 584"/>
                    <a:gd name="T1" fmla="*/ 298 h 391"/>
                    <a:gd name="T2" fmla="*/ 445 w 584"/>
                    <a:gd name="T3" fmla="*/ 306 h 391"/>
                    <a:gd name="T4" fmla="*/ 476 w 584"/>
                    <a:gd name="T5" fmla="*/ 316 h 391"/>
                    <a:gd name="T6" fmla="*/ 523 w 584"/>
                    <a:gd name="T7" fmla="*/ 330 h 391"/>
                    <a:gd name="T8" fmla="*/ 537 w 584"/>
                    <a:gd name="T9" fmla="*/ 335 h 391"/>
                    <a:gd name="T10" fmla="*/ 551 w 584"/>
                    <a:gd name="T11" fmla="*/ 340 h 391"/>
                    <a:gd name="T12" fmla="*/ 560 w 584"/>
                    <a:gd name="T13" fmla="*/ 344 h 391"/>
                    <a:gd name="T14" fmla="*/ 569 w 584"/>
                    <a:gd name="T15" fmla="*/ 348 h 391"/>
                    <a:gd name="T16" fmla="*/ 575 w 584"/>
                    <a:gd name="T17" fmla="*/ 352 h 391"/>
                    <a:gd name="T18" fmla="*/ 581 w 584"/>
                    <a:gd name="T19" fmla="*/ 355 h 391"/>
                    <a:gd name="T20" fmla="*/ 584 w 584"/>
                    <a:gd name="T21" fmla="*/ 358 h 391"/>
                    <a:gd name="T22" fmla="*/ 584 w 584"/>
                    <a:gd name="T23" fmla="*/ 359 h 391"/>
                    <a:gd name="T24" fmla="*/ 581 w 584"/>
                    <a:gd name="T25" fmla="*/ 362 h 391"/>
                    <a:gd name="T26" fmla="*/ 577 w 584"/>
                    <a:gd name="T27" fmla="*/ 363 h 391"/>
                    <a:gd name="T28" fmla="*/ 570 w 584"/>
                    <a:gd name="T29" fmla="*/ 366 h 391"/>
                    <a:gd name="T30" fmla="*/ 560 w 584"/>
                    <a:gd name="T31" fmla="*/ 369 h 391"/>
                    <a:gd name="T32" fmla="*/ 548 w 584"/>
                    <a:gd name="T33" fmla="*/ 371 h 391"/>
                    <a:gd name="T34" fmla="*/ 534 w 584"/>
                    <a:gd name="T35" fmla="*/ 374 h 391"/>
                    <a:gd name="T36" fmla="*/ 516 w 584"/>
                    <a:gd name="T37" fmla="*/ 377 h 391"/>
                    <a:gd name="T38" fmla="*/ 495 w 584"/>
                    <a:gd name="T39" fmla="*/ 381 h 391"/>
                    <a:gd name="T40" fmla="*/ 474 w 584"/>
                    <a:gd name="T41" fmla="*/ 384 h 391"/>
                    <a:gd name="T42" fmla="*/ 456 w 584"/>
                    <a:gd name="T43" fmla="*/ 385 h 391"/>
                    <a:gd name="T44" fmla="*/ 438 w 584"/>
                    <a:gd name="T45" fmla="*/ 388 h 391"/>
                    <a:gd name="T46" fmla="*/ 423 w 584"/>
                    <a:gd name="T47" fmla="*/ 389 h 391"/>
                    <a:gd name="T48" fmla="*/ 409 w 584"/>
                    <a:gd name="T49" fmla="*/ 391 h 391"/>
                    <a:gd name="T50" fmla="*/ 397 w 584"/>
                    <a:gd name="T51" fmla="*/ 391 h 391"/>
                    <a:gd name="T52" fmla="*/ 386 w 584"/>
                    <a:gd name="T53" fmla="*/ 389 h 391"/>
                    <a:gd name="T54" fmla="*/ 376 w 584"/>
                    <a:gd name="T55" fmla="*/ 389 h 391"/>
                    <a:gd name="T56" fmla="*/ 358 w 584"/>
                    <a:gd name="T57" fmla="*/ 385 h 391"/>
                    <a:gd name="T58" fmla="*/ 342 w 584"/>
                    <a:gd name="T59" fmla="*/ 378 h 391"/>
                    <a:gd name="T60" fmla="*/ 328 w 584"/>
                    <a:gd name="T61" fmla="*/ 370 h 391"/>
                    <a:gd name="T62" fmla="*/ 315 w 584"/>
                    <a:gd name="T63" fmla="*/ 359 h 391"/>
                    <a:gd name="T64" fmla="*/ 310 w 584"/>
                    <a:gd name="T65" fmla="*/ 356 h 391"/>
                    <a:gd name="T66" fmla="*/ 304 w 584"/>
                    <a:gd name="T67" fmla="*/ 349 h 391"/>
                    <a:gd name="T68" fmla="*/ 295 w 584"/>
                    <a:gd name="T69" fmla="*/ 341 h 391"/>
                    <a:gd name="T70" fmla="*/ 285 w 584"/>
                    <a:gd name="T71" fmla="*/ 330 h 391"/>
                    <a:gd name="T72" fmla="*/ 271 w 584"/>
                    <a:gd name="T73" fmla="*/ 316 h 391"/>
                    <a:gd name="T74" fmla="*/ 257 w 584"/>
                    <a:gd name="T75" fmla="*/ 301 h 391"/>
                    <a:gd name="T76" fmla="*/ 241 w 584"/>
                    <a:gd name="T77" fmla="*/ 281 h 391"/>
                    <a:gd name="T78" fmla="*/ 221 w 584"/>
                    <a:gd name="T79" fmla="*/ 261 h 391"/>
                    <a:gd name="T80" fmla="*/ 200 w 584"/>
                    <a:gd name="T81" fmla="*/ 237 h 391"/>
                    <a:gd name="T82" fmla="*/ 178 w 584"/>
                    <a:gd name="T83" fmla="*/ 212 h 391"/>
                    <a:gd name="T84" fmla="*/ 153 w 584"/>
                    <a:gd name="T85" fmla="*/ 183 h 391"/>
                    <a:gd name="T86" fmla="*/ 127 w 584"/>
                    <a:gd name="T87" fmla="*/ 153 h 391"/>
                    <a:gd name="T88" fmla="*/ 98 w 584"/>
                    <a:gd name="T89" fmla="*/ 120 h 391"/>
                    <a:gd name="T90" fmla="*/ 68 w 584"/>
                    <a:gd name="T91" fmla="*/ 84 h 391"/>
                    <a:gd name="T92" fmla="*/ 34 w 584"/>
                    <a:gd name="T93" fmla="*/ 45 h 391"/>
                    <a:gd name="T94" fmla="*/ 0 w 584"/>
                    <a:gd name="T95" fmla="*/ 5 h 391"/>
                    <a:gd name="T96" fmla="*/ 59 w 584"/>
                    <a:gd name="T97" fmla="*/ 21 h 391"/>
                    <a:gd name="T98" fmla="*/ 99 w 584"/>
                    <a:gd name="T99" fmla="*/ 60 h 391"/>
                    <a:gd name="T100" fmla="*/ 135 w 584"/>
                    <a:gd name="T101" fmla="*/ 96 h 391"/>
                    <a:gd name="T102" fmla="*/ 170 w 584"/>
                    <a:gd name="T103" fmla="*/ 126 h 391"/>
                    <a:gd name="T104" fmla="*/ 200 w 584"/>
                    <a:gd name="T105" fmla="*/ 154 h 391"/>
                    <a:gd name="T106" fmla="*/ 228 w 584"/>
                    <a:gd name="T107" fmla="*/ 178 h 391"/>
                    <a:gd name="T108" fmla="*/ 253 w 584"/>
                    <a:gd name="T109" fmla="*/ 198 h 391"/>
                    <a:gd name="T110" fmla="*/ 275 w 584"/>
                    <a:gd name="T111" fmla="*/ 215 h 391"/>
                    <a:gd name="T112" fmla="*/ 301 w 584"/>
                    <a:gd name="T113" fmla="*/ 234 h 391"/>
                    <a:gd name="T114" fmla="*/ 333 w 584"/>
                    <a:gd name="T115" fmla="*/ 255 h 391"/>
                    <a:gd name="T116" fmla="*/ 362 w 584"/>
                    <a:gd name="T117" fmla="*/ 273 h 391"/>
                    <a:gd name="T118" fmla="*/ 390 w 584"/>
                    <a:gd name="T119" fmla="*/ 287 h 391"/>
                    <a:gd name="T120" fmla="*/ 404 w 584"/>
                    <a:gd name="T121" fmla="*/ 293 h 3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84" h="391">
                      <a:moveTo>
                        <a:pt x="404" y="293"/>
                      </a:moveTo>
                      <a:lnTo>
                        <a:pt x="416" y="298"/>
                      </a:lnTo>
                      <a:lnTo>
                        <a:pt x="430" y="302"/>
                      </a:lnTo>
                      <a:lnTo>
                        <a:pt x="445" y="306"/>
                      </a:lnTo>
                      <a:lnTo>
                        <a:pt x="461" y="312"/>
                      </a:lnTo>
                      <a:lnTo>
                        <a:pt x="476" y="316"/>
                      </a:lnTo>
                      <a:lnTo>
                        <a:pt x="491" y="322"/>
                      </a:lnTo>
                      <a:lnTo>
                        <a:pt x="523" y="330"/>
                      </a:lnTo>
                      <a:lnTo>
                        <a:pt x="530" y="333"/>
                      </a:lnTo>
                      <a:lnTo>
                        <a:pt x="537" y="335"/>
                      </a:lnTo>
                      <a:lnTo>
                        <a:pt x="544" y="337"/>
                      </a:lnTo>
                      <a:lnTo>
                        <a:pt x="551" y="340"/>
                      </a:lnTo>
                      <a:lnTo>
                        <a:pt x="556" y="342"/>
                      </a:lnTo>
                      <a:lnTo>
                        <a:pt x="560" y="344"/>
                      </a:lnTo>
                      <a:lnTo>
                        <a:pt x="566" y="347"/>
                      </a:lnTo>
                      <a:lnTo>
                        <a:pt x="569" y="348"/>
                      </a:lnTo>
                      <a:lnTo>
                        <a:pt x="573" y="351"/>
                      </a:lnTo>
                      <a:lnTo>
                        <a:pt x="575" y="352"/>
                      </a:lnTo>
                      <a:lnTo>
                        <a:pt x="578" y="353"/>
                      </a:lnTo>
                      <a:lnTo>
                        <a:pt x="581" y="355"/>
                      </a:lnTo>
                      <a:lnTo>
                        <a:pt x="582" y="356"/>
                      </a:lnTo>
                      <a:lnTo>
                        <a:pt x="584" y="358"/>
                      </a:lnTo>
                      <a:lnTo>
                        <a:pt x="584" y="359"/>
                      </a:lnTo>
                      <a:lnTo>
                        <a:pt x="584" y="359"/>
                      </a:lnTo>
                      <a:lnTo>
                        <a:pt x="584" y="360"/>
                      </a:lnTo>
                      <a:lnTo>
                        <a:pt x="581" y="362"/>
                      </a:lnTo>
                      <a:lnTo>
                        <a:pt x="580" y="362"/>
                      </a:lnTo>
                      <a:lnTo>
                        <a:pt x="577" y="363"/>
                      </a:lnTo>
                      <a:lnTo>
                        <a:pt x="574" y="365"/>
                      </a:lnTo>
                      <a:lnTo>
                        <a:pt x="570" y="366"/>
                      </a:lnTo>
                      <a:lnTo>
                        <a:pt x="566" y="367"/>
                      </a:lnTo>
                      <a:lnTo>
                        <a:pt x="560" y="369"/>
                      </a:lnTo>
                      <a:lnTo>
                        <a:pt x="555" y="370"/>
                      </a:lnTo>
                      <a:lnTo>
                        <a:pt x="548" y="371"/>
                      </a:lnTo>
                      <a:lnTo>
                        <a:pt x="541" y="373"/>
                      </a:lnTo>
                      <a:lnTo>
                        <a:pt x="534" y="374"/>
                      </a:lnTo>
                      <a:lnTo>
                        <a:pt x="524" y="376"/>
                      </a:lnTo>
                      <a:lnTo>
                        <a:pt x="516" y="377"/>
                      </a:lnTo>
                      <a:lnTo>
                        <a:pt x="506" y="378"/>
                      </a:lnTo>
                      <a:lnTo>
                        <a:pt x="495" y="381"/>
                      </a:lnTo>
                      <a:lnTo>
                        <a:pt x="486" y="382"/>
                      </a:lnTo>
                      <a:lnTo>
                        <a:pt x="474" y="384"/>
                      </a:lnTo>
                      <a:lnTo>
                        <a:pt x="465" y="385"/>
                      </a:lnTo>
                      <a:lnTo>
                        <a:pt x="456" y="385"/>
                      </a:lnTo>
                      <a:lnTo>
                        <a:pt x="447" y="387"/>
                      </a:lnTo>
                      <a:lnTo>
                        <a:pt x="438" y="388"/>
                      </a:lnTo>
                      <a:lnTo>
                        <a:pt x="430" y="389"/>
                      </a:lnTo>
                      <a:lnTo>
                        <a:pt x="423" y="389"/>
                      </a:lnTo>
                      <a:lnTo>
                        <a:pt x="416" y="389"/>
                      </a:lnTo>
                      <a:lnTo>
                        <a:pt x="409" y="391"/>
                      </a:lnTo>
                      <a:lnTo>
                        <a:pt x="402" y="391"/>
                      </a:lnTo>
                      <a:lnTo>
                        <a:pt x="397" y="391"/>
                      </a:lnTo>
                      <a:lnTo>
                        <a:pt x="391" y="391"/>
                      </a:lnTo>
                      <a:lnTo>
                        <a:pt x="386" y="389"/>
                      </a:lnTo>
                      <a:lnTo>
                        <a:pt x="380" y="389"/>
                      </a:lnTo>
                      <a:lnTo>
                        <a:pt x="376" y="389"/>
                      </a:lnTo>
                      <a:lnTo>
                        <a:pt x="367" y="387"/>
                      </a:lnTo>
                      <a:lnTo>
                        <a:pt x="358" y="385"/>
                      </a:lnTo>
                      <a:lnTo>
                        <a:pt x="350" y="382"/>
                      </a:lnTo>
                      <a:lnTo>
                        <a:pt x="342" y="378"/>
                      </a:lnTo>
                      <a:lnTo>
                        <a:pt x="335" y="376"/>
                      </a:lnTo>
                      <a:lnTo>
                        <a:pt x="328" y="370"/>
                      </a:lnTo>
                      <a:lnTo>
                        <a:pt x="321" y="366"/>
                      </a:lnTo>
                      <a:lnTo>
                        <a:pt x="315" y="359"/>
                      </a:lnTo>
                      <a:lnTo>
                        <a:pt x="313" y="358"/>
                      </a:lnTo>
                      <a:lnTo>
                        <a:pt x="310" y="356"/>
                      </a:lnTo>
                      <a:lnTo>
                        <a:pt x="307" y="353"/>
                      </a:lnTo>
                      <a:lnTo>
                        <a:pt x="304" y="349"/>
                      </a:lnTo>
                      <a:lnTo>
                        <a:pt x="300" y="347"/>
                      </a:lnTo>
                      <a:lnTo>
                        <a:pt x="295" y="341"/>
                      </a:lnTo>
                      <a:lnTo>
                        <a:pt x="290" y="335"/>
                      </a:lnTo>
                      <a:lnTo>
                        <a:pt x="285" y="330"/>
                      </a:lnTo>
                      <a:lnTo>
                        <a:pt x="278" y="323"/>
                      </a:lnTo>
                      <a:lnTo>
                        <a:pt x="271" y="316"/>
                      </a:lnTo>
                      <a:lnTo>
                        <a:pt x="264" y="309"/>
                      </a:lnTo>
                      <a:lnTo>
                        <a:pt x="257" y="301"/>
                      </a:lnTo>
                      <a:lnTo>
                        <a:pt x="249" y="291"/>
                      </a:lnTo>
                      <a:lnTo>
                        <a:pt x="241" y="281"/>
                      </a:lnTo>
                      <a:lnTo>
                        <a:pt x="231" y="272"/>
                      </a:lnTo>
                      <a:lnTo>
                        <a:pt x="221" y="261"/>
                      </a:lnTo>
                      <a:lnTo>
                        <a:pt x="211" y="250"/>
                      </a:lnTo>
                      <a:lnTo>
                        <a:pt x="200" y="237"/>
                      </a:lnTo>
                      <a:lnTo>
                        <a:pt x="189" y="225"/>
                      </a:lnTo>
                      <a:lnTo>
                        <a:pt x="178" y="212"/>
                      </a:lnTo>
                      <a:lnTo>
                        <a:pt x="166" y="198"/>
                      </a:lnTo>
                      <a:lnTo>
                        <a:pt x="153" y="183"/>
                      </a:lnTo>
                      <a:lnTo>
                        <a:pt x="140" y="168"/>
                      </a:lnTo>
                      <a:lnTo>
                        <a:pt x="127" y="153"/>
                      </a:lnTo>
                      <a:lnTo>
                        <a:pt x="112" y="136"/>
                      </a:lnTo>
                      <a:lnTo>
                        <a:pt x="98" y="120"/>
                      </a:lnTo>
                      <a:lnTo>
                        <a:pt x="83" y="102"/>
                      </a:lnTo>
                      <a:lnTo>
                        <a:pt x="68" y="84"/>
                      </a:lnTo>
                      <a:lnTo>
                        <a:pt x="51" y="64"/>
                      </a:lnTo>
                      <a:lnTo>
                        <a:pt x="34" y="45"/>
                      </a:lnTo>
                      <a:lnTo>
                        <a:pt x="18" y="25"/>
                      </a:lnTo>
                      <a:lnTo>
                        <a:pt x="0" y="5"/>
                      </a:lnTo>
                      <a:lnTo>
                        <a:pt x="39" y="0"/>
                      </a:lnTo>
                      <a:lnTo>
                        <a:pt x="59" y="21"/>
                      </a:lnTo>
                      <a:lnTo>
                        <a:pt x="80" y="41"/>
                      </a:lnTo>
                      <a:lnTo>
                        <a:pt x="99" y="60"/>
                      </a:lnTo>
                      <a:lnTo>
                        <a:pt x="117" y="78"/>
                      </a:lnTo>
                      <a:lnTo>
                        <a:pt x="135" y="96"/>
                      </a:lnTo>
                      <a:lnTo>
                        <a:pt x="153" y="111"/>
                      </a:lnTo>
                      <a:lnTo>
                        <a:pt x="170" y="126"/>
                      </a:lnTo>
                      <a:lnTo>
                        <a:pt x="185" y="142"/>
                      </a:lnTo>
                      <a:lnTo>
                        <a:pt x="200" y="154"/>
                      </a:lnTo>
                      <a:lnTo>
                        <a:pt x="214" y="167"/>
                      </a:lnTo>
                      <a:lnTo>
                        <a:pt x="228" y="178"/>
                      </a:lnTo>
                      <a:lnTo>
                        <a:pt x="241" y="189"/>
                      </a:lnTo>
                      <a:lnTo>
                        <a:pt x="253" y="198"/>
                      </a:lnTo>
                      <a:lnTo>
                        <a:pt x="264" y="207"/>
                      </a:lnTo>
                      <a:lnTo>
                        <a:pt x="275" y="215"/>
                      </a:lnTo>
                      <a:lnTo>
                        <a:pt x="285" y="222"/>
                      </a:lnTo>
                      <a:lnTo>
                        <a:pt x="301" y="234"/>
                      </a:lnTo>
                      <a:lnTo>
                        <a:pt x="317" y="245"/>
                      </a:lnTo>
                      <a:lnTo>
                        <a:pt x="333" y="255"/>
                      </a:lnTo>
                      <a:lnTo>
                        <a:pt x="349" y="265"/>
                      </a:lnTo>
                      <a:lnTo>
                        <a:pt x="362" y="273"/>
                      </a:lnTo>
                      <a:lnTo>
                        <a:pt x="376" y="281"/>
                      </a:lnTo>
                      <a:lnTo>
                        <a:pt x="390" y="287"/>
                      </a:lnTo>
                      <a:lnTo>
                        <a:pt x="404" y="293"/>
                      </a:lnTo>
                      <a:lnTo>
                        <a:pt x="404" y="293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20" name="组合 119"/>
            <p:cNvGrpSpPr/>
            <p:nvPr/>
          </p:nvGrpSpPr>
          <p:grpSpPr>
            <a:xfrm>
              <a:off x="3755910" y="4080579"/>
              <a:ext cx="450807" cy="453063"/>
              <a:chOff x="2275836" y="3552078"/>
              <a:chExt cx="450807" cy="453063"/>
            </a:xfrm>
          </p:grpSpPr>
          <p:pic>
            <p:nvPicPr>
              <p:cNvPr id="129" name="图片 12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75836" y="3552078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30" name="组合 129"/>
              <p:cNvGrpSpPr/>
              <p:nvPr/>
            </p:nvGrpSpPr>
            <p:grpSpPr>
              <a:xfrm>
                <a:off x="2353373" y="3623418"/>
                <a:ext cx="255100" cy="310383"/>
                <a:chOff x="2735263" y="755650"/>
                <a:chExt cx="608012" cy="739775"/>
              </a:xfrm>
              <a:solidFill>
                <a:srgbClr val="FF0000"/>
              </a:solidFill>
            </p:grpSpPr>
            <p:sp>
              <p:nvSpPr>
                <p:cNvPr id="131" name="Freeform 56"/>
                <p:cNvSpPr/>
                <p:nvPr/>
              </p:nvSpPr>
              <p:spPr bwMode="auto">
                <a:xfrm>
                  <a:off x="2887663" y="755650"/>
                  <a:ext cx="209550" cy="739775"/>
                </a:xfrm>
                <a:custGeom>
                  <a:avLst/>
                  <a:gdLst>
                    <a:gd name="T0" fmla="*/ 148 w 263"/>
                    <a:gd name="T1" fmla="*/ 829 h 933"/>
                    <a:gd name="T2" fmla="*/ 115 w 263"/>
                    <a:gd name="T3" fmla="*/ 857 h 933"/>
                    <a:gd name="T4" fmla="*/ 91 w 263"/>
                    <a:gd name="T5" fmla="*/ 880 h 933"/>
                    <a:gd name="T6" fmla="*/ 76 w 263"/>
                    <a:gd name="T7" fmla="*/ 900 h 933"/>
                    <a:gd name="T8" fmla="*/ 62 w 263"/>
                    <a:gd name="T9" fmla="*/ 922 h 933"/>
                    <a:gd name="T10" fmla="*/ 49 w 263"/>
                    <a:gd name="T11" fmla="*/ 933 h 933"/>
                    <a:gd name="T12" fmla="*/ 34 w 263"/>
                    <a:gd name="T13" fmla="*/ 930 h 933"/>
                    <a:gd name="T14" fmla="*/ 20 w 263"/>
                    <a:gd name="T15" fmla="*/ 911 h 933"/>
                    <a:gd name="T16" fmla="*/ 5 w 263"/>
                    <a:gd name="T17" fmla="*/ 882 h 933"/>
                    <a:gd name="T18" fmla="*/ 1 w 263"/>
                    <a:gd name="T19" fmla="*/ 861 h 933"/>
                    <a:gd name="T20" fmla="*/ 4 w 263"/>
                    <a:gd name="T21" fmla="*/ 844 h 933"/>
                    <a:gd name="T22" fmla="*/ 18 w 263"/>
                    <a:gd name="T23" fmla="*/ 822 h 933"/>
                    <a:gd name="T24" fmla="*/ 31 w 263"/>
                    <a:gd name="T25" fmla="*/ 804 h 933"/>
                    <a:gd name="T26" fmla="*/ 41 w 263"/>
                    <a:gd name="T27" fmla="*/ 775 h 933"/>
                    <a:gd name="T28" fmla="*/ 49 w 263"/>
                    <a:gd name="T29" fmla="*/ 731 h 933"/>
                    <a:gd name="T30" fmla="*/ 56 w 263"/>
                    <a:gd name="T31" fmla="*/ 671 h 933"/>
                    <a:gd name="T32" fmla="*/ 66 w 263"/>
                    <a:gd name="T33" fmla="*/ 448 h 933"/>
                    <a:gd name="T34" fmla="*/ 69 w 263"/>
                    <a:gd name="T35" fmla="*/ 318 h 933"/>
                    <a:gd name="T36" fmla="*/ 65 w 263"/>
                    <a:gd name="T37" fmla="*/ 205 h 933"/>
                    <a:gd name="T38" fmla="*/ 59 w 263"/>
                    <a:gd name="T39" fmla="*/ 134 h 933"/>
                    <a:gd name="T40" fmla="*/ 52 w 263"/>
                    <a:gd name="T41" fmla="*/ 95 h 933"/>
                    <a:gd name="T42" fmla="*/ 43 w 263"/>
                    <a:gd name="T43" fmla="*/ 65 h 933"/>
                    <a:gd name="T44" fmla="*/ 33 w 263"/>
                    <a:gd name="T45" fmla="*/ 46 h 933"/>
                    <a:gd name="T46" fmla="*/ 18 w 263"/>
                    <a:gd name="T47" fmla="*/ 30 h 933"/>
                    <a:gd name="T48" fmla="*/ 11 w 263"/>
                    <a:gd name="T49" fmla="*/ 16 h 933"/>
                    <a:gd name="T50" fmla="*/ 16 w 263"/>
                    <a:gd name="T51" fmla="*/ 4 h 933"/>
                    <a:gd name="T52" fmla="*/ 33 w 263"/>
                    <a:gd name="T53" fmla="*/ 0 h 933"/>
                    <a:gd name="T54" fmla="*/ 58 w 263"/>
                    <a:gd name="T55" fmla="*/ 5 h 933"/>
                    <a:gd name="T56" fmla="*/ 98 w 263"/>
                    <a:gd name="T57" fmla="*/ 26 h 933"/>
                    <a:gd name="T58" fmla="*/ 116 w 263"/>
                    <a:gd name="T59" fmla="*/ 39 h 933"/>
                    <a:gd name="T60" fmla="*/ 124 w 263"/>
                    <a:gd name="T61" fmla="*/ 52 h 933"/>
                    <a:gd name="T62" fmla="*/ 126 w 263"/>
                    <a:gd name="T63" fmla="*/ 73 h 933"/>
                    <a:gd name="T64" fmla="*/ 123 w 263"/>
                    <a:gd name="T65" fmla="*/ 98 h 933"/>
                    <a:gd name="T66" fmla="*/ 120 w 263"/>
                    <a:gd name="T67" fmla="*/ 124 h 933"/>
                    <a:gd name="T68" fmla="*/ 119 w 263"/>
                    <a:gd name="T69" fmla="*/ 165 h 933"/>
                    <a:gd name="T70" fmla="*/ 117 w 263"/>
                    <a:gd name="T71" fmla="*/ 219 h 933"/>
                    <a:gd name="T72" fmla="*/ 115 w 263"/>
                    <a:gd name="T73" fmla="*/ 306 h 933"/>
                    <a:gd name="T74" fmla="*/ 110 w 263"/>
                    <a:gd name="T75" fmla="*/ 446 h 933"/>
                    <a:gd name="T76" fmla="*/ 108 w 263"/>
                    <a:gd name="T77" fmla="*/ 555 h 933"/>
                    <a:gd name="T78" fmla="*/ 105 w 263"/>
                    <a:gd name="T79" fmla="*/ 609 h 933"/>
                    <a:gd name="T80" fmla="*/ 103 w 263"/>
                    <a:gd name="T81" fmla="*/ 655 h 933"/>
                    <a:gd name="T82" fmla="*/ 102 w 263"/>
                    <a:gd name="T83" fmla="*/ 692 h 933"/>
                    <a:gd name="T84" fmla="*/ 99 w 263"/>
                    <a:gd name="T85" fmla="*/ 722 h 933"/>
                    <a:gd name="T86" fmla="*/ 98 w 263"/>
                    <a:gd name="T87" fmla="*/ 746 h 933"/>
                    <a:gd name="T88" fmla="*/ 98 w 263"/>
                    <a:gd name="T89" fmla="*/ 764 h 933"/>
                    <a:gd name="T90" fmla="*/ 98 w 263"/>
                    <a:gd name="T91" fmla="*/ 775 h 933"/>
                    <a:gd name="T92" fmla="*/ 101 w 263"/>
                    <a:gd name="T93" fmla="*/ 779 h 933"/>
                    <a:gd name="T94" fmla="*/ 110 w 263"/>
                    <a:gd name="T95" fmla="*/ 778 h 933"/>
                    <a:gd name="T96" fmla="*/ 128 w 263"/>
                    <a:gd name="T97" fmla="*/ 771 h 933"/>
                    <a:gd name="T98" fmla="*/ 156 w 263"/>
                    <a:gd name="T99" fmla="*/ 758 h 933"/>
                    <a:gd name="T100" fmla="*/ 191 w 263"/>
                    <a:gd name="T101" fmla="*/ 740 h 933"/>
                    <a:gd name="T102" fmla="*/ 221 w 263"/>
                    <a:gd name="T103" fmla="*/ 727 h 933"/>
                    <a:gd name="T104" fmla="*/ 243 w 263"/>
                    <a:gd name="T105" fmla="*/ 718 h 933"/>
                    <a:gd name="T106" fmla="*/ 257 w 263"/>
                    <a:gd name="T107" fmla="*/ 717 h 933"/>
                    <a:gd name="T108" fmla="*/ 263 w 263"/>
                    <a:gd name="T109" fmla="*/ 722 h 933"/>
                    <a:gd name="T110" fmla="*/ 256 w 263"/>
                    <a:gd name="T111" fmla="*/ 733 h 933"/>
                    <a:gd name="T112" fmla="*/ 236 w 263"/>
                    <a:gd name="T113" fmla="*/ 753 h 933"/>
                    <a:gd name="T114" fmla="*/ 206 w 263"/>
                    <a:gd name="T115" fmla="*/ 779 h 933"/>
                    <a:gd name="T116" fmla="*/ 177 w 263"/>
                    <a:gd name="T117" fmla="*/ 804 h 9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63" h="933">
                      <a:moveTo>
                        <a:pt x="177" y="804"/>
                      </a:moveTo>
                      <a:lnTo>
                        <a:pt x="167" y="812"/>
                      </a:lnTo>
                      <a:lnTo>
                        <a:pt x="156" y="821"/>
                      </a:lnTo>
                      <a:lnTo>
                        <a:pt x="148" y="829"/>
                      </a:lnTo>
                      <a:lnTo>
                        <a:pt x="138" y="836"/>
                      </a:lnTo>
                      <a:lnTo>
                        <a:pt x="130" y="843"/>
                      </a:lnTo>
                      <a:lnTo>
                        <a:pt x="121" y="850"/>
                      </a:lnTo>
                      <a:lnTo>
                        <a:pt x="115" y="857"/>
                      </a:lnTo>
                      <a:lnTo>
                        <a:pt x="108" y="864"/>
                      </a:lnTo>
                      <a:lnTo>
                        <a:pt x="102" y="869"/>
                      </a:lnTo>
                      <a:lnTo>
                        <a:pt x="97" y="875"/>
                      </a:lnTo>
                      <a:lnTo>
                        <a:pt x="91" y="880"/>
                      </a:lnTo>
                      <a:lnTo>
                        <a:pt x="87" y="886"/>
                      </a:lnTo>
                      <a:lnTo>
                        <a:pt x="83" y="891"/>
                      </a:lnTo>
                      <a:lnTo>
                        <a:pt x="79" y="895"/>
                      </a:lnTo>
                      <a:lnTo>
                        <a:pt x="76" y="900"/>
                      </a:lnTo>
                      <a:lnTo>
                        <a:pt x="73" y="904"/>
                      </a:lnTo>
                      <a:lnTo>
                        <a:pt x="69" y="911"/>
                      </a:lnTo>
                      <a:lnTo>
                        <a:pt x="66" y="918"/>
                      </a:lnTo>
                      <a:lnTo>
                        <a:pt x="62" y="922"/>
                      </a:lnTo>
                      <a:lnTo>
                        <a:pt x="59" y="926"/>
                      </a:lnTo>
                      <a:lnTo>
                        <a:pt x="55" y="930"/>
                      </a:lnTo>
                      <a:lnTo>
                        <a:pt x="52" y="931"/>
                      </a:lnTo>
                      <a:lnTo>
                        <a:pt x="49" y="933"/>
                      </a:lnTo>
                      <a:lnTo>
                        <a:pt x="47" y="933"/>
                      </a:lnTo>
                      <a:lnTo>
                        <a:pt x="43" y="933"/>
                      </a:lnTo>
                      <a:lnTo>
                        <a:pt x="38" y="931"/>
                      </a:lnTo>
                      <a:lnTo>
                        <a:pt x="34" y="930"/>
                      </a:lnTo>
                      <a:lnTo>
                        <a:pt x="31" y="926"/>
                      </a:lnTo>
                      <a:lnTo>
                        <a:pt x="27" y="922"/>
                      </a:lnTo>
                      <a:lnTo>
                        <a:pt x="23" y="918"/>
                      </a:lnTo>
                      <a:lnTo>
                        <a:pt x="20" y="911"/>
                      </a:lnTo>
                      <a:lnTo>
                        <a:pt x="16" y="904"/>
                      </a:lnTo>
                      <a:lnTo>
                        <a:pt x="12" y="897"/>
                      </a:lnTo>
                      <a:lnTo>
                        <a:pt x="8" y="888"/>
                      </a:lnTo>
                      <a:lnTo>
                        <a:pt x="5" y="882"/>
                      </a:lnTo>
                      <a:lnTo>
                        <a:pt x="4" y="876"/>
                      </a:lnTo>
                      <a:lnTo>
                        <a:pt x="2" y="870"/>
                      </a:lnTo>
                      <a:lnTo>
                        <a:pt x="1" y="865"/>
                      </a:lnTo>
                      <a:lnTo>
                        <a:pt x="1" y="861"/>
                      </a:lnTo>
                      <a:lnTo>
                        <a:pt x="0" y="858"/>
                      </a:lnTo>
                      <a:lnTo>
                        <a:pt x="1" y="854"/>
                      </a:lnTo>
                      <a:lnTo>
                        <a:pt x="2" y="848"/>
                      </a:lnTo>
                      <a:lnTo>
                        <a:pt x="4" y="844"/>
                      </a:lnTo>
                      <a:lnTo>
                        <a:pt x="7" y="839"/>
                      </a:lnTo>
                      <a:lnTo>
                        <a:pt x="9" y="833"/>
                      </a:lnTo>
                      <a:lnTo>
                        <a:pt x="13" y="828"/>
                      </a:lnTo>
                      <a:lnTo>
                        <a:pt x="18" y="822"/>
                      </a:lnTo>
                      <a:lnTo>
                        <a:pt x="23" y="816"/>
                      </a:lnTo>
                      <a:lnTo>
                        <a:pt x="26" y="814"/>
                      </a:lnTo>
                      <a:lnTo>
                        <a:pt x="29" y="810"/>
                      </a:lnTo>
                      <a:lnTo>
                        <a:pt x="31" y="804"/>
                      </a:lnTo>
                      <a:lnTo>
                        <a:pt x="34" y="798"/>
                      </a:lnTo>
                      <a:lnTo>
                        <a:pt x="37" y="792"/>
                      </a:lnTo>
                      <a:lnTo>
                        <a:pt x="38" y="785"/>
                      </a:lnTo>
                      <a:lnTo>
                        <a:pt x="41" y="775"/>
                      </a:lnTo>
                      <a:lnTo>
                        <a:pt x="44" y="765"/>
                      </a:lnTo>
                      <a:lnTo>
                        <a:pt x="45" y="756"/>
                      </a:lnTo>
                      <a:lnTo>
                        <a:pt x="48" y="743"/>
                      </a:lnTo>
                      <a:lnTo>
                        <a:pt x="49" y="731"/>
                      </a:lnTo>
                      <a:lnTo>
                        <a:pt x="52" y="717"/>
                      </a:lnTo>
                      <a:lnTo>
                        <a:pt x="54" y="703"/>
                      </a:lnTo>
                      <a:lnTo>
                        <a:pt x="55" y="688"/>
                      </a:lnTo>
                      <a:lnTo>
                        <a:pt x="56" y="671"/>
                      </a:lnTo>
                      <a:lnTo>
                        <a:pt x="58" y="653"/>
                      </a:lnTo>
                      <a:lnTo>
                        <a:pt x="61" y="584"/>
                      </a:lnTo>
                      <a:lnTo>
                        <a:pt x="63" y="516"/>
                      </a:lnTo>
                      <a:lnTo>
                        <a:pt x="66" y="448"/>
                      </a:lnTo>
                      <a:lnTo>
                        <a:pt x="67" y="415"/>
                      </a:lnTo>
                      <a:lnTo>
                        <a:pt x="69" y="382"/>
                      </a:lnTo>
                      <a:lnTo>
                        <a:pt x="69" y="349"/>
                      </a:lnTo>
                      <a:lnTo>
                        <a:pt x="69" y="318"/>
                      </a:lnTo>
                      <a:lnTo>
                        <a:pt x="67" y="288"/>
                      </a:lnTo>
                      <a:lnTo>
                        <a:pt x="67" y="260"/>
                      </a:lnTo>
                      <a:lnTo>
                        <a:pt x="66" y="232"/>
                      </a:lnTo>
                      <a:lnTo>
                        <a:pt x="65" y="205"/>
                      </a:lnTo>
                      <a:lnTo>
                        <a:pt x="63" y="180"/>
                      </a:lnTo>
                      <a:lnTo>
                        <a:pt x="62" y="156"/>
                      </a:lnTo>
                      <a:lnTo>
                        <a:pt x="61" y="144"/>
                      </a:lnTo>
                      <a:lnTo>
                        <a:pt x="59" y="134"/>
                      </a:lnTo>
                      <a:lnTo>
                        <a:pt x="58" y="123"/>
                      </a:lnTo>
                      <a:lnTo>
                        <a:pt x="55" y="113"/>
                      </a:lnTo>
                      <a:lnTo>
                        <a:pt x="54" y="104"/>
                      </a:lnTo>
                      <a:lnTo>
                        <a:pt x="52" y="95"/>
                      </a:lnTo>
                      <a:lnTo>
                        <a:pt x="49" y="87"/>
                      </a:lnTo>
                      <a:lnTo>
                        <a:pt x="47" y="79"/>
                      </a:lnTo>
                      <a:lnTo>
                        <a:pt x="45" y="72"/>
                      </a:lnTo>
                      <a:lnTo>
                        <a:pt x="43" y="65"/>
                      </a:lnTo>
                      <a:lnTo>
                        <a:pt x="40" y="59"/>
                      </a:lnTo>
                      <a:lnTo>
                        <a:pt x="38" y="54"/>
                      </a:lnTo>
                      <a:lnTo>
                        <a:pt x="36" y="50"/>
                      </a:lnTo>
                      <a:lnTo>
                        <a:pt x="33" y="46"/>
                      </a:lnTo>
                      <a:lnTo>
                        <a:pt x="30" y="41"/>
                      </a:lnTo>
                      <a:lnTo>
                        <a:pt x="27" y="39"/>
                      </a:lnTo>
                      <a:lnTo>
                        <a:pt x="22" y="34"/>
                      </a:lnTo>
                      <a:lnTo>
                        <a:pt x="18" y="30"/>
                      </a:lnTo>
                      <a:lnTo>
                        <a:pt x="15" y="26"/>
                      </a:lnTo>
                      <a:lnTo>
                        <a:pt x="12" y="23"/>
                      </a:lnTo>
                      <a:lnTo>
                        <a:pt x="11" y="19"/>
                      </a:lnTo>
                      <a:lnTo>
                        <a:pt x="11" y="16"/>
                      </a:lnTo>
                      <a:lnTo>
                        <a:pt x="11" y="12"/>
                      </a:lnTo>
                      <a:lnTo>
                        <a:pt x="12" y="10"/>
                      </a:lnTo>
                      <a:lnTo>
                        <a:pt x="13" y="7"/>
                      </a:lnTo>
                      <a:lnTo>
                        <a:pt x="16" y="4"/>
                      </a:lnTo>
                      <a:lnTo>
                        <a:pt x="19" y="3"/>
                      </a:lnTo>
                      <a:lnTo>
                        <a:pt x="23" y="1"/>
                      </a:lnTo>
                      <a:lnTo>
                        <a:pt x="27" y="0"/>
                      </a:lnTo>
                      <a:lnTo>
                        <a:pt x="33" y="0"/>
                      </a:lnTo>
                      <a:lnTo>
                        <a:pt x="40" y="0"/>
                      </a:lnTo>
                      <a:lnTo>
                        <a:pt x="47" y="1"/>
                      </a:lnTo>
                      <a:lnTo>
                        <a:pt x="52" y="3"/>
                      </a:lnTo>
                      <a:lnTo>
                        <a:pt x="58" y="5"/>
                      </a:lnTo>
                      <a:lnTo>
                        <a:pt x="69" y="11"/>
                      </a:lnTo>
                      <a:lnTo>
                        <a:pt x="81" y="16"/>
                      </a:lnTo>
                      <a:lnTo>
                        <a:pt x="92" y="22"/>
                      </a:lnTo>
                      <a:lnTo>
                        <a:pt x="98" y="26"/>
                      </a:lnTo>
                      <a:lnTo>
                        <a:pt x="103" y="29"/>
                      </a:lnTo>
                      <a:lnTo>
                        <a:pt x="108" y="32"/>
                      </a:lnTo>
                      <a:lnTo>
                        <a:pt x="112" y="34"/>
                      </a:lnTo>
                      <a:lnTo>
                        <a:pt x="116" y="39"/>
                      </a:lnTo>
                      <a:lnTo>
                        <a:pt x="119" y="41"/>
                      </a:lnTo>
                      <a:lnTo>
                        <a:pt x="121" y="44"/>
                      </a:lnTo>
                      <a:lnTo>
                        <a:pt x="123" y="47"/>
                      </a:lnTo>
                      <a:lnTo>
                        <a:pt x="124" y="52"/>
                      </a:lnTo>
                      <a:lnTo>
                        <a:pt x="126" y="57"/>
                      </a:lnTo>
                      <a:lnTo>
                        <a:pt x="126" y="62"/>
                      </a:lnTo>
                      <a:lnTo>
                        <a:pt x="126" y="68"/>
                      </a:lnTo>
                      <a:lnTo>
                        <a:pt x="126" y="73"/>
                      </a:lnTo>
                      <a:lnTo>
                        <a:pt x="126" y="79"/>
                      </a:lnTo>
                      <a:lnTo>
                        <a:pt x="124" y="86"/>
                      </a:lnTo>
                      <a:lnTo>
                        <a:pt x="123" y="94"/>
                      </a:lnTo>
                      <a:lnTo>
                        <a:pt x="123" y="98"/>
                      </a:lnTo>
                      <a:lnTo>
                        <a:pt x="121" y="102"/>
                      </a:lnTo>
                      <a:lnTo>
                        <a:pt x="121" y="109"/>
                      </a:lnTo>
                      <a:lnTo>
                        <a:pt x="121" y="116"/>
                      </a:lnTo>
                      <a:lnTo>
                        <a:pt x="120" y="124"/>
                      </a:lnTo>
                      <a:lnTo>
                        <a:pt x="120" y="133"/>
                      </a:lnTo>
                      <a:lnTo>
                        <a:pt x="120" y="142"/>
                      </a:lnTo>
                      <a:lnTo>
                        <a:pt x="120" y="154"/>
                      </a:lnTo>
                      <a:lnTo>
                        <a:pt x="119" y="165"/>
                      </a:lnTo>
                      <a:lnTo>
                        <a:pt x="119" y="177"/>
                      </a:lnTo>
                      <a:lnTo>
                        <a:pt x="119" y="189"/>
                      </a:lnTo>
                      <a:lnTo>
                        <a:pt x="117" y="203"/>
                      </a:lnTo>
                      <a:lnTo>
                        <a:pt x="117" y="219"/>
                      </a:lnTo>
                      <a:lnTo>
                        <a:pt x="117" y="235"/>
                      </a:lnTo>
                      <a:lnTo>
                        <a:pt x="116" y="252"/>
                      </a:lnTo>
                      <a:lnTo>
                        <a:pt x="116" y="268"/>
                      </a:lnTo>
                      <a:lnTo>
                        <a:pt x="115" y="306"/>
                      </a:lnTo>
                      <a:lnTo>
                        <a:pt x="113" y="342"/>
                      </a:lnTo>
                      <a:lnTo>
                        <a:pt x="113" y="378"/>
                      </a:lnTo>
                      <a:lnTo>
                        <a:pt x="112" y="412"/>
                      </a:lnTo>
                      <a:lnTo>
                        <a:pt x="110" y="446"/>
                      </a:lnTo>
                      <a:lnTo>
                        <a:pt x="110" y="479"/>
                      </a:lnTo>
                      <a:lnTo>
                        <a:pt x="109" y="511"/>
                      </a:lnTo>
                      <a:lnTo>
                        <a:pt x="108" y="541"/>
                      </a:lnTo>
                      <a:lnTo>
                        <a:pt x="108" y="555"/>
                      </a:lnTo>
                      <a:lnTo>
                        <a:pt x="106" y="569"/>
                      </a:lnTo>
                      <a:lnTo>
                        <a:pt x="106" y="583"/>
                      </a:lnTo>
                      <a:lnTo>
                        <a:pt x="106" y="596"/>
                      </a:lnTo>
                      <a:lnTo>
                        <a:pt x="105" y="609"/>
                      </a:lnTo>
                      <a:lnTo>
                        <a:pt x="105" y="621"/>
                      </a:lnTo>
                      <a:lnTo>
                        <a:pt x="105" y="632"/>
                      </a:lnTo>
                      <a:lnTo>
                        <a:pt x="103" y="643"/>
                      </a:lnTo>
                      <a:lnTo>
                        <a:pt x="103" y="655"/>
                      </a:lnTo>
                      <a:lnTo>
                        <a:pt x="103" y="664"/>
                      </a:lnTo>
                      <a:lnTo>
                        <a:pt x="103" y="674"/>
                      </a:lnTo>
                      <a:lnTo>
                        <a:pt x="102" y="684"/>
                      </a:lnTo>
                      <a:lnTo>
                        <a:pt x="102" y="692"/>
                      </a:lnTo>
                      <a:lnTo>
                        <a:pt x="102" y="700"/>
                      </a:lnTo>
                      <a:lnTo>
                        <a:pt x="101" y="709"/>
                      </a:lnTo>
                      <a:lnTo>
                        <a:pt x="101" y="715"/>
                      </a:lnTo>
                      <a:lnTo>
                        <a:pt x="99" y="722"/>
                      </a:lnTo>
                      <a:lnTo>
                        <a:pt x="99" y="729"/>
                      </a:lnTo>
                      <a:lnTo>
                        <a:pt x="98" y="735"/>
                      </a:lnTo>
                      <a:lnTo>
                        <a:pt x="98" y="740"/>
                      </a:lnTo>
                      <a:lnTo>
                        <a:pt x="98" y="746"/>
                      </a:lnTo>
                      <a:lnTo>
                        <a:pt x="98" y="751"/>
                      </a:lnTo>
                      <a:lnTo>
                        <a:pt x="98" y="756"/>
                      </a:lnTo>
                      <a:lnTo>
                        <a:pt x="98" y="760"/>
                      </a:lnTo>
                      <a:lnTo>
                        <a:pt x="98" y="764"/>
                      </a:lnTo>
                      <a:lnTo>
                        <a:pt x="98" y="767"/>
                      </a:lnTo>
                      <a:lnTo>
                        <a:pt x="98" y="769"/>
                      </a:lnTo>
                      <a:lnTo>
                        <a:pt x="98" y="772"/>
                      </a:lnTo>
                      <a:lnTo>
                        <a:pt x="98" y="775"/>
                      </a:lnTo>
                      <a:lnTo>
                        <a:pt x="99" y="776"/>
                      </a:lnTo>
                      <a:lnTo>
                        <a:pt x="99" y="778"/>
                      </a:lnTo>
                      <a:lnTo>
                        <a:pt x="101" y="779"/>
                      </a:lnTo>
                      <a:lnTo>
                        <a:pt x="101" y="779"/>
                      </a:lnTo>
                      <a:lnTo>
                        <a:pt x="103" y="779"/>
                      </a:lnTo>
                      <a:lnTo>
                        <a:pt x="105" y="779"/>
                      </a:lnTo>
                      <a:lnTo>
                        <a:pt x="108" y="779"/>
                      </a:lnTo>
                      <a:lnTo>
                        <a:pt x="110" y="778"/>
                      </a:lnTo>
                      <a:lnTo>
                        <a:pt x="115" y="776"/>
                      </a:lnTo>
                      <a:lnTo>
                        <a:pt x="119" y="775"/>
                      </a:lnTo>
                      <a:lnTo>
                        <a:pt x="123" y="774"/>
                      </a:lnTo>
                      <a:lnTo>
                        <a:pt x="128" y="771"/>
                      </a:lnTo>
                      <a:lnTo>
                        <a:pt x="134" y="768"/>
                      </a:lnTo>
                      <a:lnTo>
                        <a:pt x="141" y="765"/>
                      </a:lnTo>
                      <a:lnTo>
                        <a:pt x="148" y="761"/>
                      </a:lnTo>
                      <a:lnTo>
                        <a:pt x="156" y="758"/>
                      </a:lnTo>
                      <a:lnTo>
                        <a:pt x="163" y="754"/>
                      </a:lnTo>
                      <a:lnTo>
                        <a:pt x="171" y="750"/>
                      </a:lnTo>
                      <a:lnTo>
                        <a:pt x="181" y="745"/>
                      </a:lnTo>
                      <a:lnTo>
                        <a:pt x="191" y="740"/>
                      </a:lnTo>
                      <a:lnTo>
                        <a:pt x="199" y="736"/>
                      </a:lnTo>
                      <a:lnTo>
                        <a:pt x="207" y="732"/>
                      </a:lnTo>
                      <a:lnTo>
                        <a:pt x="214" y="729"/>
                      </a:lnTo>
                      <a:lnTo>
                        <a:pt x="221" y="727"/>
                      </a:lnTo>
                      <a:lnTo>
                        <a:pt x="228" y="724"/>
                      </a:lnTo>
                      <a:lnTo>
                        <a:pt x="234" y="721"/>
                      </a:lnTo>
                      <a:lnTo>
                        <a:pt x="239" y="720"/>
                      </a:lnTo>
                      <a:lnTo>
                        <a:pt x="243" y="718"/>
                      </a:lnTo>
                      <a:lnTo>
                        <a:pt x="247" y="718"/>
                      </a:lnTo>
                      <a:lnTo>
                        <a:pt x="252" y="717"/>
                      </a:lnTo>
                      <a:lnTo>
                        <a:pt x="254" y="717"/>
                      </a:lnTo>
                      <a:lnTo>
                        <a:pt x="257" y="717"/>
                      </a:lnTo>
                      <a:lnTo>
                        <a:pt x="260" y="718"/>
                      </a:lnTo>
                      <a:lnTo>
                        <a:pt x="261" y="718"/>
                      </a:lnTo>
                      <a:lnTo>
                        <a:pt x="261" y="720"/>
                      </a:lnTo>
                      <a:lnTo>
                        <a:pt x="263" y="722"/>
                      </a:lnTo>
                      <a:lnTo>
                        <a:pt x="261" y="724"/>
                      </a:lnTo>
                      <a:lnTo>
                        <a:pt x="260" y="727"/>
                      </a:lnTo>
                      <a:lnTo>
                        <a:pt x="258" y="731"/>
                      </a:lnTo>
                      <a:lnTo>
                        <a:pt x="256" y="733"/>
                      </a:lnTo>
                      <a:lnTo>
                        <a:pt x="252" y="738"/>
                      </a:lnTo>
                      <a:lnTo>
                        <a:pt x="247" y="743"/>
                      </a:lnTo>
                      <a:lnTo>
                        <a:pt x="242" y="747"/>
                      </a:lnTo>
                      <a:lnTo>
                        <a:pt x="236" y="753"/>
                      </a:lnTo>
                      <a:lnTo>
                        <a:pt x="229" y="758"/>
                      </a:lnTo>
                      <a:lnTo>
                        <a:pt x="222" y="765"/>
                      </a:lnTo>
                      <a:lnTo>
                        <a:pt x="216" y="772"/>
                      </a:lnTo>
                      <a:lnTo>
                        <a:pt x="206" y="779"/>
                      </a:lnTo>
                      <a:lnTo>
                        <a:pt x="198" y="787"/>
                      </a:lnTo>
                      <a:lnTo>
                        <a:pt x="188" y="794"/>
                      </a:lnTo>
                      <a:lnTo>
                        <a:pt x="177" y="804"/>
                      </a:lnTo>
                      <a:lnTo>
                        <a:pt x="177" y="804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2" name="Freeform 57"/>
                <p:cNvSpPr/>
                <p:nvPr/>
              </p:nvSpPr>
              <p:spPr bwMode="auto">
                <a:xfrm>
                  <a:off x="2992438" y="776288"/>
                  <a:ext cx="223837" cy="241300"/>
                </a:xfrm>
                <a:custGeom>
                  <a:avLst/>
                  <a:gdLst>
                    <a:gd name="T0" fmla="*/ 161 w 281"/>
                    <a:gd name="T1" fmla="*/ 92 h 305"/>
                    <a:gd name="T2" fmla="*/ 170 w 281"/>
                    <a:gd name="T3" fmla="*/ 68 h 305"/>
                    <a:gd name="T4" fmla="*/ 176 w 281"/>
                    <a:gd name="T5" fmla="*/ 49 h 305"/>
                    <a:gd name="T6" fmla="*/ 177 w 281"/>
                    <a:gd name="T7" fmla="*/ 35 h 305"/>
                    <a:gd name="T8" fmla="*/ 175 w 281"/>
                    <a:gd name="T9" fmla="*/ 24 h 305"/>
                    <a:gd name="T10" fmla="*/ 172 w 281"/>
                    <a:gd name="T11" fmla="*/ 18 h 305"/>
                    <a:gd name="T12" fmla="*/ 172 w 281"/>
                    <a:gd name="T13" fmla="*/ 13 h 305"/>
                    <a:gd name="T14" fmla="*/ 173 w 281"/>
                    <a:gd name="T15" fmla="*/ 8 h 305"/>
                    <a:gd name="T16" fmla="*/ 173 w 281"/>
                    <a:gd name="T17" fmla="*/ 6 h 305"/>
                    <a:gd name="T18" fmla="*/ 176 w 281"/>
                    <a:gd name="T19" fmla="*/ 3 h 305"/>
                    <a:gd name="T20" fmla="*/ 181 w 281"/>
                    <a:gd name="T21" fmla="*/ 2 h 305"/>
                    <a:gd name="T22" fmla="*/ 188 w 281"/>
                    <a:gd name="T23" fmla="*/ 0 h 305"/>
                    <a:gd name="T24" fmla="*/ 198 w 281"/>
                    <a:gd name="T25" fmla="*/ 2 h 305"/>
                    <a:gd name="T26" fmla="*/ 209 w 281"/>
                    <a:gd name="T27" fmla="*/ 4 h 305"/>
                    <a:gd name="T28" fmla="*/ 224 w 281"/>
                    <a:gd name="T29" fmla="*/ 10 h 305"/>
                    <a:gd name="T30" fmla="*/ 242 w 281"/>
                    <a:gd name="T31" fmla="*/ 17 h 305"/>
                    <a:gd name="T32" fmla="*/ 258 w 281"/>
                    <a:gd name="T33" fmla="*/ 26 h 305"/>
                    <a:gd name="T34" fmla="*/ 269 w 281"/>
                    <a:gd name="T35" fmla="*/ 33 h 305"/>
                    <a:gd name="T36" fmla="*/ 277 w 281"/>
                    <a:gd name="T37" fmla="*/ 42 h 305"/>
                    <a:gd name="T38" fmla="*/ 281 w 281"/>
                    <a:gd name="T39" fmla="*/ 50 h 305"/>
                    <a:gd name="T40" fmla="*/ 280 w 281"/>
                    <a:gd name="T41" fmla="*/ 60 h 305"/>
                    <a:gd name="T42" fmla="*/ 276 w 281"/>
                    <a:gd name="T43" fmla="*/ 69 h 305"/>
                    <a:gd name="T44" fmla="*/ 269 w 281"/>
                    <a:gd name="T45" fmla="*/ 79 h 305"/>
                    <a:gd name="T46" fmla="*/ 262 w 281"/>
                    <a:gd name="T47" fmla="*/ 89 h 305"/>
                    <a:gd name="T48" fmla="*/ 256 w 281"/>
                    <a:gd name="T49" fmla="*/ 96 h 305"/>
                    <a:gd name="T50" fmla="*/ 249 w 281"/>
                    <a:gd name="T51" fmla="*/ 103 h 305"/>
                    <a:gd name="T52" fmla="*/ 241 w 281"/>
                    <a:gd name="T53" fmla="*/ 112 h 305"/>
                    <a:gd name="T54" fmla="*/ 230 w 281"/>
                    <a:gd name="T55" fmla="*/ 123 h 305"/>
                    <a:gd name="T56" fmla="*/ 217 w 281"/>
                    <a:gd name="T57" fmla="*/ 134 h 305"/>
                    <a:gd name="T58" fmla="*/ 205 w 281"/>
                    <a:gd name="T59" fmla="*/ 148 h 305"/>
                    <a:gd name="T60" fmla="*/ 190 w 281"/>
                    <a:gd name="T61" fmla="*/ 163 h 305"/>
                    <a:gd name="T62" fmla="*/ 173 w 281"/>
                    <a:gd name="T63" fmla="*/ 180 h 305"/>
                    <a:gd name="T64" fmla="*/ 140 w 281"/>
                    <a:gd name="T65" fmla="*/ 212 h 305"/>
                    <a:gd name="T66" fmla="*/ 109 w 281"/>
                    <a:gd name="T67" fmla="*/ 240 h 305"/>
                    <a:gd name="T68" fmla="*/ 80 w 281"/>
                    <a:gd name="T69" fmla="*/ 262 h 305"/>
                    <a:gd name="T70" fmla="*/ 54 w 281"/>
                    <a:gd name="T71" fmla="*/ 280 h 305"/>
                    <a:gd name="T72" fmla="*/ 42 w 281"/>
                    <a:gd name="T73" fmla="*/ 288 h 305"/>
                    <a:gd name="T74" fmla="*/ 31 w 281"/>
                    <a:gd name="T75" fmla="*/ 294 h 305"/>
                    <a:gd name="T76" fmla="*/ 22 w 281"/>
                    <a:gd name="T77" fmla="*/ 299 h 305"/>
                    <a:gd name="T78" fmla="*/ 14 w 281"/>
                    <a:gd name="T79" fmla="*/ 302 h 305"/>
                    <a:gd name="T80" fmla="*/ 8 w 281"/>
                    <a:gd name="T81" fmla="*/ 303 h 305"/>
                    <a:gd name="T82" fmla="*/ 3 w 281"/>
                    <a:gd name="T83" fmla="*/ 305 h 305"/>
                    <a:gd name="T84" fmla="*/ 2 w 281"/>
                    <a:gd name="T85" fmla="*/ 303 h 305"/>
                    <a:gd name="T86" fmla="*/ 0 w 281"/>
                    <a:gd name="T87" fmla="*/ 302 h 305"/>
                    <a:gd name="T88" fmla="*/ 0 w 281"/>
                    <a:gd name="T89" fmla="*/ 299 h 305"/>
                    <a:gd name="T90" fmla="*/ 2 w 281"/>
                    <a:gd name="T91" fmla="*/ 295 h 305"/>
                    <a:gd name="T92" fmla="*/ 7 w 281"/>
                    <a:gd name="T93" fmla="*/ 288 h 305"/>
                    <a:gd name="T94" fmla="*/ 14 w 281"/>
                    <a:gd name="T95" fmla="*/ 280 h 305"/>
                    <a:gd name="T96" fmla="*/ 22 w 281"/>
                    <a:gd name="T97" fmla="*/ 269 h 305"/>
                    <a:gd name="T98" fmla="*/ 33 w 281"/>
                    <a:gd name="T99" fmla="*/ 256 h 305"/>
                    <a:gd name="T100" fmla="*/ 47 w 281"/>
                    <a:gd name="T101" fmla="*/ 242 h 305"/>
                    <a:gd name="T102" fmla="*/ 61 w 281"/>
                    <a:gd name="T103" fmla="*/ 226 h 305"/>
                    <a:gd name="T104" fmla="*/ 91 w 281"/>
                    <a:gd name="T105" fmla="*/ 195 h 305"/>
                    <a:gd name="T106" fmla="*/ 116 w 281"/>
                    <a:gd name="T107" fmla="*/ 163 h 305"/>
                    <a:gd name="T108" fmla="*/ 137 w 281"/>
                    <a:gd name="T109" fmla="*/ 134 h 305"/>
                    <a:gd name="T110" fmla="*/ 154 w 281"/>
                    <a:gd name="T111" fmla="*/ 105 h 3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81" h="305">
                      <a:moveTo>
                        <a:pt x="154" y="105"/>
                      </a:moveTo>
                      <a:lnTo>
                        <a:pt x="161" y="92"/>
                      </a:lnTo>
                      <a:lnTo>
                        <a:pt x="166" y="79"/>
                      </a:lnTo>
                      <a:lnTo>
                        <a:pt x="170" y="68"/>
                      </a:lnTo>
                      <a:lnTo>
                        <a:pt x="175" y="58"/>
                      </a:lnTo>
                      <a:lnTo>
                        <a:pt x="176" y="49"/>
                      </a:lnTo>
                      <a:lnTo>
                        <a:pt x="177" y="42"/>
                      </a:lnTo>
                      <a:lnTo>
                        <a:pt x="177" y="35"/>
                      </a:lnTo>
                      <a:lnTo>
                        <a:pt x="177" y="29"/>
                      </a:lnTo>
                      <a:lnTo>
                        <a:pt x="175" y="24"/>
                      </a:lnTo>
                      <a:lnTo>
                        <a:pt x="173" y="21"/>
                      </a:lnTo>
                      <a:lnTo>
                        <a:pt x="172" y="18"/>
                      </a:lnTo>
                      <a:lnTo>
                        <a:pt x="172" y="15"/>
                      </a:lnTo>
                      <a:lnTo>
                        <a:pt x="172" y="13"/>
                      </a:lnTo>
                      <a:lnTo>
                        <a:pt x="172" y="11"/>
                      </a:lnTo>
                      <a:lnTo>
                        <a:pt x="173" y="8"/>
                      </a:lnTo>
                      <a:lnTo>
                        <a:pt x="173" y="7"/>
                      </a:lnTo>
                      <a:lnTo>
                        <a:pt x="173" y="6"/>
                      </a:lnTo>
                      <a:lnTo>
                        <a:pt x="175" y="4"/>
                      </a:lnTo>
                      <a:lnTo>
                        <a:pt x="176" y="3"/>
                      </a:lnTo>
                      <a:lnTo>
                        <a:pt x="179" y="2"/>
                      </a:lnTo>
                      <a:lnTo>
                        <a:pt x="181" y="2"/>
                      </a:lnTo>
                      <a:lnTo>
                        <a:pt x="184" y="0"/>
                      </a:lnTo>
                      <a:lnTo>
                        <a:pt x="188" y="0"/>
                      </a:lnTo>
                      <a:lnTo>
                        <a:pt x="192" y="0"/>
                      </a:lnTo>
                      <a:lnTo>
                        <a:pt x="198" y="2"/>
                      </a:lnTo>
                      <a:lnTo>
                        <a:pt x="204" y="3"/>
                      </a:lnTo>
                      <a:lnTo>
                        <a:pt x="209" y="4"/>
                      </a:lnTo>
                      <a:lnTo>
                        <a:pt x="216" y="6"/>
                      </a:lnTo>
                      <a:lnTo>
                        <a:pt x="224" y="10"/>
                      </a:lnTo>
                      <a:lnTo>
                        <a:pt x="233" y="13"/>
                      </a:lnTo>
                      <a:lnTo>
                        <a:pt x="242" y="17"/>
                      </a:lnTo>
                      <a:lnTo>
                        <a:pt x="251" y="22"/>
                      </a:lnTo>
                      <a:lnTo>
                        <a:pt x="258" y="26"/>
                      </a:lnTo>
                      <a:lnTo>
                        <a:pt x="263" y="31"/>
                      </a:lnTo>
                      <a:lnTo>
                        <a:pt x="269" y="33"/>
                      </a:lnTo>
                      <a:lnTo>
                        <a:pt x="273" y="38"/>
                      </a:lnTo>
                      <a:lnTo>
                        <a:pt x="277" y="42"/>
                      </a:lnTo>
                      <a:lnTo>
                        <a:pt x="278" y="46"/>
                      </a:lnTo>
                      <a:lnTo>
                        <a:pt x="281" y="50"/>
                      </a:lnTo>
                      <a:lnTo>
                        <a:pt x="280" y="56"/>
                      </a:lnTo>
                      <a:lnTo>
                        <a:pt x="280" y="60"/>
                      </a:lnTo>
                      <a:lnTo>
                        <a:pt x="278" y="65"/>
                      </a:lnTo>
                      <a:lnTo>
                        <a:pt x="276" y="69"/>
                      </a:lnTo>
                      <a:lnTo>
                        <a:pt x="273" y="74"/>
                      </a:lnTo>
                      <a:lnTo>
                        <a:pt x="269" y="79"/>
                      </a:lnTo>
                      <a:lnTo>
                        <a:pt x="266" y="83"/>
                      </a:lnTo>
                      <a:lnTo>
                        <a:pt x="262" y="89"/>
                      </a:lnTo>
                      <a:lnTo>
                        <a:pt x="259" y="92"/>
                      </a:lnTo>
                      <a:lnTo>
                        <a:pt x="256" y="96"/>
                      </a:lnTo>
                      <a:lnTo>
                        <a:pt x="253" y="98"/>
                      </a:lnTo>
                      <a:lnTo>
                        <a:pt x="249" y="103"/>
                      </a:lnTo>
                      <a:lnTo>
                        <a:pt x="245" y="108"/>
                      </a:lnTo>
                      <a:lnTo>
                        <a:pt x="241" y="112"/>
                      </a:lnTo>
                      <a:lnTo>
                        <a:pt x="235" y="118"/>
                      </a:lnTo>
                      <a:lnTo>
                        <a:pt x="230" y="123"/>
                      </a:lnTo>
                      <a:lnTo>
                        <a:pt x="224" y="129"/>
                      </a:lnTo>
                      <a:lnTo>
                        <a:pt x="217" y="134"/>
                      </a:lnTo>
                      <a:lnTo>
                        <a:pt x="212" y="141"/>
                      </a:lnTo>
                      <a:lnTo>
                        <a:pt x="205" y="148"/>
                      </a:lnTo>
                      <a:lnTo>
                        <a:pt x="197" y="155"/>
                      </a:lnTo>
                      <a:lnTo>
                        <a:pt x="190" y="163"/>
                      </a:lnTo>
                      <a:lnTo>
                        <a:pt x="181" y="172"/>
                      </a:lnTo>
                      <a:lnTo>
                        <a:pt x="173" y="180"/>
                      </a:lnTo>
                      <a:lnTo>
                        <a:pt x="157" y="197"/>
                      </a:lnTo>
                      <a:lnTo>
                        <a:pt x="140" y="212"/>
                      </a:lnTo>
                      <a:lnTo>
                        <a:pt x="125" y="227"/>
                      </a:lnTo>
                      <a:lnTo>
                        <a:pt x="109" y="240"/>
                      </a:lnTo>
                      <a:lnTo>
                        <a:pt x="94" y="252"/>
                      </a:lnTo>
                      <a:lnTo>
                        <a:pt x="80" y="262"/>
                      </a:lnTo>
                      <a:lnTo>
                        <a:pt x="67" y="271"/>
                      </a:lnTo>
                      <a:lnTo>
                        <a:pt x="54" y="280"/>
                      </a:lnTo>
                      <a:lnTo>
                        <a:pt x="47" y="284"/>
                      </a:lnTo>
                      <a:lnTo>
                        <a:pt x="42" y="288"/>
                      </a:lnTo>
                      <a:lnTo>
                        <a:pt x="36" y="291"/>
                      </a:lnTo>
                      <a:lnTo>
                        <a:pt x="31" y="294"/>
                      </a:lnTo>
                      <a:lnTo>
                        <a:pt x="26" y="296"/>
                      </a:lnTo>
                      <a:lnTo>
                        <a:pt x="22" y="299"/>
                      </a:lnTo>
                      <a:lnTo>
                        <a:pt x="18" y="301"/>
                      </a:lnTo>
                      <a:lnTo>
                        <a:pt x="14" y="302"/>
                      </a:lnTo>
                      <a:lnTo>
                        <a:pt x="11" y="303"/>
                      </a:lnTo>
                      <a:lnTo>
                        <a:pt x="8" y="303"/>
                      </a:lnTo>
                      <a:lnTo>
                        <a:pt x="6" y="305"/>
                      </a:lnTo>
                      <a:lnTo>
                        <a:pt x="3" y="305"/>
                      </a:lnTo>
                      <a:lnTo>
                        <a:pt x="2" y="305"/>
                      </a:lnTo>
                      <a:lnTo>
                        <a:pt x="2" y="303"/>
                      </a:lnTo>
                      <a:lnTo>
                        <a:pt x="0" y="303"/>
                      </a:lnTo>
                      <a:lnTo>
                        <a:pt x="0" y="302"/>
                      </a:lnTo>
                      <a:lnTo>
                        <a:pt x="0" y="301"/>
                      </a:lnTo>
                      <a:lnTo>
                        <a:pt x="0" y="299"/>
                      </a:lnTo>
                      <a:lnTo>
                        <a:pt x="0" y="296"/>
                      </a:lnTo>
                      <a:lnTo>
                        <a:pt x="2" y="295"/>
                      </a:lnTo>
                      <a:lnTo>
                        <a:pt x="4" y="291"/>
                      </a:lnTo>
                      <a:lnTo>
                        <a:pt x="7" y="288"/>
                      </a:lnTo>
                      <a:lnTo>
                        <a:pt x="10" y="284"/>
                      </a:lnTo>
                      <a:lnTo>
                        <a:pt x="14" y="280"/>
                      </a:lnTo>
                      <a:lnTo>
                        <a:pt x="18" y="274"/>
                      </a:lnTo>
                      <a:lnTo>
                        <a:pt x="22" y="269"/>
                      </a:lnTo>
                      <a:lnTo>
                        <a:pt x="28" y="263"/>
                      </a:lnTo>
                      <a:lnTo>
                        <a:pt x="33" y="256"/>
                      </a:lnTo>
                      <a:lnTo>
                        <a:pt x="40" y="249"/>
                      </a:lnTo>
                      <a:lnTo>
                        <a:pt x="47" y="242"/>
                      </a:lnTo>
                      <a:lnTo>
                        <a:pt x="54" y="234"/>
                      </a:lnTo>
                      <a:lnTo>
                        <a:pt x="61" y="226"/>
                      </a:lnTo>
                      <a:lnTo>
                        <a:pt x="76" y="211"/>
                      </a:lnTo>
                      <a:lnTo>
                        <a:pt x="91" y="195"/>
                      </a:lnTo>
                      <a:lnTo>
                        <a:pt x="104" y="179"/>
                      </a:lnTo>
                      <a:lnTo>
                        <a:pt x="116" y="163"/>
                      </a:lnTo>
                      <a:lnTo>
                        <a:pt x="127" y="148"/>
                      </a:lnTo>
                      <a:lnTo>
                        <a:pt x="137" y="134"/>
                      </a:lnTo>
                      <a:lnTo>
                        <a:pt x="145" y="119"/>
                      </a:lnTo>
                      <a:lnTo>
                        <a:pt x="154" y="105"/>
                      </a:lnTo>
                      <a:lnTo>
                        <a:pt x="154" y="10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3" name="Freeform 58"/>
                <p:cNvSpPr/>
                <p:nvPr/>
              </p:nvSpPr>
              <p:spPr bwMode="auto">
                <a:xfrm>
                  <a:off x="2735263" y="1009650"/>
                  <a:ext cx="608012" cy="128588"/>
                </a:xfrm>
                <a:custGeom>
                  <a:avLst/>
                  <a:gdLst>
                    <a:gd name="T0" fmla="*/ 123 w 766"/>
                    <a:gd name="T1" fmla="*/ 156 h 162"/>
                    <a:gd name="T2" fmla="*/ 99 w 766"/>
                    <a:gd name="T3" fmla="*/ 160 h 162"/>
                    <a:gd name="T4" fmla="*/ 82 w 766"/>
                    <a:gd name="T5" fmla="*/ 162 h 162"/>
                    <a:gd name="T6" fmla="*/ 65 w 766"/>
                    <a:gd name="T7" fmla="*/ 160 h 162"/>
                    <a:gd name="T8" fmla="*/ 46 w 766"/>
                    <a:gd name="T9" fmla="*/ 153 h 162"/>
                    <a:gd name="T10" fmla="*/ 25 w 766"/>
                    <a:gd name="T11" fmla="*/ 141 h 162"/>
                    <a:gd name="T12" fmla="*/ 10 w 766"/>
                    <a:gd name="T13" fmla="*/ 128 h 162"/>
                    <a:gd name="T14" fmla="*/ 2 w 766"/>
                    <a:gd name="T15" fmla="*/ 119 h 162"/>
                    <a:gd name="T16" fmla="*/ 0 w 766"/>
                    <a:gd name="T17" fmla="*/ 114 h 162"/>
                    <a:gd name="T18" fmla="*/ 3 w 766"/>
                    <a:gd name="T19" fmla="*/ 112 h 162"/>
                    <a:gd name="T20" fmla="*/ 9 w 766"/>
                    <a:gd name="T21" fmla="*/ 110 h 162"/>
                    <a:gd name="T22" fmla="*/ 20 w 766"/>
                    <a:gd name="T23" fmla="*/ 108 h 162"/>
                    <a:gd name="T24" fmla="*/ 32 w 766"/>
                    <a:gd name="T25" fmla="*/ 105 h 162"/>
                    <a:gd name="T26" fmla="*/ 64 w 766"/>
                    <a:gd name="T27" fmla="*/ 103 h 162"/>
                    <a:gd name="T28" fmla="*/ 114 w 766"/>
                    <a:gd name="T29" fmla="*/ 101 h 162"/>
                    <a:gd name="T30" fmla="*/ 146 w 766"/>
                    <a:gd name="T31" fmla="*/ 96 h 162"/>
                    <a:gd name="T32" fmla="*/ 186 w 766"/>
                    <a:gd name="T33" fmla="*/ 91 h 162"/>
                    <a:gd name="T34" fmla="*/ 226 w 766"/>
                    <a:gd name="T35" fmla="*/ 84 h 162"/>
                    <a:gd name="T36" fmla="*/ 255 w 766"/>
                    <a:gd name="T37" fmla="*/ 78 h 162"/>
                    <a:gd name="T38" fmla="*/ 290 w 766"/>
                    <a:gd name="T39" fmla="*/ 72 h 162"/>
                    <a:gd name="T40" fmla="*/ 331 w 766"/>
                    <a:gd name="T41" fmla="*/ 63 h 162"/>
                    <a:gd name="T42" fmla="*/ 379 w 766"/>
                    <a:gd name="T43" fmla="*/ 54 h 162"/>
                    <a:gd name="T44" fmla="*/ 436 w 766"/>
                    <a:gd name="T45" fmla="*/ 41 h 162"/>
                    <a:gd name="T46" fmla="*/ 499 w 766"/>
                    <a:gd name="T47" fmla="*/ 29 h 162"/>
                    <a:gd name="T48" fmla="*/ 552 w 766"/>
                    <a:gd name="T49" fmla="*/ 18 h 162"/>
                    <a:gd name="T50" fmla="*/ 598 w 766"/>
                    <a:gd name="T51" fmla="*/ 9 h 162"/>
                    <a:gd name="T52" fmla="*/ 633 w 766"/>
                    <a:gd name="T53" fmla="*/ 4 h 162"/>
                    <a:gd name="T54" fmla="*/ 658 w 766"/>
                    <a:gd name="T55" fmla="*/ 0 h 162"/>
                    <a:gd name="T56" fmla="*/ 674 w 766"/>
                    <a:gd name="T57" fmla="*/ 0 h 162"/>
                    <a:gd name="T58" fmla="*/ 692 w 766"/>
                    <a:gd name="T59" fmla="*/ 1 h 162"/>
                    <a:gd name="T60" fmla="*/ 714 w 766"/>
                    <a:gd name="T61" fmla="*/ 8 h 162"/>
                    <a:gd name="T62" fmla="*/ 739 w 766"/>
                    <a:gd name="T63" fmla="*/ 20 h 162"/>
                    <a:gd name="T64" fmla="*/ 757 w 766"/>
                    <a:gd name="T65" fmla="*/ 33 h 162"/>
                    <a:gd name="T66" fmla="*/ 766 w 766"/>
                    <a:gd name="T67" fmla="*/ 42 h 162"/>
                    <a:gd name="T68" fmla="*/ 764 w 766"/>
                    <a:gd name="T69" fmla="*/ 51 h 162"/>
                    <a:gd name="T70" fmla="*/ 757 w 766"/>
                    <a:gd name="T71" fmla="*/ 59 h 162"/>
                    <a:gd name="T72" fmla="*/ 746 w 766"/>
                    <a:gd name="T73" fmla="*/ 66 h 162"/>
                    <a:gd name="T74" fmla="*/ 737 w 766"/>
                    <a:gd name="T75" fmla="*/ 67 h 162"/>
                    <a:gd name="T76" fmla="*/ 723 w 766"/>
                    <a:gd name="T77" fmla="*/ 70 h 162"/>
                    <a:gd name="T78" fmla="*/ 706 w 766"/>
                    <a:gd name="T79" fmla="*/ 72 h 162"/>
                    <a:gd name="T80" fmla="*/ 687 w 766"/>
                    <a:gd name="T81" fmla="*/ 73 h 162"/>
                    <a:gd name="T82" fmla="*/ 663 w 766"/>
                    <a:gd name="T83" fmla="*/ 74 h 162"/>
                    <a:gd name="T84" fmla="*/ 616 w 766"/>
                    <a:gd name="T85" fmla="*/ 74 h 162"/>
                    <a:gd name="T86" fmla="*/ 555 w 766"/>
                    <a:gd name="T87" fmla="*/ 78 h 162"/>
                    <a:gd name="T88" fmla="*/ 489 w 766"/>
                    <a:gd name="T89" fmla="*/ 83 h 162"/>
                    <a:gd name="T90" fmla="*/ 391 w 766"/>
                    <a:gd name="T91" fmla="*/ 98 h 162"/>
                    <a:gd name="T92" fmla="*/ 277 w 766"/>
                    <a:gd name="T93" fmla="*/ 119 h 162"/>
                    <a:gd name="T94" fmla="*/ 241 w 766"/>
                    <a:gd name="T95" fmla="*/ 128 h 162"/>
                    <a:gd name="T96" fmla="*/ 211 w 766"/>
                    <a:gd name="T97" fmla="*/ 135 h 162"/>
                    <a:gd name="T98" fmla="*/ 183 w 766"/>
                    <a:gd name="T99" fmla="*/ 142 h 162"/>
                    <a:gd name="T100" fmla="*/ 161 w 766"/>
                    <a:gd name="T101" fmla="*/ 148 h 162"/>
                    <a:gd name="T102" fmla="*/ 143 w 766"/>
                    <a:gd name="T103" fmla="*/ 153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66" h="162">
                      <a:moveTo>
                        <a:pt x="143" y="153"/>
                      </a:moveTo>
                      <a:lnTo>
                        <a:pt x="133" y="155"/>
                      </a:lnTo>
                      <a:lnTo>
                        <a:pt x="123" y="156"/>
                      </a:lnTo>
                      <a:lnTo>
                        <a:pt x="115" y="159"/>
                      </a:lnTo>
                      <a:lnTo>
                        <a:pt x="107" y="159"/>
                      </a:lnTo>
                      <a:lnTo>
                        <a:pt x="99" y="160"/>
                      </a:lnTo>
                      <a:lnTo>
                        <a:pt x="93" y="162"/>
                      </a:lnTo>
                      <a:lnTo>
                        <a:pt x="86" y="162"/>
                      </a:lnTo>
                      <a:lnTo>
                        <a:pt x="82" y="162"/>
                      </a:lnTo>
                      <a:lnTo>
                        <a:pt x="78" y="162"/>
                      </a:lnTo>
                      <a:lnTo>
                        <a:pt x="72" y="162"/>
                      </a:lnTo>
                      <a:lnTo>
                        <a:pt x="65" y="160"/>
                      </a:lnTo>
                      <a:lnTo>
                        <a:pt x="60" y="159"/>
                      </a:lnTo>
                      <a:lnTo>
                        <a:pt x="53" y="156"/>
                      </a:lnTo>
                      <a:lnTo>
                        <a:pt x="46" y="153"/>
                      </a:lnTo>
                      <a:lnTo>
                        <a:pt x="39" y="149"/>
                      </a:lnTo>
                      <a:lnTo>
                        <a:pt x="32" y="145"/>
                      </a:lnTo>
                      <a:lnTo>
                        <a:pt x="25" y="141"/>
                      </a:lnTo>
                      <a:lnTo>
                        <a:pt x="18" y="137"/>
                      </a:lnTo>
                      <a:lnTo>
                        <a:pt x="14" y="132"/>
                      </a:lnTo>
                      <a:lnTo>
                        <a:pt x="10" y="128"/>
                      </a:lnTo>
                      <a:lnTo>
                        <a:pt x="6" y="126"/>
                      </a:lnTo>
                      <a:lnTo>
                        <a:pt x="3" y="123"/>
                      </a:lnTo>
                      <a:lnTo>
                        <a:pt x="2" y="119"/>
                      </a:lnTo>
                      <a:lnTo>
                        <a:pt x="2" y="116"/>
                      </a:lnTo>
                      <a:lnTo>
                        <a:pt x="0" y="114"/>
                      </a:lnTo>
                      <a:lnTo>
                        <a:pt x="0" y="114"/>
                      </a:lnTo>
                      <a:lnTo>
                        <a:pt x="0" y="113"/>
                      </a:lnTo>
                      <a:lnTo>
                        <a:pt x="2" y="113"/>
                      </a:lnTo>
                      <a:lnTo>
                        <a:pt x="3" y="112"/>
                      </a:lnTo>
                      <a:lnTo>
                        <a:pt x="4" y="112"/>
                      </a:lnTo>
                      <a:lnTo>
                        <a:pt x="7" y="110"/>
                      </a:lnTo>
                      <a:lnTo>
                        <a:pt x="9" y="110"/>
                      </a:lnTo>
                      <a:lnTo>
                        <a:pt x="13" y="109"/>
                      </a:lnTo>
                      <a:lnTo>
                        <a:pt x="15" y="108"/>
                      </a:lnTo>
                      <a:lnTo>
                        <a:pt x="20" y="108"/>
                      </a:lnTo>
                      <a:lnTo>
                        <a:pt x="24" y="106"/>
                      </a:lnTo>
                      <a:lnTo>
                        <a:pt x="28" y="106"/>
                      </a:lnTo>
                      <a:lnTo>
                        <a:pt x="32" y="105"/>
                      </a:lnTo>
                      <a:lnTo>
                        <a:pt x="38" y="105"/>
                      </a:lnTo>
                      <a:lnTo>
                        <a:pt x="43" y="103"/>
                      </a:lnTo>
                      <a:lnTo>
                        <a:pt x="64" y="103"/>
                      </a:lnTo>
                      <a:lnTo>
                        <a:pt x="83" y="103"/>
                      </a:lnTo>
                      <a:lnTo>
                        <a:pt x="104" y="102"/>
                      </a:lnTo>
                      <a:lnTo>
                        <a:pt x="114" y="101"/>
                      </a:lnTo>
                      <a:lnTo>
                        <a:pt x="123" y="99"/>
                      </a:lnTo>
                      <a:lnTo>
                        <a:pt x="135" y="98"/>
                      </a:lnTo>
                      <a:lnTo>
                        <a:pt x="146" y="96"/>
                      </a:lnTo>
                      <a:lnTo>
                        <a:pt x="158" y="94"/>
                      </a:lnTo>
                      <a:lnTo>
                        <a:pt x="171" y="92"/>
                      </a:lnTo>
                      <a:lnTo>
                        <a:pt x="186" y="91"/>
                      </a:lnTo>
                      <a:lnTo>
                        <a:pt x="201" y="88"/>
                      </a:lnTo>
                      <a:lnTo>
                        <a:pt x="218" y="85"/>
                      </a:lnTo>
                      <a:lnTo>
                        <a:pt x="226" y="84"/>
                      </a:lnTo>
                      <a:lnTo>
                        <a:pt x="236" y="83"/>
                      </a:lnTo>
                      <a:lnTo>
                        <a:pt x="245" y="81"/>
                      </a:lnTo>
                      <a:lnTo>
                        <a:pt x="255" y="78"/>
                      </a:lnTo>
                      <a:lnTo>
                        <a:pt x="265" y="77"/>
                      </a:lnTo>
                      <a:lnTo>
                        <a:pt x="277" y="74"/>
                      </a:lnTo>
                      <a:lnTo>
                        <a:pt x="290" y="72"/>
                      </a:lnTo>
                      <a:lnTo>
                        <a:pt x="302" y="70"/>
                      </a:lnTo>
                      <a:lnTo>
                        <a:pt x="316" y="67"/>
                      </a:lnTo>
                      <a:lnTo>
                        <a:pt x="331" y="63"/>
                      </a:lnTo>
                      <a:lnTo>
                        <a:pt x="346" y="60"/>
                      </a:lnTo>
                      <a:lnTo>
                        <a:pt x="363" y="58"/>
                      </a:lnTo>
                      <a:lnTo>
                        <a:pt x="379" y="54"/>
                      </a:lnTo>
                      <a:lnTo>
                        <a:pt x="397" y="49"/>
                      </a:lnTo>
                      <a:lnTo>
                        <a:pt x="417" y="45"/>
                      </a:lnTo>
                      <a:lnTo>
                        <a:pt x="436" y="41"/>
                      </a:lnTo>
                      <a:lnTo>
                        <a:pt x="457" y="37"/>
                      </a:lnTo>
                      <a:lnTo>
                        <a:pt x="478" y="33"/>
                      </a:lnTo>
                      <a:lnTo>
                        <a:pt x="499" y="29"/>
                      </a:lnTo>
                      <a:lnTo>
                        <a:pt x="518" y="25"/>
                      </a:lnTo>
                      <a:lnTo>
                        <a:pt x="536" y="22"/>
                      </a:lnTo>
                      <a:lnTo>
                        <a:pt x="552" y="18"/>
                      </a:lnTo>
                      <a:lnTo>
                        <a:pt x="569" y="15"/>
                      </a:lnTo>
                      <a:lnTo>
                        <a:pt x="584" y="12"/>
                      </a:lnTo>
                      <a:lnTo>
                        <a:pt x="598" y="9"/>
                      </a:lnTo>
                      <a:lnTo>
                        <a:pt x="611" y="8"/>
                      </a:lnTo>
                      <a:lnTo>
                        <a:pt x="622" y="5"/>
                      </a:lnTo>
                      <a:lnTo>
                        <a:pt x="633" y="4"/>
                      </a:lnTo>
                      <a:lnTo>
                        <a:pt x="642" y="2"/>
                      </a:lnTo>
                      <a:lnTo>
                        <a:pt x="651" y="1"/>
                      </a:lnTo>
                      <a:lnTo>
                        <a:pt x="658" y="0"/>
                      </a:lnTo>
                      <a:lnTo>
                        <a:pt x="665" y="0"/>
                      </a:lnTo>
                      <a:lnTo>
                        <a:pt x="670" y="0"/>
                      </a:lnTo>
                      <a:lnTo>
                        <a:pt x="674" y="0"/>
                      </a:lnTo>
                      <a:lnTo>
                        <a:pt x="680" y="0"/>
                      </a:lnTo>
                      <a:lnTo>
                        <a:pt x="687" y="0"/>
                      </a:lnTo>
                      <a:lnTo>
                        <a:pt x="692" y="1"/>
                      </a:lnTo>
                      <a:lnTo>
                        <a:pt x="699" y="2"/>
                      </a:lnTo>
                      <a:lnTo>
                        <a:pt x="707" y="5"/>
                      </a:lnTo>
                      <a:lnTo>
                        <a:pt x="714" y="8"/>
                      </a:lnTo>
                      <a:lnTo>
                        <a:pt x="723" y="11"/>
                      </a:lnTo>
                      <a:lnTo>
                        <a:pt x="731" y="16"/>
                      </a:lnTo>
                      <a:lnTo>
                        <a:pt x="739" y="20"/>
                      </a:lnTo>
                      <a:lnTo>
                        <a:pt x="746" y="25"/>
                      </a:lnTo>
                      <a:lnTo>
                        <a:pt x="753" y="30"/>
                      </a:lnTo>
                      <a:lnTo>
                        <a:pt x="757" y="33"/>
                      </a:lnTo>
                      <a:lnTo>
                        <a:pt x="761" y="37"/>
                      </a:lnTo>
                      <a:lnTo>
                        <a:pt x="764" y="40"/>
                      </a:lnTo>
                      <a:lnTo>
                        <a:pt x="766" y="42"/>
                      </a:lnTo>
                      <a:lnTo>
                        <a:pt x="766" y="45"/>
                      </a:lnTo>
                      <a:lnTo>
                        <a:pt x="766" y="48"/>
                      </a:lnTo>
                      <a:lnTo>
                        <a:pt x="764" y="51"/>
                      </a:lnTo>
                      <a:lnTo>
                        <a:pt x="763" y="54"/>
                      </a:lnTo>
                      <a:lnTo>
                        <a:pt x="761" y="56"/>
                      </a:lnTo>
                      <a:lnTo>
                        <a:pt x="757" y="59"/>
                      </a:lnTo>
                      <a:lnTo>
                        <a:pt x="755" y="62"/>
                      </a:lnTo>
                      <a:lnTo>
                        <a:pt x="750" y="63"/>
                      </a:lnTo>
                      <a:lnTo>
                        <a:pt x="746" y="66"/>
                      </a:lnTo>
                      <a:lnTo>
                        <a:pt x="743" y="66"/>
                      </a:lnTo>
                      <a:lnTo>
                        <a:pt x="741" y="67"/>
                      </a:lnTo>
                      <a:lnTo>
                        <a:pt x="737" y="67"/>
                      </a:lnTo>
                      <a:lnTo>
                        <a:pt x="732" y="69"/>
                      </a:lnTo>
                      <a:lnTo>
                        <a:pt x="728" y="70"/>
                      </a:lnTo>
                      <a:lnTo>
                        <a:pt x="723" y="70"/>
                      </a:lnTo>
                      <a:lnTo>
                        <a:pt x="717" y="72"/>
                      </a:lnTo>
                      <a:lnTo>
                        <a:pt x="712" y="72"/>
                      </a:lnTo>
                      <a:lnTo>
                        <a:pt x="706" y="72"/>
                      </a:lnTo>
                      <a:lnTo>
                        <a:pt x="701" y="73"/>
                      </a:lnTo>
                      <a:lnTo>
                        <a:pt x="694" y="73"/>
                      </a:lnTo>
                      <a:lnTo>
                        <a:pt x="687" y="73"/>
                      </a:lnTo>
                      <a:lnTo>
                        <a:pt x="678" y="74"/>
                      </a:lnTo>
                      <a:lnTo>
                        <a:pt x="672" y="74"/>
                      </a:lnTo>
                      <a:lnTo>
                        <a:pt x="663" y="74"/>
                      </a:lnTo>
                      <a:lnTo>
                        <a:pt x="655" y="74"/>
                      </a:lnTo>
                      <a:lnTo>
                        <a:pt x="636" y="74"/>
                      </a:lnTo>
                      <a:lnTo>
                        <a:pt x="616" y="74"/>
                      </a:lnTo>
                      <a:lnTo>
                        <a:pt x="597" y="76"/>
                      </a:lnTo>
                      <a:lnTo>
                        <a:pt x="576" y="77"/>
                      </a:lnTo>
                      <a:lnTo>
                        <a:pt x="555" y="78"/>
                      </a:lnTo>
                      <a:lnTo>
                        <a:pt x="534" y="80"/>
                      </a:lnTo>
                      <a:lnTo>
                        <a:pt x="512" y="81"/>
                      </a:lnTo>
                      <a:lnTo>
                        <a:pt x="489" y="83"/>
                      </a:lnTo>
                      <a:lnTo>
                        <a:pt x="465" y="85"/>
                      </a:lnTo>
                      <a:lnTo>
                        <a:pt x="440" y="90"/>
                      </a:lnTo>
                      <a:lnTo>
                        <a:pt x="391" y="98"/>
                      </a:lnTo>
                      <a:lnTo>
                        <a:pt x="341" y="106"/>
                      </a:lnTo>
                      <a:lnTo>
                        <a:pt x="290" y="116"/>
                      </a:lnTo>
                      <a:lnTo>
                        <a:pt x="277" y="119"/>
                      </a:lnTo>
                      <a:lnTo>
                        <a:pt x="265" y="121"/>
                      </a:lnTo>
                      <a:lnTo>
                        <a:pt x="252" y="126"/>
                      </a:lnTo>
                      <a:lnTo>
                        <a:pt x="241" y="128"/>
                      </a:lnTo>
                      <a:lnTo>
                        <a:pt x="230" y="131"/>
                      </a:lnTo>
                      <a:lnTo>
                        <a:pt x="220" y="132"/>
                      </a:lnTo>
                      <a:lnTo>
                        <a:pt x="211" y="135"/>
                      </a:lnTo>
                      <a:lnTo>
                        <a:pt x="201" y="138"/>
                      </a:lnTo>
                      <a:lnTo>
                        <a:pt x="191" y="141"/>
                      </a:lnTo>
                      <a:lnTo>
                        <a:pt x="183" y="142"/>
                      </a:lnTo>
                      <a:lnTo>
                        <a:pt x="175" y="145"/>
                      </a:lnTo>
                      <a:lnTo>
                        <a:pt x="168" y="146"/>
                      </a:lnTo>
                      <a:lnTo>
                        <a:pt x="161" y="148"/>
                      </a:lnTo>
                      <a:lnTo>
                        <a:pt x="154" y="150"/>
                      </a:lnTo>
                      <a:lnTo>
                        <a:pt x="148" y="152"/>
                      </a:lnTo>
                      <a:lnTo>
                        <a:pt x="143" y="153"/>
                      </a:lnTo>
                      <a:lnTo>
                        <a:pt x="143" y="153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21" name="组合 120"/>
            <p:cNvGrpSpPr/>
            <p:nvPr/>
          </p:nvGrpSpPr>
          <p:grpSpPr>
            <a:xfrm>
              <a:off x="3299859" y="4080579"/>
              <a:ext cx="450807" cy="453063"/>
              <a:chOff x="2275836" y="3552078"/>
              <a:chExt cx="450807" cy="453063"/>
            </a:xfrm>
          </p:grpSpPr>
          <p:pic>
            <p:nvPicPr>
              <p:cNvPr id="125" name="图片 12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75836" y="3552078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26" name="组合 125"/>
              <p:cNvGrpSpPr/>
              <p:nvPr/>
            </p:nvGrpSpPr>
            <p:grpSpPr>
              <a:xfrm>
                <a:off x="2353373" y="3632077"/>
                <a:ext cx="255100" cy="151861"/>
                <a:chOff x="2735263" y="776288"/>
                <a:chExt cx="608012" cy="361950"/>
              </a:xfrm>
              <a:solidFill>
                <a:srgbClr val="FF0000"/>
              </a:solidFill>
            </p:grpSpPr>
            <p:sp>
              <p:nvSpPr>
                <p:cNvPr id="127" name="Freeform 57"/>
                <p:cNvSpPr/>
                <p:nvPr/>
              </p:nvSpPr>
              <p:spPr bwMode="auto">
                <a:xfrm>
                  <a:off x="2992438" y="776288"/>
                  <a:ext cx="223837" cy="241300"/>
                </a:xfrm>
                <a:custGeom>
                  <a:avLst/>
                  <a:gdLst>
                    <a:gd name="T0" fmla="*/ 161 w 281"/>
                    <a:gd name="T1" fmla="*/ 92 h 305"/>
                    <a:gd name="T2" fmla="*/ 170 w 281"/>
                    <a:gd name="T3" fmla="*/ 68 h 305"/>
                    <a:gd name="T4" fmla="*/ 176 w 281"/>
                    <a:gd name="T5" fmla="*/ 49 h 305"/>
                    <a:gd name="T6" fmla="*/ 177 w 281"/>
                    <a:gd name="T7" fmla="*/ 35 h 305"/>
                    <a:gd name="T8" fmla="*/ 175 w 281"/>
                    <a:gd name="T9" fmla="*/ 24 h 305"/>
                    <a:gd name="T10" fmla="*/ 172 w 281"/>
                    <a:gd name="T11" fmla="*/ 18 h 305"/>
                    <a:gd name="T12" fmla="*/ 172 w 281"/>
                    <a:gd name="T13" fmla="*/ 13 h 305"/>
                    <a:gd name="T14" fmla="*/ 173 w 281"/>
                    <a:gd name="T15" fmla="*/ 8 h 305"/>
                    <a:gd name="T16" fmla="*/ 173 w 281"/>
                    <a:gd name="T17" fmla="*/ 6 h 305"/>
                    <a:gd name="T18" fmla="*/ 176 w 281"/>
                    <a:gd name="T19" fmla="*/ 3 h 305"/>
                    <a:gd name="T20" fmla="*/ 181 w 281"/>
                    <a:gd name="T21" fmla="*/ 2 h 305"/>
                    <a:gd name="T22" fmla="*/ 188 w 281"/>
                    <a:gd name="T23" fmla="*/ 0 h 305"/>
                    <a:gd name="T24" fmla="*/ 198 w 281"/>
                    <a:gd name="T25" fmla="*/ 2 h 305"/>
                    <a:gd name="T26" fmla="*/ 209 w 281"/>
                    <a:gd name="T27" fmla="*/ 4 h 305"/>
                    <a:gd name="T28" fmla="*/ 224 w 281"/>
                    <a:gd name="T29" fmla="*/ 10 h 305"/>
                    <a:gd name="T30" fmla="*/ 242 w 281"/>
                    <a:gd name="T31" fmla="*/ 17 h 305"/>
                    <a:gd name="T32" fmla="*/ 258 w 281"/>
                    <a:gd name="T33" fmla="*/ 26 h 305"/>
                    <a:gd name="T34" fmla="*/ 269 w 281"/>
                    <a:gd name="T35" fmla="*/ 33 h 305"/>
                    <a:gd name="T36" fmla="*/ 277 w 281"/>
                    <a:gd name="T37" fmla="*/ 42 h 305"/>
                    <a:gd name="T38" fmla="*/ 281 w 281"/>
                    <a:gd name="T39" fmla="*/ 50 h 305"/>
                    <a:gd name="T40" fmla="*/ 280 w 281"/>
                    <a:gd name="T41" fmla="*/ 60 h 305"/>
                    <a:gd name="T42" fmla="*/ 276 w 281"/>
                    <a:gd name="T43" fmla="*/ 69 h 305"/>
                    <a:gd name="T44" fmla="*/ 269 w 281"/>
                    <a:gd name="T45" fmla="*/ 79 h 305"/>
                    <a:gd name="T46" fmla="*/ 262 w 281"/>
                    <a:gd name="T47" fmla="*/ 89 h 305"/>
                    <a:gd name="T48" fmla="*/ 256 w 281"/>
                    <a:gd name="T49" fmla="*/ 96 h 305"/>
                    <a:gd name="T50" fmla="*/ 249 w 281"/>
                    <a:gd name="T51" fmla="*/ 103 h 305"/>
                    <a:gd name="T52" fmla="*/ 241 w 281"/>
                    <a:gd name="T53" fmla="*/ 112 h 305"/>
                    <a:gd name="T54" fmla="*/ 230 w 281"/>
                    <a:gd name="T55" fmla="*/ 123 h 305"/>
                    <a:gd name="T56" fmla="*/ 217 w 281"/>
                    <a:gd name="T57" fmla="*/ 134 h 305"/>
                    <a:gd name="T58" fmla="*/ 205 w 281"/>
                    <a:gd name="T59" fmla="*/ 148 h 305"/>
                    <a:gd name="T60" fmla="*/ 190 w 281"/>
                    <a:gd name="T61" fmla="*/ 163 h 305"/>
                    <a:gd name="T62" fmla="*/ 173 w 281"/>
                    <a:gd name="T63" fmla="*/ 180 h 305"/>
                    <a:gd name="T64" fmla="*/ 140 w 281"/>
                    <a:gd name="T65" fmla="*/ 212 h 305"/>
                    <a:gd name="T66" fmla="*/ 109 w 281"/>
                    <a:gd name="T67" fmla="*/ 240 h 305"/>
                    <a:gd name="T68" fmla="*/ 80 w 281"/>
                    <a:gd name="T69" fmla="*/ 262 h 305"/>
                    <a:gd name="T70" fmla="*/ 54 w 281"/>
                    <a:gd name="T71" fmla="*/ 280 h 305"/>
                    <a:gd name="T72" fmla="*/ 42 w 281"/>
                    <a:gd name="T73" fmla="*/ 288 h 305"/>
                    <a:gd name="T74" fmla="*/ 31 w 281"/>
                    <a:gd name="T75" fmla="*/ 294 h 305"/>
                    <a:gd name="T76" fmla="*/ 22 w 281"/>
                    <a:gd name="T77" fmla="*/ 299 h 305"/>
                    <a:gd name="T78" fmla="*/ 14 w 281"/>
                    <a:gd name="T79" fmla="*/ 302 h 305"/>
                    <a:gd name="T80" fmla="*/ 8 w 281"/>
                    <a:gd name="T81" fmla="*/ 303 h 305"/>
                    <a:gd name="T82" fmla="*/ 3 w 281"/>
                    <a:gd name="T83" fmla="*/ 305 h 305"/>
                    <a:gd name="T84" fmla="*/ 2 w 281"/>
                    <a:gd name="T85" fmla="*/ 303 h 305"/>
                    <a:gd name="T86" fmla="*/ 0 w 281"/>
                    <a:gd name="T87" fmla="*/ 302 h 305"/>
                    <a:gd name="T88" fmla="*/ 0 w 281"/>
                    <a:gd name="T89" fmla="*/ 299 h 305"/>
                    <a:gd name="T90" fmla="*/ 2 w 281"/>
                    <a:gd name="T91" fmla="*/ 295 h 305"/>
                    <a:gd name="T92" fmla="*/ 7 w 281"/>
                    <a:gd name="T93" fmla="*/ 288 h 305"/>
                    <a:gd name="T94" fmla="*/ 14 w 281"/>
                    <a:gd name="T95" fmla="*/ 280 h 305"/>
                    <a:gd name="T96" fmla="*/ 22 w 281"/>
                    <a:gd name="T97" fmla="*/ 269 h 305"/>
                    <a:gd name="T98" fmla="*/ 33 w 281"/>
                    <a:gd name="T99" fmla="*/ 256 h 305"/>
                    <a:gd name="T100" fmla="*/ 47 w 281"/>
                    <a:gd name="T101" fmla="*/ 242 h 305"/>
                    <a:gd name="T102" fmla="*/ 61 w 281"/>
                    <a:gd name="T103" fmla="*/ 226 h 305"/>
                    <a:gd name="T104" fmla="*/ 91 w 281"/>
                    <a:gd name="T105" fmla="*/ 195 h 305"/>
                    <a:gd name="T106" fmla="*/ 116 w 281"/>
                    <a:gd name="T107" fmla="*/ 163 h 305"/>
                    <a:gd name="T108" fmla="*/ 137 w 281"/>
                    <a:gd name="T109" fmla="*/ 134 h 305"/>
                    <a:gd name="T110" fmla="*/ 154 w 281"/>
                    <a:gd name="T111" fmla="*/ 105 h 3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81" h="305">
                      <a:moveTo>
                        <a:pt x="154" y="105"/>
                      </a:moveTo>
                      <a:lnTo>
                        <a:pt x="161" y="92"/>
                      </a:lnTo>
                      <a:lnTo>
                        <a:pt x="166" y="79"/>
                      </a:lnTo>
                      <a:lnTo>
                        <a:pt x="170" y="68"/>
                      </a:lnTo>
                      <a:lnTo>
                        <a:pt x="175" y="58"/>
                      </a:lnTo>
                      <a:lnTo>
                        <a:pt x="176" y="49"/>
                      </a:lnTo>
                      <a:lnTo>
                        <a:pt x="177" y="42"/>
                      </a:lnTo>
                      <a:lnTo>
                        <a:pt x="177" y="35"/>
                      </a:lnTo>
                      <a:lnTo>
                        <a:pt x="177" y="29"/>
                      </a:lnTo>
                      <a:lnTo>
                        <a:pt x="175" y="24"/>
                      </a:lnTo>
                      <a:lnTo>
                        <a:pt x="173" y="21"/>
                      </a:lnTo>
                      <a:lnTo>
                        <a:pt x="172" y="18"/>
                      </a:lnTo>
                      <a:lnTo>
                        <a:pt x="172" y="15"/>
                      </a:lnTo>
                      <a:lnTo>
                        <a:pt x="172" y="13"/>
                      </a:lnTo>
                      <a:lnTo>
                        <a:pt x="172" y="11"/>
                      </a:lnTo>
                      <a:lnTo>
                        <a:pt x="173" y="8"/>
                      </a:lnTo>
                      <a:lnTo>
                        <a:pt x="173" y="7"/>
                      </a:lnTo>
                      <a:lnTo>
                        <a:pt x="173" y="6"/>
                      </a:lnTo>
                      <a:lnTo>
                        <a:pt x="175" y="4"/>
                      </a:lnTo>
                      <a:lnTo>
                        <a:pt x="176" y="3"/>
                      </a:lnTo>
                      <a:lnTo>
                        <a:pt x="179" y="2"/>
                      </a:lnTo>
                      <a:lnTo>
                        <a:pt x="181" y="2"/>
                      </a:lnTo>
                      <a:lnTo>
                        <a:pt x="184" y="0"/>
                      </a:lnTo>
                      <a:lnTo>
                        <a:pt x="188" y="0"/>
                      </a:lnTo>
                      <a:lnTo>
                        <a:pt x="192" y="0"/>
                      </a:lnTo>
                      <a:lnTo>
                        <a:pt x="198" y="2"/>
                      </a:lnTo>
                      <a:lnTo>
                        <a:pt x="204" y="3"/>
                      </a:lnTo>
                      <a:lnTo>
                        <a:pt x="209" y="4"/>
                      </a:lnTo>
                      <a:lnTo>
                        <a:pt x="216" y="6"/>
                      </a:lnTo>
                      <a:lnTo>
                        <a:pt x="224" y="10"/>
                      </a:lnTo>
                      <a:lnTo>
                        <a:pt x="233" y="13"/>
                      </a:lnTo>
                      <a:lnTo>
                        <a:pt x="242" y="17"/>
                      </a:lnTo>
                      <a:lnTo>
                        <a:pt x="251" y="22"/>
                      </a:lnTo>
                      <a:lnTo>
                        <a:pt x="258" y="26"/>
                      </a:lnTo>
                      <a:lnTo>
                        <a:pt x="263" y="31"/>
                      </a:lnTo>
                      <a:lnTo>
                        <a:pt x="269" y="33"/>
                      </a:lnTo>
                      <a:lnTo>
                        <a:pt x="273" y="38"/>
                      </a:lnTo>
                      <a:lnTo>
                        <a:pt x="277" y="42"/>
                      </a:lnTo>
                      <a:lnTo>
                        <a:pt x="278" y="46"/>
                      </a:lnTo>
                      <a:lnTo>
                        <a:pt x="281" y="50"/>
                      </a:lnTo>
                      <a:lnTo>
                        <a:pt x="280" y="56"/>
                      </a:lnTo>
                      <a:lnTo>
                        <a:pt x="280" y="60"/>
                      </a:lnTo>
                      <a:lnTo>
                        <a:pt x="278" y="65"/>
                      </a:lnTo>
                      <a:lnTo>
                        <a:pt x="276" y="69"/>
                      </a:lnTo>
                      <a:lnTo>
                        <a:pt x="273" y="74"/>
                      </a:lnTo>
                      <a:lnTo>
                        <a:pt x="269" y="79"/>
                      </a:lnTo>
                      <a:lnTo>
                        <a:pt x="266" y="83"/>
                      </a:lnTo>
                      <a:lnTo>
                        <a:pt x="262" y="89"/>
                      </a:lnTo>
                      <a:lnTo>
                        <a:pt x="259" y="92"/>
                      </a:lnTo>
                      <a:lnTo>
                        <a:pt x="256" y="96"/>
                      </a:lnTo>
                      <a:lnTo>
                        <a:pt x="253" y="98"/>
                      </a:lnTo>
                      <a:lnTo>
                        <a:pt x="249" y="103"/>
                      </a:lnTo>
                      <a:lnTo>
                        <a:pt x="245" y="108"/>
                      </a:lnTo>
                      <a:lnTo>
                        <a:pt x="241" y="112"/>
                      </a:lnTo>
                      <a:lnTo>
                        <a:pt x="235" y="118"/>
                      </a:lnTo>
                      <a:lnTo>
                        <a:pt x="230" y="123"/>
                      </a:lnTo>
                      <a:lnTo>
                        <a:pt x="224" y="129"/>
                      </a:lnTo>
                      <a:lnTo>
                        <a:pt x="217" y="134"/>
                      </a:lnTo>
                      <a:lnTo>
                        <a:pt x="212" y="141"/>
                      </a:lnTo>
                      <a:lnTo>
                        <a:pt x="205" y="148"/>
                      </a:lnTo>
                      <a:lnTo>
                        <a:pt x="197" y="155"/>
                      </a:lnTo>
                      <a:lnTo>
                        <a:pt x="190" y="163"/>
                      </a:lnTo>
                      <a:lnTo>
                        <a:pt x="181" y="172"/>
                      </a:lnTo>
                      <a:lnTo>
                        <a:pt x="173" y="180"/>
                      </a:lnTo>
                      <a:lnTo>
                        <a:pt x="157" y="197"/>
                      </a:lnTo>
                      <a:lnTo>
                        <a:pt x="140" y="212"/>
                      </a:lnTo>
                      <a:lnTo>
                        <a:pt x="125" y="227"/>
                      </a:lnTo>
                      <a:lnTo>
                        <a:pt x="109" y="240"/>
                      </a:lnTo>
                      <a:lnTo>
                        <a:pt x="94" y="252"/>
                      </a:lnTo>
                      <a:lnTo>
                        <a:pt x="80" y="262"/>
                      </a:lnTo>
                      <a:lnTo>
                        <a:pt x="67" y="271"/>
                      </a:lnTo>
                      <a:lnTo>
                        <a:pt x="54" y="280"/>
                      </a:lnTo>
                      <a:lnTo>
                        <a:pt x="47" y="284"/>
                      </a:lnTo>
                      <a:lnTo>
                        <a:pt x="42" y="288"/>
                      </a:lnTo>
                      <a:lnTo>
                        <a:pt x="36" y="291"/>
                      </a:lnTo>
                      <a:lnTo>
                        <a:pt x="31" y="294"/>
                      </a:lnTo>
                      <a:lnTo>
                        <a:pt x="26" y="296"/>
                      </a:lnTo>
                      <a:lnTo>
                        <a:pt x="22" y="299"/>
                      </a:lnTo>
                      <a:lnTo>
                        <a:pt x="18" y="301"/>
                      </a:lnTo>
                      <a:lnTo>
                        <a:pt x="14" y="302"/>
                      </a:lnTo>
                      <a:lnTo>
                        <a:pt x="11" y="303"/>
                      </a:lnTo>
                      <a:lnTo>
                        <a:pt x="8" y="303"/>
                      </a:lnTo>
                      <a:lnTo>
                        <a:pt x="6" y="305"/>
                      </a:lnTo>
                      <a:lnTo>
                        <a:pt x="3" y="305"/>
                      </a:lnTo>
                      <a:lnTo>
                        <a:pt x="2" y="305"/>
                      </a:lnTo>
                      <a:lnTo>
                        <a:pt x="2" y="303"/>
                      </a:lnTo>
                      <a:lnTo>
                        <a:pt x="0" y="303"/>
                      </a:lnTo>
                      <a:lnTo>
                        <a:pt x="0" y="302"/>
                      </a:lnTo>
                      <a:lnTo>
                        <a:pt x="0" y="301"/>
                      </a:lnTo>
                      <a:lnTo>
                        <a:pt x="0" y="299"/>
                      </a:lnTo>
                      <a:lnTo>
                        <a:pt x="0" y="296"/>
                      </a:lnTo>
                      <a:lnTo>
                        <a:pt x="2" y="295"/>
                      </a:lnTo>
                      <a:lnTo>
                        <a:pt x="4" y="291"/>
                      </a:lnTo>
                      <a:lnTo>
                        <a:pt x="7" y="288"/>
                      </a:lnTo>
                      <a:lnTo>
                        <a:pt x="10" y="284"/>
                      </a:lnTo>
                      <a:lnTo>
                        <a:pt x="14" y="280"/>
                      </a:lnTo>
                      <a:lnTo>
                        <a:pt x="18" y="274"/>
                      </a:lnTo>
                      <a:lnTo>
                        <a:pt x="22" y="269"/>
                      </a:lnTo>
                      <a:lnTo>
                        <a:pt x="28" y="263"/>
                      </a:lnTo>
                      <a:lnTo>
                        <a:pt x="33" y="256"/>
                      </a:lnTo>
                      <a:lnTo>
                        <a:pt x="40" y="249"/>
                      </a:lnTo>
                      <a:lnTo>
                        <a:pt x="47" y="242"/>
                      </a:lnTo>
                      <a:lnTo>
                        <a:pt x="54" y="234"/>
                      </a:lnTo>
                      <a:lnTo>
                        <a:pt x="61" y="226"/>
                      </a:lnTo>
                      <a:lnTo>
                        <a:pt x="76" y="211"/>
                      </a:lnTo>
                      <a:lnTo>
                        <a:pt x="91" y="195"/>
                      </a:lnTo>
                      <a:lnTo>
                        <a:pt x="104" y="179"/>
                      </a:lnTo>
                      <a:lnTo>
                        <a:pt x="116" y="163"/>
                      </a:lnTo>
                      <a:lnTo>
                        <a:pt x="127" y="148"/>
                      </a:lnTo>
                      <a:lnTo>
                        <a:pt x="137" y="134"/>
                      </a:lnTo>
                      <a:lnTo>
                        <a:pt x="145" y="119"/>
                      </a:lnTo>
                      <a:lnTo>
                        <a:pt x="154" y="105"/>
                      </a:lnTo>
                      <a:lnTo>
                        <a:pt x="154" y="10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8" name="Freeform 58"/>
                <p:cNvSpPr/>
                <p:nvPr/>
              </p:nvSpPr>
              <p:spPr bwMode="auto">
                <a:xfrm>
                  <a:off x="2735263" y="1009650"/>
                  <a:ext cx="608012" cy="128588"/>
                </a:xfrm>
                <a:custGeom>
                  <a:avLst/>
                  <a:gdLst>
                    <a:gd name="T0" fmla="*/ 123 w 766"/>
                    <a:gd name="T1" fmla="*/ 156 h 162"/>
                    <a:gd name="T2" fmla="*/ 99 w 766"/>
                    <a:gd name="T3" fmla="*/ 160 h 162"/>
                    <a:gd name="T4" fmla="*/ 82 w 766"/>
                    <a:gd name="T5" fmla="*/ 162 h 162"/>
                    <a:gd name="T6" fmla="*/ 65 w 766"/>
                    <a:gd name="T7" fmla="*/ 160 h 162"/>
                    <a:gd name="T8" fmla="*/ 46 w 766"/>
                    <a:gd name="T9" fmla="*/ 153 h 162"/>
                    <a:gd name="T10" fmla="*/ 25 w 766"/>
                    <a:gd name="T11" fmla="*/ 141 h 162"/>
                    <a:gd name="T12" fmla="*/ 10 w 766"/>
                    <a:gd name="T13" fmla="*/ 128 h 162"/>
                    <a:gd name="T14" fmla="*/ 2 w 766"/>
                    <a:gd name="T15" fmla="*/ 119 h 162"/>
                    <a:gd name="T16" fmla="*/ 0 w 766"/>
                    <a:gd name="T17" fmla="*/ 114 h 162"/>
                    <a:gd name="T18" fmla="*/ 3 w 766"/>
                    <a:gd name="T19" fmla="*/ 112 h 162"/>
                    <a:gd name="T20" fmla="*/ 9 w 766"/>
                    <a:gd name="T21" fmla="*/ 110 h 162"/>
                    <a:gd name="T22" fmla="*/ 20 w 766"/>
                    <a:gd name="T23" fmla="*/ 108 h 162"/>
                    <a:gd name="T24" fmla="*/ 32 w 766"/>
                    <a:gd name="T25" fmla="*/ 105 h 162"/>
                    <a:gd name="T26" fmla="*/ 64 w 766"/>
                    <a:gd name="T27" fmla="*/ 103 h 162"/>
                    <a:gd name="T28" fmla="*/ 114 w 766"/>
                    <a:gd name="T29" fmla="*/ 101 h 162"/>
                    <a:gd name="T30" fmla="*/ 146 w 766"/>
                    <a:gd name="T31" fmla="*/ 96 h 162"/>
                    <a:gd name="T32" fmla="*/ 186 w 766"/>
                    <a:gd name="T33" fmla="*/ 91 h 162"/>
                    <a:gd name="T34" fmla="*/ 226 w 766"/>
                    <a:gd name="T35" fmla="*/ 84 h 162"/>
                    <a:gd name="T36" fmla="*/ 255 w 766"/>
                    <a:gd name="T37" fmla="*/ 78 h 162"/>
                    <a:gd name="T38" fmla="*/ 290 w 766"/>
                    <a:gd name="T39" fmla="*/ 72 h 162"/>
                    <a:gd name="T40" fmla="*/ 331 w 766"/>
                    <a:gd name="T41" fmla="*/ 63 h 162"/>
                    <a:gd name="T42" fmla="*/ 379 w 766"/>
                    <a:gd name="T43" fmla="*/ 54 h 162"/>
                    <a:gd name="T44" fmla="*/ 436 w 766"/>
                    <a:gd name="T45" fmla="*/ 41 h 162"/>
                    <a:gd name="T46" fmla="*/ 499 w 766"/>
                    <a:gd name="T47" fmla="*/ 29 h 162"/>
                    <a:gd name="T48" fmla="*/ 552 w 766"/>
                    <a:gd name="T49" fmla="*/ 18 h 162"/>
                    <a:gd name="T50" fmla="*/ 598 w 766"/>
                    <a:gd name="T51" fmla="*/ 9 h 162"/>
                    <a:gd name="T52" fmla="*/ 633 w 766"/>
                    <a:gd name="T53" fmla="*/ 4 h 162"/>
                    <a:gd name="T54" fmla="*/ 658 w 766"/>
                    <a:gd name="T55" fmla="*/ 0 h 162"/>
                    <a:gd name="T56" fmla="*/ 674 w 766"/>
                    <a:gd name="T57" fmla="*/ 0 h 162"/>
                    <a:gd name="T58" fmla="*/ 692 w 766"/>
                    <a:gd name="T59" fmla="*/ 1 h 162"/>
                    <a:gd name="T60" fmla="*/ 714 w 766"/>
                    <a:gd name="T61" fmla="*/ 8 h 162"/>
                    <a:gd name="T62" fmla="*/ 739 w 766"/>
                    <a:gd name="T63" fmla="*/ 20 h 162"/>
                    <a:gd name="T64" fmla="*/ 757 w 766"/>
                    <a:gd name="T65" fmla="*/ 33 h 162"/>
                    <a:gd name="T66" fmla="*/ 766 w 766"/>
                    <a:gd name="T67" fmla="*/ 42 h 162"/>
                    <a:gd name="T68" fmla="*/ 764 w 766"/>
                    <a:gd name="T69" fmla="*/ 51 h 162"/>
                    <a:gd name="T70" fmla="*/ 757 w 766"/>
                    <a:gd name="T71" fmla="*/ 59 h 162"/>
                    <a:gd name="T72" fmla="*/ 746 w 766"/>
                    <a:gd name="T73" fmla="*/ 66 h 162"/>
                    <a:gd name="T74" fmla="*/ 737 w 766"/>
                    <a:gd name="T75" fmla="*/ 67 h 162"/>
                    <a:gd name="T76" fmla="*/ 723 w 766"/>
                    <a:gd name="T77" fmla="*/ 70 h 162"/>
                    <a:gd name="T78" fmla="*/ 706 w 766"/>
                    <a:gd name="T79" fmla="*/ 72 h 162"/>
                    <a:gd name="T80" fmla="*/ 687 w 766"/>
                    <a:gd name="T81" fmla="*/ 73 h 162"/>
                    <a:gd name="T82" fmla="*/ 663 w 766"/>
                    <a:gd name="T83" fmla="*/ 74 h 162"/>
                    <a:gd name="T84" fmla="*/ 616 w 766"/>
                    <a:gd name="T85" fmla="*/ 74 h 162"/>
                    <a:gd name="T86" fmla="*/ 555 w 766"/>
                    <a:gd name="T87" fmla="*/ 78 h 162"/>
                    <a:gd name="T88" fmla="*/ 489 w 766"/>
                    <a:gd name="T89" fmla="*/ 83 h 162"/>
                    <a:gd name="T90" fmla="*/ 391 w 766"/>
                    <a:gd name="T91" fmla="*/ 98 h 162"/>
                    <a:gd name="T92" fmla="*/ 277 w 766"/>
                    <a:gd name="T93" fmla="*/ 119 h 162"/>
                    <a:gd name="T94" fmla="*/ 241 w 766"/>
                    <a:gd name="T95" fmla="*/ 128 h 162"/>
                    <a:gd name="T96" fmla="*/ 211 w 766"/>
                    <a:gd name="T97" fmla="*/ 135 h 162"/>
                    <a:gd name="T98" fmla="*/ 183 w 766"/>
                    <a:gd name="T99" fmla="*/ 142 h 162"/>
                    <a:gd name="T100" fmla="*/ 161 w 766"/>
                    <a:gd name="T101" fmla="*/ 148 h 162"/>
                    <a:gd name="T102" fmla="*/ 143 w 766"/>
                    <a:gd name="T103" fmla="*/ 153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66" h="162">
                      <a:moveTo>
                        <a:pt x="143" y="153"/>
                      </a:moveTo>
                      <a:lnTo>
                        <a:pt x="133" y="155"/>
                      </a:lnTo>
                      <a:lnTo>
                        <a:pt x="123" y="156"/>
                      </a:lnTo>
                      <a:lnTo>
                        <a:pt x="115" y="159"/>
                      </a:lnTo>
                      <a:lnTo>
                        <a:pt x="107" y="159"/>
                      </a:lnTo>
                      <a:lnTo>
                        <a:pt x="99" y="160"/>
                      </a:lnTo>
                      <a:lnTo>
                        <a:pt x="93" y="162"/>
                      </a:lnTo>
                      <a:lnTo>
                        <a:pt x="86" y="162"/>
                      </a:lnTo>
                      <a:lnTo>
                        <a:pt x="82" y="162"/>
                      </a:lnTo>
                      <a:lnTo>
                        <a:pt x="78" y="162"/>
                      </a:lnTo>
                      <a:lnTo>
                        <a:pt x="72" y="162"/>
                      </a:lnTo>
                      <a:lnTo>
                        <a:pt x="65" y="160"/>
                      </a:lnTo>
                      <a:lnTo>
                        <a:pt x="60" y="159"/>
                      </a:lnTo>
                      <a:lnTo>
                        <a:pt x="53" y="156"/>
                      </a:lnTo>
                      <a:lnTo>
                        <a:pt x="46" y="153"/>
                      </a:lnTo>
                      <a:lnTo>
                        <a:pt x="39" y="149"/>
                      </a:lnTo>
                      <a:lnTo>
                        <a:pt x="32" y="145"/>
                      </a:lnTo>
                      <a:lnTo>
                        <a:pt x="25" y="141"/>
                      </a:lnTo>
                      <a:lnTo>
                        <a:pt x="18" y="137"/>
                      </a:lnTo>
                      <a:lnTo>
                        <a:pt x="14" y="132"/>
                      </a:lnTo>
                      <a:lnTo>
                        <a:pt x="10" y="128"/>
                      </a:lnTo>
                      <a:lnTo>
                        <a:pt x="6" y="126"/>
                      </a:lnTo>
                      <a:lnTo>
                        <a:pt x="3" y="123"/>
                      </a:lnTo>
                      <a:lnTo>
                        <a:pt x="2" y="119"/>
                      </a:lnTo>
                      <a:lnTo>
                        <a:pt x="2" y="116"/>
                      </a:lnTo>
                      <a:lnTo>
                        <a:pt x="0" y="114"/>
                      </a:lnTo>
                      <a:lnTo>
                        <a:pt x="0" y="114"/>
                      </a:lnTo>
                      <a:lnTo>
                        <a:pt x="0" y="113"/>
                      </a:lnTo>
                      <a:lnTo>
                        <a:pt x="2" y="113"/>
                      </a:lnTo>
                      <a:lnTo>
                        <a:pt x="3" y="112"/>
                      </a:lnTo>
                      <a:lnTo>
                        <a:pt x="4" y="112"/>
                      </a:lnTo>
                      <a:lnTo>
                        <a:pt x="7" y="110"/>
                      </a:lnTo>
                      <a:lnTo>
                        <a:pt x="9" y="110"/>
                      </a:lnTo>
                      <a:lnTo>
                        <a:pt x="13" y="109"/>
                      </a:lnTo>
                      <a:lnTo>
                        <a:pt x="15" y="108"/>
                      </a:lnTo>
                      <a:lnTo>
                        <a:pt x="20" y="108"/>
                      </a:lnTo>
                      <a:lnTo>
                        <a:pt x="24" y="106"/>
                      </a:lnTo>
                      <a:lnTo>
                        <a:pt x="28" y="106"/>
                      </a:lnTo>
                      <a:lnTo>
                        <a:pt x="32" y="105"/>
                      </a:lnTo>
                      <a:lnTo>
                        <a:pt x="38" y="105"/>
                      </a:lnTo>
                      <a:lnTo>
                        <a:pt x="43" y="103"/>
                      </a:lnTo>
                      <a:lnTo>
                        <a:pt x="64" y="103"/>
                      </a:lnTo>
                      <a:lnTo>
                        <a:pt x="83" y="103"/>
                      </a:lnTo>
                      <a:lnTo>
                        <a:pt x="104" y="102"/>
                      </a:lnTo>
                      <a:lnTo>
                        <a:pt x="114" y="101"/>
                      </a:lnTo>
                      <a:lnTo>
                        <a:pt x="123" y="99"/>
                      </a:lnTo>
                      <a:lnTo>
                        <a:pt x="135" y="98"/>
                      </a:lnTo>
                      <a:lnTo>
                        <a:pt x="146" y="96"/>
                      </a:lnTo>
                      <a:lnTo>
                        <a:pt x="158" y="94"/>
                      </a:lnTo>
                      <a:lnTo>
                        <a:pt x="171" y="92"/>
                      </a:lnTo>
                      <a:lnTo>
                        <a:pt x="186" y="91"/>
                      </a:lnTo>
                      <a:lnTo>
                        <a:pt x="201" y="88"/>
                      </a:lnTo>
                      <a:lnTo>
                        <a:pt x="218" y="85"/>
                      </a:lnTo>
                      <a:lnTo>
                        <a:pt x="226" y="84"/>
                      </a:lnTo>
                      <a:lnTo>
                        <a:pt x="236" y="83"/>
                      </a:lnTo>
                      <a:lnTo>
                        <a:pt x="245" y="81"/>
                      </a:lnTo>
                      <a:lnTo>
                        <a:pt x="255" y="78"/>
                      </a:lnTo>
                      <a:lnTo>
                        <a:pt x="265" y="77"/>
                      </a:lnTo>
                      <a:lnTo>
                        <a:pt x="277" y="74"/>
                      </a:lnTo>
                      <a:lnTo>
                        <a:pt x="290" y="72"/>
                      </a:lnTo>
                      <a:lnTo>
                        <a:pt x="302" y="70"/>
                      </a:lnTo>
                      <a:lnTo>
                        <a:pt x="316" y="67"/>
                      </a:lnTo>
                      <a:lnTo>
                        <a:pt x="331" y="63"/>
                      </a:lnTo>
                      <a:lnTo>
                        <a:pt x="346" y="60"/>
                      </a:lnTo>
                      <a:lnTo>
                        <a:pt x="363" y="58"/>
                      </a:lnTo>
                      <a:lnTo>
                        <a:pt x="379" y="54"/>
                      </a:lnTo>
                      <a:lnTo>
                        <a:pt x="397" y="49"/>
                      </a:lnTo>
                      <a:lnTo>
                        <a:pt x="417" y="45"/>
                      </a:lnTo>
                      <a:lnTo>
                        <a:pt x="436" y="41"/>
                      </a:lnTo>
                      <a:lnTo>
                        <a:pt x="457" y="37"/>
                      </a:lnTo>
                      <a:lnTo>
                        <a:pt x="478" y="33"/>
                      </a:lnTo>
                      <a:lnTo>
                        <a:pt x="499" y="29"/>
                      </a:lnTo>
                      <a:lnTo>
                        <a:pt x="518" y="25"/>
                      </a:lnTo>
                      <a:lnTo>
                        <a:pt x="536" y="22"/>
                      </a:lnTo>
                      <a:lnTo>
                        <a:pt x="552" y="18"/>
                      </a:lnTo>
                      <a:lnTo>
                        <a:pt x="569" y="15"/>
                      </a:lnTo>
                      <a:lnTo>
                        <a:pt x="584" y="12"/>
                      </a:lnTo>
                      <a:lnTo>
                        <a:pt x="598" y="9"/>
                      </a:lnTo>
                      <a:lnTo>
                        <a:pt x="611" y="8"/>
                      </a:lnTo>
                      <a:lnTo>
                        <a:pt x="622" y="5"/>
                      </a:lnTo>
                      <a:lnTo>
                        <a:pt x="633" y="4"/>
                      </a:lnTo>
                      <a:lnTo>
                        <a:pt x="642" y="2"/>
                      </a:lnTo>
                      <a:lnTo>
                        <a:pt x="651" y="1"/>
                      </a:lnTo>
                      <a:lnTo>
                        <a:pt x="658" y="0"/>
                      </a:lnTo>
                      <a:lnTo>
                        <a:pt x="665" y="0"/>
                      </a:lnTo>
                      <a:lnTo>
                        <a:pt x="670" y="0"/>
                      </a:lnTo>
                      <a:lnTo>
                        <a:pt x="674" y="0"/>
                      </a:lnTo>
                      <a:lnTo>
                        <a:pt x="680" y="0"/>
                      </a:lnTo>
                      <a:lnTo>
                        <a:pt x="687" y="0"/>
                      </a:lnTo>
                      <a:lnTo>
                        <a:pt x="692" y="1"/>
                      </a:lnTo>
                      <a:lnTo>
                        <a:pt x="699" y="2"/>
                      </a:lnTo>
                      <a:lnTo>
                        <a:pt x="707" y="5"/>
                      </a:lnTo>
                      <a:lnTo>
                        <a:pt x="714" y="8"/>
                      </a:lnTo>
                      <a:lnTo>
                        <a:pt x="723" y="11"/>
                      </a:lnTo>
                      <a:lnTo>
                        <a:pt x="731" y="16"/>
                      </a:lnTo>
                      <a:lnTo>
                        <a:pt x="739" y="20"/>
                      </a:lnTo>
                      <a:lnTo>
                        <a:pt x="746" y="25"/>
                      </a:lnTo>
                      <a:lnTo>
                        <a:pt x="753" y="30"/>
                      </a:lnTo>
                      <a:lnTo>
                        <a:pt x="757" y="33"/>
                      </a:lnTo>
                      <a:lnTo>
                        <a:pt x="761" y="37"/>
                      </a:lnTo>
                      <a:lnTo>
                        <a:pt x="764" y="40"/>
                      </a:lnTo>
                      <a:lnTo>
                        <a:pt x="766" y="42"/>
                      </a:lnTo>
                      <a:lnTo>
                        <a:pt x="766" y="45"/>
                      </a:lnTo>
                      <a:lnTo>
                        <a:pt x="766" y="48"/>
                      </a:lnTo>
                      <a:lnTo>
                        <a:pt x="764" y="51"/>
                      </a:lnTo>
                      <a:lnTo>
                        <a:pt x="763" y="54"/>
                      </a:lnTo>
                      <a:lnTo>
                        <a:pt x="761" y="56"/>
                      </a:lnTo>
                      <a:lnTo>
                        <a:pt x="757" y="59"/>
                      </a:lnTo>
                      <a:lnTo>
                        <a:pt x="755" y="62"/>
                      </a:lnTo>
                      <a:lnTo>
                        <a:pt x="750" y="63"/>
                      </a:lnTo>
                      <a:lnTo>
                        <a:pt x="746" y="66"/>
                      </a:lnTo>
                      <a:lnTo>
                        <a:pt x="743" y="66"/>
                      </a:lnTo>
                      <a:lnTo>
                        <a:pt x="741" y="67"/>
                      </a:lnTo>
                      <a:lnTo>
                        <a:pt x="737" y="67"/>
                      </a:lnTo>
                      <a:lnTo>
                        <a:pt x="732" y="69"/>
                      </a:lnTo>
                      <a:lnTo>
                        <a:pt x="728" y="70"/>
                      </a:lnTo>
                      <a:lnTo>
                        <a:pt x="723" y="70"/>
                      </a:lnTo>
                      <a:lnTo>
                        <a:pt x="717" y="72"/>
                      </a:lnTo>
                      <a:lnTo>
                        <a:pt x="712" y="72"/>
                      </a:lnTo>
                      <a:lnTo>
                        <a:pt x="706" y="72"/>
                      </a:lnTo>
                      <a:lnTo>
                        <a:pt x="701" y="73"/>
                      </a:lnTo>
                      <a:lnTo>
                        <a:pt x="694" y="73"/>
                      </a:lnTo>
                      <a:lnTo>
                        <a:pt x="687" y="73"/>
                      </a:lnTo>
                      <a:lnTo>
                        <a:pt x="678" y="74"/>
                      </a:lnTo>
                      <a:lnTo>
                        <a:pt x="672" y="74"/>
                      </a:lnTo>
                      <a:lnTo>
                        <a:pt x="663" y="74"/>
                      </a:lnTo>
                      <a:lnTo>
                        <a:pt x="655" y="74"/>
                      </a:lnTo>
                      <a:lnTo>
                        <a:pt x="636" y="74"/>
                      </a:lnTo>
                      <a:lnTo>
                        <a:pt x="616" y="74"/>
                      </a:lnTo>
                      <a:lnTo>
                        <a:pt x="597" y="76"/>
                      </a:lnTo>
                      <a:lnTo>
                        <a:pt x="576" y="77"/>
                      </a:lnTo>
                      <a:lnTo>
                        <a:pt x="555" y="78"/>
                      </a:lnTo>
                      <a:lnTo>
                        <a:pt x="534" y="80"/>
                      </a:lnTo>
                      <a:lnTo>
                        <a:pt x="512" y="81"/>
                      </a:lnTo>
                      <a:lnTo>
                        <a:pt x="489" y="83"/>
                      </a:lnTo>
                      <a:lnTo>
                        <a:pt x="465" y="85"/>
                      </a:lnTo>
                      <a:lnTo>
                        <a:pt x="440" y="90"/>
                      </a:lnTo>
                      <a:lnTo>
                        <a:pt x="391" y="98"/>
                      </a:lnTo>
                      <a:lnTo>
                        <a:pt x="341" y="106"/>
                      </a:lnTo>
                      <a:lnTo>
                        <a:pt x="290" y="116"/>
                      </a:lnTo>
                      <a:lnTo>
                        <a:pt x="277" y="119"/>
                      </a:lnTo>
                      <a:lnTo>
                        <a:pt x="265" y="121"/>
                      </a:lnTo>
                      <a:lnTo>
                        <a:pt x="252" y="126"/>
                      </a:lnTo>
                      <a:lnTo>
                        <a:pt x="241" y="128"/>
                      </a:lnTo>
                      <a:lnTo>
                        <a:pt x="230" y="131"/>
                      </a:lnTo>
                      <a:lnTo>
                        <a:pt x="220" y="132"/>
                      </a:lnTo>
                      <a:lnTo>
                        <a:pt x="211" y="135"/>
                      </a:lnTo>
                      <a:lnTo>
                        <a:pt x="201" y="138"/>
                      </a:lnTo>
                      <a:lnTo>
                        <a:pt x="191" y="141"/>
                      </a:lnTo>
                      <a:lnTo>
                        <a:pt x="183" y="142"/>
                      </a:lnTo>
                      <a:lnTo>
                        <a:pt x="175" y="145"/>
                      </a:lnTo>
                      <a:lnTo>
                        <a:pt x="168" y="146"/>
                      </a:lnTo>
                      <a:lnTo>
                        <a:pt x="161" y="148"/>
                      </a:lnTo>
                      <a:lnTo>
                        <a:pt x="154" y="150"/>
                      </a:lnTo>
                      <a:lnTo>
                        <a:pt x="148" y="152"/>
                      </a:lnTo>
                      <a:lnTo>
                        <a:pt x="143" y="153"/>
                      </a:lnTo>
                      <a:lnTo>
                        <a:pt x="143" y="153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22" name="组合 121"/>
            <p:cNvGrpSpPr/>
            <p:nvPr/>
          </p:nvGrpSpPr>
          <p:grpSpPr>
            <a:xfrm>
              <a:off x="2843808" y="4080579"/>
              <a:ext cx="450807" cy="453063"/>
              <a:chOff x="2275836" y="3552078"/>
              <a:chExt cx="450807" cy="453063"/>
            </a:xfrm>
          </p:grpSpPr>
          <p:pic>
            <p:nvPicPr>
              <p:cNvPr id="123" name="图片 12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75836" y="3552078"/>
                <a:ext cx="450807" cy="453063"/>
              </a:xfrm>
              <a:prstGeom prst="rect">
                <a:avLst/>
              </a:prstGeom>
            </p:spPr>
          </p:pic>
          <p:sp>
            <p:nvSpPr>
              <p:cNvPr id="124" name="Freeform 57"/>
              <p:cNvSpPr/>
              <p:nvPr/>
            </p:nvSpPr>
            <p:spPr bwMode="auto">
              <a:xfrm>
                <a:off x="2461275" y="3632078"/>
                <a:ext cx="93914" cy="101241"/>
              </a:xfrm>
              <a:custGeom>
                <a:avLst/>
                <a:gdLst>
                  <a:gd name="T0" fmla="*/ 161 w 281"/>
                  <a:gd name="T1" fmla="*/ 92 h 305"/>
                  <a:gd name="T2" fmla="*/ 170 w 281"/>
                  <a:gd name="T3" fmla="*/ 68 h 305"/>
                  <a:gd name="T4" fmla="*/ 176 w 281"/>
                  <a:gd name="T5" fmla="*/ 49 h 305"/>
                  <a:gd name="T6" fmla="*/ 177 w 281"/>
                  <a:gd name="T7" fmla="*/ 35 h 305"/>
                  <a:gd name="T8" fmla="*/ 175 w 281"/>
                  <a:gd name="T9" fmla="*/ 24 h 305"/>
                  <a:gd name="T10" fmla="*/ 172 w 281"/>
                  <a:gd name="T11" fmla="*/ 18 h 305"/>
                  <a:gd name="T12" fmla="*/ 172 w 281"/>
                  <a:gd name="T13" fmla="*/ 13 h 305"/>
                  <a:gd name="T14" fmla="*/ 173 w 281"/>
                  <a:gd name="T15" fmla="*/ 8 h 305"/>
                  <a:gd name="T16" fmla="*/ 173 w 281"/>
                  <a:gd name="T17" fmla="*/ 6 h 305"/>
                  <a:gd name="T18" fmla="*/ 176 w 281"/>
                  <a:gd name="T19" fmla="*/ 3 h 305"/>
                  <a:gd name="T20" fmla="*/ 181 w 281"/>
                  <a:gd name="T21" fmla="*/ 2 h 305"/>
                  <a:gd name="T22" fmla="*/ 188 w 281"/>
                  <a:gd name="T23" fmla="*/ 0 h 305"/>
                  <a:gd name="T24" fmla="*/ 198 w 281"/>
                  <a:gd name="T25" fmla="*/ 2 h 305"/>
                  <a:gd name="T26" fmla="*/ 209 w 281"/>
                  <a:gd name="T27" fmla="*/ 4 h 305"/>
                  <a:gd name="T28" fmla="*/ 224 w 281"/>
                  <a:gd name="T29" fmla="*/ 10 h 305"/>
                  <a:gd name="T30" fmla="*/ 242 w 281"/>
                  <a:gd name="T31" fmla="*/ 17 h 305"/>
                  <a:gd name="T32" fmla="*/ 258 w 281"/>
                  <a:gd name="T33" fmla="*/ 26 h 305"/>
                  <a:gd name="T34" fmla="*/ 269 w 281"/>
                  <a:gd name="T35" fmla="*/ 33 h 305"/>
                  <a:gd name="T36" fmla="*/ 277 w 281"/>
                  <a:gd name="T37" fmla="*/ 42 h 305"/>
                  <a:gd name="T38" fmla="*/ 281 w 281"/>
                  <a:gd name="T39" fmla="*/ 50 h 305"/>
                  <a:gd name="T40" fmla="*/ 280 w 281"/>
                  <a:gd name="T41" fmla="*/ 60 h 305"/>
                  <a:gd name="T42" fmla="*/ 276 w 281"/>
                  <a:gd name="T43" fmla="*/ 69 h 305"/>
                  <a:gd name="T44" fmla="*/ 269 w 281"/>
                  <a:gd name="T45" fmla="*/ 79 h 305"/>
                  <a:gd name="T46" fmla="*/ 262 w 281"/>
                  <a:gd name="T47" fmla="*/ 89 h 305"/>
                  <a:gd name="T48" fmla="*/ 256 w 281"/>
                  <a:gd name="T49" fmla="*/ 96 h 305"/>
                  <a:gd name="T50" fmla="*/ 249 w 281"/>
                  <a:gd name="T51" fmla="*/ 103 h 305"/>
                  <a:gd name="T52" fmla="*/ 241 w 281"/>
                  <a:gd name="T53" fmla="*/ 112 h 305"/>
                  <a:gd name="T54" fmla="*/ 230 w 281"/>
                  <a:gd name="T55" fmla="*/ 123 h 305"/>
                  <a:gd name="T56" fmla="*/ 217 w 281"/>
                  <a:gd name="T57" fmla="*/ 134 h 305"/>
                  <a:gd name="T58" fmla="*/ 205 w 281"/>
                  <a:gd name="T59" fmla="*/ 148 h 305"/>
                  <a:gd name="T60" fmla="*/ 190 w 281"/>
                  <a:gd name="T61" fmla="*/ 163 h 305"/>
                  <a:gd name="T62" fmla="*/ 173 w 281"/>
                  <a:gd name="T63" fmla="*/ 180 h 305"/>
                  <a:gd name="T64" fmla="*/ 140 w 281"/>
                  <a:gd name="T65" fmla="*/ 212 h 305"/>
                  <a:gd name="T66" fmla="*/ 109 w 281"/>
                  <a:gd name="T67" fmla="*/ 240 h 305"/>
                  <a:gd name="T68" fmla="*/ 80 w 281"/>
                  <a:gd name="T69" fmla="*/ 262 h 305"/>
                  <a:gd name="T70" fmla="*/ 54 w 281"/>
                  <a:gd name="T71" fmla="*/ 280 h 305"/>
                  <a:gd name="T72" fmla="*/ 42 w 281"/>
                  <a:gd name="T73" fmla="*/ 288 h 305"/>
                  <a:gd name="T74" fmla="*/ 31 w 281"/>
                  <a:gd name="T75" fmla="*/ 294 h 305"/>
                  <a:gd name="T76" fmla="*/ 22 w 281"/>
                  <a:gd name="T77" fmla="*/ 299 h 305"/>
                  <a:gd name="T78" fmla="*/ 14 w 281"/>
                  <a:gd name="T79" fmla="*/ 302 h 305"/>
                  <a:gd name="T80" fmla="*/ 8 w 281"/>
                  <a:gd name="T81" fmla="*/ 303 h 305"/>
                  <a:gd name="T82" fmla="*/ 3 w 281"/>
                  <a:gd name="T83" fmla="*/ 305 h 305"/>
                  <a:gd name="T84" fmla="*/ 2 w 281"/>
                  <a:gd name="T85" fmla="*/ 303 h 305"/>
                  <a:gd name="T86" fmla="*/ 0 w 281"/>
                  <a:gd name="T87" fmla="*/ 302 h 305"/>
                  <a:gd name="T88" fmla="*/ 0 w 281"/>
                  <a:gd name="T89" fmla="*/ 299 h 305"/>
                  <a:gd name="T90" fmla="*/ 2 w 281"/>
                  <a:gd name="T91" fmla="*/ 295 h 305"/>
                  <a:gd name="T92" fmla="*/ 7 w 281"/>
                  <a:gd name="T93" fmla="*/ 288 h 305"/>
                  <a:gd name="T94" fmla="*/ 14 w 281"/>
                  <a:gd name="T95" fmla="*/ 280 h 305"/>
                  <a:gd name="T96" fmla="*/ 22 w 281"/>
                  <a:gd name="T97" fmla="*/ 269 h 305"/>
                  <a:gd name="T98" fmla="*/ 33 w 281"/>
                  <a:gd name="T99" fmla="*/ 256 h 305"/>
                  <a:gd name="T100" fmla="*/ 47 w 281"/>
                  <a:gd name="T101" fmla="*/ 242 h 305"/>
                  <a:gd name="T102" fmla="*/ 61 w 281"/>
                  <a:gd name="T103" fmla="*/ 226 h 305"/>
                  <a:gd name="T104" fmla="*/ 91 w 281"/>
                  <a:gd name="T105" fmla="*/ 195 h 305"/>
                  <a:gd name="T106" fmla="*/ 116 w 281"/>
                  <a:gd name="T107" fmla="*/ 163 h 305"/>
                  <a:gd name="T108" fmla="*/ 137 w 281"/>
                  <a:gd name="T109" fmla="*/ 134 h 305"/>
                  <a:gd name="T110" fmla="*/ 154 w 281"/>
                  <a:gd name="T111" fmla="*/ 10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1" h="305">
                    <a:moveTo>
                      <a:pt x="154" y="105"/>
                    </a:moveTo>
                    <a:lnTo>
                      <a:pt x="161" y="92"/>
                    </a:lnTo>
                    <a:lnTo>
                      <a:pt x="166" y="79"/>
                    </a:lnTo>
                    <a:lnTo>
                      <a:pt x="170" y="68"/>
                    </a:lnTo>
                    <a:lnTo>
                      <a:pt x="175" y="58"/>
                    </a:lnTo>
                    <a:lnTo>
                      <a:pt x="176" y="49"/>
                    </a:lnTo>
                    <a:lnTo>
                      <a:pt x="177" y="42"/>
                    </a:lnTo>
                    <a:lnTo>
                      <a:pt x="177" y="35"/>
                    </a:lnTo>
                    <a:lnTo>
                      <a:pt x="177" y="29"/>
                    </a:lnTo>
                    <a:lnTo>
                      <a:pt x="175" y="24"/>
                    </a:lnTo>
                    <a:lnTo>
                      <a:pt x="173" y="21"/>
                    </a:lnTo>
                    <a:lnTo>
                      <a:pt x="172" y="18"/>
                    </a:lnTo>
                    <a:lnTo>
                      <a:pt x="172" y="15"/>
                    </a:lnTo>
                    <a:lnTo>
                      <a:pt x="172" y="13"/>
                    </a:lnTo>
                    <a:lnTo>
                      <a:pt x="172" y="11"/>
                    </a:lnTo>
                    <a:lnTo>
                      <a:pt x="173" y="8"/>
                    </a:lnTo>
                    <a:lnTo>
                      <a:pt x="173" y="7"/>
                    </a:lnTo>
                    <a:lnTo>
                      <a:pt x="173" y="6"/>
                    </a:lnTo>
                    <a:lnTo>
                      <a:pt x="175" y="4"/>
                    </a:lnTo>
                    <a:lnTo>
                      <a:pt x="176" y="3"/>
                    </a:lnTo>
                    <a:lnTo>
                      <a:pt x="179" y="2"/>
                    </a:lnTo>
                    <a:lnTo>
                      <a:pt x="181" y="2"/>
                    </a:lnTo>
                    <a:lnTo>
                      <a:pt x="184" y="0"/>
                    </a:lnTo>
                    <a:lnTo>
                      <a:pt x="188" y="0"/>
                    </a:lnTo>
                    <a:lnTo>
                      <a:pt x="192" y="0"/>
                    </a:lnTo>
                    <a:lnTo>
                      <a:pt x="198" y="2"/>
                    </a:lnTo>
                    <a:lnTo>
                      <a:pt x="204" y="3"/>
                    </a:lnTo>
                    <a:lnTo>
                      <a:pt x="209" y="4"/>
                    </a:lnTo>
                    <a:lnTo>
                      <a:pt x="216" y="6"/>
                    </a:lnTo>
                    <a:lnTo>
                      <a:pt x="224" y="10"/>
                    </a:lnTo>
                    <a:lnTo>
                      <a:pt x="233" y="13"/>
                    </a:lnTo>
                    <a:lnTo>
                      <a:pt x="242" y="17"/>
                    </a:lnTo>
                    <a:lnTo>
                      <a:pt x="251" y="22"/>
                    </a:lnTo>
                    <a:lnTo>
                      <a:pt x="258" y="26"/>
                    </a:lnTo>
                    <a:lnTo>
                      <a:pt x="263" y="31"/>
                    </a:lnTo>
                    <a:lnTo>
                      <a:pt x="269" y="33"/>
                    </a:lnTo>
                    <a:lnTo>
                      <a:pt x="273" y="38"/>
                    </a:lnTo>
                    <a:lnTo>
                      <a:pt x="277" y="42"/>
                    </a:lnTo>
                    <a:lnTo>
                      <a:pt x="278" y="46"/>
                    </a:lnTo>
                    <a:lnTo>
                      <a:pt x="281" y="50"/>
                    </a:lnTo>
                    <a:lnTo>
                      <a:pt x="280" y="56"/>
                    </a:lnTo>
                    <a:lnTo>
                      <a:pt x="280" y="60"/>
                    </a:lnTo>
                    <a:lnTo>
                      <a:pt x="278" y="65"/>
                    </a:lnTo>
                    <a:lnTo>
                      <a:pt x="276" y="69"/>
                    </a:lnTo>
                    <a:lnTo>
                      <a:pt x="273" y="74"/>
                    </a:lnTo>
                    <a:lnTo>
                      <a:pt x="269" y="79"/>
                    </a:lnTo>
                    <a:lnTo>
                      <a:pt x="266" y="83"/>
                    </a:lnTo>
                    <a:lnTo>
                      <a:pt x="262" y="89"/>
                    </a:lnTo>
                    <a:lnTo>
                      <a:pt x="259" y="92"/>
                    </a:lnTo>
                    <a:lnTo>
                      <a:pt x="256" y="96"/>
                    </a:lnTo>
                    <a:lnTo>
                      <a:pt x="253" y="98"/>
                    </a:lnTo>
                    <a:lnTo>
                      <a:pt x="249" y="103"/>
                    </a:lnTo>
                    <a:lnTo>
                      <a:pt x="245" y="108"/>
                    </a:lnTo>
                    <a:lnTo>
                      <a:pt x="241" y="112"/>
                    </a:lnTo>
                    <a:lnTo>
                      <a:pt x="235" y="118"/>
                    </a:lnTo>
                    <a:lnTo>
                      <a:pt x="230" y="123"/>
                    </a:lnTo>
                    <a:lnTo>
                      <a:pt x="224" y="129"/>
                    </a:lnTo>
                    <a:lnTo>
                      <a:pt x="217" y="134"/>
                    </a:lnTo>
                    <a:lnTo>
                      <a:pt x="212" y="141"/>
                    </a:lnTo>
                    <a:lnTo>
                      <a:pt x="205" y="148"/>
                    </a:lnTo>
                    <a:lnTo>
                      <a:pt x="197" y="155"/>
                    </a:lnTo>
                    <a:lnTo>
                      <a:pt x="190" y="163"/>
                    </a:lnTo>
                    <a:lnTo>
                      <a:pt x="181" y="172"/>
                    </a:lnTo>
                    <a:lnTo>
                      <a:pt x="173" y="180"/>
                    </a:lnTo>
                    <a:lnTo>
                      <a:pt x="157" y="197"/>
                    </a:lnTo>
                    <a:lnTo>
                      <a:pt x="140" y="212"/>
                    </a:lnTo>
                    <a:lnTo>
                      <a:pt x="125" y="227"/>
                    </a:lnTo>
                    <a:lnTo>
                      <a:pt x="109" y="240"/>
                    </a:lnTo>
                    <a:lnTo>
                      <a:pt x="94" y="252"/>
                    </a:lnTo>
                    <a:lnTo>
                      <a:pt x="80" y="262"/>
                    </a:lnTo>
                    <a:lnTo>
                      <a:pt x="67" y="271"/>
                    </a:lnTo>
                    <a:lnTo>
                      <a:pt x="54" y="280"/>
                    </a:lnTo>
                    <a:lnTo>
                      <a:pt x="47" y="284"/>
                    </a:lnTo>
                    <a:lnTo>
                      <a:pt x="42" y="288"/>
                    </a:lnTo>
                    <a:lnTo>
                      <a:pt x="36" y="291"/>
                    </a:lnTo>
                    <a:lnTo>
                      <a:pt x="31" y="294"/>
                    </a:lnTo>
                    <a:lnTo>
                      <a:pt x="26" y="296"/>
                    </a:lnTo>
                    <a:lnTo>
                      <a:pt x="22" y="299"/>
                    </a:lnTo>
                    <a:lnTo>
                      <a:pt x="18" y="301"/>
                    </a:lnTo>
                    <a:lnTo>
                      <a:pt x="14" y="302"/>
                    </a:lnTo>
                    <a:lnTo>
                      <a:pt x="11" y="303"/>
                    </a:lnTo>
                    <a:lnTo>
                      <a:pt x="8" y="303"/>
                    </a:lnTo>
                    <a:lnTo>
                      <a:pt x="6" y="305"/>
                    </a:lnTo>
                    <a:lnTo>
                      <a:pt x="3" y="305"/>
                    </a:lnTo>
                    <a:lnTo>
                      <a:pt x="2" y="305"/>
                    </a:lnTo>
                    <a:lnTo>
                      <a:pt x="2" y="303"/>
                    </a:lnTo>
                    <a:lnTo>
                      <a:pt x="0" y="303"/>
                    </a:lnTo>
                    <a:lnTo>
                      <a:pt x="0" y="302"/>
                    </a:lnTo>
                    <a:lnTo>
                      <a:pt x="0" y="301"/>
                    </a:lnTo>
                    <a:lnTo>
                      <a:pt x="0" y="299"/>
                    </a:lnTo>
                    <a:lnTo>
                      <a:pt x="0" y="296"/>
                    </a:lnTo>
                    <a:lnTo>
                      <a:pt x="2" y="295"/>
                    </a:lnTo>
                    <a:lnTo>
                      <a:pt x="4" y="291"/>
                    </a:lnTo>
                    <a:lnTo>
                      <a:pt x="7" y="288"/>
                    </a:lnTo>
                    <a:lnTo>
                      <a:pt x="10" y="284"/>
                    </a:lnTo>
                    <a:lnTo>
                      <a:pt x="14" y="280"/>
                    </a:lnTo>
                    <a:lnTo>
                      <a:pt x="18" y="274"/>
                    </a:lnTo>
                    <a:lnTo>
                      <a:pt x="22" y="269"/>
                    </a:lnTo>
                    <a:lnTo>
                      <a:pt x="28" y="263"/>
                    </a:lnTo>
                    <a:lnTo>
                      <a:pt x="33" y="256"/>
                    </a:lnTo>
                    <a:lnTo>
                      <a:pt x="40" y="249"/>
                    </a:lnTo>
                    <a:lnTo>
                      <a:pt x="47" y="242"/>
                    </a:lnTo>
                    <a:lnTo>
                      <a:pt x="54" y="234"/>
                    </a:lnTo>
                    <a:lnTo>
                      <a:pt x="61" y="226"/>
                    </a:lnTo>
                    <a:lnTo>
                      <a:pt x="76" y="211"/>
                    </a:lnTo>
                    <a:lnTo>
                      <a:pt x="91" y="195"/>
                    </a:lnTo>
                    <a:lnTo>
                      <a:pt x="104" y="179"/>
                    </a:lnTo>
                    <a:lnTo>
                      <a:pt x="116" y="163"/>
                    </a:lnTo>
                    <a:lnTo>
                      <a:pt x="127" y="148"/>
                    </a:lnTo>
                    <a:lnTo>
                      <a:pt x="137" y="134"/>
                    </a:lnTo>
                    <a:lnTo>
                      <a:pt x="145" y="119"/>
                    </a:lnTo>
                    <a:lnTo>
                      <a:pt x="154" y="105"/>
                    </a:lnTo>
                    <a:lnTo>
                      <a:pt x="154" y="105"/>
                    </a:lnTo>
                  </a:path>
                </a:pathLst>
              </a:custGeom>
              <a:solidFill>
                <a:srgbClr val="FF0000"/>
              </a:solidFill>
              <a:ln w="6350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40" name="任意多边形 139"/>
          <p:cNvSpPr/>
          <p:nvPr/>
        </p:nvSpPr>
        <p:spPr>
          <a:xfrm rot="394104">
            <a:off x="1790148" y="3231419"/>
            <a:ext cx="286578" cy="338362"/>
          </a:xfrm>
          <a:custGeom>
            <a:avLst/>
            <a:gdLst>
              <a:gd name="connsiteX0" fmla="*/ 264630 w 286578"/>
              <a:gd name="connsiteY0" fmla="*/ 1092 h 338362"/>
              <a:gd name="connsiteX1" fmla="*/ 268423 w 286578"/>
              <a:gd name="connsiteY1" fmla="*/ 655 h 338362"/>
              <a:gd name="connsiteX2" fmla="*/ 274113 w 286578"/>
              <a:gd name="connsiteY2" fmla="*/ 0 h 338362"/>
              <a:gd name="connsiteX3" fmla="*/ 280020 w 286578"/>
              <a:gd name="connsiteY3" fmla="*/ 1232 h 338362"/>
              <a:gd name="connsiteX4" fmla="*/ 281916 w 286578"/>
              <a:gd name="connsiteY4" fmla="*/ 1014 h 338362"/>
              <a:gd name="connsiteX5" fmla="*/ 282351 w 286578"/>
              <a:gd name="connsiteY5" fmla="*/ 4788 h 338362"/>
              <a:gd name="connsiteX6" fmla="*/ 286578 w 286578"/>
              <a:gd name="connsiteY6" fmla="*/ 8126 h 338362"/>
              <a:gd name="connsiteX7" fmla="*/ 283220 w 286578"/>
              <a:gd name="connsiteY7" fmla="*/ 12338 h 338362"/>
              <a:gd name="connsiteX8" fmla="*/ 281975 w 286578"/>
              <a:gd name="connsiteY8" fmla="*/ 18218 h 338362"/>
              <a:gd name="connsiteX9" fmla="*/ 279052 w 286578"/>
              <a:gd name="connsiteY9" fmla="*/ 26205 h 338362"/>
              <a:gd name="connsiteX10" fmla="*/ 275693 w 286578"/>
              <a:gd name="connsiteY10" fmla="*/ 30416 h 338362"/>
              <a:gd name="connsiteX11" fmla="*/ 269193 w 286578"/>
              <a:gd name="connsiteY11" fmla="*/ 40726 h 338362"/>
              <a:gd name="connsiteX12" fmla="*/ 260798 w 286578"/>
              <a:gd name="connsiteY12" fmla="*/ 51255 h 338362"/>
              <a:gd name="connsiteX13" fmla="*/ 252183 w 286578"/>
              <a:gd name="connsiteY13" fmla="*/ 59897 h 338362"/>
              <a:gd name="connsiteX14" fmla="*/ 242108 w 286578"/>
              <a:gd name="connsiteY14" fmla="*/ 72531 h 338362"/>
              <a:gd name="connsiteX15" fmla="*/ 229919 w 286578"/>
              <a:gd name="connsiteY15" fmla="*/ 83496 h 338362"/>
              <a:gd name="connsiteX16" fmla="*/ 218164 w 286578"/>
              <a:gd name="connsiteY16" fmla="*/ 98237 h 338362"/>
              <a:gd name="connsiteX17" fmla="*/ 208305 w 286578"/>
              <a:gd name="connsiteY17" fmla="*/ 112759 h 338362"/>
              <a:gd name="connsiteX18" fmla="*/ 190862 w 286578"/>
              <a:gd name="connsiteY18" fmla="*/ 128153 h 338362"/>
              <a:gd name="connsiteX19" fmla="*/ 177428 w 286578"/>
              <a:gd name="connsiteY19" fmla="*/ 144999 h 338362"/>
              <a:gd name="connsiteX20" fmla="*/ 159983 w 286578"/>
              <a:gd name="connsiteY20" fmla="*/ 160395 h 338362"/>
              <a:gd name="connsiteX21" fmla="*/ 141294 w 286578"/>
              <a:gd name="connsiteY21" fmla="*/ 181670 h 338362"/>
              <a:gd name="connsiteX22" fmla="*/ 124067 w 286578"/>
              <a:gd name="connsiteY22" fmla="*/ 198953 h 338362"/>
              <a:gd name="connsiteX23" fmla="*/ 105161 w 286578"/>
              <a:gd name="connsiteY23" fmla="*/ 218341 h 338362"/>
              <a:gd name="connsiteX24" fmla="*/ 91727 w 286578"/>
              <a:gd name="connsiteY24" fmla="*/ 235188 h 338362"/>
              <a:gd name="connsiteX25" fmla="*/ 74282 w 286578"/>
              <a:gd name="connsiteY25" fmla="*/ 250583 h 338362"/>
              <a:gd name="connsiteX26" fmla="*/ 60631 w 286578"/>
              <a:gd name="connsiteY26" fmla="*/ 265542 h 338362"/>
              <a:gd name="connsiteX27" fmla="*/ 45083 w 286578"/>
              <a:gd name="connsiteY27" fmla="*/ 280718 h 338362"/>
              <a:gd name="connsiteX28" fmla="*/ 35224 w 286578"/>
              <a:gd name="connsiteY28" fmla="*/ 295240 h 338362"/>
              <a:gd name="connsiteX29" fmla="*/ 23470 w 286578"/>
              <a:gd name="connsiteY29" fmla="*/ 309980 h 338362"/>
              <a:gd name="connsiteX30" fmla="*/ 13177 w 286578"/>
              <a:gd name="connsiteY30" fmla="*/ 320727 h 338362"/>
              <a:gd name="connsiteX31" fmla="*/ 4998 w 286578"/>
              <a:gd name="connsiteY31" fmla="*/ 333143 h 338362"/>
              <a:gd name="connsiteX32" fmla="*/ 0 w 286578"/>
              <a:gd name="connsiteY32" fmla="*/ 338362 h 338362"/>
              <a:gd name="connsiteX33" fmla="*/ 0 w 286578"/>
              <a:gd name="connsiteY33" fmla="*/ 150130 h 338362"/>
              <a:gd name="connsiteX34" fmla="*/ 4998 w 286578"/>
              <a:gd name="connsiteY34" fmla="*/ 149554 h 338362"/>
              <a:gd name="connsiteX35" fmla="*/ 8574 w 286578"/>
              <a:gd name="connsiteY35" fmla="*/ 147231 h 338362"/>
              <a:gd name="connsiteX36" fmla="*/ 17621 w 286578"/>
              <a:gd name="connsiteY36" fmla="*/ 142364 h 338362"/>
              <a:gd name="connsiteX37" fmla="*/ 24991 w 286578"/>
              <a:gd name="connsiteY37" fmla="*/ 139603 h 338362"/>
              <a:gd name="connsiteX38" fmla="*/ 32359 w 286578"/>
              <a:gd name="connsiteY38" fmla="*/ 136842 h 338362"/>
              <a:gd name="connsiteX39" fmla="*/ 41191 w 286578"/>
              <a:gd name="connsiteY39" fmla="*/ 130089 h 338362"/>
              <a:gd name="connsiteX40" fmla="*/ 51918 w 286578"/>
              <a:gd name="connsiteY40" fmla="*/ 123116 h 338362"/>
              <a:gd name="connsiteX41" fmla="*/ 64542 w 286578"/>
              <a:gd name="connsiteY41" fmla="*/ 115925 h 338362"/>
              <a:gd name="connsiteX42" fmla="*/ 76949 w 286578"/>
              <a:gd name="connsiteY42" fmla="*/ 106847 h 338362"/>
              <a:gd name="connsiteX43" fmla="*/ 91470 w 286578"/>
              <a:gd name="connsiteY43" fmla="*/ 99438 h 338362"/>
              <a:gd name="connsiteX44" fmla="*/ 103876 w 286578"/>
              <a:gd name="connsiteY44" fmla="*/ 90360 h 338362"/>
              <a:gd name="connsiteX45" fmla="*/ 118179 w 286578"/>
              <a:gd name="connsiteY45" fmla="*/ 81063 h 338362"/>
              <a:gd name="connsiteX46" fmla="*/ 136058 w 286578"/>
              <a:gd name="connsiteY46" fmla="*/ 69443 h 338362"/>
              <a:gd name="connsiteX47" fmla="*/ 153937 w 286578"/>
              <a:gd name="connsiteY47" fmla="*/ 57822 h 338362"/>
              <a:gd name="connsiteX48" fmla="*/ 168241 w 286578"/>
              <a:gd name="connsiteY48" fmla="*/ 48526 h 338362"/>
              <a:gd name="connsiteX49" fmla="*/ 182544 w 286578"/>
              <a:gd name="connsiteY49" fmla="*/ 39229 h 338362"/>
              <a:gd name="connsiteX50" fmla="*/ 195168 w 286578"/>
              <a:gd name="connsiteY50" fmla="*/ 32039 h 338362"/>
              <a:gd name="connsiteX51" fmla="*/ 208009 w 286578"/>
              <a:gd name="connsiteY51" fmla="*/ 26735 h 338362"/>
              <a:gd name="connsiteX52" fmla="*/ 220634 w 286578"/>
              <a:gd name="connsiteY52" fmla="*/ 19545 h 338362"/>
              <a:gd name="connsiteX53" fmla="*/ 231360 w 286578"/>
              <a:gd name="connsiteY53" fmla="*/ 12572 h 338362"/>
              <a:gd name="connsiteX54" fmla="*/ 240626 w 286578"/>
              <a:gd name="connsiteY54" fmla="*/ 9592 h 338362"/>
              <a:gd name="connsiteX55" fmla="*/ 247778 w 286578"/>
              <a:gd name="connsiteY55" fmla="*/ 4945 h 338362"/>
              <a:gd name="connsiteX56" fmla="*/ 255365 w 286578"/>
              <a:gd name="connsiteY56" fmla="*/ 4071 h 338362"/>
              <a:gd name="connsiteX57" fmla="*/ 264630 w 286578"/>
              <a:gd name="connsiteY57" fmla="*/ 1092 h 33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86578" h="338362">
                <a:moveTo>
                  <a:pt x="264630" y="1092"/>
                </a:moveTo>
                <a:lnTo>
                  <a:pt x="268423" y="655"/>
                </a:lnTo>
                <a:lnTo>
                  <a:pt x="274113" y="0"/>
                </a:lnTo>
                <a:lnTo>
                  <a:pt x="280020" y="1232"/>
                </a:lnTo>
                <a:lnTo>
                  <a:pt x="281916" y="1014"/>
                </a:lnTo>
                <a:lnTo>
                  <a:pt x="282351" y="4788"/>
                </a:lnTo>
                <a:lnTo>
                  <a:pt x="286578" y="8126"/>
                </a:lnTo>
                <a:lnTo>
                  <a:pt x="283220" y="12338"/>
                </a:lnTo>
                <a:lnTo>
                  <a:pt x="281975" y="18218"/>
                </a:lnTo>
                <a:lnTo>
                  <a:pt x="279052" y="26205"/>
                </a:lnTo>
                <a:lnTo>
                  <a:pt x="275693" y="30416"/>
                </a:lnTo>
                <a:lnTo>
                  <a:pt x="269193" y="40726"/>
                </a:lnTo>
                <a:lnTo>
                  <a:pt x="260798" y="51255"/>
                </a:lnTo>
                <a:lnTo>
                  <a:pt x="252183" y="59897"/>
                </a:lnTo>
                <a:lnTo>
                  <a:pt x="242108" y="72531"/>
                </a:lnTo>
                <a:lnTo>
                  <a:pt x="229919" y="83496"/>
                </a:lnTo>
                <a:lnTo>
                  <a:pt x="218164" y="98237"/>
                </a:lnTo>
                <a:lnTo>
                  <a:pt x="208305" y="112759"/>
                </a:lnTo>
                <a:lnTo>
                  <a:pt x="190862" y="128153"/>
                </a:lnTo>
                <a:lnTo>
                  <a:pt x="177428" y="144999"/>
                </a:lnTo>
                <a:lnTo>
                  <a:pt x="159983" y="160395"/>
                </a:lnTo>
                <a:lnTo>
                  <a:pt x="141294" y="181670"/>
                </a:lnTo>
                <a:lnTo>
                  <a:pt x="124067" y="198953"/>
                </a:lnTo>
                <a:lnTo>
                  <a:pt x="105161" y="218341"/>
                </a:lnTo>
                <a:lnTo>
                  <a:pt x="91727" y="235188"/>
                </a:lnTo>
                <a:lnTo>
                  <a:pt x="74282" y="250583"/>
                </a:lnTo>
                <a:lnTo>
                  <a:pt x="60631" y="265542"/>
                </a:lnTo>
                <a:lnTo>
                  <a:pt x="45083" y="280718"/>
                </a:lnTo>
                <a:lnTo>
                  <a:pt x="35224" y="295240"/>
                </a:lnTo>
                <a:lnTo>
                  <a:pt x="23470" y="309980"/>
                </a:lnTo>
                <a:lnTo>
                  <a:pt x="13177" y="320727"/>
                </a:lnTo>
                <a:lnTo>
                  <a:pt x="4998" y="333143"/>
                </a:lnTo>
                <a:lnTo>
                  <a:pt x="0" y="338362"/>
                </a:lnTo>
                <a:lnTo>
                  <a:pt x="0" y="150130"/>
                </a:lnTo>
                <a:lnTo>
                  <a:pt x="4998" y="149554"/>
                </a:lnTo>
                <a:lnTo>
                  <a:pt x="8574" y="147231"/>
                </a:lnTo>
                <a:lnTo>
                  <a:pt x="17621" y="142364"/>
                </a:lnTo>
                <a:lnTo>
                  <a:pt x="24991" y="139603"/>
                </a:lnTo>
                <a:lnTo>
                  <a:pt x="32359" y="136842"/>
                </a:lnTo>
                <a:lnTo>
                  <a:pt x="41191" y="130089"/>
                </a:lnTo>
                <a:lnTo>
                  <a:pt x="51918" y="123116"/>
                </a:lnTo>
                <a:lnTo>
                  <a:pt x="64542" y="115925"/>
                </a:lnTo>
                <a:lnTo>
                  <a:pt x="76949" y="106847"/>
                </a:lnTo>
                <a:lnTo>
                  <a:pt x="91470" y="99438"/>
                </a:lnTo>
                <a:lnTo>
                  <a:pt x="103876" y="90360"/>
                </a:lnTo>
                <a:lnTo>
                  <a:pt x="118179" y="81063"/>
                </a:lnTo>
                <a:lnTo>
                  <a:pt x="136058" y="69443"/>
                </a:lnTo>
                <a:lnTo>
                  <a:pt x="153937" y="57822"/>
                </a:lnTo>
                <a:lnTo>
                  <a:pt x="168241" y="48526"/>
                </a:lnTo>
                <a:lnTo>
                  <a:pt x="182544" y="39229"/>
                </a:lnTo>
                <a:lnTo>
                  <a:pt x="195168" y="32039"/>
                </a:lnTo>
                <a:lnTo>
                  <a:pt x="208009" y="26735"/>
                </a:lnTo>
                <a:lnTo>
                  <a:pt x="220634" y="19545"/>
                </a:lnTo>
                <a:lnTo>
                  <a:pt x="231360" y="12572"/>
                </a:lnTo>
                <a:lnTo>
                  <a:pt x="240626" y="9592"/>
                </a:lnTo>
                <a:lnTo>
                  <a:pt x="247778" y="4945"/>
                </a:lnTo>
                <a:lnTo>
                  <a:pt x="255365" y="4071"/>
                </a:lnTo>
                <a:lnTo>
                  <a:pt x="264630" y="1092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任意多边形 140"/>
          <p:cNvSpPr/>
          <p:nvPr/>
        </p:nvSpPr>
        <p:spPr>
          <a:xfrm rot="394104">
            <a:off x="1514619" y="1893315"/>
            <a:ext cx="345654" cy="1760251"/>
          </a:xfrm>
          <a:custGeom>
            <a:avLst/>
            <a:gdLst>
              <a:gd name="connsiteX0" fmla="*/ 27738 w 345654"/>
              <a:gd name="connsiteY0" fmla="*/ 2839 h 1760251"/>
              <a:gd name="connsiteX1" fmla="*/ 39116 w 345654"/>
              <a:gd name="connsiteY1" fmla="*/ 1528 h 1760251"/>
              <a:gd name="connsiteX2" fmla="*/ 52393 w 345654"/>
              <a:gd name="connsiteY2" fmla="*/ 0 h 1760251"/>
              <a:gd name="connsiteX3" fmla="*/ 65886 w 345654"/>
              <a:gd name="connsiteY3" fmla="*/ 359 h 1760251"/>
              <a:gd name="connsiteX4" fmla="*/ 75803 w 345654"/>
              <a:gd name="connsiteY4" fmla="*/ 3042 h 1760251"/>
              <a:gd name="connsiteX5" fmla="*/ 87618 w 345654"/>
              <a:gd name="connsiteY5" fmla="*/ 5506 h 1760251"/>
              <a:gd name="connsiteX6" fmla="*/ 109784 w 345654"/>
              <a:gd name="connsiteY6" fmla="*/ 14428 h 1760251"/>
              <a:gd name="connsiteX7" fmla="*/ 133629 w 345654"/>
              <a:gd name="connsiteY7" fmla="*/ 21244 h 1760251"/>
              <a:gd name="connsiteX8" fmla="*/ 155795 w 345654"/>
              <a:gd name="connsiteY8" fmla="*/ 30166 h 1760251"/>
              <a:gd name="connsiteX9" fmla="*/ 168044 w 345654"/>
              <a:gd name="connsiteY9" fmla="*/ 36405 h 1760251"/>
              <a:gd name="connsiteX10" fmla="*/ 178178 w 345654"/>
              <a:gd name="connsiteY10" fmla="*/ 40975 h 1760251"/>
              <a:gd name="connsiteX11" fmla="*/ 188314 w 345654"/>
              <a:gd name="connsiteY11" fmla="*/ 45546 h 1760251"/>
              <a:gd name="connsiteX12" fmla="*/ 196334 w 345654"/>
              <a:gd name="connsiteY12" fmla="*/ 48446 h 1760251"/>
              <a:gd name="connsiteX13" fmla="*/ 205008 w 345654"/>
              <a:gd name="connsiteY13" fmla="*/ 57009 h 1760251"/>
              <a:gd name="connsiteX14" fmla="*/ 211132 w 345654"/>
              <a:gd name="connsiteY14" fmla="*/ 60129 h 1760251"/>
              <a:gd name="connsiteX15" fmla="*/ 215577 w 345654"/>
              <a:gd name="connsiteY15" fmla="*/ 65355 h 1760251"/>
              <a:gd name="connsiteX16" fmla="*/ 220022 w 345654"/>
              <a:gd name="connsiteY16" fmla="*/ 70580 h 1760251"/>
              <a:gd name="connsiteX17" fmla="*/ 223005 w 345654"/>
              <a:gd name="connsiteY17" fmla="*/ 79798 h 1760251"/>
              <a:gd name="connsiteX18" fmla="*/ 227885 w 345654"/>
              <a:gd name="connsiteY18" fmla="*/ 88798 h 1760251"/>
              <a:gd name="connsiteX19" fmla="*/ 228972 w 345654"/>
              <a:gd name="connsiteY19" fmla="*/ 98236 h 1760251"/>
              <a:gd name="connsiteX20" fmla="*/ 230276 w 345654"/>
              <a:gd name="connsiteY20" fmla="*/ 109559 h 1760251"/>
              <a:gd name="connsiteX21" fmla="*/ 231362 w 345654"/>
              <a:gd name="connsiteY21" fmla="*/ 118997 h 1760251"/>
              <a:gd name="connsiteX22" fmla="*/ 232666 w 345654"/>
              <a:gd name="connsiteY22" fmla="*/ 130321 h 1760251"/>
              <a:gd name="connsiteX23" fmla="*/ 230394 w 345654"/>
              <a:gd name="connsiteY23" fmla="*/ 143968 h 1760251"/>
              <a:gd name="connsiteX24" fmla="*/ 230236 w 345654"/>
              <a:gd name="connsiteY24" fmla="*/ 159286 h 1760251"/>
              <a:gd name="connsiteX25" fmla="*/ 231105 w 345654"/>
              <a:gd name="connsiteY25" fmla="*/ 166835 h 1760251"/>
              <a:gd name="connsiteX26" fmla="*/ 228181 w 345654"/>
              <a:gd name="connsiteY26" fmla="*/ 174822 h 1760251"/>
              <a:gd name="connsiteX27" fmla="*/ 229702 w 345654"/>
              <a:gd name="connsiteY27" fmla="*/ 188033 h 1760251"/>
              <a:gd name="connsiteX28" fmla="*/ 231224 w 345654"/>
              <a:gd name="connsiteY28" fmla="*/ 201244 h 1760251"/>
              <a:gd name="connsiteX29" fmla="*/ 231066 w 345654"/>
              <a:gd name="connsiteY29" fmla="*/ 216562 h 1760251"/>
              <a:gd name="connsiteX30" fmla="*/ 233022 w 345654"/>
              <a:gd name="connsiteY30" fmla="*/ 233548 h 1760251"/>
              <a:gd name="connsiteX31" fmla="*/ 234978 w 345654"/>
              <a:gd name="connsiteY31" fmla="*/ 250535 h 1760251"/>
              <a:gd name="connsiteX32" fmla="*/ 237585 w 345654"/>
              <a:gd name="connsiteY32" fmla="*/ 273183 h 1760251"/>
              <a:gd name="connsiteX33" fmla="*/ 238080 w 345654"/>
              <a:gd name="connsiteY33" fmla="*/ 294162 h 1760251"/>
              <a:gd name="connsiteX34" fmla="*/ 240687 w 345654"/>
              <a:gd name="connsiteY34" fmla="*/ 316810 h 1760251"/>
              <a:gd name="connsiteX35" fmla="*/ 243295 w 345654"/>
              <a:gd name="connsiteY35" fmla="*/ 339459 h 1760251"/>
              <a:gd name="connsiteX36" fmla="*/ 242545 w 345654"/>
              <a:gd name="connsiteY36" fmla="*/ 366319 h 1760251"/>
              <a:gd name="connsiteX37" fmla="*/ 246022 w 345654"/>
              <a:gd name="connsiteY37" fmla="*/ 396516 h 1760251"/>
              <a:gd name="connsiteX38" fmla="*/ 249499 w 345654"/>
              <a:gd name="connsiteY38" fmla="*/ 426714 h 1760251"/>
              <a:gd name="connsiteX39" fmla="*/ 251297 w 345654"/>
              <a:gd name="connsiteY39" fmla="*/ 459017 h 1760251"/>
              <a:gd name="connsiteX40" fmla="*/ 254774 w 345654"/>
              <a:gd name="connsiteY40" fmla="*/ 489215 h 1760251"/>
              <a:gd name="connsiteX41" fmla="*/ 261135 w 345654"/>
              <a:gd name="connsiteY41" fmla="*/ 561153 h 1760251"/>
              <a:gd name="connsiteX42" fmla="*/ 265165 w 345654"/>
              <a:gd name="connsiteY42" fmla="*/ 629535 h 1760251"/>
              <a:gd name="connsiteX43" fmla="*/ 272989 w 345654"/>
              <a:gd name="connsiteY43" fmla="*/ 697480 h 1760251"/>
              <a:gd name="connsiteX44" fmla="*/ 278481 w 345654"/>
              <a:gd name="connsiteY44" fmla="*/ 761869 h 1760251"/>
              <a:gd name="connsiteX45" fmla="*/ 282077 w 345654"/>
              <a:gd name="connsiteY45" fmla="*/ 826475 h 1760251"/>
              <a:gd name="connsiteX46" fmla="*/ 289249 w 345654"/>
              <a:gd name="connsiteY46" fmla="*/ 888759 h 1760251"/>
              <a:gd name="connsiteX47" fmla="*/ 294307 w 345654"/>
              <a:gd name="connsiteY47" fmla="*/ 949372 h 1760251"/>
              <a:gd name="connsiteX48" fmla="*/ 298930 w 345654"/>
              <a:gd name="connsiteY48" fmla="*/ 1006211 h 1760251"/>
              <a:gd name="connsiteX49" fmla="*/ 301972 w 345654"/>
              <a:gd name="connsiteY49" fmla="*/ 1032635 h 1760251"/>
              <a:gd name="connsiteX50" fmla="*/ 301222 w 345654"/>
              <a:gd name="connsiteY50" fmla="*/ 1059494 h 1760251"/>
              <a:gd name="connsiteX51" fmla="*/ 304264 w 345654"/>
              <a:gd name="connsiteY51" fmla="*/ 1085917 h 1760251"/>
              <a:gd name="connsiteX52" fmla="*/ 307089 w 345654"/>
              <a:gd name="connsiteY52" fmla="*/ 1110453 h 1760251"/>
              <a:gd name="connsiteX53" fmla="*/ 308017 w 345654"/>
              <a:gd name="connsiteY53" fmla="*/ 1135207 h 1760251"/>
              <a:gd name="connsiteX54" fmla="*/ 310625 w 345654"/>
              <a:gd name="connsiteY54" fmla="*/ 1157855 h 1760251"/>
              <a:gd name="connsiteX55" fmla="*/ 313015 w 345654"/>
              <a:gd name="connsiteY55" fmla="*/ 1178616 h 1760251"/>
              <a:gd name="connsiteX56" fmla="*/ 311613 w 345654"/>
              <a:gd name="connsiteY56" fmla="*/ 1199814 h 1760251"/>
              <a:gd name="connsiteX57" fmla="*/ 314221 w 345654"/>
              <a:gd name="connsiteY57" fmla="*/ 1222463 h 1760251"/>
              <a:gd name="connsiteX58" fmla="*/ 316177 w 345654"/>
              <a:gd name="connsiteY58" fmla="*/ 1239448 h 1760251"/>
              <a:gd name="connsiteX59" fmla="*/ 318350 w 345654"/>
              <a:gd name="connsiteY59" fmla="*/ 1258322 h 1760251"/>
              <a:gd name="connsiteX60" fmla="*/ 318627 w 345654"/>
              <a:gd name="connsiteY60" fmla="*/ 1277414 h 1760251"/>
              <a:gd name="connsiteX61" fmla="*/ 320365 w 345654"/>
              <a:gd name="connsiteY61" fmla="*/ 1292513 h 1760251"/>
              <a:gd name="connsiteX62" fmla="*/ 322104 w 345654"/>
              <a:gd name="connsiteY62" fmla="*/ 1307612 h 1760251"/>
              <a:gd name="connsiteX63" fmla="*/ 322163 w 345654"/>
              <a:gd name="connsiteY63" fmla="*/ 1324816 h 1760251"/>
              <a:gd name="connsiteX64" fmla="*/ 323467 w 345654"/>
              <a:gd name="connsiteY64" fmla="*/ 1336140 h 1760251"/>
              <a:gd name="connsiteX65" fmla="*/ 321195 w 345654"/>
              <a:gd name="connsiteY65" fmla="*/ 1349789 h 1760251"/>
              <a:gd name="connsiteX66" fmla="*/ 322717 w 345654"/>
              <a:gd name="connsiteY66" fmla="*/ 1363000 h 1760251"/>
              <a:gd name="connsiteX67" fmla="*/ 322124 w 345654"/>
              <a:gd name="connsiteY67" fmla="*/ 1374543 h 1760251"/>
              <a:gd name="connsiteX68" fmla="*/ 323211 w 345654"/>
              <a:gd name="connsiteY68" fmla="*/ 1383980 h 1760251"/>
              <a:gd name="connsiteX69" fmla="*/ 324515 w 345654"/>
              <a:gd name="connsiteY69" fmla="*/ 1395304 h 1760251"/>
              <a:gd name="connsiteX70" fmla="*/ 325601 w 345654"/>
              <a:gd name="connsiteY70" fmla="*/ 1404740 h 1760251"/>
              <a:gd name="connsiteX71" fmla="*/ 326688 w 345654"/>
              <a:gd name="connsiteY71" fmla="*/ 1414177 h 1760251"/>
              <a:gd name="connsiteX72" fmla="*/ 327557 w 345654"/>
              <a:gd name="connsiteY72" fmla="*/ 1421727 h 1760251"/>
              <a:gd name="connsiteX73" fmla="*/ 328426 w 345654"/>
              <a:gd name="connsiteY73" fmla="*/ 1429276 h 1760251"/>
              <a:gd name="connsiteX74" fmla="*/ 329078 w 345654"/>
              <a:gd name="connsiteY74" fmla="*/ 1434938 h 1760251"/>
              <a:gd name="connsiteX75" fmla="*/ 329513 w 345654"/>
              <a:gd name="connsiteY75" fmla="*/ 1438713 h 1760251"/>
              <a:gd name="connsiteX76" fmla="*/ 330165 w 345654"/>
              <a:gd name="connsiteY76" fmla="*/ 1444376 h 1760251"/>
              <a:gd name="connsiteX77" fmla="*/ 330817 w 345654"/>
              <a:gd name="connsiteY77" fmla="*/ 1450037 h 1760251"/>
              <a:gd name="connsiteX78" fmla="*/ 332931 w 345654"/>
              <a:gd name="connsiteY78" fmla="*/ 1451706 h 1760251"/>
              <a:gd name="connsiteX79" fmla="*/ 333365 w 345654"/>
              <a:gd name="connsiteY79" fmla="*/ 1455481 h 1760251"/>
              <a:gd name="connsiteX80" fmla="*/ 337376 w 345654"/>
              <a:gd name="connsiteY80" fmla="*/ 1456931 h 1760251"/>
              <a:gd name="connsiteX81" fmla="*/ 341169 w 345654"/>
              <a:gd name="connsiteY81" fmla="*/ 1456494 h 1760251"/>
              <a:gd name="connsiteX82" fmla="*/ 344961 w 345654"/>
              <a:gd name="connsiteY82" fmla="*/ 1456058 h 1760251"/>
              <a:gd name="connsiteX83" fmla="*/ 345654 w 345654"/>
              <a:gd name="connsiteY83" fmla="*/ 1455978 h 1760251"/>
              <a:gd name="connsiteX84" fmla="*/ 345654 w 345654"/>
              <a:gd name="connsiteY84" fmla="*/ 1644210 h 1760251"/>
              <a:gd name="connsiteX85" fmla="*/ 340359 w 345654"/>
              <a:gd name="connsiteY85" fmla="*/ 1649738 h 1760251"/>
              <a:gd name="connsiteX86" fmla="*/ 334077 w 345654"/>
              <a:gd name="connsiteY86" fmla="*/ 1661936 h 1760251"/>
              <a:gd name="connsiteX87" fmla="*/ 327577 w 345654"/>
              <a:gd name="connsiteY87" fmla="*/ 1672246 h 1760251"/>
              <a:gd name="connsiteX88" fmla="*/ 320860 w 345654"/>
              <a:gd name="connsiteY88" fmla="*/ 1680670 h 1760251"/>
              <a:gd name="connsiteX89" fmla="*/ 316258 w 345654"/>
              <a:gd name="connsiteY89" fmla="*/ 1690762 h 1760251"/>
              <a:gd name="connsiteX90" fmla="*/ 311437 w 345654"/>
              <a:gd name="connsiteY90" fmla="*/ 1698966 h 1760251"/>
              <a:gd name="connsiteX91" fmla="*/ 305372 w 345654"/>
              <a:gd name="connsiteY91" fmla="*/ 1713051 h 1760251"/>
              <a:gd name="connsiteX92" fmla="*/ 301204 w 345654"/>
              <a:gd name="connsiteY92" fmla="*/ 1726918 h 1760251"/>
              <a:gd name="connsiteX93" fmla="*/ 294486 w 345654"/>
              <a:gd name="connsiteY93" fmla="*/ 1735341 h 1760251"/>
              <a:gd name="connsiteX94" fmla="*/ 289666 w 345654"/>
              <a:gd name="connsiteY94" fmla="*/ 1743545 h 1760251"/>
              <a:gd name="connsiteX95" fmla="*/ 282949 w 345654"/>
              <a:gd name="connsiteY95" fmla="*/ 1751969 h 1760251"/>
              <a:gd name="connsiteX96" fmla="*/ 277476 w 345654"/>
              <a:gd name="connsiteY96" fmla="*/ 1754511 h 1760251"/>
              <a:gd name="connsiteX97" fmla="*/ 272222 w 345654"/>
              <a:gd name="connsiteY97" fmla="*/ 1758940 h 1760251"/>
              <a:gd name="connsiteX98" fmla="*/ 268429 w 345654"/>
              <a:gd name="connsiteY98" fmla="*/ 1759377 h 1760251"/>
              <a:gd name="connsiteX99" fmla="*/ 260842 w 345654"/>
              <a:gd name="connsiteY99" fmla="*/ 1760251 h 1760251"/>
              <a:gd name="connsiteX100" fmla="*/ 250925 w 345654"/>
              <a:gd name="connsiteY100" fmla="*/ 1757569 h 1760251"/>
              <a:gd name="connsiteX101" fmla="*/ 243121 w 345654"/>
              <a:gd name="connsiteY101" fmla="*/ 1756555 h 1760251"/>
              <a:gd name="connsiteX102" fmla="*/ 236562 w 345654"/>
              <a:gd name="connsiteY102" fmla="*/ 1749660 h 1760251"/>
              <a:gd name="connsiteX103" fmla="*/ 228107 w 345654"/>
              <a:gd name="connsiteY103" fmla="*/ 1742984 h 1760251"/>
              <a:gd name="connsiteX104" fmla="*/ 219651 w 345654"/>
              <a:gd name="connsiteY104" fmla="*/ 1736308 h 1760251"/>
              <a:gd name="connsiteX105" fmla="*/ 212440 w 345654"/>
              <a:gd name="connsiteY105" fmla="*/ 1723752 h 1760251"/>
              <a:gd name="connsiteX106" fmla="*/ 203333 w 345654"/>
              <a:gd name="connsiteY106" fmla="*/ 1711414 h 1760251"/>
              <a:gd name="connsiteX107" fmla="*/ 194225 w 345654"/>
              <a:gd name="connsiteY107" fmla="*/ 1699075 h 1760251"/>
              <a:gd name="connsiteX108" fmla="*/ 184683 w 345654"/>
              <a:gd name="connsiteY108" fmla="*/ 1682963 h 1760251"/>
              <a:gd name="connsiteX109" fmla="*/ 177690 w 345654"/>
              <a:gd name="connsiteY109" fmla="*/ 1672294 h 1760251"/>
              <a:gd name="connsiteX110" fmla="*/ 174488 w 345654"/>
              <a:gd name="connsiteY110" fmla="*/ 1661188 h 1760251"/>
              <a:gd name="connsiteX111" fmla="*/ 169391 w 345654"/>
              <a:gd name="connsiteY111" fmla="*/ 1650301 h 1760251"/>
              <a:gd name="connsiteX112" fmla="*/ 166408 w 345654"/>
              <a:gd name="connsiteY112" fmla="*/ 1641083 h 1760251"/>
              <a:gd name="connsiteX113" fmla="*/ 165539 w 345654"/>
              <a:gd name="connsiteY113" fmla="*/ 1633533 h 1760251"/>
              <a:gd name="connsiteX114" fmla="*/ 162991 w 345654"/>
              <a:gd name="connsiteY114" fmla="*/ 1628089 h 1760251"/>
              <a:gd name="connsiteX115" fmla="*/ 164018 w 345654"/>
              <a:gd name="connsiteY115" fmla="*/ 1620322 h 1760251"/>
              <a:gd name="connsiteX116" fmla="*/ 164610 w 345654"/>
              <a:gd name="connsiteY116" fmla="*/ 1608779 h 1760251"/>
              <a:gd name="connsiteX117" fmla="*/ 167534 w 345654"/>
              <a:gd name="connsiteY117" fmla="*/ 1600792 h 1760251"/>
              <a:gd name="connsiteX118" fmla="*/ 172138 w 345654"/>
              <a:gd name="connsiteY118" fmla="*/ 1590701 h 1760251"/>
              <a:gd name="connsiteX119" fmla="*/ 174627 w 345654"/>
              <a:gd name="connsiteY119" fmla="*/ 1578940 h 1760251"/>
              <a:gd name="connsiteX120" fmla="*/ 181126 w 345654"/>
              <a:gd name="connsiteY120" fmla="*/ 1568630 h 1760251"/>
              <a:gd name="connsiteX121" fmla="*/ 189305 w 345654"/>
              <a:gd name="connsiteY121" fmla="*/ 1556213 h 1760251"/>
              <a:gd name="connsiteX122" fmla="*/ 197484 w 345654"/>
              <a:gd name="connsiteY122" fmla="*/ 1543797 h 1760251"/>
              <a:gd name="connsiteX123" fmla="*/ 202740 w 345654"/>
              <a:gd name="connsiteY123" fmla="*/ 1539367 h 1760251"/>
              <a:gd name="connsiteX124" fmla="*/ 207560 w 345654"/>
              <a:gd name="connsiteY124" fmla="*/ 1531163 h 1760251"/>
              <a:gd name="connsiteX125" fmla="*/ 210049 w 345654"/>
              <a:gd name="connsiteY125" fmla="*/ 1519402 h 1760251"/>
              <a:gd name="connsiteX126" fmla="*/ 214434 w 345654"/>
              <a:gd name="connsiteY126" fmla="*/ 1507423 h 1760251"/>
              <a:gd name="connsiteX127" fmla="*/ 218821 w 345654"/>
              <a:gd name="connsiteY127" fmla="*/ 1495443 h 1760251"/>
              <a:gd name="connsiteX128" fmla="*/ 219196 w 345654"/>
              <a:gd name="connsiteY128" fmla="*/ 1482013 h 1760251"/>
              <a:gd name="connsiteX129" fmla="*/ 222712 w 345654"/>
              <a:gd name="connsiteY129" fmla="*/ 1462485 h 1760251"/>
              <a:gd name="connsiteX130" fmla="*/ 226228 w 345654"/>
              <a:gd name="connsiteY130" fmla="*/ 1442956 h 1760251"/>
              <a:gd name="connsiteX131" fmla="*/ 226170 w 345654"/>
              <a:gd name="connsiteY131" fmla="*/ 1425751 h 1760251"/>
              <a:gd name="connsiteX132" fmla="*/ 229034 w 345654"/>
              <a:gd name="connsiteY132" fmla="*/ 1400561 h 1760251"/>
              <a:gd name="connsiteX133" fmla="*/ 228323 w 345654"/>
              <a:gd name="connsiteY133" fmla="*/ 1377694 h 1760251"/>
              <a:gd name="connsiteX134" fmla="*/ 230970 w 345654"/>
              <a:gd name="connsiteY134" fmla="*/ 1350616 h 1760251"/>
              <a:gd name="connsiteX135" fmla="*/ 231720 w 345654"/>
              <a:gd name="connsiteY135" fmla="*/ 1323756 h 1760251"/>
              <a:gd name="connsiteX136" fmla="*/ 230358 w 345654"/>
              <a:gd name="connsiteY136" fmla="*/ 1295227 h 1760251"/>
              <a:gd name="connsiteX137" fmla="*/ 228560 w 345654"/>
              <a:gd name="connsiteY137" fmla="*/ 1262924 h 1760251"/>
              <a:gd name="connsiteX138" fmla="*/ 228441 w 345654"/>
              <a:gd name="connsiteY138" fmla="*/ 1228515 h 1760251"/>
              <a:gd name="connsiteX139" fmla="*/ 219135 w 345654"/>
              <a:gd name="connsiteY139" fmla="*/ 1097632 h 1760251"/>
              <a:gd name="connsiteX140" fmla="*/ 208151 w 345654"/>
              <a:gd name="connsiteY140" fmla="*/ 968854 h 1760251"/>
              <a:gd name="connsiteX141" fmla="*/ 199063 w 345654"/>
              <a:gd name="connsiteY141" fmla="*/ 839859 h 1760251"/>
              <a:gd name="connsiteX142" fmla="*/ 193788 w 345654"/>
              <a:gd name="connsiteY142" fmla="*/ 777357 h 1760251"/>
              <a:gd name="connsiteX143" fmla="*/ 190410 w 345654"/>
              <a:gd name="connsiteY143" fmla="*/ 714638 h 1760251"/>
              <a:gd name="connsiteX144" fmla="*/ 183238 w 345654"/>
              <a:gd name="connsiteY144" fmla="*/ 652356 h 1760251"/>
              <a:gd name="connsiteX145" fmla="*/ 176501 w 345654"/>
              <a:gd name="connsiteY145" fmla="*/ 593847 h 1760251"/>
              <a:gd name="connsiteX146" fmla="*/ 166188 w 345654"/>
              <a:gd name="connsiteY146" fmla="*/ 537663 h 1760251"/>
              <a:gd name="connsiteX147" fmla="*/ 160104 w 345654"/>
              <a:gd name="connsiteY147" fmla="*/ 484817 h 1760251"/>
              <a:gd name="connsiteX148" fmla="*/ 152122 w 345654"/>
              <a:gd name="connsiteY148" fmla="*/ 432190 h 1760251"/>
              <a:gd name="connsiteX149" fmla="*/ 144357 w 345654"/>
              <a:gd name="connsiteY149" fmla="*/ 381449 h 1760251"/>
              <a:gd name="connsiteX150" fmla="*/ 135131 w 345654"/>
              <a:gd name="connsiteY150" fmla="*/ 334701 h 1760251"/>
              <a:gd name="connsiteX151" fmla="*/ 128019 w 345654"/>
              <a:gd name="connsiteY151" fmla="*/ 289624 h 1760251"/>
              <a:gd name="connsiteX152" fmla="*/ 123515 w 345654"/>
              <a:gd name="connsiteY152" fmla="*/ 267194 h 1760251"/>
              <a:gd name="connsiteX153" fmla="*/ 117548 w 345654"/>
              <a:gd name="connsiteY153" fmla="*/ 248756 h 1760251"/>
              <a:gd name="connsiteX154" fmla="*/ 113261 w 345654"/>
              <a:gd name="connsiteY154" fmla="*/ 228214 h 1760251"/>
              <a:gd name="connsiteX155" fmla="*/ 105399 w 345654"/>
              <a:gd name="connsiteY155" fmla="*/ 209996 h 1760251"/>
              <a:gd name="connsiteX156" fmla="*/ 101545 w 345654"/>
              <a:gd name="connsiteY156" fmla="*/ 193228 h 1760251"/>
              <a:gd name="connsiteX157" fmla="*/ 95797 w 345654"/>
              <a:gd name="connsiteY157" fmla="*/ 176679 h 1760251"/>
              <a:gd name="connsiteX158" fmla="*/ 88369 w 345654"/>
              <a:gd name="connsiteY158" fmla="*/ 162234 h 1760251"/>
              <a:gd name="connsiteX159" fmla="*/ 82837 w 345654"/>
              <a:gd name="connsiteY159" fmla="*/ 147573 h 1760251"/>
              <a:gd name="connsiteX160" fmla="*/ 77523 w 345654"/>
              <a:gd name="connsiteY160" fmla="*/ 134798 h 1760251"/>
              <a:gd name="connsiteX161" fmla="*/ 72208 w 345654"/>
              <a:gd name="connsiteY161" fmla="*/ 122023 h 1760251"/>
              <a:gd name="connsiteX162" fmla="*/ 65215 w 345654"/>
              <a:gd name="connsiteY162" fmla="*/ 111354 h 1760251"/>
              <a:gd name="connsiteX163" fmla="*/ 60335 w 345654"/>
              <a:gd name="connsiteY163" fmla="*/ 102354 h 1760251"/>
              <a:gd name="connsiteX164" fmla="*/ 55673 w 345654"/>
              <a:gd name="connsiteY164" fmla="*/ 95242 h 1760251"/>
              <a:gd name="connsiteX165" fmla="*/ 49113 w 345654"/>
              <a:gd name="connsiteY165" fmla="*/ 88347 h 1760251"/>
              <a:gd name="connsiteX166" fmla="*/ 42337 w 345654"/>
              <a:gd name="connsiteY166" fmla="*/ 79565 h 1760251"/>
              <a:gd name="connsiteX167" fmla="*/ 36213 w 345654"/>
              <a:gd name="connsiteY167" fmla="*/ 76445 h 1760251"/>
              <a:gd name="connsiteX168" fmla="*/ 25643 w 345654"/>
              <a:gd name="connsiteY168" fmla="*/ 68101 h 1760251"/>
              <a:gd name="connsiteX169" fmla="*/ 17188 w 345654"/>
              <a:gd name="connsiteY169" fmla="*/ 61425 h 1760251"/>
              <a:gd name="connsiteX170" fmla="*/ 10629 w 345654"/>
              <a:gd name="connsiteY170" fmla="*/ 54531 h 1760251"/>
              <a:gd name="connsiteX171" fmla="*/ 4287 w 345654"/>
              <a:gd name="connsiteY171" fmla="*/ 49524 h 1760251"/>
              <a:gd name="connsiteX172" fmla="*/ 1521 w 345654"/>
              <a:gd name="connsiteY172" fmla="*/ 42193 h 1760251"/>
              <a:gd name="connsiteX173" fmla="*/ 869 w 345654"/>
              <a:gd name="connsiteY173" fmla="*/ 36530 h 1760251"/>
              <a:gd name="connsiteX174" fmla="*/ 0 w 345654"/>
              <a:gd name="connsiteY174" fmla="*/ 28981 h 1760251"/>
              <a:gd name="connsiteX175" fmla="*/ 1462 w 345654"/>
              <a:gd name="connsiteY175" fmla="*/ 24988 h 1760251"/>
              <a:gd name="connsiteX176" fmla="*/ 2706 w 345654"/>
              <a:gd name="connsiteY176" fmla="*/ 19108 h 1760251"/>
              <a:gd name="connsiteX177" fmla="*/ 7745 w 345654"/>
              <a:gd name="connsiteY177" fmla="*/ 12790 h 1760251"/>
              <a:gd name="connsiteX178" fmla="*/ 13217 w 345654"/>
              <a:gd name="connsiteY178" fmla="*/ 10248 h 1760251"/>
              <a:gd name="connsiteX179" fmla="*/ 20368 w 345654"/>
              <a:gd name="connsiteY179" fmla="*/ 5600 h 1760251"/>
              <a:gd name="connsiteX180" fmla="*/ 27738 w 345654"/>
              <a:gd name="connsiteY180" fmla="*/ 2839 h 176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345654" h="1760251">
                <a:moveTo>
                  <a:pt x="27738" y="2839"/>
                </a:moveTo>
                <a:lnTo>
                  <a:pt x="39116" y="1528"/>
                </a:lnTo>
                <a:lnTo>
                  <a:pt x="52393" y="0"/>
                </a:lnTo>
                <a:lnTo>
                  <a:pt x="65886" y="359"/>
                </a:lnTo>
                <a:lnTo>
                  <a:pt x="75803" y="3042"/>
                </a:lnTo>
                <a:lnTo>
                  <a:pt x="87618" y="5506"/>
                </a:lnTo>
                <a:lnTo>
                  <a:pt x="109784" y="14428"/>
                </a:lnTo>
                <a:lnTo>
                  <a:pt x="133629" y="21244"/>
                </a:lnTo>
                <a:lnTo>
                  <a:pt x="155795" y="30166"/>
                </a:lnTo>
                <a:lnTo>
                  <a:pt x="168044" y="36405"/>
                </a:lnTo>
                <a:lnTo>
                  <a:pt x="178178" y="40975"/>
                </a:lnTo>
                <a:lnTo>
                  <a:pt x="188314" y="45546"/>
                </a:lnTo>
                <a:lnTo>
                  <a:pt x="196334" y="48446"/>
                </a:lnTo>
                <a:lnTo>
                  <a:pt x="205008" y="57009"/>
                </a:lnTo>
                <a:lnTo>
                  <a:pt x="211132" y="60129"/>
                </a:lnTo>
                <a:lnTo>
                  <a:pt x="215577" y="65355"/>
                </a:lnTo>
                <a:lnTo>
                  <a:pt x="220022" y="70580"/>
                </a:lnTo>
                <a:lnTo>
                  <a:pt x="223005" y="79798"/>
                </a:lnTo>
                <a:lnTo>
                  <a:pt x="227885" y="88798"/>
                </a:lnTo>
                <a:lnTo>
                  <a:pt x="228972" y="98236"/>
                </a:lnTo>
                <a:lnTo>
                  <a:pt x="230276" y="109559"/>
                </a:lnTo>
                <a:lnTo>
                  <a:pt x="231362" y="118997"/>
                </a:lnTo>
                <a:lnTo>
                  <a:pt x="232666" y="130321"/>
                </a:lnTo>
                <a:lnTo>
                  <a:pt x="230394" y="143968"/>
                </a:lnTo>
                <a:lnTo>
                  <a:pt x="230236" y="159286"/>
                </a:lnTo>
                <a:lnTo>
                  <a:pt x="231105" y="166835"/>
                </a:lnTo>
                <a:lnTo>
                  <a:pt x="228181" y="174822"/>
                </a:lnTo>
                <a:lnTo>
                  <a:pt x="229702" y="188033"/>
                </a:lnTo>
                <a:lnTo>
                  <a:pt x="231224" y="201244"/>
                </a:lnTo>
                <a:lnTo>
                  <a:pt x="231066" y="216562"/>
                </a:lnTo>
                <a:lnTo>
                  <a:pt x="233022" y="233548"/>
                </a:lnTo>
                <a:lnTo>
                  <a:pt x="234978" y="250535"/>
                </a:lnTo>
                <a:lnTo>
                  <a:pt x="237585" y="273183"/>
                </a:lnTo>
                <a:lnTo>
                  <a:pt x="238080" y="294162"/>
                </a:lnTo>
                <a:lnTo>
                  <a:pt x="240687" y="316810"/>
                </a:lnTo>
                <a:lnTo>
                  <a:pt x="243295" y="339459"/>
                </a:lnTo>
                <a:lnTo>
                  <a:pt x="242545" y="366319"/>
                </a:lnTo>
                <a:lnTo>
                  <a:pt x="246022" y="396516"/>
                </a:lnTo>
                <a:lnTo>
                  <a:pt x="249499" y="426714"/>
                </a:lnTo>
                <a:lnTo>
                  <a:pt x="251297" y="459017"/>
                </a:lnTo>
                <a:lnTo>
                  <a:pt x="254774" y="489215"/>
                </a:lnTo>
                <a:lnTo>
                  <a:pt x="261135" y="561153"/>
                </a:lnTo>
                <a:lnTo>
                  <a:pt x="265165" y="629535"/>
                </a:lnTo>
                <a:lnTo>
                  <a:pt x="272989" y="697480"/>
                </a:lnTo>
                <a:lnTo>
                  <a:pt x="278481" y="761869"/>
                </a:lnTo>
                <a:lnTo>
                  <a:pt x="282077" y="826475"/>
                </a:lnTo>
                <a:lnTo>
                  <a:pt x="289249" y="888759"/>
                </a:lnTo>
                <a:lnTo>
                  <a:pt x="294307" y="949372"/>
                </a:lnTo>
                <a:lnTo>
                  <a:pt x="298930" y="1006211"/>
                </a:lnTo>
                <a:lnTo>
                  <a:pt x="301972" y="1032635"/>
                </a:lnTo>
                <a:lnTo>
                  <a:pt x="301222" y="1059494"/>
                </a:lnTo>
                <a:lnTo>
                  <a:pt x="304264" y="1085917"/>
                </a:lnTo>
                <a:lnTo>
                  <a:pt x="307089" y="1110453"/>
                </a:lnTo>
                <a:lnTo>
                  <a:pt x="308017" y="1135207"/>
                </a:lnTo>
                <a:lnTo>
                  <a:pt x="310625" y="1157855"/>
                </a:lnTo>
                <a:lnTo>
                  <a:pt x="313015" y="1178616"/>
                </a:lnTo>
                <a:lnTo>
                  <a:pt x="311613" y="1199814"/>
                </a:lnTo>
                <a:lnTo>
                  <a:pt x="314221" y="1222463"/>
                </a:lnTo>
                <a:lnTo>
                  <a:pt x="316177" y="1239448"/>
                </a:lnTo>
                <a:lnTo>
                  <a:pt x="318350" y="1258322"/>
                </a:lnTo>
                <a:lnTo>
                  <a:pt x="318627" y="1277414"/>
                </a:lnTo>
                <a:lnTo>
                  <a:pt x="320365" y="1292513"/>
                </a:lnTo>
                <a:lnTo>
                  <a:pt x="322104" y="1307612"/>
                </a:lnTo>
                <a:lnTo>
                  <a:pt x="322163" y="1324816"/>
                </a:lnTo>
                <a:lnTo>
                  <a:pt x="323467" y="1336140"/>
                </a:lnTo>
                <a:lnTo>
                  <a:pt x="321195" y="1349789"/>
                </a:lnTo>
                <a:lnTo>
                  <a:pt x="322717" y="1363000"/>
                </a:lnTo>
                <a:lnTo>
                  <a:pt x="322124" y="1374543"/>
                </a:lnTo>
                <a:lnTo>
                  <a:pt x="323211" y="1383980"/>
                </a:lnTo>
                <a:lnTo>
                  <a:pt x="324515" y="1395304"/>
                </a:lnTo>
                <a:lnTo>
                  <a:pt x="325601" y="1404740"/>
                </a:lnTo>
                <a:lnTo>
                  <a:pt x="326688" y="1414177"/>
                </a:lnTo>
                <a:lnTo>
                  <a:pt x="327557" y="1421727"/>
                </a:lnTo>
                <a:lnTo>
                  <a:pt x="328426" y="1429276"/>
                </a:lnTo>
                <a:lnTo>
                  <a:pt x="329078" y="1434938"/>
                </a:lnTo>
                <a:lnTo>
                  <a:pt x="329513" y="1438713"/>
                </a:lnTo>
                <a:lnTo>
                  <a:pt x="330165" y="1444376"/>
                </a:lnTo>
                <a:lnTo>
                  <a:pt x="330817" y="1450037"/>
                </a:lnTo>
                <a:lnTo>
                  <a:pt x="332931" y="1451706"/>
                </a:lnTo>
                <a:lnTo>
                  <a:pt x="333365" y="1455481"/>
                </a:lnTo>
                <a:lnTo>
                  <a:pt x="337376" y="1456931"/>
                </a:lnTo>
                <a:lnTo>
                  <a:pt x="341169" y="1456494"/>
                </a:lnTo>
                <a:lnTo>
                  <a:pt x="344961" y="1456058"/>
                </a:lnTo>
                <a:lnTo>
                  <a:pt x="345654" y="1455978"/>
                </a:lnTo>
                <a:lnTo>
                  <a:pt x="345654" y="1644210"/>
                </a:lnTo>
                <a:lnTo>
                  <a:pt x="340359" y="1649738"/>
                </a:lnTo>
                <a:lnTo>
                  <a:pt x="334077" y="1661936"/>
                </a:lnTo>
                <a:lnTo>
                  <a:pt x="327577" y="1672246"/>
                </a:lnTo>
                <a:lnTo>
                  <a:pt x="320860" y="1680670"/>
                </a:lnTo>
                <a:lnTo>
                  <a:pt x="316258" y="1690762"/>
                </a:lnTo>
                <a:lnTo>
                  <a:pt x="311437" y="1698966"/>
                </a:lnTo>
                <a:lnTo>
                  <a:pt x="305372" y="1713051"/>
                </a:lnTo>
                <a:lnTo>
                  <a:pt x="301204" y="1726918"/>
                </a:lnTo>
                <a:lnTo>
                  <a:pt x="294486" y="1735341"/>
                </a:lnTo>
                <a:lnTo>
                  <a:pt x="289666" y="1743545"/>
                </a:lnTo>
                <a:lnTo>
                  <a:pt x="282949" y="1751969"/>
                </a:lnTo>
                <a:lnTo>
                  <a:pt x="277476" y="1754511"/>
                </a:lnTo>
                <a:lnTo>
                  <a:pt x="272222" y="1758940"/>
                </a:lnTo>
                <a:lnTo>
                  <a:pt x="268429" y="1759377"/>
                </a:lnTo>
                <a:lnTo>
                  <a:pt x="260842" y="1760251"/>
                </a:lnTo>
                <a:lnTo>
                  <a:pt x="250925" y="1757569"/>
                </a:lnTo>
                <a:lnTo>
                  <a:pt x="243121" y="1756555"/>
                </a:lnTo>
                <a:lnTo>
                  <a:pt x="236562" y="1749660"/>
                </a:lnTo>
                <a:lnTo>
                  <a:pt x="228107" y="1742984"/>
                </a:lnTo>
                <a:lnTo>
                  <a:pt x="219651" y="1736308"/>
                </a:lnTo>
                <a:lnTo>
                  <a:pt x="212440" y="1723752"/>
                </a:lnTo>
                <a:lnTo>
                  <a:pt x="203333" y="1711414"/>
                </a:lnTo>
                <a:lnTo>
                  <a:pt x="194225" y="1699075"/>
                </a:lnTo>
                <a:lnTo>
                  <a:pt x="184683" y="1682963"/>
                </a:lnTo>
                <a:lnTo>
                  <a:pt x="177690" y="1672294"/>
                </a:lnTo>
                <a:lnTo>
                  <a:pt x="174488" y="1661188"/>
                </a:lnTo>
                <a:lnTo>
                  <a:pt x="169391" y="1650301"/>
                </a:lnTo>
                <a:lnTo>
                  <a:pt x="166408" y="1641083"/>
                </a:lnTo>
                <a:lnTo>
                  <a:pt x="165539" y="1633533"/>
                </a:lnTo>
                <a:lnTo>
                  <a:pt x="162991" y="1628089"/>
                </a:lnTo>
                <a:lnTo>
                  <a:pt x="164018" y="1620322"/>
                </a:lnTo>
                <a:lnTo>
                  <a:pt x="164610" y="1608779"/>
                </a:lnTo>
                <a:lnTo>
                  <a:pt x="167534" y="1600792"/>
                </a:lnTo>
                <a:lnTo>
                  <a:pt x="172138" y="1590701"/>
                </a:lnTo>
                <a:lnTo>
                  <a:pt x="174627" y="1578940"/>
                </a:lnTo>
                <a:lnTo>
                  <a:pt x="181126" y="1568630"/>
                </a:lnTo>
                <a:lnTo>
                  <a:pt x="189305" y="1556213"/>
                </a:lnTo>
                <a:lnTo>
                  <a:pt x="197484" y="1543797"/>
                </a:lnTo>
                <a:lnTo>
                  <a:pt x="202740" y="1539367"/>
                </a:lnTo>
                <a:lnTo>
                  <a:pt x="207560" y="1531163"/>
                </a:lnTo>
                <a:lnTo>
                  <a:pt x="210049" y="1519402"/>
                </a:lnTo>
                <a:lnTo>
                  <a:pt x="214434" y="1507423"/>
                </a:lnTo>
                <a:lnTo>
                  <a:pt x="218821" y="1495443"/>
                </a:lnTo>
                <a:lnTo>
                  <a:pt x="219196" y="1482013"/>
                </a:lnTo>
                <a:lnTo>
                  <a:pt x="222712" y="1462485"/>
                </a:lnTo>
                <a:lnTo>
                  <a:pt x="226228" y="1442956"/>
                </a:lnTo>
                <a:lnTo>
                  <a:pt x="226170" y="1425751"/>
                </a:lnTo>
                <a:lnTo>
                  <a:pt x="229034" y="1400561"/>
                </a:lnTo>
                <a:lnTo>
                  <a:pt x="228323" y="1377694"/>
                </a:lnTo>
                <a:lnTo>
                  <a:pt x="230970" y="1350616"/>
                </a:lnTo>
                <a:lnTo>
                  <a:pt x="231720" y="1323756"/>
                </a:lnTo>
                <a:lnTo>
                  <a:pt x="230358" y="1295227"/>
                </a:lnTo>
                <a:lnTo>
                  <a:pt x="228560" y="1262924"/>
                </a:lnTo>
                <a:lnTo>
                  <a:pt x="228441" y="1228515"/>
                </a:lnTo>
                <a:lnTo>
                  <a:pt x="219135" y="1097632"/>
                </a:lnTo>
                <a:lnTo>
                  <a:pt x="208151" y="968854"/>
                </a:lnTo>
                <a:lnTo>
                  <a:pt x="199063" y="839859"/>
                </a:lnTo>
                <a:lnTo>
                  <a:pt x="193788" y="777357"/>
                </a:lnTo>
                <a:lnTo>
                  <a:pt x="190410" y="714638"/>
                </a:lnTo>
                <a:lnTo>
                  <a:pt x="183238" y="652356"/>
                </a:lnTo>
                <a:lnTo>
                  <a:pt x="176501" y="593847"/>
                </a:lnTo>
                <a:lnTo>
                  <a:pt x="166188" y="537663"/>
                </a:lnTo>
                <a:lnTo>
                  <a:pt x="160104" y="484817"/>
                </a:lnTo>
                <a:lnTo>
                  <a:pt x="152122" y="432190"/>
                </a:lnTo>
                <a:lnTo>
                  <a:pt x="144357" y="381449"/>
                </a:lnTo>
                <a:lnTo>
                  <a:pt x="135131" y="334701"/>
                </a:lnTo>
                <a:lnTo>
                  <a:pt x="128019" y="289624"/>
                </a:lnTo>
                <a:lnTo>
                  <a:pt x="123515" y="267194"/>
                </a:lnTo>
                <a:lnTo>
                  <a:pt x="117548" y="248756"/>
                </a:lnTo>
                <a:lnTo>
                  <a:pt x="113261" y="228214"/>
                </a:lnTo>
                <a:lnTo>
                  <a:pt x="105399" y="209996"/>
                </a:lnTo>
                <a:lnTo>
                  <a:pt x="101545" y="193228"/>
                </a:lnTo>
                <a:lnTo>
                  <a:pt x="95797" y="176679"/>
                </a:lnTo>
                <a:lnTo>
                  <a:pt x="88369" y="162234"/>
                </a:lnTo>
                <a:lnTo>
                  <a:pt x="82837" y="147573"/>
                </a:lnTo>
                <a:lnTo>
                  <a:pt x="77523" y="134798"/>
                </a:lnTo>
                <a:lnTo>
                  <a:pt x="72208" y="122023"/>
                </a:lnTo>
                <a:lnTo>
                  <a:pt x="65215" y="111354"/>
                </a:lnTo>
                <a:lnTo>
                  <a:pt x="60335" y="102354"/>
                </a:lnTo>
                <a:lnTo>
                  <a:pt x="55673" y="95242"/>
                </a:lnTo>
                <a:lnTo>
                  <a:pt x="49113" y="88347"/>
                </a:lnTo>
                <a:lnTo>
                  <a:pt x="42337" y="79565"/>
                </a:lnTo>
                <a:lnTo>
                  <a:pt x="36213" y="76445"/>
                </a:lnTo>
                <a:lnTo>
                  <a:pt x="25643" y="68101"/>
                </a:lnTo>
                <a:lnTo>
                  <a:pt x="17188" y="61425"/>
                </a:lnTo>
                <a:lnTo>
                  <a:pt x="10629" y="54531"/>
                </a:lnTo>
                <a:lnTo>
                  <a:pt x="4287" y="49524"/>
                </a:lnTo>
                <a:lnTo>
                  <a:pt x="1521" y="42193"/>
                </a:lnTo>
                <a:lnTo>
                  <a:pt x="869" y="36530"/>
                </a:lnTo>
                <a:lnTo>
                  <a:pt x="0" y="28981"/>
                </a:lnTo>
                <a:lnTo>
                  <a:pt x="1462" y="24988"/>
                </a:lnTo>
                <a:lnTo>
                  <a:pt x="2706" y="19108"/>
                </a:lnTo>
                <a:lnTo>
                  <a:pt x="7745" y="12790"/>
                </a:lnTo>
                <a:lnTo>
                  <a:pt x="13217" y="10248"/>
                </a:lnTo>
                <a:lnTo>
                  <a:pt x="20368" y="5600"/>
                </a:lnTo>
                <a:lnTo>
                  <a:pt x="27738" y="2839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222352" y="51470"/>
            <a:ext cx="2261416" cy="819783"/>
            <a:chOff x="156323" y="1107604"/>
            <a:chExt cx="2261416" cy="819783"/>
          </a:xfrm>
        </p:grpSpPr>
        <p:sp>
          <p:nvSpPr>
            <p:cNvPr id="51" name="文本框 15"/>
            <p:cNvSpPr txBox="1"/>
            <p:nvPr/>
          </p:nvSpPr>
          <p:spPr>
            <a:xfrm>
              <a:off x="833563" y="1137040"/>
              <a:ext cx="1584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学写字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23" y="1107604"/>
              <a:ext cx="864096" cy="81978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  <p:bldP spid="116" grpId="0" animBg="1"/>
      <p:bldP spid="117" grpId="0" animBg="1"/>
      <p:bldP spid="140" grpId="0" animBg="1"/>
      <p:bldP spid="1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9"/>
          <p:cNvSpPr>
            <a:spLocks noChangeArrowheads="1"/>
          </p:cNvSpPr>
          <p:nvPr/>
        </p:nvSpPr>
        <p:spPr bwMode="auto">
          <a:xfrm>
            <a:off x="3851920" y="1710902"/>
            <a:ext cx="4752528" cy="2432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）左右结构，左窄右宽。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）短撇略高于短横。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）竖弯钩从竖中线起笔，略高于竖提。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6"/>
          <p:cNvSpPr txBox="1"/>
          <p:nvPr/>
        </p:nvSpPr>
        <p:spPr>
          <a:xfrm>
            <a:off x="4521317" y="915566"/>
            <a:ext cx="4443171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比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一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比 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对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比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89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179" y="2516472"/>
            <a:ext cx="584980" cy="58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" name="文本框 8"/>
          <p:cNvSpPr txBox="1">
            <a:spLocks noChangeArrowheads="1"/>
          </p:cNvSpPr>
          <p:nvPr/>
        </p:nvSpPr>
        <p:spPr bwMode="auto">
          <a:xfrm>
            <a:off x="203759" y="496292"/>
            <a:ext cx="328494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4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bǐ</a:t>
            </a:r>
            <a:endParaRPr lang="zh-CN" altLang="en-US" sz="66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720903" y="1516158"/>
            <a:ext cx="2318547" cy="2326669"/>
            <a:chOff x="5534807" y="1672548"/>
            <a:chExt cx="2318547" cy="2326669"/>
          </a:xfrm>
        </p:grpSpPr>
        <p:sp>
          <p:nvSpPr>
            <p:cNvPr id="92" name="矩形 91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3" name="直接连接符 92"/>
            <p:cNvCxnSpPr/>
            <p:nvPr>
              <p:custDataLst>
                <p:tags r:id="rId4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>
              <p:custDataLst>
                <p:tags r:id="rId5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组合 94"/>
          <p:cNvGrpSpPr/>
          <p:nvPr/>
        </p:nvGrpSpPr>
        <p:grpSpPr>
          <a:xfrm>
            <a:off x="1029273" y="1826458"/>
            <a:ext cx="1701806" cy="1706069"/>
            <a:chOff x="3552825" y="785813"/>
            <a:chExt cx="633413" cy="635000"/>
          </a:xfrm>
        </p:grpSpPr>
        <p:sp>
          <p:nvSpPr>
            <p:cNvPr id="96" name="Freeform 60"/>
            <p:cNvSpPr/>
            <p:nvPr/>
          </p:nvSpPr>
          <p:spPr bwMode="auto">
            <a:xfrm>
              <a:off x="3552825" y="895350"/>
              <a:ext cx="223837" cy="525463"/>
            </a:xfrm>
            <a:custGeom>
              <a:avLst/>
              <a:gdLst>
                <a:gd name="T0" fmla="*/ 28 w 282"/>
                <a:gd name="T1" fmla="*/ 551 h 661"/>
                <a:gd name="T2" fmla="*/ 36 w 282"/>
                <a:gd name="T3" fmla="*/ 528 h 661"/>
                <a:gd name="T4" fmla="*/ 43 w 282"/>
                <a:gd name="T5" fmla="*/ 497 h 661"/>
                <a:gd name="T6" fmla="*/ 50 w 282"/>
                <a:gd name="T7" fmla="*/ 455 h 661"/>
                <a:gd name="T8" fmla="*/ 58 w 282"/>
                <a:gd name="T9" fmla="*/ 304 h 661"/>
                <a:gd name="T10" fmla="*/ 58 w 282"/>
                <a:gd name="T11" fmla="*/ 239 h 661"/>
                <a:gd name="T12" fmla="*/ 57 w 282"/>
                <a:gd name="T13" fmla="*/ 202 h 661"/>
                <a:gd name="T14" fmla="*/ 55 w 282"/>
                <a:gd name="T15" fmla="*/ 170 h 661"/>
                <a:gd name="T16" fmla="*/ 55 w 282"/>
                <a:gd name="T17" fmla="*/ 145 h 661"/>
                <a:gd name="T18" fmla="*/ 55 w 282"/>
                <a:gd name="T19" fmla="*/ 103 h 661"/>
                <a:gd name="T20" fmla="*/ 46 w 282"/>
                <a:gd name="T21" fmla="*/ 48 h 661"/>
                <a:gd name="T22" fmla="*/ 32 w 282"/>
                <a:gd name="T23" fmla="*/ 22 h 661"/>
                <a:gd name="T24" fmla="*/ 28 w 282"/>
                <a:gd name="T25" fmla="*/ 8 h 661"/>
                <a:gd name="T26" fmla="*/ 40 w 282"/>
                <a:gd name="T27" fmla="*/ 0 h 661"/>
                <a:gd name="T28" fmla="*/ 64 w 282"/>
                <a:gd name="T29" fmla="*/ 2 h 661"/>
                <a:gd name="T30" fmla="*/ 98 w 282"/>
                <a:gd name="T31" fmla="*/ 19 h 661"/>
                <a:gd name="T32" fmla="*/ 119 w 282"/>
                <a:gd name="T33" fmla="*/ 38 h 661"/>
                <a:gd name="T34" fmla="*/ 125 w 282"/>
                <a:gd name="T35" fmla="*/ 48 h 661"/>
                <a:gd name="T36" fmla="*/ 123 w 282"/>
                <a:gd name="T37" fmla="*/ 56 h 661"/>
                <a:gd name="T38" fmla="*/ 122 w 282"/>
                <a:gd name="T39" fmla="*/ 72 h 661"/>
                <a:gd name="T40" fmla="*/ 118 w 282"/>
                <a:gd name="T41" fmla="*/ 101 h 661"/>
                <a:gd name="T42" fmla="*/ 113 w 282"/>
                <a:gd name="T43" fmla="*/ 138 h 661"/>
                <a:gd name="T44" fmla="*/ 108 w 282"/>
                <a:gd name="T45" fmla="*/ 182 h 661"/>
                <a:gd name="T46" fmla="*/ 105 w 282"/>
                <a:gd name="T47" fmla="*/ 239 h 661"/>
                <a:gd name="T48" fmla="*/ 102 w 282"/>
                <a:gd name="T49" fmla="*/ 307 h 661"/>
                <a:gd name="T50" fmla="*/ 100 w 282"/>
                <a:gd name="T51" fmla="*/ 380 h 661"/>
                <a:gd name="T52" fmla="*/ 98 w 282"/>
                <a:gd name="T53" fmla="*/ 436 h 661"/>
                <a:gd name="T54" fmla="*/ 98 w 282"/>
                <a:gd name="T55" fmla="*/ 472 h 661"/>
                <a:gd name="T56" fmla="*/ 101 w 282"/>
                <a:gd name="T57" fmla="*/ 488 h 661"/>
                <a:gd name="T58" fmla="*/ 111 w 282"/>
                <a:gd name="T59" fmla="*/ 491 h 661"/>
                <a:gd name="T60" fmla="*/ 125 w 282"/>
                <a:gd name="T61" fmla="*/ 487 h 661"/>
                <a:gd name="T62" fmla="*/ 143 w 282"/>
                <a:gd name="T63" fmla="*/ 479 h 661"/>
                <a:gd name="T64" fmla="*/ 188 w 282"/>
                <a:gd name="T65" fmla="*/ 454 h 661"/>
                <a:gd name="T66" fmla="*/ 227 w 282"/>
                <a:gd name="T67" fmla="*/ 426 h 661"/>
                <a:gd name="T68" fmla="*/ 259 w 282"/>
                <a:gd name="T69" fmla="*/ 404 h 661"/>
                <a:gd name="T70" fmla="*/ 278 w 282"/>
                <a:gd name="T71" fmla="*/ 397 h 661"/>
                <a:gd name="T72" fmla="*/ 281 w 282"/>
                <a:gd name="T73" fmla="*/ 404 h 661"/>
                <a:gd name="T74" fmla="*/ 267 w 282"/>
                <a:gd name="T75" fmla="*/ 422 h 661"/>
                <a:gd name="T76" fmla="*/ 241 w 282"/>
                <a:gd name="T77" fmla="*/ 452 h 661"/>
                <a:gd name="T78" fmla="*/ 202 w 282"/>
                <a:gd name="T79" fmla="*/ 494 h 661"/>
                <a:gd name="T80" fmla="*/ 155 w 282"/>
                <a:gd name="T81" fmla="*/ 542 h 661"/>
                <a:gd name="T82" fmla="*/ 116 w 282"/>
                <a:gd name="T83" fmla="*/ 580 h 661"/>
                <a:gd name="T84" fmla="*/ 91 w 282"/>
                <a:gd name="T85" fmla="*/ 609 h 661"/>
                <a:gd name="T86" fmla="*/ 76 w 282"/>
                <a:gd name="T87" fmla="*/ 628 h 661"/>
                <a:gd name="T88" fmla="*/ 64 w 282"/>
                <a:gd name="T89" fmla="*/ 650 h 661"/>
                <a:gd name="T90" fmla="*/ 50 w 282"/>
                <a:gd name="T91" fmla="*/ 661 h 661"/>
                <a:gd name="T92" fmla="*/ 36 w 282"/>
                <a:gd name="T93" fmla="*/ 657 h 661"/>
                <a:gd name="T94" fmla="*/ 21 w 282"/>
                <a:gd name="T95" fmla="*/ 639 h 661"/>
                <a:gd name="T96" fmla="*/ 5 w 282"/>
                <a:gd name="T97" fmla="*/ 614 h 661"/>
                <a:gd name="T98" fmla="*/ 0 w 282"/>
                <a:gd name="T99" fmla="*/ 595 h 661"/>
                <a:gd name="T100" fmla="*/ 8 w 282"/>
                <a:gd name="T101" fmla="*/ 577 h 661"/>
                <a:gd name="T102" fmla="*/ 21 w 282"/>
                <a:gd name="T103" fmla="*/ 56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2" h="661">
                  <a:moveTo>
                    <a:pt x="21" y="560"/>
                  </a:moveTo>
                  <a:lnTo>
                    <a:pt x="23" y="557"/>
                  </a:lnTo>
                  <a:lnTo>
                    <a:pt x="25" y="555"/>
                  </a:lnTo>
                  <a:lnTo>
                    <a:pt x="28" y="551"/>
                  </a:lnTo>
                  <a:lnTo>
                    <a:pt x="29" y="546"/>
                  </a:lnTo>
                  <a:lnTo>
                    <a:pt x="32" y="541"/>
                  </a:lnTo>
                  <a:lnTo>
                    <a:pt x="33" y="535"/>
                  </a:lnTo>
                  <a:lnTo>
                    <a:pt x="36" y="528"/>
                  </a:lnTo>
                  <a:lnTo>
                    <a:pt x="37" y="521"/>
                  </a:lnTo>
                  <a:lnTo>
                    <a:pt x="39" y="513"/>
                  </a:lnTo>
                  <a:lnTo>
                    <a:pt x="41" y="505"/>
                  </a:lnTo>
                  <a:lnTo>
                    <a:pt x="43" y="497"/>
                  </a:lnTo>
                  <a:lnTo>
                    <a:pt x="46" y="487"/>
                  </a:lnTo>
                  <a:lnTo>
                    <a:pt x="47" y="477"/>
                  </a:lnTo>
                  <a:lnTo>
                    <a:pt x="48" y="466"/>
                  </a:lnTo>
                  <a:lnTo>
                    <a:pt x="50" y="455"/>
                  </a:lnTo>
                  <a:lnTo>
                    <a:pt x="51" y="444"/>
                  </a:lnTo>
                  <a:lnTo>
                    <a:pt x="54" y="397"/>
                  </a:lnTo>
                  <a:lnTo>
                    <a:pt x="57" y="350"/>
                  </a:lnTo>
                  <a:lnTo>
                    <a:pt x="58" y="304"/>
                  </a:lnTo>
                  <a:lnTo>
                    <a:pt x="59" y="282"/>
                  </a:lnTo>
                  <a:lnTo>
                    <a:pt x="59" y="260"/>
                  </a:lnTo>
                  <a:lnTo>
                    <a:pt x="58" y="249"/>
                  </a:lnTo>
                  <a:lnTo>
                    <a:pt x="58" y="239"/>
                  </a:lnTo>
                  <a:lnTo>
                    <a:pt x="57" y="229"/>
                  </a:lnTo>
                  <a:lnTo>
                    <a:pt x="57" y="220"/>
                  </a:lnTo>
                  <a:lnTo>
                    <a:pt x="57" y="210"/>
                  </a:lnTo>
                  <a:lnTo>
                    <a:pt x="57" y="202"/>
                  </a:lnTo>
                  <a:lnTo>
                    <a:pt x="55" y="193"/>
                  </a:lnTo>
                  <a:lnTo>
                    <a:pt x="55" y="185"/>
                  </a:lnTo>
                  <a:lnTo>
                    <a:pt x="55" y="177"/>
                  </a:lnTo>
                  <a:lnTo>
                    <a:pt x="55" y="170"/>
                  </a:lnTo>
                  <a:lnTo>
                    <a:pt x="55" y="163"/>
                  </a:lnTo>
                  <a:lnTo>
                    <a:pt x="55" y="156"/>
                  </a:lnTo>
                  <a:lnTo>
                    <a:pt x="55" y="151"/>
                  </a:lnTo>
                  <a:lnTo>
                    <a:pt x="55" y="145"/>
                  </a:lnTo>
                  <a:lnTo>
                    <a:pt x="55" y="139"/>
                  </a:lnTo>
                  <a:lnTo>
                    <a:pt x="55" y="135"/>
                  </a:lnTo>
                  <a:lnTo>
                    <a:pt x="55" y="119"/>
                  </a:lnTo>
                  <a:lnTo>
                    <a:pt x="55" y="103"/>
                  </a:lnTo>
                  <a:lnTo>
                    <a:pt x="54" y="88"/>
                  </a:lnTo>
                  <a:lnTo>
                    <a:pt x="51" y="72"/>
                  </a:lnTo>
                  <a:lnTo>
                    <a:pt x="48" y="59"/>
                  </a:lnTo>
                  <a:lnTo>
                    <a:pt x="46" y="48"/>
                  </a:lnTo>
                  <a:lnTo>
                    <a:pt x="41" y="36"/>
                  </a:lnTo>
                  <a:lnTo>
                    <a:pt x="39" y="31"/>
                  </a:lnTo>
                  <a:lnTo>
                    <a:pt x="36" y="26"/>
                  </a:lnTo>
                  <a:lnTo>
                    <a:pt x="32" y="22"/>
                  </a:lnTo>
                  <a:lnTo>
                    <a:pt x="29" y="18"/>
                  </a:lnTo>
                  <a:lnTo>
                    <a:pt x="28" y="13"/>
                  </a:lnTo>
                  <a:lnTo>
                    <a:pt x="28" y="11"/>
                  </a:lnTo>
                  <a:lnTo>
                    <a:pt x="28" y="8"/>
                  </a:lnTo>
                  <a:lnTo>
                    <a:pt x="29" y="5"/>
                  </a:lnTo>
                  <a:lnTo>
                    <a:pt x="32" y="2"/>
                  </a:lnTo>
                  <a:lnTo>
                    <a:pt x="36" y="1"/>
                  </a:lnTo>
                  <a:lnTo>
                    <a:pt x="40" y="0"/>
                  </a:lnTo>
                  <a:lnTo>
                    <a:pt x="46" y="0"/>
                  </a:lnTo>
                  <a:lnTo>
                    <a:pt x="51" y="0"/>
                  </a:lnTo>
                  <a:lnTo>
                    <a:pt x="57" y="1"/>
                  </a:lnTo>
                  <a:lnTo>
                    <a:pt x="64" y="2"/>
                  </a:lnTo>
                  <a:lnTo>
                    <a:pt x="72" y="5"/>
                  </a:lnTo>
                  <a:lnTo>
                    <a:pt x="80" y="9"/>
                  </a:lnTo>
                  <a:lnTo>
                    <a:pt x="90" y="13"/>
                  </a:lnTo>
                  <a:lnTo>
                    <a:pt x="98" y="19"/>
                  </a:lnTo>
                  <a:lnTo>
                    <a:pt x="105" y="25"/>
                  </a:lnTo>
                  <a:lnTo>
                    <a:pt x="111" y="30"/>
                  </a:lnTo>
                  <a:lnTo>
                    <a:pt x="116" y="36"/>
                  </a:lnTo>
                  <a:lnTo>
                    <a:pt x="119" y="38"/>
                  </a:lnTo>
                  <a:lnTo>
                    <a:pt x="122" y="43"/>
                  </a:lnTo>
                  <a:lnTo>
                    <a:pt x="125" y="45"/>
                  </a:lnTo>
                  <a:lnTo>
                    <a:pt x="125" y="47"/>
                  </a:lnTo>
                  <a:lnTo>
                    <a:pt x="125" y="48"/>
                  </a:lnTo>
                  <a:lnTo>
                    <a:pt x="125" y="49"/>
                  </a:lnTo>
                  <a:lnTo>
                    <a:pt x="125" y="51"/>
                  </a:lnTo>
                  <a:lnTo>
                    <a:pt x="123" y="54"/>
                  </a:lnTo>
                  <a:lnTo>
                    <a:pt x="123" y="56"/>
                  </a:lnTo>
                  <a:lnTo>
                    <a:pt x="123" y="61"/>
                  </a:lnTo>
                  <a:lnTo>
                    <a:pt x="123" y="63"/>
                  </a:lnTo>
                  <a:lnTo>
                    <a:pt x="122" y="67"/>
                  </a:lnTo>
                  <a:lnTo>
                    <a:pt x="122" y="72"/>
                  </a:lnTo>
                  <a:lnTo>
                    <a:pt x="120" y="77"/>
                  </a:lnTo>
                  <a:lnTo>
                    <a:pt x="120" y="83"/>
                  </a:lnTo>
                  <a:lnTo>
                    <a:pt x="119" y="88"/>
                  </a:lnTo>
                  <a:lnTo>
                    <a:pt x="118" y="101"/>
                  </a:lnTo>
                  <a:lnTo>
                    <a:pt x="116" y="113"/>
                  </a:lnTo>
                  <a:lnTo>
                    <a:pt x="115" y="121"/>
                  </a:lnTo>
                  <a:lnTo>
                    <a:pt x="113" y="130"/>
                  </a:lnTo>
                  <a:lnTo>
                    <a:pt x="113" y="138"/>
                  </a:lnTo>
                  <a:lnTo>
                    <a:pt x="112" y="148"/>
                  </a:lnTo>
                  <a:lnTo>
                    <a:pt x="111" y="159"/>
                  </a:lnTo>
                  <a:lnTo>
                    <a:pt x="109" y="170"/>
                  </a:lnTo>
                  <a:lnTo>
                    <a:pt x="108" y="182"/>
                  </a:lnTo>
                  <a:lnTo>
                    <a:pt x="108" y="195"/>
                  </a:lnTo>
                  <a:lnTo>
                    <a:pt x="107" y="209"/>
                  </a:lnTo>
                  <a:lnTo>
                    <a:pt x="107" y="224"/>
                  </a:lnTo>
                  <a:lnTo>
                    <a:pt x="105" y="239"/>
                  </a:lnTo>
                  <a:lnTo>
                    <a:pt x="104" y="254"/>
                  </a:lnTo>
                  <a:lnTo>
                    <a:pt x="104" y="271"/>
                  </a:lnTo>
                  <a:lnTo>
                    <a:pt x="102" y="289"/>
                  </a:lnTo>
                  <a:lnTo>
                    <a:pt x="102" y="307"/>
                  </a:lnTo>
                  <a:lnTo>
                    <a:pt x="101" y="326"/>
                  </a:lnTo>
                  <a:lnTo>
                    <a:pt x="101" y="346"/>
                  </a:lnTo>
                  <a:lnTo>
                    <a:pt x="100" y="364"/>
                  </a:lnTo>
                  <a:lnTo>
                    <a:pt x="100" y="380"/>
                  </a:lnTo>
                  <a:lnTo>
                    <a:pt x="100" y="395"/>
                  </a:lnTo>
                  <a:lnTo>
                    <a:pt x="98" y="409"/>
                  </a:lnTo>
                  <a:lnTo>
                    <a:pt x="98" y="423"/>
                  </a:lnTo>
                  <a:lnTo>
                    <a:pt x="98" y="436"/>
                  </a:lnTo>
                  <a:lnTo>
                    <a:pt x="98" y="445"/>
                  </a:lnTo>
                  <a:lnTo>
                    <a:pt x="98" y="455"/>
                  </a:lnTo>
                  <a:lnTo>
                    <a:pt x="98" y="463"/>
                  </a:lnTo>
                  <a:lnTo>
                    <a:pt x="98" y="472"/>
                  </a:lnTo>
                  <a:lnTo>
                    <a:pt x="100" y="477"/>
                  </a:lnTo>
                  <a:lnTo>
                    <a:pt x="100" y="483"/>
                  </a:lnTo>
                  <a:lnTo>
                    <a:pt x="100" y="485"/>
                  </a:lnTo>
                  <a:lnTo>
                    <a:pt x="101" y="488"/>
                  </a:lnTo>
                  <a:lnTo>
                    <a:pt x="101" y="490"/>
                  </a:lnTo>
                  <a:lnTo>
                    <a:pt x="104" y="491"/>
                  </a:lnTo>
                  <a:lnTo>
                    <a:pt x="107" y="491"/>
                  </a:lnTo>
                  <a:lnTo>
                    <a:pt x="111" y="491"/>
                  </a:lnTo>
                  <a:lnTo>
                    <a:pt x="113" y="490"/>
                  </a:lnTo>
                  <a:lnTo>
                    <a:pt x="116" y="490"/>
                  </a:lnTo>
                  <a:lnTo>
                    <a:pt x="120" y="488"/>
                  </a:lnTo>
                  <a:lnTo>
                    <a:pt x="125" y="487"/>
                  </a:lnTo>
                  <a:lnTo>
                    <a:pt x="129" y="485"/>
                  </a:lnTo>
                  <a:lnTo>
                    <a:pt x="133" y="483"/>
                  </a:lnTo>
                  <a:lnTo>
                    <a:pt x="138" y="481"/>
                  </a:lnTo>
                  <a:lnTo>
                    <a:pt x="143" y="479"/>
                  </a:lnTo>
                  <a:lnTo>
                    <a:pt x="149" y="476"/>
                  </a:lnTo>
                  <a:lnTo>
                    <a:pt x="155" y="473"/>
                  </a:lnTo>
                  <a:lnTo>
                    <a:pt x="177" y="461"/>
                  </a:lnTo>
                  <a:lnTo>
                    <a:pt x="188" y="454"/>
                  </a:lnTo>
                  <a:lnTo>
                    <a:pt x="198" y="447"/>
                  </a:lnTo>
                  <a:lnTo>
                    <a:pt x="209" y="441"/>
                  </a:lnTo>
                  <a:lnTo>
                    <a:pt x="219" y="434"/>
                  </a:lnTo>
                  <a:lnTo>
                    <a:pt x="227" y="426"/>
                  </a:lnTo>
                  <a:lnTo>
                    <a:pt x="235" y="419"/>
                  </a:lnTo>
                  <a:lnTo>
                    <a:pt x="244" y="412"/>
                  </a:lnTo>
                  <a:lnTo>
                    <a:pt x="252" y="408"/>
                  </a:lnTo>
                  <a:lnTo>
                    <a:pt x="259" y="404"/>
                  </a:lnTo>
                  <a:lnTo>
                    <a:pt x="264" y="400"/>
                  </a:lnTo>
                  <a:lnTo>
                    <a:pt x="270" y="398"/>
                  </a:lnTo>
                  <a:lnTo>
                    <a:pt x="275" y="397"/>
                  </a:lnTo>
                  <a:lnTo>
                    <a:pt x="278" y="397"/>
                  </a:lnTo>
                  <a:lnTo>
                    <a:pt x="282" y="398"/>
                  </a:lnTo>
                  <a:lnTo>
                    <a:pt x="282" y="398"/>
                  </a:lnTo>
                  <a:lnTo>
                    <a:pt x="282" y="401"/>
                  </a:lnTo>
                  <a:lnTo>
                    <a:pt x="281" y="404"/>
                  </a:lnTo>
                  <a:lnTo>
                    <a:pt x="278" y="407"/>
                  </a:lnTo>
                  <a:lnTo>
                    <a:pt x="275" y="411"/>
                  </a:lnTo>
                  <a:lnTo>
                    <a:pt x="271" y="416"/>
                  </a:lnTo>
                  <a:lnTo>
                    <a:pt x="267" y="422"/>
                  </a:lnTo>
                  <a:lnTo>
                    <a:pt x="262" y="429"/>
                  </a:lnTo>
                  <a:lnTo>
                    <a:pt x="256" y="436"/>
                  </a:lnTo>
                  <a:lnTo>
                    <a:pt x="248" y="444"/>
                  </a:lnTo>
                  <a:lnTo>
                    <a:pt x="241" y="452"/>
                  </a:lnTo>
                  <a:lnTo>
                    <a:pt x="232" y="462"/>
                  </a:lnTo>
                  <a:lnTo>
                    <a:pt x="223" y="472"/>
                  </a:lnTo>
                  <a:lnTo>
                    <a:pt x="213" y="483"/>
                  </a:lnTo>
                  <a:lnTo>
                    <a:pt x="202" y="494"/>
                  </a:lnTo>
                  <a:lnTo>
                    <a:pt x="190" y="506"/>
                  </a:lnTo>
                  <a:lnTo>
                    <a:pt x="177" y="519"/>
                  </a:lnTo>
                  <a:lnTo>
                    <a:pt x="166" y="531"/>
                  </a:lnTo>
                  <a:lnTo>
                    <a:pt x="155" y="542"/>
                  </a:lnTo>
                  <a:lnTo>
                    <a:pt x="144" y="552"/>
                  </a:lnTo>
                  <a:lnTo>
                    <a:pt x="134" y="562"/>
                  </a:lnTo>
                  <a:lnTo>
                    <a:pt x="125" y="571"/>
                  </a:lnTo>
                  <a:lnTo>
                    <a:pt x="116" y="580"/>
                  </a:lnTo>
                  <a:lnTo>
                    <a:pt x="109" y="588"/>
                  </a:lnTo>
                  <a:lnTo>
                    <a:pt x="102" y="596"/>
                  </a:lnTo>
                  <a:lnTo>
                    <a:pt x="97" y="603"/>
                  </a:lnTo>
                  <a:lnTo>
                    <a:pt x="91" y="609"/>
                  </a:lnTo>
                  <a:lnTo>
                    <a:pt x="86" y="614"/>
                  </a:lnTo>
                  <a:lnTo>
                    <a:pt x="82" y="620"/>
                  </a:lnTo>
                  <a:lnTo>
                    <a:pt x="79" y="624"/>
                  </a:lnTo>
                  <a:lnTo>
                    <a:pt x="76" y="628"/>
                  </a:lnTo>
                  <a:lnTo>
                    <a:pt x="75" y="632"/>
                  </a:lnTo>
                  <a:lnTo>
                    <a:pt x="71" y="639"/>
                  </a:lnTo>
                  <a:lnTo>
                    <a:pt x="66" y="645"/>
                  </a:lnTo>
                  <a:lnTo>
                    <a:pt x="64" y="650"/>
                  </a:lnTo>
                  <a:lnTo>
                    <a:pt x="59" y="654"/>
                  </a:lnTo>
                  <a:lnTo>
                    <a:pt x="57" y="657"/>
                  </a:lnTo>
                  <a:lnTo>
                    <a:pt x="54" y="660"/>
                  </a:lnTo>
                  <a:lnTo>
                    <a:pt x="50" y="661"/>
                  </a:lnTo>
                  <a:lnTo>
                    <a:pt x="47" y="661"/>
                  </a:lnTo>
                  <a:lnTo>
                    <a:pt x="43" y="661"/>
                  </a:lnTo>
                  <a:lnTo>
                    <a:pt x="40" y="660"/>
                  </a:lnTo>
                  <a:lnTo>
                    <a:pt x="36" y="657"/>
                  </a:lnTo>
                  <a:lnTo>
                    <a:pt x="32" y="654"/>
                  </a:lnTo>
                  <a:lnTo>
                    <a:pt x="29" y="650"/>
                  </a:lnTo>
                  <a:lnTo>
                    <a:pt x="25" y="645"/>
                  </a:lnTo>
                  <a:lnTo>
                    <a:pt x="21" y="639"/>
                  </a:lnTo>
                  <a:lnTo>
                    <a:pt x="17" y="632"/>
                  </a:lnTo>
                  <a:lnTo>
                    <a:pt x="12" y="625"/>
                  </a:lnTo>
                  <a:lnTo>
                    <a:pt x="10" y="620"/>
                  </a:lnTo>
                  <a:lnTo>
                    <a:pt x="5" y="614"/>
                  </a:lnTo>
                  <a:lnTo>
                    <a:pt x="3" y="609"/>
                  </a:lnTo>
                  <a:lnTo>
                    <a:pt x="1" y="604"/>
                  </a:lnTo>
                  <a:lnTo>
                    <a:pt x="0" y="599"/>
                  </a:lnTo>
                  <a:lnTo>
                    <a:pt x="0" y="595"/>
                  </a:lnTo>
                  <a:lnTo>
                    <a:pt x="1" y="589"/>
                  </a:lnTo>
                  <a:lnTo>
                    <a:pt x="4" y="584"/>
                  </a:lnTo>
                  <a:lnTo>
                    <a:pt x="5" y="581"/>
                  </a:lnTo>
                  <a:lnTo>
                    <a:pt x="8" y="577"/>
                  </a:lnTo>
                  <a:lnTo>
                    <a:pt x="11" y="573"/>
                  </a:lnTo>
                  <a:lnTo>
                    <a:pt x="14" y="570"/>
                  </a:lnTo>
                  <a:lnTo>
                    <a:pt x="17" y="566"/>
                  </a:lnTo>
                  <a:lnTo>
                    <a:pt x="21" y="560"/>
                  </a:lnTo>
                  <a:lnTo>
                    <a:pt x="21" y="560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61"/>
            <p:cNvSpPr/>
            <p:nvPr/>
          </p:nvSpPr>
          <p:spPr bwMode="auto">
            <a:xfrm>
              <a:off x="3833813" y="785813"/>
              <a:ext cx="352425" cy="608013"/>
            </a:xfrm>
            <a:custGeom>
              <a:avLst/>
              <a:gdLst>
                <a:gd name="T0" fmla="*/ 440 w 443"/>
                <a:gd name="T1" fmla="*/ 678 h 767"/>
                <a:gd name="T2" fmla="*/ 442 w 443"/>
                <a:gd name="T3" fmla="*/ 694 h 767"/>
                <a:gd name="T4" fmla="*/ 433 w 443"/>
                <a:gd name="T5" fmla="*/ 708 h 767"/>
                <a:gd name="T6" fmla="*/ 404 w 443"/>
                <a:gd name="T7" fmla="*/ 727 h 767"/>
                <a:gd name="T8" fmla="*/ 355 w 443"/>
                <a:gd name="T9" fmla="*/ 750 h 767"/>
                <a:gd name="T10" fmla="*/ 281 w 443"/>
                <a:gd name="T11" fmla="*/ 764 h 767"/>
                <a:gd name="T12" fmla="*/ 193 w 443"/>
                <a:gd name="T13" fmla="*/ 766 h 767"/>
                <a:gd name="T14" fmla="*/ 123 w 443"/>
                <a:gd name="T15" fmla="*/ 755 h 767"/>
                <a:gd name="T16" fmla="*/ 93 w 443"/>
                <a:gd name="T17" fmla="*/ 741 h 767"/>
                <a:gd name="T18" fmla="*/ 63 w 443"/>
                <a:gd name="T19" fmla="*/ 716 h 767"/>
                <a:gd name="T20" fmla="*/ 32 w 443"/>
                <a:gd name="T21" fmla="*/ 672 h 767"/>
                <a:gd name="T22" fmla="*/ 22 w 443"/>
                <a:gd name="T23" fmla="*/ 644 h 767"/>
                <a:gd name="T24" fmla="*/ 17 w 443"/>
                <a:gd name="T25" fmla="*/ 608 h 767"/>
                <a:gd name="T26" fmla="*/ 11 w 443"/>
                <a:gd name="T27" fmla="*/ 562 h 767"/>
                <a:gd name="T28" fmla="*/ 9 w 443"/>
                <a:gd name="T29" fmla="*/ 507 h 767"/>
                <a:gd name="T30" fmla="*/ 9 w 443"/>
                <a:gd name="T31" fmla="*/ 440 h 767"/>
                <a:gd name="T32" fmla="*/ 9 w 443"/>
                <a:gd name="T33" fmla="*/ 366 h 767"/>
                <a:gd name="T34" fmla="*/ 10 w 443"/>
                <a:gd name="T35" fmla="*/ 291 h 767"/>
                <a:gd name="T36" fmla="*/ 13 w 443"/>
                <a:gd name="T37" fmla="*/ 227 h 767"/>
                <a:gd name="T38" fmla="*/ 14 w 443"/>
                <a:gd name="T39" fmla="*/ 176 h 767"/>
                <a:gd name="T40" fmla="*/ 15 w 443"/>
                <a:gd name="T41" fmla="*/ 136 h 767"/>
                <a:gd name="T42" fmla="*/ 15 w 443"/>
                <a:gd name="T43" fmla="*/ 105 h 767"/>
                <a:gd name="T44" fmla="*/ 17 w 443"/>
                <a:gd name="T45" fmla="*/ 86 h 767"/>
                <a:gd name="T46" fmla="*/ 14 w 443"/>
                <a:gd name="T47" fmla="*/ 60 h 767"/>
                <a:gd name="T48" fmla="*/ 4 w 443"/>
                <a:gd name="T49" fmla="*/ 31 h 767"/>
                <a:gd name="T50" fmla="*/ 0 w 443"/>
                <a:gd name="T51" fmla="*/ 11 h 767"/>
                <a:gd name="T52" fmla="*/ 15 w 443"/>
                <a:gd name="T53" fmla="*/ 0 h 767"/>
                <a:gd name="T54" fmla="*/ 39 w 443"/>
                <a:gd name="T55" fmla="*/ 10 h 767"/>
                <a:gd name="T56" fmla="*/ 63 w 443"/>
                <a:gd name="T57" fmla="*/ 31 h 767"/>
                <a:gd name="T58" fmla="*/ 89 w 443"/>
                <a:gd name="T59" fmla="*/ 60 h 767"/>
                <a:gd name="T60" fmla="*/ 92 w 443"/>
                <a:gd name="T61" fmla="*/ 79 h 767"/>
                <a:gd name="T62" fmla="*/ 87 w 443"/>
                <a:gd name="T63" fmla="*/ 107 h 767"/>
                <a:gd name="T64" fmla="*/ 79 w 443"/>
                <a:gd name="T65" fmla="*/ 139 h 767"/>
                <a:gd name="T66" fmla="*/ 71 w 443"/>
                <a:gd name="T67" fmla="*/ 186 h 767"/>
                <a:gd name="T68" fmla="*/ 64 w 443"/>
                <a:gd name="T69" fmla="*/ 251 h 767"/>
                <a:gd name="T70" fmla="*/ 58 w 443"/>
                <a:gd name="T71" fmla="*/ 332 h 767"/>
                <a:gd name="T72" fmla="*/ 53 w 443"/>
                <a:gd name="T73" fmla="*/ 414 h 767"/>
                <a:gd name="T74" fmla="*/ 50 w 443"/>
                <a:gd name="T75" fmla="*/ 476 h 767"/>
                <a:gd name="T76" fmla="*/ 50 w 443"/>
                <a:gd name="T77" fmla="*/ 522 h 767"/>
                <a:gd name="T78" fmla="*/ 61 w 443"/>
                <a:gd name="T79" fmla="*/ 598 h 767"/>
                <a:gd name="T80" fmla="*/ 85 w 443"/>
                <a:gd name="T81" fmla="*/ 658 h 767"/>
                <a:gd name="T82" fmla="*/ 125 w 443"/>
                <a:gd name="T83" fmla="*/ 687 h 767"/>
                <a:gd name="T84" fmla="*/ 176 w 443"/>
                <a:gd name="T85" fmla="*/ 699 h 767"/>
                <a:gd name="T86" fmla="*/ 237 w 443"/>
                <a:gd name="T87" fmla="*/ 698 h 767"/>
                <a:gd name="T88" fmla="*/ 299 w 443"/>
                <a:gd name="T89" fmla="*/ 690 h 767"/>
                <a:gd name="T90" fmla="*/ 337 w 443"/>
                <a:gd name="T91" fmla="*/ 674 h 767"/>
                <a:gd name="T92" fmla="*/ 353 w 443"/>
                <a:gd name="T93" fmla="*/ 659 h 767"/>
                <a:gd name="T94" fmla="*/ 361 w 443"/>
                <a:gd name="T95" fmla="*/ 636 h 767"/>
                <a:gd name="T96" fmla="*/ 370 w 443"/>
                <a:gd name="T97" fmla="*/ 597 h 767"/>
                <a:gd name="T98" fmla="*/ 375 w 443"/>
                <a:gd name="T99" fmla="*/ 547 h 767"/>
                <a:gd name="T100" fmla="*/ 381 w 443"/>
                <a:gd name="T101" fmla="*/ 510 h 767"/>
                <a:gd name="T102" fmla="*/ 388 w 443"/>
                <a:gd name="T103" fmla="*/ 487 h 767"/>
                <a:gd name="T104" fmla="*/ 393 w 443"/>
                <a:gd name="T105" fmla="*/ 483 h 767"/>
                <a:gd name="T106" fmla="*/ 399 w 443"/>
                <a:gd name="T107" fmla="*/ 493 h 767"/>
                <a:gd name="T108" fmla="*/ 404 w 443"/>
                <a:gd name="T109" fmla="*/ 518 h 767"/>
                <a:gd name="T110" fmla="*/ 409 w 443"/>
                <a:gd name="T111" fmla="*/ 558 h 767"/>
                <a:gd name="T112" fmla="*/ 413 w 443"/>
                <a:gd name="T113" fmla="*/ 602 h 767"/>
                <a:gd name="T114" fmla="*/ 421 w 443"/>
                <a:gd name="T115" fmla="*/ 637 h 767"/>
                <a:gd name="T116" fmla="*/ 432 w 443"/>
                <a:gd name="T117" fmla="*/ 666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3" h="767">
                  <a:moveTo>
                    <a:pt x="432" y="666"/>
                  </a:moveTo>
                  <a:lnTo>
                    <a:pt x="435" y="670"/>
                  </a:lnTo>
                  <a:lnTo>
                    <a:pt x="436" y="673"/>
                  </a:lnTo>
                  <a:lnTo>
                    <a:pt x="439" y="676"/>
                  </a:lnTo>
                  <a:lnTo>
                    <a:pt x="440" y="678"/>
                  </a:lnTo>
                  <a:lnTo>
                    <a:pt x="442" y="681"/>
                  </a:lnTo>
                  <a:lnTo>
                    <a:pt x="442" y="685"/>
                  </a:lnTo>
                  <a:lnTo>
                    <a:pt x="443" y="688"/>
                  </a:lnTo>
                  <a:lnTo>
                    <a:pt x="443" y="691"/>
                  </a:lnTo>
                  <a:lnTo>
                    <a:pt x="442" y="694"/>
                  </a:lnTo>
                  <a:lnTo>
                    <a:pt x="442" y="696"/>
                  </a:lnTo>
                  <a:lnTo>
                    <a:pt x="440" y="699"/>
                  </a:lnTo>
                  <a:lnTo>
                    <a:pt x="439" y="702"/>
                  </a:lnTo>
                  <a:lnTo>
                    <a:pt x="436" y="705"/>
                  </a:lnTo>
                  <a:lnTo>
                    <a:pt x="433" y="708"/>
                  </a:lnTo>
                  <a:lnTo>
                    <a:pt x="431" y="710"/>
                  </a:lnTo>
                  <a:lnTo>
                    <a:pt x="428" y="712"/>
                  </a:lnTo>
                  <a:lnTo>
                    <a:pt x="421" y="717"/>
                  </a:lnTo>
                  <a:lnTo>
                    <a:pt x="413" y="721"/>
                  </a:lnTo>
                  <a:lnTo>
                    <a:pt x="404" y="727"/>
                  </a:lnTo>
                  <a:lnTo>
                    <a:pt x="396" y="731"/>
                  </a:lnTo>
                  <a:lnTo>
                    <a:pt x="386" y="735"/>
                  </a:lnTo>
                  <a:lnTo>
                    <a:pt x="377" y="741"/>
                  </a:lnTo>
                  <a:lnTo>
                    <a:pt x="366" y="745"/>
                  </a:lnTo>
                  <a:lnTo>
                    <a:pt x="355" y="750"/>
                  </a:lnTo>
                  <a:lnTo>
                    <a:pt x="342" y="755"/>
                  </a:lnTo>
                  <a:lnTo>
                    <a:pt x="327" y="757"/>
                  </a:lnTo>
                  <a:lnTo>
                    <a:pt x="313" y="760"/>
                  </a:lnTo>
                  <a:lnTo>
                    <a:pt x="296" y="763"/>
                  </a:lnTo>
                  <a:lnTo>
                    <a:pt x="281" y="764"/>
                  </a:lnTo>
                  <a:lnTo>
                    <a:pt x="265" y="766"/>
                  </a:lnTo>
                  <a:lnTo>
                    <a:pt x="247" y="767"/>
                  </a:lnTo>
                  <a:lnTo>
                    <a:pt x="227" y="767"/>
                  </a:lnTo>
                  <a:lnTo>
                    <a:pt x="209" y="767"/>
                  </a:lnTo>
                  <a:lnTo>
                    <a:pt x="193" y="766"/>
                  </a:lnTo>
                  <a:lnTo>
                    <a:pt x="176" y="764"/>
                  </a:lnTo>
                  <a:lnTo>
                    <a:pt x="162" y="763"/>
                  </a:lnTo>
                  <a:lnTo>
                    <a:pt x="148" y="760"/>
                  </a:lnTo>
                  <a:lnTo>
                    <a:pt x="134" y="757"/>
                  </a:lnTo>
                  <a:lnTo>
                    <a:pt x="123" y="755"/>
                  </a:lnTo>
                  <a:lnTo>
                    <a:pt x="112" y="750"/>
                  </a:lnTo>
                  <a:lnTo>
                    <a:pt x="108" y="748"/>
                  </a:lnTo>
                  <a:lnTo>
                    <a:pt x="103" y="746"/>
                  </a:lnTo>
                  <a:lnTo>
                    <a:pt x="97" y="743"/>
                  </a:lnTo>
                  <a:lnTo>
                    <a:pt x="93" y="741"/>
                  </a:lnTo>
                  <a:lnTo>
                    <a:pt x="87" y="737"/>
                  </a:lnTo>
                  <a:lnTo>
                    <a:pt x="82" y="734"/>
                  </a:lnTo>
                  <a:lnTo>
                    <a:pt x="78" y="730"/>
                  </a:lnTo>
                  <a:lnTo>
                    <a:pt x="72" y="726"/>
                  </a:lnTo>
                  <a:lnTo>
                    <a:pt x="63" y="716"/>
                  </a:lnTo>
                  <a:lnTo>
                    <a:pt x="53" y="705"/>
                  </a:lnTo>
                  <a:lnTo>
                    <a:pt x="45" y="692"/>
                  </a:lnTo>
                  <a:lnTo>
                    <a:pt x="36" y="678"/>
                  </a:lnTo>
                  <a:lnTo>
                    <a:pt x="33" y="676"/>
                  </a:lnTo>
                  <a:lnTo>
                    <a:pt x="32" y="672"/>
                  </a:lnTo>
                  <a:lnTo>
                    <a:pt x="29" y="666"/>
                  </a:lnTo>
                  <a:lnTo>
                    <a:pt x="28" y="662"/>
                  </a:lnTo>
                  <a:lnTo>
                    <a:pt x="27" y="656"/>
                  </a:lnTo>
                  <a:lnTo>
                    <a:pt x="24" y="651"/>
                  </a:lnTo>
                  <a:lnTo>
                    <a:pt x="22" y="644"/>
                  </a:lnTo>
                  <a:lnTo>
                    <a:pt x="21" y="638"/>
                  </a:lnTo>
                  <a:lnTo>
                    <a:pt x="20" y="631"/>
                  </a:lnTo>
                  <a:lnTo>
                    <a:pt x="18" y="624"/>
                  </a:lnTo>
                  <a:lnTo>
                    <a:pt x="17" y="616"/>
                  </a:lnTo>
                  <a:lnTo>
                    <a:pt x="17" y="608"/>
                  </a:lnTo>
                  <a:lnTo>
                    <a:pt x="15" y="600"/>
                  </a:lnTo>
                  <a:lnTo>
                    <a:pt x="14" y="591"/>
                  </a:lnTo>
                  <a:lnTo>
                    <a:pt x="13" y="582"/>
                  </a:lnTo>
                  <a:lnTo>
                    <a:pt x="13" y="572"/>
                  </a:lnTo>
                  <a:lnTo>
                    <a:pt x="11" y="562"/>
                  </a:lnTo>
                  <a:lnTo>
                    <a:pt x="11" y="552"/>
                  </a:lnTo>
                  <a:lnTo>
                    <a:pt x="10" y="541"/>
                  </a:lnTo>
                  <a:lnTo>
                    <a:pt x="10" y="530"/>
                  </a:lnTo>
                  <a:lnTo>
                    <a:pt x="9" y="518"/>
                  </a:lnTo>
                  <a:lnTo>
                    <a:pt x="9" y="507"/>
                  </a:lnTo>
                  <a:lnTo>
                    <a:pt x="9" y="494"/>
                  </a:lnTo>
                  <a:lnTo>
                    <a:pt x="9" y="482"/>
                  </a:lnTo>
                  <a:lnTo>
                    <a:pt x="9" y="468"/>
                  </a:lnTo>
                  <a:lnTo>
                    <a:pt x="9" y="454"/>
                  </a:lnTo>
                  <a:lnTo>
                    <a:pt x="9" y="440"/>
                  </a:lnTo>
                  <a:lnTo>
                    <a:pt x="9" y="427"/>
                  </a:lnTo>
                  <a:lnTo>
                    <a:pt x="9" y="411"/>
                  </a:lnTo>
                  <a:lnTo>
                    <a:pt x="9" y="397"/>
                  </a:lnTo>
                  <a:lnTo>
                    <a:pt x="9" y="381"/>
                  </a:lnTo>
                  <a:lnTo>
                    <a:pt x="9" y="366"/>
                  </a:lnTo>
                  <a:lnTo>
                    <a:pt x="9" y="349"/>
                  </a:lnTo>
                  <a:lnTo>
                    <a:pt x="10" y="334"/>
                  </a:lnTo>
                  <a:lnTo>
                    <a:pt x="10" y="320"/>
                  </a:lnTo>
                  <a:lnTo>
                    <a:pt x="10" y="305"/>
                  </a:lnTo>
                  <a:lnTo>
                    <a:pt x="10" y="291"/>
                  </a:lnTo>
                  <a:lnTo>
                    <a:pt x="11" y="277"/>
                  </a:lnTo>
                  <a:lnTo>
                    <a:pt x="11" y="265"/>
                  </a:lnTo>
                  <a:lnTo>
                    <a:pt x="11" y="252"/>
                  </a:lnTo>
                  <a:lnTo>
                    <a:pt x="11" y="240"/>
                  </a:lnTo>
                  <a:lnTo>
                    <a:pt x="13" y="227"/>
                  </a:lnTo>
                  <a:lnTo>
                    <a:pt x="13" y="216"/>
                  </a:lnTo>
                  <a:lnTo>
                    <a:pt x="13" y="206"/>
                  </a:lnTo>
                  <a:lnTo>
                    <a:pt x="13" y="195"/>
                  </a:lnTo>
                  <a:lnTo>
                    <a:pt x="14" y="186"/>
                  </a:lnTo>
                  <a:lnTo>
                    <a:pt x="14" y="176"/>
                  </a:lnTo>
                  <a:lnTo>
                    <a:pt x="14" y="168"/>
                  </a:lnTo>
                  <a:lnTo>
                    <a:pt x="14" y="158"/>
                  </a:lnTo>
                  <a:lnTo>
                    <a:pt x="14" y="150"/>
                  </a:lnTo>
                  <a:lnTo>
                    <a:pt x="14" y="143"/>
                  </a:lnTo>
                  <a:lnTo>
                    <a:pt x="15" y="136"/>
                  </a:lnTo>
                  <a:lnTo>
                    <a:pt x="15" y="129"/>
                  </a:lnTo>
                  <a:lnTo>
                    <a:pt x="15" y="122"/>
                  </a:lnTo>
                  <a:lnTo>
                    <a:pt x="15" y="117"/>
                  </a:lnTo>
                  <a:lnTo>
                    <a:pt x="15" y="111"/>
                  </a:lnTo>
                  <a:lnTo>
                    <a:pt x="15" y="105"/>
                  </a:lnTo>
                  <a:lnTo>
                    <a:pt x="15" y="101"/>
                  </a:lnTo>
                  <a:lnTo>
                    <a:pt x="15" y="96"/>
                  </a:lnTo>
                  <a:lnTo>
                    <a:pt x="17" y="93"/>
                  </a:lnTo>
                  <a:lnTo>
                    <a:pt x="17" y="89"/>
                  </a:lnTo>
                  <a:lnTo>
                    <a:pt x="17" y="86"/>
                  </a:lnTo>
                  <a:lnTo>
                    <a:pt x="17" y="83"/>
                  </a:lnTo>
                  <a:lnTo>
                    <a:pt x="17" y="82"/>
                  </a:lnTo>
                  <a:lnTo>
                    <a:pt x="17" y="74"/>
                  </a:lnTo>
                  <a:lnTo>
                    <a:pt x="15" y="67"/>
                  </a:lnTo>
                  <a:lnTo>
                    <a:pt x="14" y="60"/>
                  </a:lnTo>
                  <a:lnTo>
                    <a:pt x="14" y="53"/>
                  </a:lnTo>
                  <a:lnTo>
                    <a:pt x="11" y="47"/>
                  </a:lnTo>
                  <a:lnTo>
                    <a:pt x="10" y="42"/>
                  </a:lnTo>
                  <a:lnTo>
                    <a:pt x="7" y="36"/>
                  </a:lnTo>
                  <a:lnTo>
                    <a:pt x="4" y="31"/>
                  </a:lnTo>
                  <a:lnTo>
                    <a:pt x="3" y="27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2" y="9"/>
                  </a:lnTo>
                  <a:lnTo>
                    <a:pt x="4" y="6"/>
                  </a:lnTo>
                  <a:lnTo>
                    <a:pt x="9" y="2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7" y="3"/>
                  </a:lnTo>
                  <a:lnTo>
                    <a:pt x="32" y="6"/>
                  </a:lnTo>
                  <a:lnTo>
                    <a:pt x="36" y="9"/>
                  </a:lnTo>
                  <a:lnTo>
                    <a:pt x="39" y="10"/>
                  </a:lnTo>
                  <a:lnTo>
                    <a:pt x="43" y="13"/>
                  </a:lnTo>
                  <a:lnTo>
                    <a:pt x="47" y="15"/>
                  </a:lnTo>
                  <a:lnTo>
                    <a:pt x="50" y="20"/>
                  </a:lnTo>
                  <a:lnTo>
                    <a:pt x="54" y="22"/>
                  </a:lnTo>
                  <a:lnTo>
                    <a:pt x="63" y="31"/>
                  </a:lnTo>
                  <a:lnTo>
                    <a:pt x="69" y="38"/>
                  </a:lnTo>
                  <a:lnTo>
                    <a:pt x="76" y="45"/>
                  </a:lnTo>
                  <a:lnTo>
                    <a:pt x="82" y="50"/>
                  </a:lnTo>
                  <a:lnTo>
                    <a:pt x="86" y="56"/>
                  </a:lnTo>
                  <a:lnTo>
                    <a:pt x="89" y="60"/>
                  </a:lnTo>
                  <a:lnTo>
                    <a:pt x="92" y="63"/>
                  </a:lnTo>
                  <a:lnTo>
                    <a:pt x="93" y="65"/>
                  </a:lnTo>
                  <a:lnTo>
                    <a:pt x="93" y="68"/>
                  </a:lnTo>
                  <a:lnTo>
                    <a:pt x="93" y="74"/>
                  </a:lnTo>
                  <a:lnTo>
                    <a:pt x="92" y="79"/>
                  </a:lnTo>
                  <a:lnTo>
                    <a:pt x="90" y="87"/>
                  </a:lnTo>
                  <a:lnTo>
                    <a:pt x="90" y="92"/>
                  </a:lnTo>
                  <a:lnTo>
                    <a:pt x="89" y="96"/>
                  </a:lnTo>
                  <a:lnTo>
                    <a:pt x="87" y="101"/>
                  </a:lnTo>
                  <a:lnTo>
                    <a:pt x="87" y="107"/>
                  </a:lnTo>
                  <a:lnTo>
                    <a:pt x="86" y="112"/>
                  </a:lnTo>
                  <a:lnTo>
                    <a:pt x="85" y="118"/>
                  </a:lnTo>
                  <a:lnTo>
                    <a:pt x="83" y="125"/>
                  </a:lnTo>
                  <a:lnTo>
                    <a:pt x="82" y="132"/>
                  </a:lnTo>
                  <a:lnTo>
                    <a:pt x="79" y="139"/>
                  </a:lnTo>
                  <a:lnTo>
                    <a:pt x="78" y="147"/>
                  </a:lnTo>
                  <a:lnTo>
                    <a:pt x="76" y="155"/>
                  </a:lnTo>
                  <a:lnTo>
                    <a:pt x="74" y="165"/>
                  </a:lnTo>
                  <a:lnTo>
                    <a:pt x="72" y="176"/>
                  </a:lnTo>
                  <a:lnTo>
                    <a:pt x="71" y="186"/>
                  </a:lnTo>
                  <a:lnTo>
                    <a:pt x="69" y="198"/>
                  </a:lnTo>
                  <a:lnTo>
                    <a:pt x="68" y="209"/>
                  </a:lnTo>
                  <a:lnTo>
                    <a:pt x="67" y="223"/>
                  </a:lnTo>
                  <a:lnTo>
                    <a:pt x="65" y="237"/>
                  </a:lnTo>
                  <a:lnTo>
                    <a:pt x="64" y="251"/>
                  </a:lnTo>
                  <a:lnTo>
                    <a:pt x="63" y="266"/>
                  </a:lnTo>
                  <a:lnTo>
                    <a:pt x="61" y="281"/>
                  </a:lnTo>
                  <a:lnTo>
                    <a:pt x="60" y="298"/>
                  </a:lnTo>
                  <a:lnTo>
                    <a:pt x="60" y="314"/>
                  </a:lnTo>
                  <a:lnTo>
                    <a:pt x="58" y="332"/>
                  </a:lnTo>
                  <a:lnTo>
                    <a:pt x="57" y="349"/>
                  </a:lnTo>
                  <a:lnTo>
                    <a:pt x="56" y="367"/>
                  </a:lnTo>
                  <a:lnTo>
                    <a:pt x="54" y="384"/>
                  </a:lnTo>
                  <a:lnTo>
                    <a:pt x="54" y="399"/>
                  </a:lnTo>
                  <a:lnTo>
                    <a:pt x="53" y="414"/>
                  </a:lnTo>
                  <a:lnTo>
                    <a:pt x="51" y="428"/>
                  </a:lnTo>
                  <a:lnTo>
                    <a:pt x="51" y="440"/>
                  </a:lnTo>
                  <a:lnTo>
                    <a:pt x="50" y="454"/>
                  </a:lnTo>
                  <a:lnTo>
                    <a:pt x="50" y="465"/>
                  </a:lnTo>
                  <a:lnTo>
                    <a:pt x="50" y="476"/>
                  </a:lnTo>
                  <a:lnTo>
                    <a:pt x="50" y="487"/>
                  </a:lnTo>
                  <a:lnTo>
                    <a:pt x="50" y="497"/>
                  </a:lnTo>
                  <a:lnTo>
                    <a:pt x="50" y="507"/>
                  </a:lnTo>
                  <a:lnTo>
                    <a:pt x="50" y="514"/>
                  </a:lnTo>
                  <a:lnTo>
                    <a:pt x="50" y="522"/>
                  </a:lnTo>
                  <a:lnTo>
                    <a:pt x="51" y="529"/>
                  </a:lnTo>
                  <a:lnTo>
                    <a:pt x="53" y="541"/>
                  </a:lnTo>
                  <a:lnTo>
                    <a:pt x="54" y="552"/>
                  </a:lnTo>
                  <a:lnTo>
                    <a:pt x="57" y="576"/>
                  </a:lnTo>
                  <a:lnTo>
                    <a:pt x="61" y="598"/>
                  </a:lnTo>
                  <a:lnTo>
                    <a:pt x="67" y="620"/>
                  </a:lnTo>
                  <a:lnTo>
                    <a:pt x="69" y="631"/>
                  </a:lnTo>
                  <a:lnTo>
                    <a:pt x="74" y="641"/>
                  </a:lnTo>
                  <a:lnTo>
                    <a:pt x="78" y="649"/>
                  </a:lnTo>
                  <a:lnTo>
                    <a:pt x="85" y="658"/>
                  </a:lnTo>
                  <a:lnTo>
                    <a:pt x="90" y="666"/>
                  </a:lnTo>
                  <a:lnTo>
                    <a:pt x="99" y="672"/>
                  </a:lnTo>
                  <a:lnTo>
                    <a:pt x="107" y="678"/>
                  </a:lnTo>
                  <a:lnTo>
                    <a:pt x="117" y="683"/>
                  </a:lnTo>
                  <a:lnTo>
                    <a:pt x="125" y="687"/>
                  </a:lnTo>
                  <a:lnTo>
                    <a:pt x="134" y="691"/>
                  </a:lnTo>
                  <a:lnTo>
                    <a:pt x="144" y="694"/>
                  </a:lnTo>
                  <a:lnTo>
                    <a:pt x="154" y="696"/>
                  </a:lnTo>
                  <a:lnTo>
                    <a:pt x="165" y="698"/>
                  </a:lnTo>
                  <a:lnTo>
                    <a:pt x="176" y="699"/>
                  </a:lnTo>
                  <a:lnTo>
                    <a:pt x="188" y="699"/>
                  </a:lnTo>
                  <a:lnTo>
                    <a:pt x="201" y="699"/>
                  </a:lnTo>
                  <a:lnTo>
                    <a:pt x="213" y="699"/>
                  </a:lnTo>
                  <a:lnTo>
                    <a:pt x="226" y="699"/>
                  </a:lnTo>
                  <a:lnTo>
                    <a:pt x="237" y="698"/>
                  </a:lnTo>
                  <a:lnTo>
                    <a:pt x="248" y="698"/>
                  </a:lnTo>
                  <a:lnTo>
                    <a:pt x="259" y="696"/>
                  </a:lnTo>
                  <a:lnTo>
                    <a:pt x="269" y="695"/>
                  </a:lnTo>
                  <a:lnTo>
                    <a:pt x="290" y="691"/>
                  </a:lnTo>
                  <a:lnTo>
                    <a:pt x="299" y="690"/>
                  </a:lnTo>
                  <a:lnTo>
                    <a:pt x="307" y="687"/>
                  </a:lnTo>
                  <a:lnTo>
                    <a:pt x="316" y="685"/>
                  </a:lnTo>
                  <a:lnTo>
                    <a:pt x="324" y="683"/>
                  </a:lnTo>
                  <a:lnTo>
                    <a:pt x="331" y="678"/>
                  </a:lnTo>
                  <a:lnTo>
                    <a:pt x="337" y="674"/>
                  </a:lnTo>
                  <a:lnTo>
                    <a:pt x="342" y="670"/>
                  </a:lnTo>
                  <a:lnTo>
                    <a:pt x="348" y="666"/>
                  </a:lnTo>
                  <a:lnTo>
                    <a:pt x="349" y="665"/>
                  </a:lnTo>
                  <a:lnTo>
                    <a:pt x="352" y="662"/>
                  </a:lnTo>
                  <a:lnTo>
                    <a:pt x="353" y="659"/>
                  </a:lnTo>
                  <a:lnTo>
                    <a:pt x="355" y="655"/>
                  </a:lnTo>
                  <a:lnTo>
                    <a:pt x="357" y="651"/>
                  </a:lnTo>
                  <a:lnTo>
                    <a:pt x="359" y="647"/>
                  </a:lnTo>
                  <a:lnTo>
                    <a:pt x="360" y="641"/>
                  </a:lnTo>
                  <a:lnTo>
                    <a:pt x="361" y="636"/>
                  </a:lnTo>
                  <a:lnTo>
                    <a:pt x="364" y="629"/>
                  </a:lnTo>
                  <a:lnTo>
                    <a:pt x="366" y="622"/>
                  </a:lnTo>
                  <a:lnTo>
                    <a:pt x="367" y="613"/>
                  </a:lnTo>
                  <a:lnTo>
                    <a:pt x="368" y="605"/>
                  </a:lnTo>
                  <a:lnTo>
                    <a:pt x="370" y="597"/>
                  </a:lnTo>
                  <a:lnTo>
                    <a:pt x="371" y="587"/>
                  </a:lnTo>
                  <a:lnTo>
                    <a:pt x="373" y="576"/>
                  </a:lnTo>
                  <a:lnTo>
                    <a:pt x="374" y="566"/>
                  </a:lnTo>
                  <a:lnTo>
                    <a:pt x="375" y="557"/>
                  </a:lnTo>
                  <a:lnTo>
                    <a:pt x="375" y="547"/>
                  </a:lnTo>
                  <a:lnTo>
                    <a:pt x="377" y="539"/>
                  </a:lnTo>
                  <a:lnTo>
                    <a:pt x="378" y="530"/>
                  </a:lnTo>
                  <a:lnTo>
                    <a:pt x="378" y="522"/>
                  </a:lnTo>
                  <a:lnTo>
                    <a:pt x="379" y="515"/>
                  </a:lnTo>
                  <a:lnTo>
                    <a:pt x="381" y="510"/>
                  </a:lnTo>
                  <a:lnTo>
                    <a:pt x="382" y="504"/>
                  </a:lnTo>
                  <a:lnTo>
                    <a:pt x="384" y="499"/>
                  </a:lnTo>
                  <a:lnTo>
                    <a:pt x="385" y="494"/>
                  </a:lnTo>
                  <a:lnTo>
                    <a:pt x="386" y="490"/>
                  </a:lnTo>
                  <a:lnTo>
                    <a:pt x="388" y="487"/>
                  </a:lnTo>
                  <a:lnTo>
                    <a:pt x="389" y="486"/>
                  </a:lnTo>
                  <a:lnTo>
                    <a:pt x="391" y="483"/>
                  </a:lnTo>
                  <a:lnTo>
                    <a:pt x="392" y="483"/>
                  </a:lnTo>
                  <a:lnTo>
                    <a:pt x="393" y="482"/>
                  </a:lnTo>
                  <a:lnTo>
                    <a:pt x="393" y="483"/>
                  </a:lnTo>
                  <a:lnTo>
                    <a:pt x="395" y="483"/>
                  </a:lnTo>
                  <a:lnTo>
                    <a:pt x="396" y="485"/>
                  </a:lnTo>
                  <a:lnTo>
                    <a:pt x="396" y="487"/>
                  </a:lnTo>
                  <a:lnTo>
                    <a:pt x="397" y="490"/>
                  </a:lnTo>
                  <a:lnTo>
                    <a:pt x="399" y="493"/>
                  </a:lnTo>
                  <a:lnTo>
                    <a:pt x="400" y="497"/>
                  </a:lnTo>
                  <a:lnTo>
                    <a:pt x="400" y="501"/>
                  </a:lnTo>
                  <a:lnTo>
                    <a:pt x="402" y="507"/>
                  </a:lnTo>
                  <a:lnTo>
                    <a:pt x="403" y="512"/>
                  </a:lnTo>
                  <a:lnTo>
                    <a:pt x="404" y="518"/>
                  </a:lnTo>
                  <a:lnTo>
                    <a:pt x="406" y="525"/>
                  </a:lnTo>
                  <a:lnTo>
                    <a:pt x="406" y="532"/>
                  </a:lnTo>
                  <a:lnTo>
                    <a:pt x="407" y="540"/>
                  </a:lnTo>
                  <a:lnTo>
                    <a:pt x="407" y="548"/>
                  </a:lnTo>
                  <a:lnTo>
                    <a:pt x="409" y="558"/>
                  </a:lnTo>
                  <a:lnTo>
                    <a:pt x="410" y="568"/>
                  </a:lnTo>
                  <a:lnTo>
                    <a:pt x="410" y="577"/>
                  </a:lnTo>
                  <a:lnTo>
                    <a:pt x="411" y="586"/>
                  </a:lnTo>
                  <a:lnTo>
                    <a:pt x="413" y="594"/>
                  </a:lnTo>
                  <a:lnTo>
                    <a:pt x="413" y="602"/>
                  </a:lnTo>
                  <a:lnTo>
                    <a:pt x="414" y="611"/>
                  </a:lnTo>
                  <a:lnTo>
                    <a:pt x="415" y="618"/>
                  </a:lnTo>
                  <a:lnTo>
                    <a:pt x="417" y="624"/>
                  </a:lnTo>
                  <a:lnTo>
                    <a:pt x="418" y="631"/>
                  </a:lnTo>
                  <a:lnTo>
                    <a:pt x="421" y="637"/>
                  </a:lnTo>
                  <a:lnTo>
                    <a:pt x="422" y="642"/>
                  </a:lnTo>
                  <a:lnTo>
                    <a:pt x="424" y="648"/>
                  </a:lnTo>
                  <a:lnTo>
                    <a:pt x="428" y="658"/>
                  </a:lnTo>
                  <a:lnTo>
                    <a:pt x="432" y="666"/>
                  </a:lnTo>
                  <a:lnTo>
                    <a:pt x="432" y="666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62"/>
            <p:cNvSpPr/>
            <p:nvPr/>
          </p:nvSpPr>
          <p:spPr bwMode="auto">
            <a:xfrm>
              <a:off x="3624263" y="1055688"/>
              <a:ext cx="161925" cy="55563"/>
            </a:xfrm>
            <a:custGeom>
              <a:avLst/>
              <a:gdLst>
                <a:gd name="T0" fmla="*/ 94 w 203"/>
                <a:gd name="T1" fmla="*/ 12 h 70"/>
                <a:gd name="T2" fmla="*/ 119 w 203"/>
                <a:gd name="T3" fmla="*/ 5 h 70"/>
                <a:gd name="T4" fmla="*/ 138 w 203"/>
                <a:gd name="T5" fmla="*/ 1 h 70"/>
                <a:gd name="T6" fmla="*/ 149 w 203"/>
                <a:gd name="T7" fmla="*/ 0 h 70"/>
                <a:gd name="T8" fmla="*/ 155 w 203"/>
                <a:gd name="T9" fmla="*/ 0 h 70"/>
                <a:gd name="T10" fmla="*/ 162 w 203"/>
                <a:gd name="T11" fmla="*/ 0 h 70"/>
                <a:gd name="T12" fmla="*/ 169 w 203"/>
                <a:gd name="T13" fmla="*/ 1 h 70"/>
                <a:gd name="T14" fmla="*/ 177 w 203"/>
                <a:gd name="T15" fmla="*/ 4 h 70"/>
                <a:gd name="T16" fmla="*/ 184 w 203"/>
                <a:gd name="T17" fmla="*/ 9 h 70"/>
                <a:gd name="T18" fmla="*/ 192 w 203"/>
                <a:gd name="T19" fmla="*/ 16 h 70"/>
                <a:gd name="T20" fmla="*/ 198 w 203"/>
                <a:gd name="T21" fmla="*/ 25 h 70"/>
                <a:gd name="T22" fmla="*/ 202 w 203"/>
                <a:gd name="T23" fmla="*/ 30 h 70"/>
                <a:gd name="T24" fmla="*/ 203 w 203"/>
                <a:gd name="T25" fmla="*/ 36 h 70"/>
                <a:gd name="T26" fmla="*/ 202 w 203"/>
                <a:gd name="T27" fmla="*/ 38 h 70"/>
                <a:gd name="T28" fmla="*/ 199 w 203"/>
                <a:gd name="T29" fmla="*/ 40 h 70"/>
                <a:gd name="T30" fmla="*/ 192 w 203"/>
                <a:gd name="T31" fmla="*/ 43 h 70"/>
                <a:gd name="T32" fmla="*/ 183 w 203"/>
                <a:gd name="T33" fmla="*/ 44 h 70"/>
                <a:gd name="T34" fmla="*/ 172 w 203"/>
                <a:gd name="T35" fmla="*/ 47 h 70"/>
                <a:gd name="T36" fmla="*/ 158 w 203"/>
                <a:gd name="T37" fmla="*/ 50 h 70"/>
                <a:gd name="T38" fmla="*/ 141 w 203"/>
                <a:gd name="T39" fmla="*/ 54 h 70"/>
                <a:gd name="T40" fmla="*/ 122 w 203"/>
                <a:gd name="T41" fmla="*/ 56 h 70"/>
                <a:gd name="T42" fmla="*/ 100 w 203"/>
                <a:gd name="T43" fmla="*/ 59 h 70"/>
                <a:gd name="T44" fmla="*/ 79 w 203"/>
                <a:gd name="T45" fmla="*/ 62 h 70"/>
                <a:gd name="T46" fmla="*/ 61 w 203"/>
                <a:gd name="T47" fmla="*/ 65 h 70"/>
                <a:gd name="T48" fmla="*/ 44 w 203"/>
                <a:gd name="T49" fmla="*/ 66 h 70"/>
                <a:gd name="T50" fmla="*/ 30 w 203"/>
                <a:gd name="T51" fmla="*/ 68 h 70"/>
                <a:gd name="T52" fmla="*/ 18 w 203"/>
                <a:gd name="T53" fmla="*/ 69 h 70"/>
                <a:gd name="T54" fmla="*/ 10 w 203"/>
                <a:gd name="T55" fmla="*/ 70 h 70"/>
                <a:gd name="T56" fmla="*/ 3 w 203"/>
                <a:gd name="T57" fmla="*/ 70 h 70"/>
                <a:gd name="T58" fmla="*/ 0 w 203"/>
                <a:gd name="T59" fmla="*/ 33 h 70"/>
                <a:gd name="T60" fmla="*/ 14 w 203"/>
                <a:gd name="T61" fmla="*/ 32 h 70"/>
                <a:gd name="T62" fmla="*/ 32 w 203"/>
                <a:gd name="T63" fmla="*/ 29 h 70"/>
                <a:gd name="T64" fmla="*/ 54 w 203"/>
                <a:gd name="T65" fmla="*/ 25 h 70"/>
                <a:gd name="T66" fmla="*/ 80 w 203"/>
                <a:gd name="T67" fmla="*/ 1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3" h="70">
                  <a:moveTo>
                    <a:pt x="80" y="16"/>
                  </a:moveTo>
                  <a:lnTo>
                    <a:pt x="94" y="12"/>
                  </a:lnTo>
                  <a:lnTo>
                    <a:pt x="106" y="8"/>
                  </a:lnTo>
                  <a:lnTo>
                    <a:pt x="119" y="5"/>
                  </a:lnTo>
                  <a:lnTo>
                    <a:pt x="129" y="2"/>
                  </a:lnTo>
                  <a:lnTo>
                    <a:pt x="138" y="1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69" y="1"/>
                  </a:lnTo>
                  <a:lnTo>
                    <a:pt x="173" y="2"/>
                  </a:lnTo>
                  <a:lnTo>
                    <a:pt x="177" y="4"/>
                  </a:lnTo>
                  <a:lnTo>
                    <a:pt x="180" y="7"/>
                  </a:lnTo>
                  <a:lnTo>
                    <a:pt x="184" y="9"/>
                  </a:lnTo>
                  <a:lnTo>
                    <a:pt x="188" y="12"/>
                  </a:lnTo>
                  <a:lnTo>
                    <a:pt x="192" y="16"/>
                  </a:lnTo>
                  <a:lnTo>
                    <a:pt x="195" y="20"/>
                  </a:lnTo>
                  <a:lnTo>
                    <a:pt x="198" y="25"/>
                  </a:lnTo>
                  <a:lnTo>
                    <a:pt x="201" y="27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6"/>
                  </a:lnTo>
                  <a:lnTo>
                    <a:pt x="203" y="37"/>
                  </a:lnTo>
                  <a:lnTo>
                    <a:pt x="202" y="38"/>
                  </a:lnTo>
                  <a:lnTo>
                    <a:pt x="201" y="38"/>
                  </a:lnTo>
                  <a:lnTo>
                    <a:pt x="199" y="40"/>
                  </a:lnTo>
                  <a:lnTo>
                    <a:pt x="195" y="41"/>
                  </a:lnTo>
                  <a:lnTo>
                    <a:pt x="192" y="43"/>
                  </a:lnTo>
                  <a:lnTo>
                    <a:pt x="188" y="43"/>
                  </a:lnTo>
                  <a:lnTo>
                    <a:pt x="183" y="44"/>
                  </a:lnTo>
                  <a:lnTo>
                    <a:pt x="177" y="45"/>
                  </a:lnTo>
                  <a:lnTo>
                    <a:pt x="172" y="47"/>
                  </a:lnTo>
                  <a:lnTo>
                    <a:pt x="165" y="48"/>
                  </a:lnTo>
                  <a:lnTo>
                    <a:pt x="158" y="50"/>
                  </a:lnTo>
                  <a:lnTo>
                    <a:pt x="149" y="52"/>
                  </a:lnTo>
                  <a:lnTo>
                    <a:pt x="141" y="54"/>
                  </a:lnTo>
                  <a:lnTo>
                    <a:pt x="131" y="55"/>
                  </a:lnTo>
                  <a:lnTo>
                    <a:pt x="122" y="56"/>
                  </a:lnTo>
                  <a:lnTo>
                    <a:pt x="111" y="58"/>
                  </a:lnTo>
                  <a:lnTo>
                    <a:pt x="100" y="59"/>
                  </a:lnTo>
                  <a:lnTo>
                    <a:pt x="90" y="61"/>
                  </a:lnTo>
                  <a:lnTo>
                    <a:pt x="79" y="62"/>
                  </a:lnTo>
                  <a:lnTo>
                    <a:pt x="69" y="63"/>
                  </a:lnTo>
                  <a:lnTo>
                    <a:pt x="61" y="65"/>
                  </a:lnTo>
                  <a:lnTo>
                    <a:pt x="53" y="66"/>
                  </a:lnTo>
                  <a:lnTo>
                    <a:pt x="44" y="66"/>
                  </a:lnTo>
                  <a:lnTo>
                    <a:pt x="37" y="68"/>
                  </a:lnTo>
                  <a:lnTo>
                    <a:pt x="30" y="68"/>
                  </a:lnTo>
                  <a:lnTo>
                    <a:pt x="23" y="69"/>
                  </a:lnTo>
                  <a:lnTo>
                    <a:pt x="18" y="69"/>
                  </a:lnTo>
                  <a:lnTo>
                    <a:pt x="14" y="70"/>
                  </a:lnTo>
                  <a:lnTo>
                    <a:pt x="10" y="70"/>
                  </a:lnTo>
                  <a:lnTo>
                    <a:pt x="5" y="70"/>
                  </a:lnTo>
                  <a:lnTo>
                    <a:pt x="3" y="70"/>
                  </a:lnTo>
                  <a:lnTo>
                    <a:pt x="0" y="70"/>
                  </a:lnTo>
                  <a:lnTo>
                    <a:pt x="0" y="33"/>
                  </a:lnTo>
                  <a:lnTo>
                    <a:pt x="7" y="33"/>
                  </a:lnTo>
                  <a:lnTo>
                    <a:pt x="14" y="32"/>
                  </a:lnTo>
                  <a:lnTo>
                    <a:pt x="22" y="32"/>
                  </a:lnTo>
                  <a:lnTo>
                    <a:pt x="32" y="29"/>
                  </a:lnTo>
                  <a:lnTo>
                    <a:pt x="43" y="27"/>
                  </a:lnTo>
                  <a:lnTo>
                    <a:pt x="54" y="25"/>
                  </a:lnTo>
                  <a:lnTo>
                    <a:pt x="66" y="20"/>
                  </a:lnTo>
                  <a:lnTo>
                    <a:pt x="80" y="16"/>
                  </a:lnTo>
                  <a:lnTo>
                    <a:pt x="80" y="16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63"/>
            <p:cNvSpPr/>
            <p:nvPr/>
          </p:nvSpPr>
          <p:spPr bwMode="auto">
            <a:xfrm>
              <a:off x="3865563" y="915988"/>
              <a:ext cx="244475" cy="195263"/>
            </a:xfrm>
            <a:custGeom>
              <a:avLst/>
              <a:gdLst>
                <a:gd name="T0" fmla="*/ 201 w 309"/>
                <a:gd name="T1" fmla="*/ 155 h 246"/>
                <a:gd name="T2" fmla="*/ 185 w 309"/>
                <a:gd name="T3" fmla="*/ 166 h 246"/>
                <a:gd name="T4" fmla="*/ 166 w 309"/>
                <a:gd name="T5" fmla="*/ 176 h 246"/>
                <a:gd name="T6" fmla="*/ 143 w 309"/>
                <a:gd name="T7" fmla="*/ 188 h 246"/>
                <a:gd name="T8" fmla="*/ 116 w 309"/>
                <a:gd name="T9" fmla="*/ 199 h 246"/>
                <a:gd name="T10" fmla="*/ 87 w 309"/>
                <a:gd name="T11" fmla="*/ 212 h 246"/>
                <a:gd name="T12" fmla="*/ 55 w 309"/>
                <a:gd name="T13" fmla="*/ 226 h 246"/>
                <a:gd name="T14" fmla="*/ 19 w 309"/>
                <a:gd name="T15" fmla="*/ 239 h 246"/>
                <a:gd name="T16" fmla="*/ 0 w 309"/>
                <a:gd name="T17" fmla="*/ 217 h 246"/>
                <a:gd name="T18" fmla="*/ 33 w 309"/>
                <a:gd name="T19" fmla="*/ 199 h 246"/>
                <a:gd name="T20" fmla="*/ 64 w 309"/>
                <a:gd name="T21" fmla="*/ 181 h 246"/>
                <a:gd name="T22" fmla="*/ 91 w 309"/>
                <a:gd name="T23" fmla="*/ 166 h 246"/>
                <a:gd name="T24" fmla="*/ 115 w 309"/>
                <a:gd name="T25" fmla="*/ 151 h 246"/>
                <a:gd name="T26" fmla="*/ 137 w 309"/>
                <a:gd name="T27" fmla="*/ 137 h 246"/>
                <a:gd name="T28" fmla="*/ 155 w 309"/>
                <a:gd name="T29" fmla="*/ 123 h 246"/>
                <a:gd name="T30" fmla="*/ 169 w 309"/>
                <a:gd name="T31" fmla="*/ 112 h 246"/>
                <a:gd name="T32" fmla="*/ 181 w 309"/>
                <a:gd name="T33" fmla="*/ 100 h 246"/>
                <a:gd name="T34" fmla="*/ 198 w 309"/>
                <a:gd name="T35" fmla="*/ 80 h 246"/>
                <a:gd name="T36" fmla="*/ 210 w 309"/>
                <a:gd name="T37" fmla="*/ 61 h 246"/>
                <a:gd name="T38" fmla="*/ 219 w 309"/>
                <a:gd name="T39" fmla="*/ 46 h 246"/>
                <a:gd name="T40" fmla="*/ 223 w 309"/>
                <a:gd name="T41" fmla="*/ 29 h 246"/>
                <a:gd name="T42" fmla="*/ 227 w 309"/>
                <a:gd name="T43" fmla="*/ 15 h 246"/>
                <a:gd name="T44" fmla="*/ 230 w 309"/>
                <a:gd name="T45" fmla="*/ 7 h 246"/>
                <a:gd name="T46" fmla="*/ 234 w 309"/>
                <a:gd name="T47" fmla="*/ 1 h 246"/>
                <a:gd name="T48" fmla="*/ 239 w 309"/>
                <a:gd name="T49" fmla="*/ 0 h 246"/>
                <a:gd name="T50" fmla="*/ 245 w 309"/>
                <a:gd name="T51" fmla="*/ 1 h 246"/>
                <a:gd name="T52" fmla="*/ 253 w 309"/>
                <a:gd name="T53" fmla="*/ 7 h 246"/>
                <a:gd name="T54" fmla="*/ 264 w 309"/>
                <a:gd name="T55" fmla="*/ 14 h 246"/>
                <a:gd name="T56" fmla="*/ 277 w 309"/>
                <a:gd name="T57" fmla="*/ 25 h 246"/>
                <a:gd name="T58" fmla="*/ 289 w 309"/>
                <a:gd name="T59" fmla="*/ 39 h 246"/>
                <a:gd name="T60" fmla="*/ 299 w 309"/>
                <a:gd name="T61" fmla="*/ 51 h 246"/>
                <a:gd name="T62" fmla="*/ 304 w 309"/>
                <a:gd name="T63" fmla="*/ 61 h 246"/>
                <a:gd name="T64" fmla="*/ 309 w 309"/>
                <a:gd name="T65" fmla="*/ 71 h 246"/>
                <a:gd name="T66" fmla="*/ 307 w 309"/>
                <a:gd name="T67" fmla="*/ 80 h 246"/>
                <a:gd name="T68" fmla="*/ 302 w 309"/>
                <a:gd name="T69" fmla="*/ 87 h 246"/>
                <a:gd name="T70" fmla="*/ 295 w 309"/>
                <a:gd name="T71" fmla="*/ 93 h 246"/>
                <a:gd name="T72" fmla="*/ 285 w 309"/>
                <a:gd name="T73" fmla="*/ 95 h 246"/>
                <a:gd name="T74" fmla="*/ 271 w 309"/>
                <a:gd name="T75" fmla="*/ 104 h 246"/>
                <a:gd name="T76" fmla="*/ 253 w 309"/>
                <a:gd name="T77" fmla="*/ 115 h 246"/>
                <a:gd name="T78" fmla="*/ 233 w 309"/>
                <a:gd name="T79" fmla="*/ 130 h 246"/>
                <a:gd name="T80" fmla="*/ 208 w 309"/>
                <a:gd name="T81" fmla="*/ 151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46">
                  <a:moveTo>
                    <a:pt x="208" y="151"/>
                  </a:moveTo>
                  <a:lnTo>
                    <a:pt x="201" y="155"/>
                  </a:lnTo>
                  <a:lnTo>
                    <a:pt x="194" y="160"/>
                  </a:lnTo>
                  <a:lnTo>
                    <a:pt x="185" y="166"/>
                  </a:lnTo>
                  <a:lnTo>
                    <a:pt x="176" y="170"/>
                  </a:lnTo>
                  <a:lnTo>
                    <a:pt x="166" y="176"/>
                  </a:lnTo>
                  <a:lnTo>
                    <a:pt x="155" y="181"/>
                  </a:lnTo>
                  <a:lnTo>
                    <a:pt x="143" y="188"/>
                  </a:lnTo>
                  <a:lnTo>
                    <a:pt x="130" y="194"/>
                  </a:lnTo>
                  <a:lnTo>
                    <a:pt x="116" y="199"/>
                  </a:lnTo>
                  <a:lnTo>
                    <a:pt x="102" y="206"/>
                  </a:lnTo>
                  <a:lnTo>
                    <a:pt x="87" y="212"/>
                  </a:lnTo>
                  <a:lnTo>
                    <a:pt x="72" y="219"/>
                  </a:lnTo>
                  <a:lnTo>
                    <a:pt x="55" y="226"/>
                  </a:lnTo>
                  <a:lnTo>
                    <a:pt x="37" y="232"/>
                  </a:lnTo>
                  <a:lnTo>
                    <a:pt x="19" y="239"/>
                  </a:lnTo>
                  <a:lnTo>
                    <a:pt x="0" y="246"/>
                  </a:lnTo>
                  <a:lnTo>
                    <a:pt x="0" y="217"/>
                  </a:lnTo>
                  <a:lnTo>
                    <a:pt x="18" y="208"/>
                  </a:lnTo>
                  <a:lnTo>
                    <a:pt x="33" y="199"/>
                  </a:lnTo>
                  <a:lnTo>
                    <a:pt x="48" y="190"/>
                  </a:lnTo>
                  <a:lnTo>
                    <a:pt x="64" y="181"/>
                  </a:lnTo>
                  <a:lnTo>
                    <a:pt x="78" y="173"/>
                  </a:lnTo>
                  <a:lnTo>
                    <a:pt x="91" y="166"/>
                  </a:lnTo>
                  <a:lnTo>
                    <a:pt x="104" y="158"/>
                  </a:lnTo>
                  <a:lnTo>
                    <a:pt x="115" y="151"/>
                  </a:lnTo>
                  <a:lnTo>
                    <a:pt x="126" y="144"/>
                  </a:lnTo>
                  <a:lnTo>
                    <a:pt x="137" y="137"/>
                  </a:lnTo>
                  <a:lnTo>
                    <a:pt x="145" y="130"/>
                  </a:lnTo>
                  <a:lnTo>
                    <a:pt x="155" y="123"/>
                  </a:lnTo>
                  <a:lnTo>
                    <a:pt x="162" y="118"/>
                  </a:lnTo>
                  <a:lnTo>
                    <a:pt x="169" y="112"/>
                  </a:lnTo>
                  <a:lnTo>
                    <a:pt x="176" y="107"/>
                  </a:lnTo>
                  <a:lnTo>
                    <a:pt x="181" y="100"/>
                  </a:lnTo>
                  <a:lnTo>
                    <a:pt x="191" y="90"/>
                  </a:lnTo>
                  <a:lnTo>
                    <a:pt x="198" y="80"/>
                  </a:lnTo>
                  <a:lnTo>
                    <a:pt x="205" y="71"/>
                  </a:lnTo>
                  <a:lnTo>
                    <a:pt x="210" y="61"/>
                  </a:lnTo>
                  <a:lnTo>
                    <a:pt x="216" y="53"/>
                  </a:lnTo>
                  <a:lnTo>
                    <a:pt x="219" y="46"/>
                  </a:lnTo>
                  <a:lnTo>
                    <a:pt x="221" y="37"/>
                  </a:lnTo>
                  <a:lnTo>
                    <a:pt x="223" y="29"/>
                  </a:lnTo>
                  <a:lnTo>
                    <a:pt x="224" y="22"/>
                  </a:lnTo>
                  <a:lnTo>
                    <a:pt x="227" y="15"/>
                  </a:lnTo>
                  <a:lnTo>
                    <a:pt x="228" y="11"/>
                  </a:lnTo>
                  <a:lnTo>
                    <a:pt x="230" y="7"/>
                  </a:lnTo>
                  <a:lnTo>
                    <a:pt x="231" y="4"/>
                  </a:lnTo>
                  <a:lnTo>
                    <a:pt x="234" y="1"/>
                  </a:lnTo>
                  <a:lnTo>
                    <a:pt x="237" y="0"/>
                  </a:lnTo>
                  <a:lnTo>
                    <a:pt x="239" y="0"/>
                  </a:lnTo>
                  <a:lnTo>
                    <a:pt x="242" y="0"/>
                  </a:lnTo>
                  <a:lnTo>
                    <a:pt x="245" y="1"/>
                  </a:lnTo>
                  <a:lnTo>
                    <a:pt x="249" y="4"/>
                  </a:lnTo>
                  <a:lnTo>
                    <a:pt x="253" y="7"/>
                  </a:lnTo>
                  <a:lnTo>
                    <a:pt x="259" y="10"/>
                  </a:lnTo>
                  <a:lnTo>
                    <a:pt x="264" y="14"/>
                  </a:lnTo>
                  <a:lnTo>
                    <a:pt x="270" y="19"/>
                  </a:lnTo>
                  <a:lnTo>
                    <a:pt x="277" y="25"/>
                  </a:lnTo>
                  <a:lnTo>
                    <a:pt x="284" y="33"/>
                  </a:lnTo>
                  <a:lnTo>
                    <a:pt x="289" y="39"/>
                  </a:lnTo>
                  <a:lnTo>
                    <a:pt x="295" y="46"/>
                  </a:lnTo>
                  <a:lnTo>
                    <a:pt x="299" y="51"/>
                  </a:lnTo>
                  <a:lnTo>
                    <a:pt x="302" y="57"/>
                  </a:lnTo>
                  <a:lnTo>
                    <a:pt x="304" y="61"/>
                  </a:lnTo>
                  <a:lnTo>
                    <a:pt x="306" y="66"/>
                  </a:lnTo>
                  <a:lnTo>
                    <a:pt x="309" y="71"/>
                  </a:lnTo>
                  <a:lnTo>
                    <a:pt x="307" y="76"/>
                  </a:lnTo>
                  <a:lnTo>
                    <a:pt x="307" y="80"/>
                  </a:lnTo>
                  <a:lnTo>
                    <a:pt x="304" y="83"/>
                  </a:lnTo>
                  <a:lnTo>
                    <a:pt x="302" y="87"/>
                  </a:lnTo>
                  <a:lnTo>
                    <a:pt x="299" y="90"/>
                  </a:lnTo>
                  <a:lnTo>
                    <a:pt x="295" y="93"/>
                  </a:lnTo>
                  <a:lnTo>
                    <a:pt x="291" y="94"/>
                  </a:lnTo>
                  <a:lnTo>
                    <a:pt x="285" y="95"/>
                  </a:lnTo>
                  <a:lnTo>
                    <a:pt x="278" y="100"/>
                  </a:lnTo>
                  <a:lnTo>
                    <a:pt x="271" y="104"/>
                  </a:lnTo>
                  <a:lnTo>
                    <a:pt x="263" y="109"/>
                  </a:lnTo>
                  <a:lnTo>
                    <a:pt x="253" y="115"/>
                  </a:lnTo>
                  <a:lnTo>
                    <a:pt x="244" y="122"/>
                  </a:lnTo>
                  <a:lnTo>
                    <a:pt x="233" y="130"/>
                  </a:lnTo>
                  <a:lnTo>
                    <a:pt x="220" y="140"/>
                  </a:lnTo>
                  <a:lnTo>
                    <a:pt x="208" y="151"/>
                  </a:lnTo>
                  <a:lnTo>
                    <a:pt x="208" y="151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0" name="Freeform 62"/>
          <p:cNvSpPr/>
          <p:nvPr/>
        </p:nvSpPr>
        <p:spPr bwMode="auto">
          <a:xfrm>
            <a:off x="1221207" y="2551537"/>
            <a:ext cx="435048" cy="149282"/>
          </a:xfrm>
          <a:custGeom>
            <a:avLst/>
            <a:gdLst>
              <a:gd name="T0" fmla="*/ 94 w 203"/>
              <a:gd name="T1" fmla="*/ 12 h 70"/>
              <a:gd name="T2" fmla="*/ 119 w 203"/>
              <a:gd name="T3" fmla="*/ 5 h 70"/>
              <a:gd name="T4" fmla="*/ 138 w 203"/>
              <a:gd name="T5" fmla="*/ 1 h 70"/>
              <a:gd name="T6" fmla="*/ 149 w 203"/>
              <a:gd name="T7" fmla="*/ 0 h 70"/>
              <a:gd name="T8" fmla="*/ 155 w 203"/>
              <a:gd name="T9" fmla="*/ 0 h 70"/>
              <a:gd name="T10" fmla="*/ 162 w 203"/>
              <a:gd name="T11" fmla="*/ 0 h 70"/>
              <a:gd name="T12" fmla="*/ 169 w 203"/>
              <a:gd name="T13" fmla="*/ 1 h 70"/>
              <a:gd name="T14" fmla="*/ 177 w 203"/>
              <a:gd name="T15" fmla="*/ 4 h 70"/>
              <a:gd name="T16" fmla="*/ 184 w 203"/>
              <a:gd name="T17" fmla="*/ 9 h 70"/>
              <a:gd name="T18" fmla="*/ 192 w 203"/>
              <a:gd name="T19" fmla="*/ 16 h 70"/>
              <a:gd name="T20" fmla="*/ 198 w 203"/>
              <a:gd name="T21" fmla="*/ 25 h 70"/>
              <a:gd name="T22" fmla="*/ 202 w 203"/>
              <a:gd name="T23" fmla="*/ 30 h 70"/>
              <a:gd name="T24" fmla="*/ 203 w 203"/>
              <a:gd name="T25" fmla="*/ 36 h 70"/>
              <a:gd name="T26" fmla="*/ 202 w 203"/>
              <a:gd name="T27" fmla="*/ 38 h 70"/>
              <a:gd name="T28" fmla="*/ 199 w 203"/>
              <a:gd name="T29" fmla="*/ 40 h 70"/>
              <a:gd name="T30" fmla="*/ 192 w 203"/>
              <a:gd name="T31" fmla="*/ 43 h 70"/>
              <a:gd name="T32" fmla="*/ 183 w 203"/>
              <a:gd name="T33" fmla="*/ 44 h 70"/>
              <a:gd name="T34" fmla="*/ 172 w 203"/>
              <a:gd name="T35" fmla="*/ 47 h 70"/>
              <a:gd name="T36" fmla="*/ 158 w 203"/>
              <a:gd name="T37" fmla="*/ 50 h 70"/>
              <a:gd name="T38" fmla="*/ 141 w 203"/>
              <a:gd name="T39" fmla="*/ 54 h 70"/>
              <a:gd name="T40" fmla="*/ 122 w 203"/>
              <a:gd name="T41" fmla="*/ 56 h 70"/>
              <a:gd name="T42" fmla="*/ 100 w 203"/>
              <a:gd name="T43" fmla="*/ 59 h 70"/>
              <a:gd name="T44" fmla="*/ 79 w 203"/>
              <a:gd name="T45" fmla="*/ 62 h 70"/>
              <a:gd name="T46" fmla="*/ 61 w 203"/>
              <a:gd name="T47" fmla="*/ 65 h 70"/>
              <a:gd name="T48" fmla="*/ 44 w 203"/>
              <a:gd name="T49" fmla="*/ 66 h 70"/>
              <a:gd name="T50" fmla="*/ 30 w 203"/>
              <a:gd name="T51" fmla="*/ 68 h 70"/>
              <a:gd name="T52" fmla="*/ 18 w 203"/>
              <a:gd name="T53" fmla="*/ 69 h 70"/>
              <a:gd name="T54" fmla="*/ 10 w 203"/>
              <a:gd name="T55" fmla="*/ 70 h 70"/>
              <a:gd name="T56" fmla="*/ 3 w 203"/>
              <a:gd name="T57" fmla="*/ 70 h 70"/>
              <a:gd name="T58" fmla="*/ 0 w 203"/>
              <a:gd name="T59" fmla="*/ 33 h 70"/>
              <a:gd name="T60" fmla="*/ 14 w 203"/>
              <a:gd name="T61" fmla="*/ 32 h 70"/>
              <a:gd name="T62" fmla="*/ 32 w 203"/>
              <a:gd name="T63" fmla="*/ 29 h 70"/>
              <a:gd name="T64" fmla="*/ 54 w 203"/>
              <a:gd name="T65" fmla="*/ 25 h 70"/>
              <a:gd name="T66" fmla="*/ 80 w 203"/>
              <a:gd name="T67" fmla="*/ 1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3" h="70">
                <a:moveTo>
                  <a:pt x="80" y="16"/>
                </a:moveTo>
                <a:lnTo>
                  <a:pt x="94" y="12"/>
                </a:lnTo>
                <a:lnTo>
                  <a:pt x="106" y="8"/>
                </a:lnTo>
                <a:lnTo>
                  <a:pt x="119" y="5"/>
                </a:lnTo>
                <a:lnTo>
                  <a:pt x="129" y="2"/>
                </a:lnTo>
                <a:lnTo>
                  <a:pt x="138" y="1"/>
                </a:lnTo>
                <a:lnTo>
                  <a:pt x="145" y="0"/>
                </a:lnTo>
                <a:lnTo>
                  <a:pt x="149" y="0"/>
                </a:lnTo>
                <a:lnTo>
                  <a:pt x="152" y="0"/>
                </a:lnTo>
                <a:lnTo>
                  <a:pt x="155" y="0"/>
                </a:lnTo>
                <a:lnTo>
                  <a:pt x="158" y="0"/>
                </a:lnTo>
                <a:lnTo>
                  <a:pt x="162" y="0"/>
                </a:lnTo>
                <a:lnTo>
                  <a:pt x="166" y="0"/>
                </a:lnTo>
                <a:lnTo>
                  <a:pt x="169" y="1"/>
                </a:lnTo>
                <a:lnTo>
                  <a:pt x="173" y="2"/>
                </a:lnTo>
                <a:lnTo>
                  <a:pt x="177" y="4"/>
                </a:lnTo>
                <a:lnTo>
                  <a:pt x="180" y="7"/>
                </a:lnTo>
                <a:lnTo>
                  <a:pt x="184" y="9"/>
                </a:lnTo>
                <a:lnTo>
                  <a:pt x="188" y="12"/>
                </a:lnTo>
                <a:lnTo>
                  <a:pt x="192" y="16"/>
                </a:lnTo>
                <a:lnTo>
                  <a:pt x="195" y="20"/>
                </a:lnTo>
                <a:lnTo>
                  <a:pt x="198" y="25"/>
                </a:lnTo>
                <a:lnTo>
                  <a:pt x="201" y="27"/>
                </a:lnTo>
                <a:lnTo>
                  <a:pt x="202" y="30"/>
                </a:lnTo>
                <a:lnTo>
                  <a:pt x="203" y="33"/>
                </a:lnTo>
                <a:lnTo>
                  <a:pt x="203" y="36"/>
                </a:lnTo>
                <a:lnTo>
                  <a:pt x="203" y="37"/>
                </a:lnTo>
                <a:lnTo>
                  <a:pt x="202" y="38"/>
                </a:lnTo>
                <a:lnTo>
                  <a:pt x="201" y="38"/>
                </a:lnTo>
                <a:lnTo>
                  <a:pt x="199" y="40"/>
                </a:lnTo>
                <a:lnTo>
                  <a:pt x="195" y="41"/>
                </a:lnTo>
                <a:lnTo>
                  <a:pt x="192" y="43"/>
                </a:lnTo>
                <a:lnTo>
                  <a:pt x="188" y="43"/>
                </a:lnTo>
                <a:lnTo>
                  <a:pt x="183" y="44"/>
                </a:lnTo>
                <a:lnTo>
                  <a:pt x="177" y="45"/>
                </a:lnTo>
                <a:lnTo>
                  <a:pt x="172" y="47"/>
                </a:lnTo>
                <a:lnTo>
                  <a:pt x="165" y="48"/>
                </a:lnTo>
                <a:lnTo>
                  <a:pt x="158" y="50"/>
                </a:lnTo>
                <a:lnTo>
                  <a:pt x="149" y="52"/>
                </a:lnTo>
                <a:lnTo>
                  <a:pt x="141" y="54"/>
                </a:lnTo>
                <a:lnTo>
                  <a:pt x="131" y="55"/>
                </a:lnTo>
                <a:lnTo>
                  <a:pt x="122" y="56"/>
                </a:lnTo>
                <a:lnTo>
                  <a:pt x="111" y="58"/>
                </a:lnTo>
                <a:lnTo>
                  <a:pt x="100" y="59"/>
                </a:lnTo>
                <a:lnTo>
                  <a:pt x="90" y="61"/>
                </a:lnTo>
                <a:lnTo>
                  <a:pt x="79" y="62"/>
                </a:lnTo>
                <a:lnTo>
                  <a:pt x="69" y="63"/>
                </a:lnTo>
                <a:lnTo>
                  <a:pt x="61" y="65"/>
                </a:lnTo>
                <a:lnTo>
                  <a:pt x="53" y="66"/>
                </a:lnTo>
                <a:lnTo>
                  <a:pt x="44" y="66"/>
                </a:lnTo>
                <a:lnTo>
                  <a:pt x="37" y="68"/>
                </a:lnTo>
                <a:lnTo>
                  <a:pt x="30" y="68"/>
                </a:lnTo>
                <a:lnTo>
                  <a:pt x="23" y="69"/>
                </a:lnTo>
                <a:lnTo>
                  <a:pt x="18" y="69"/>
                </a:lnTo>
                <a:lnTo>
                  <a:pt x="14" y="70"/>
                </a:lnTo>
                <a:lnTo>
                  <a:pt x="10" y="70"/>
                </a:lnTo>
                <a:lnTo>
                  <a:pt x="5" y="70"/>
                </a:lnTo>
                <a:lnTo>
                  <a:pt x="3" y="70"/>
                </a:lnTo>
                <a:lnTo>
                  <a:pt x="0" y="70"/>
                </a:lnTo>
                <a:lnTo>
                  <a:pt x="0" y="33"/>
                </a:lnTo>
                <a:lnTo>
                  <a:pt x="7" y="33"/>
                </a:lnTo>
                <a:lnTo>
                  <a:pt x="14" y="32"/>
                </a:lnTo>
                <a:lnTo>
                  <a:pt x="22" y="32"/>
                </a:lnTo>
                <a:lnTo>
                  <a:pt x="32" y="29"/>
                </a:lnTo>
                <a:lnTo>
                  <a:pt x="43" y="27"/>
                </a:lnTo>
                <a:lnTo>
                  <a:pt x="54" y="25"/>
                </a:lnTo>
                <a:lnTo>
                  <a:pt x="66" y="20"/>
                </a:lnTo>
                <a:lnTo>
                  <a:pt x="80" y="16"/>
                </a:lnTo>
                <a:lnTo>
                  <a:pt x="80" y="16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Freeform 63"/>
          <p:cNvSpPr/>
          <p:nvPr/>
        </p:nvSpPr>
        <p:spPr bwMode="auto">
          <a:xfrm>
            <a:off x="1869514" y="2176202"/>
            <a:ext cx="656837" cy="524618"/>
          </a:xfrm>
          <a:custGeom>
            <a:avLst/>
            <a:gdLst>
              <a:gd name="T0" fmla="*/ 201 w 309"/>
              <a:gd name="T1" fmla="*/ 155 h 246"/>
              <a:gd name="T2" fmla="*/ 185 w 309"/>
              <a:gd name="T3" fmla="*/ 166 h 246"/>
              <a:gd name="T4" fmla="*/ 166 w 309"/>
              <a:gd name="T5" fmla="*/ 176 h 246"/>
              <a:gd name="T6" fmla="*/ 143 w 309"/>
              <a:gd name="T7" fmla="*/ 188 h 246"/>
              <a:gd name="T8" fmla="*/ 116 w 309"/>
              <a:gd name="T9" fmla="*/ 199 h 246"/>
              <a:gd name="T10" fmla="*/ 87 w 309"/>
              <a:gd name="T11" fmla="*/ 212 h 246"/>
              <a:gd name="T12" fmla="*/ 55 w 309"/>
              <a:gd name="T13" fmla="*/ 226 h 246"/>
              <a:gd name="T14" fmla="*/ 19 w 309"/>
              <a:gd name="T15" fmla="*/ 239 h 246"/>
              <a:gd name="T16" fmla="*/ 0 w 309"/>
              <a:gd name="T17" fmla="*/ 217 h 246"/>
              <a:gd name="T18" fmla="*/ 33 w 309"/>
              <a:gd name="T19" fmla="*/ 199 h 246"/>
              <a:gd name="T20" fmla="*/ 64 w 309"/>
              <a:gd name="T21" fmla="*/ 181 h 246"/>
              <a:gd name="T22" fmla="*/ 91 w 309"/>
              <a:gd name="T23" fmla="*/ 166 h 246"/>
              <a:gd name="T24" fmla="*/ 115 w 309"/>
              <a:gd name="T25" fmla="*/ 151 h 246"/>
              <a:gd name="T26" fmla="*/ 137 w 309"/>
              <a:gd name="T27" fmla="*/ 137 h 246"/>
              <a:gd name="T28" fmla="*/ 155 w 309"/>
              <a:gd name="T29" fmla="*/ 123 h 246"/>
              <a:gd name="T30" fmla="*/ 169 w 309"/>
              <a:gd name="T31" fmla="*/ 112 h 246"/>
              <a:gd name="T32" fmla="*/ 181 w 309"/>
              <a:gd name="T33" fmla="*/ 100 h 246"/>
              <a:gd name="T34" fmla="*/ 198 w 309"/>
              <a:gd name="T35" fmla="*/ 80 h 246"/>
              <a:gd name="T36" fmla="*/ 210 w 309"/>
              <a:gd name="T37" fmla="*/ 61 h 246"/>
              <a:gd name="T38" fmla="*/ 219 w 309"/>
              <a:gd name="T39" fmla="*/ 46 h 246"/>
              <a:gd name="T40" fmla="*/ 223 w 309"/>
              <a:gd name="T41" fmla="*/ 29 h 246"/>
              <a:gd name="T42" fmla="*/ 227 w 309"/>
              <a:gd name="T43" fmla="*/ 15 h 246"/>
              <a:gd name="T44" fmla="*/ 230 w 309"/>
              <a:gd name="T45" fmla="*/ 7 h 246"/>
              <a:gd name="T46" fmla="*/ 234 w 309"/>
              <a:gd name="T47" fmla="*/ 1 h 246"/>
              <a:gd name="T48" fmla="*/ 239 w 309"/>
              <a:gd name="T49" fmla="*/ 0 h 246"/>
              <a:gd name="T50" fmla="*/ 245 w 309"/>
              <a:gd name="T51" fmla="*/ 1 h 246"/>
              <a:gd name="T52" fmla="*/ 253 w 309"/>
              <a:gd name="T53" fmla="*/ 7 h 246"/>
              <a:gd name="T54" fmla="*/ 264 w 309"/>
              <a:gd name="T55" fmla="*/ 14 h 246"/>
              <a:gd name="T56" fmla="*/ 277 w 309"/>
              <a:gd name="T57" fmla="*/ 25 h 246"/>
              <a:gd name="T58" fmla="*/ 289 w 309"/>
              <a:gd name="T59" fmla="*/ 39 h 246"/>
              <a:gd name="T60" fmla="*/ 299 w 309"/>
              <a:gd name="T61" fmla="*/ 51 h 246"/>
              <a:gd name="T62" fmla="*/ 304 w 309"/>
              <a:gd name="T63" fmla="*/ 61 h 246"/>
              <a:gd name="T64" fmla="*/ 309 w 309"/>
              <a:gd name="T65" fmla="*/ 71 h 246"/>
              <a:gd name="T66" fmla="*/ 307 w 309"/>
              <a:gd name="T67" fmla="*/ 80 h 246"/>
              <a:gd name="T68" fmla="*/ 302 w 309"/>
              <a:gd name="T69" fmla="*/ 87 h 246"/>
              <a:gd name="T70" fmla="*/ 295 w 309"/>
              <a:gd name="T71" fmla="*/ 93 h 246"/>
              <a:gd name="T72" fmla="*/ 285 w 309"/>
              <a:gd name="T73" fmla="*/ 95 h 246"/>
              <a:gd name="T74" fmla="*/ 271 w 309"/>
              <a:gd name="T75" fmla="*/ 104 h 246"/>
              <a:gd name="T76" fmla="*/ 253 w 309"/>
              <a:gd name="T77" fmla="*/ 115 h 246"/>
              <a:gd name="T78" fmla="*/ 233 w 309"/>
              <a:gd name="T79" fmla="*/ 130 h 246"/>
              <a:gd name="T80" fmla="*/ 208 w 309"/>
              <a:gd name="T81" fmla="*/ 151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09" h="246">
                <a:moveTo>
                  <a:pt x="208" y="151"/>
                </a:moveTo>
                <a:lnTo>
                  <a:pt x="201" y="155"/>
                </a:lnTo>
                <a:lnTo>
                  <a:pt x="194" y="160"/>
                </a:lnTo>
                <a:lnTo>
                  <a:pt x="185" y="166"/>
                </a:lnTo>
                <a:lnTo>
                  <a:pt x="176" y="170"/>
                </a:lnTo>
                <a:lnTo>
                  <a:pt x="166" y="176"/>
                </a:lnTo>
                <a:lnTo>
                  <a:pt x="155" y="181"/>
                </a:lnTo>
                <a:lnTo>
                  <a:pt x="143" y="188"/>
                </a:lnTo>
                <a:lnTo>
                  <a:pt x="130" y="194"/>
                </a:lnTo>
                <a:lnTo>
                  <a:pt x="116" y="199"/>
                </a:lnTo>
                <a:lnTo>
                  <a:pt x="102" y="206"/>
                </a:lnTo>
                <a:lnTo>
                  <a:pt x="87" y="212"/>
                </a:lnTo>
                <a:lnTo>
                  <a:pt x="72" y="219"/>
                </a:lnTo>
                <a:lnTo>
                  <a:pt x="55" y="226"/>
                </a:lnTo>
                <a:lnTo>
                  <a:pt x="37" y="232"/>
                </a:lnTo>
                <a:lnTo>
                  <a:pt x="19" y="239"/>
                </a:lnTo>
                <a:lnTo>
                  <a:pt x="0" y="246"/>
                </a:lnTo>
                <a:lnTo>
                  <a:pt x="0" y="217"/>
                </a:lnTo>
                <a:lnTo>
                  <a:pt x="18" y="208"/>
                </a:lnTo>
                <a:lnTo>
                  <a:pt x="33" y="199"/>
                </a:lnTo>
                <a:lnTo>
                  <a:pt x="48" y="190"/>
                </a:lnTo>
                <a:lnTo>
                  <a:pt x="64" y="181"/>
                </a:lnTo>
                <a:lnTo>
                  <a:pt x="78" y="173"/>
                </a:lnTo>
                <a:lnTo>
                  <a:pt x="91" y="166"/>
                </a:lnTo>
                <a:lnTo>
                  <a:pt x="104" y="158"/>
                </a:lnTo>
                <a:lnTo>
                  <a:pt x="115" y="151"/>
                </a:lnTo>
                <a:lnTo>
                  <a:pt x="126" y="144"/>
                </a:lnTo>
                <a:lnTo>
                  <a:pt x="137" y="137"/>
                </a:lnTo>
                <a:lnTo>
                  <a:pt x="145" y="130"/>
                </a:lnTo>
                <a:lnTo>
                  <a:pt x="155" y="123"/>
                </a:lnTo>
                <a:lnTo>
                  <a:pt x="162" y="118"/>
                </a:lnTo>
                <a:lnTo>
                  <a:pt x="169" y="112"/>
                </a:lnTo>
                <a:lnTo>
                  <a:pt x="176" y="107"/>
                </a:lnTo>
                <a:lnTo>
                  <a:pt x="181" y="100"/>
                </a:lnTo>
                <a:lnTo>
                  <a:pt x="191" y="90"/>
                </a:lnTo>
                <a:lnTo>
                  <a:pt x="198" y="80"/>
                </a:lnTo>
                <a:lnTo>
                  <a:pt x="205" y="71"/>
                </a:lnTo>
                <a:lnTo>
                  <a:pt x="210" y="61"/>
                </a:lnTo>
                <a:lnTo>
                  <a:pt x="216" y="53"/>
                </a:lnTo>
                <a:lnTo>
                  <a:pt x="219" y="46"/>
                </a:lnTo>
                <a:lnTo>
                  <a:pt x="221" y="37"/>
                </a:lnTo>
                <a:lnTo>
                  <a:pt x="223" y="29"/>
                </a:lnTo>
                <a:lnTo>
                  <a:pt x="224" y="22"/>
                </a:lnTo>
                <a:lnTo>
                  <a:pt x="227" y="15"/>
                </a:lnTo>
                <a:lnTo>
                  <a:pt x="228" y="11"/>
                </a:lnTo>
                <a:lnTo>
                  <a:pt x="230" y="7"/>
                </a:lnTo>
                <a:lnTo>
                  <a:pt x="231" y="4"/>
                </a:lnTo>
                <a:lnTo>
                  <a:pt x="234" y="1"/>
                </a:lnTo>
                <a:lnTo>
                  <a:pt x="237" y="0"/>
                </a:lnTo>
                <a:lnTo>
                  <a:pt x="239" y="0"/>
                </a:lnTo>
                <a:lnTo>
                  <a:pt x="242" y="0"/>
                </a:lnTo>
                <a:lnTo>
                  <a:pt x="245" y="1"/>
                </a:lnTo>
                <a:lnTo>
                  <a:pt x="249" y="4"/>
                </a:lnTo>
                <a:lnTo>
                  <a:pt x="253" y="7"/>
                </a:lnTo>
                <a:lnTo>
                  <a:pt x="259" y="10"/>
                </a:lnTo>
                <a:lnTo>
                  <a:pt x="264" y="14"/>
                </a:lnTo>
                <a:lnTo>
                  <a:pt x="270" y="19"/>
                </a:lnTo>
                <a:lnTo>
                  <a:pt x="277" y="25"/>
                </a:lnTo>
                <a:lnTo>
                  <a:pt x="284" y="33"/>
                </a:lnTo>
                <a:lnTo>
                  <a:pt x="289" y="39"/>
                </a:lnTo>
                <a:lnTo>
                  <a:pt x="295" y="46"/>
                </a:lnTo>
                <a:lnTo>
                  <a:pt x="299" y="51"/>
                </a:lnTo>
                <a:lnTo>
                  <a:pt x="302" y="57"/>
                </a:lnTo>
                <a:lnTo>
                  <a:pt x="304" y="61"/>
                </a:lnTo>
                <a:lnTo>
                  <a:pt x="306" y="66"/>
                </a:lnTo>
                <a:lnTo>
                  <a:pt x="309" y="71"/>
                </a:lnTo>
                <a:lnTo>
                  <a:pt x="307" y="76"/>
                </a:lnTo>
                <a:lnTo>
                  <a:pt x="307" y="80"/>
                </a:lnTo>
                <a:lnTo>
                  <a:pt x="304" y="83"/>
                </a:lnTo>
                <a:lnTo>
                  <a:pt x="302" y="87"/>
                </a:lnTo>
                <a:lnTo>
                  <a:pt x="299" y="90"/>
                </a:lnTo>
                <a:lnTo>
                  <a:pt x="295" y="93"/>
                </a:lnTo>
                <a:lnTo>
                  <a:pt x="291" y="94"/>
                </a:lnTo>
                <a:lnTo>
                  <a:pt x="285" y="95"/>
                </a:lnTo>
                <a:lnTo>
                  <a:pt x="278" y="100"/>
                </a:lnTo>
                <a:lnTo>
                  <a:pt x="271" y="104"/>
                </a:lnTo>
                <a:lnTo>
                  <a:pt x="263" y="109"/>
                </a:lnTo>
                <a:lnTo>
                  <a:pt x="253" y="115"/>
                </a:lnTo>
                <a:lnTo>
                  <a:pt x="244" y="122"/>
                </a:lnTo>
                <a:lnTo>
                  <a:pt x="233" y="130"/>
                </a:lnTo>
                <a:lnTo>
                  <a:pt x="220" y="140"/>
                </a:lnTo>
                <a:lnTo>
                  <a:pt x="208" y="151"/>
                </a:lnTo>
                <a:lnTo>
                  <a:pt x="208" y="151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2" name="组合 101"/>
          <p:cNvGrpSpPr/>
          <p:nvPr/>
        </p:nvGrpSpPr>
        <p:grpSpPr>
          <a:xfrm>
            <a:off x="491791" y="4071346"/>
            <a:ext cx="3504145" cy="876668"/>
            <a:chOff x="2342080" y="4125474"/>
            <a:chExt cx="2038150" cy="509905"/>
          </a:xfrm>
        </p:grpSpPr>
        <p:grpSp>
          <p:nvGrpSpPr>
            <p:cNvPr id="103" name="组合 102"/>
            <p:cNvGrpSpPr/>
            <p:nvPr/>
          </p:nvGrpSpPr>
          <p:grpSpPr>
            <a:xfrm>
              <a:off x="3872865" y="4125474"/>
              <a:ext cx="507365" cy="509905"/>
              <a:chOff x="2370591" y="3590622"/>
              <a:chExt cx="507365" cy="509905"/>
            </a:xfrm>
          </p:grpSpPr>
          <p:pic>
            <p:nvPicPr>
              <p:cNvPr id="118" name="图片 117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70591" y="3590622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19" name="组合 118"/>
              <p:cNvGrpSpPr/>
              <p:nvPr/>
            </p:nvGrpSpPr>
            <p:grpSpPr>
              <a:xfrm>
                <a:off x="2469146" y="3690058"/>
                <a:ext cx="310254" cy="311032"/>
                <a:chOff x="3552825" y="785813"/>
                <a:chExt cx="633413" cy="635000"/>
              </a:xfrm>
              <a:solidFill>
                <a:srgbClr val="FF0000"/>
              </a:solidFill>
            </p:grpSpPr>
            <p:sp>
              <p:nvSpPr>
                <p:cNvPr id="120" name="Freeform 60"/>
                <p:cNvSpPr/>
                <p:nvPr/>
              </p:nvSpPr>
              <p:spPr bwMode="auto">
                <a:xfrm>
                  <a:off x="3552825" y="895350"/>
                  <a:ext cx="223837" cy="525463"/>
                </a:xfrm>
                <a:custGeom>
                  <a:avLst/>
                  <a:gdLst>
                    <a:gd name="T0" fmla="*/ 28 w 282"/>
                    <a:gd name="T1" fmla="*/ 551 h 661"/>
                    <a:gd name="T2" fmla="*/ 36 w 282"/>
                    <a:gd name="T3" fmla="*/ 528 h 661"/>
                    <a:gd name="T4" fmla="*/ 43 w 282"/>
                    <a:gd name="T5" fmla="*/ 497 h 661"/>
                    <a:gd name="T6" fmla="*/ 50 w 282"/>
                    <a:gd name="T7" fmla="*/ 455 h 661"/>
                    <a:gd name="T8" fmla="*/ 58 w 282"/>
                    <a:gd name="T9" fmla="*/ 304 h 661"/>
                    <a:gd name="T10" fmla="*/ 58 w 282"/>
                    <a:gd name="T11" fmla="*/ 239 h 661"/>
                    <a:gd name="T12" fmla="*/ 57 w 282"/>
                    <a:gd name="T13" fmla="*/ 202 h 661"/>
                    <a:gd name="T14" fmla="*/ 55 w 282"/>
                    <a:gd name="T15" fmla="*/ 170 h 661"/>
                    <a:gd name="T16" fmla="*/ 55 w 282"/>
                    <a:gd name="T17" fmla="*/ 145 h 661"/>
                    <a:gd name="T18" fmla="*/ 55 w 282"/>
                    <a:gd name="T19" fmla="*/ 103 h 661"/>
                    <a:gd name="T20" fmla="*/ 46 w 282"/>
                    <a:gd name="T21" fmla="*/ 48 h 661"/>
                    <a:gd name="T22" fmla="*/ 32 w 282"/>
                    <a:gd name="T23" fmla="*/ 22 h 661"/>
                    <a:gd name="T24" fmla="*/ 28 w 282"/>
                    <a:gd name="T25" fmla="*/ 8 h 661"/>
                    <a:gd name="T26" fmla="*/ 40 w 282"/>
                    <a:gd name="T27" fmla="*/ 0 h 661"/>
                    <a:gd name="T28" fmla="*/ 64 w 282"/>
                    <a:gd name="T29" fmla="*/ 2 h 661"/>
                    <a:gd name="T30" fmla="*/ 98 w 282"/>
                    <a:gd name="T31" fmla="*/ 19 h 661"/>
                    <a:gd name="T32" fmla="*/ 119 w 282"/>
                    <a:gd name="T33" fmla="*/ 38 h 661"/>
                    <a:gd name="T34" fmla="*/ 125 w 282"/>
                    <a:gd name="T35" fmla="*/ 48 h 661"/>
                    <a:gd name="T36" fmla="*/ 123 w 282"/>
                    <a:gd name="T37" fmla="*/ 56 h 661"/>
                    <a:gd name="T38" fmla="*/ 122 w 282"/>
                    <a:gd name="T39" fmla="*/ 72 h 661"/>
                    <a:gd name="T40" fmla="*/ 118 w 282"/>
                    <a:gd name="T41" fmla="*/ 101 h 661"/>
                    <a:gd name="T42" fmla="*/ 113 w 282"/>
                    <a:gd name="T43" fmla="*/ 138 h 661"/>
                    <a:gd name="T44" fmla="*/ 108 w 282"/>
                    <a:gd name="T45" fmla="*/ 182 h 661"/>
                    <a:gd name="T46" fmla="*/ 105 w 282"/>
                    <a:gd name="T47" fmla="*/ 239 h 661"/>
                    <a:gd name="T48" fmla="*/ 102 w 282"/>
                    <a:gd name="T49" fmla="*/ 307 h 661"/>
                    <a:gd name="T50" fmla="*/ 100 w 282"/>
                    <a:gd name="T51" fmla="*/ 380 h 661"/>
                    <a:gd name="T52" fmla="*/ 98 w 282"/>
                    <a:gd name="T53" fmla="*/ 436 h 661"/>
                    <a:gd name="T54" fmla="*/ 98 w 282"/>
                    <a:gd name="T55" fmla="*/ 472 h 661"/>
                    <a:gd name="T56" fmla="*/ 101 w 282"/>
                    <a:gd name="T57" fmla="*/ 488 h 661"/>
                    <a:gd name="T58" fmla="*/ 111 w 282"/>
                    <a:gd name="T59" fmla="*/ 491 h 661"/>
                    <a:gd name="T60" fmla="*/ 125 w 282"/>
                    <a:gd name="T61" fmla="*/ 487 h 661"/>
                    <a:gd name="T62" fmla="*/ 143 w 282"/>
                    <a:gd name="T63" fmla="*/ 479 h 661"/>
                    <a:gd name="T64" fmla="*/ 188 w 282"/>
                    <a:gd name="T65" fmla="*/ 454 h 661"/>
                    <a:gd name="T66" fmla="*/ 227 w 282"/>
                    <a:gd name="T67" fmla="*/ 426 h 661"/>
                    <a:gd name="T68" fmla="*/ 259 w 282"/>
                    <a:gd name="T69" fmla="*/ 404 h 661"/>
                    <a:gd name="T70" fmla="*/ 278 w 282"/>
                    <a:gd name="T71" fmla="*/ 397 h 661"/>
                    <a:gd name="T72" fmla="*/ 281 w 282"/>
                    <a:gd name="T73" fmla="*/ 404 h 661"/>
                    <a:gd name="T74" fmla="*/ 267 w 282"/>
                    <a:gd name="T75" fmla="*/ 422 h 661"/>
                    <a:gd name="T76" fmla="*/ 241 w 282"/>
                    <a:gd name="T77" fmla="*/ 452 h 661"/>
                    <a:gd name="T78" fmla="*/ 202 w 282"/>
                    <a:gd name="T79" fmla="*/ 494 h 661"/>
                    <a:gd name="T80" fmla="*/ 155 w 282"/>
                    <a:gd name="T81" fmla="*/ 542 h 661"/>
                    <a:gd name="T82" fmla="*/ 116 w 282"/>
                    <a:gd name="T83" fmla="*/ 580 h 661"/>
                    <a:gd name="T84" fmla="*/ 91 w 282"/>
                    <a:gd name="T85" fmla="*/ 609 h 661"/>
                    <a:gd name="T86" fmla="*/ 76 w 282"/>
                    <a:gd name="T87" fmla="*/ 628 h 661"/>
                    <a:gd name="T88" fmla="*/ 64 w 282"/>
                    <a:gd name="T89" fmla="*/ 650 h 661"/>
                    <a:gd name="T90" fmla="*/ 50 w 282"/>
                    <a:gd name="T91" fmla="*/ 661 h 661"/>
                    <a:gd name="T92" fmla="*/ 36 w 282"/>
                    <a:gd name="T93" fmla="*/ 657 h 661"/>
                    <a:gd name="T94" fmla="*/ 21 w 282"/>
                    <a:gd name="T95" fmla="*/ 639 h 661"/>
                    <a:gd name="T96" fmla="*/ 5 w 282"/>
                    <a:gd name="T97" fmla="*/ 614 h 661"/>
                    <a:gd name="T98" fmla="*/ 0 w 282"/>
                    <a:gd name="T99" fmla="*/ 595 h 661"/>
                    <a:gd name="T100" fmla="*/ 8 w 282"/>
                    <a:gd name="T101" fmla="*/ 577 h 661"/>
                    <a:gd name="T102" fmla="*/ 21 w 282"/>
                    <a:gd name="T103" fmla="*/ 560 h 6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82" h="661">
                      <a:moveTo>
                        <a:pt x="21" y="560"/>
                      </a:moveTo>
                      <a:lnTo>
                        <a:pt x="23" y="557"/>
                      </a:lnTo>
                      <a:lnTo>
                        <a:pt x="25" y="555"/>
                      </a:lnTo>
                      <a:lnTo>
                        <a:pt x="28" y="551"/>
                      </a:lnTo>
                      <a:lnTo>
                        <a:pt x="29" y="546"/>
                      </a:lnTo>
                      <a:lnTo>
                        <a:pt x="32" y="541"/>
                      </a:lnTo>
                      <a:lnTo>
                        <a:pt x="33" y="535"/>
                      </a:lnTo>
                      <a:lnTo>
                        <a:pt x="36" y="528"/>
                      </a:lnTo>
                      <a:lnTo>
                        <a:pt x="37" y="521"/>
                      </a:lnTo>
                      <a:lnTo>
                        <a:pt x="39" y="513"/>
                      </a:lnTo>
                      <a:lnTo>
                        <a:pt x="41" y="505"/>
                      </a:lnTo>
                      <a:lnTo>
                        <a:pt x="43" y="497"/>
                      </a:lnTo>
                      <a:lnTo>
                        <a:pt x="46" y="487"/>
                      </a:lnTo>
                      <a:lnTo>
                        <a:pt x="47" y="477"/>
                      </a:lnTo>
                      <a:lnTo>
                        <a:pt x="48" y="466"/>
                      </a:lnTo>
                      <a:lnTo>
                        <a:pt x="50" y="455"/>
                      </a:lnTo>
                      <a:lnTo>
                        <a:pt x="51" y="444"/>
                      </a:lnTo>
                      <a:lnTo>
                        <a:pt x="54" y="397"/>
                      </a:lnTo>
                      <a:lnTo>
                        <a:pt x="57" y="350"/>
                      </a:lnTo>
                      <a:lnTo>
                        <a:pt x="58" y="304"/>
                      </a:lnTo>
                      <a:lnTo>
                        <a:pt x="59" y="282"/>
                      </a:lnTo>
                      <a:lnTo>
                        <a:pt x="59" y="260"/>
                      </a:lnTo>
                      <a:lnTo>
                        <a:pt x="58" y="249"/>
                      </a:lnTo>
                      <a:lnTo>
                        <a:pt x="58" y="239"/>
                      </a:lnTo>
                      <a:lnTo>
                        <a:pt x="57" y="229"/>
                      </a:lnTo>
                      <a:lnTo>
                        <a:pt x="57" y="220"/>
                      </a:lnTo>
                      <a:lnTo>
                        <a:pt x="57" y="210"/>
                      </a:lnTo>
                      <a:lnTo>
                        <a:pt x="57" y="202"/>
                      </a:lnTo>
                      <a:lnTo>
                        <a:pt x="55" y="193"/>
                      </a:lnTo>
                      <a:lnTo>
                        <a:pt x="55" y="185"/>
                      </a:lnTo>
                      <a:lnTo>
                        <a:pt x="55" y="177"/>
                      </a:lnTo>
                      <a:lnTo>
                        <a:pt x="55" y="170"/>
                      </a:lnTo>
                      <a:lnTo>
                        <a:pt x="55" y="163"/>
                      </a:lnTo>
                      <a:lnTo>
                        <a:pt x="55" y="156"/>
                      </a:lnTo>
                      <a:lnTo>
                        <a:pt x="55" y="151"/>
                      </a:lnTo>
                      <a:lnTo>
                        <a:pt x="55" y="145"/>
                      </a:lnTo>
                      <a:lnTo>
                        <a:pt x="55" y="139"/>
                      </a:lnTo>
                      <a:lnTo>
                        <a:pt x="55" y="135"/>
                      </a:lnTo>
                      <a:lnTo>
                        <a:pt x="55" y="119"/>
                      </a:lnTo>
                      <a:lnTo>
                        <a:pt x="55" y="103"/>
                      </a:lnTo>
                      <a:lnTo>
                        <a:pt x="54" y="88"/>
                      </a:lnTo>
                      <a:lnTo>
                        <a:pt x="51" y="72"/>
                      </a:lnTo>
                      <a:lnTo>
                        <a:pt x="48" y="59"/>
                      </a:lnTo>
                      <a:lnTo>
                        <a:pt x="46" y="48"/>
                      </a:lnTo>
                      <a:lnTo>
                        <a:pt x="41" y="36"/>
                      </a:lnTo>
                      <a:lnTo>
                        <a:pt x="39" y="31"/>
                      </a:lnTo>
                      <a:lnTo>
                        <a:pt x="36" y="26"/>
                      </a:lnTo>
                      <a:lnTo>
                        <a:pt x="32" y="22"/>
                      </a:lnTo>
                      <a:lnTo>
                        <a:pt x="29" y="18"/>
                      </a:lnTo>
                      <a:lnTo>
                        <a:pt x="28" y="13"/>
                      </a:lnTo>
                      <a:lnTo>
                        <a:pt x="28" y="11"/>
                      </a:lnTo>
                      <a:lnTo>
                        <a:pt x="28" y="8"/>
                      </a:lnTo>
                      <a:lnTo>
                        <a:pt x="29" y="5"/>
                      </a:lnTo>
                      <a:lnTo>
                        <a:pt x="32" y="2"/>
                      </a:lnTo>
                      <a:lnTo>
                        <a:pt x="36" y="1"/>
                      </a:lnTo>
                      <a:lnTo>
                        <a:pt x="40" y="0"/>
                      </a:lnTo>
                      <a:lnTo>
                        <a:pt x="46" y="0"/>
                      </a:lnTo>
                      <a:lnTo>
                        <a:pt x="51" y="0"/>
                      </a:lnTo>
                      <a:lnTo>
                        <a:pt x="57" y="1"/>
                      </a:lnTo>
                      <a:lnTo>
                        <a:pt x="64" y="2"/>
                      </a:lnTo>
                      <a:lnTo>
                        <a:pt x="72" y="5"/>
                      </a:lnTo>
                      <a:lnTo>
                        <a:pt x="80" y="9"/>
                      </a:lnTo>
                      <a:lnTo>
                        <a:pt x="90" y="13"/>
                      </a:lnTo>
                      <a:lnTo>
                        <a:pt x="98" y="19"/>
                      </a:lnTo>
                      <a:lnTo>
                        <a:pt x="105" y="25"/>
                      </a:lnTo>
                      <a:lnTo>
                        <a:pt x="111" y="30"/>
                      </a:lnTo>
                      <a:lnTo>
                        <a:pt x="116" y="36"/>
                      </a:lnTo>
                      <a:lnTo>
                        <a:pt x="119" y="38"/>
                      </a:lnTo>
                      <a:lnTo>
                        <a:pt x="122" y="43"/>
                      </a:lnTo>
                      <a:lnTo>
                        <a:pt x="125" y="45"/>
                      </a:lnTo>
                      <a:lnTo>
                        <a:pt x="125" y="47"/>
                      </a:lnTo>
                      <a:lnTo>
                        <a:pt x="125" y="48"/>
                      </a:lnTo>
                      <a:lnTo>
                        <a:pt x="125" y="49"/>
                      </a:lnTo>
                      <a:lnTo>
                        <a:pt x="125" y="51"/>
                      </a:lnTo>
                      <a:lnTo>
                        <a:pt x="123" y="54"/>
                      </a:lnTo>
                      <a:lnTo>
                        <a:pt x="123" y="56"/>
                      </a:lnTo>
                      <a:lnTo>
                        <a:pt x="123" y="61"/>
                      </a:lnTo>
                      <a:lnTo>
                        <a:pt x="123" y="63"/>
                      </a:lnTo>
                      <a:lnTo>
                        <a:pt x="122" y="67"/>
                      </a:lnTo>
                      <a:lnTo>
                        <a:pt x="122" y="72"/>
                      </a:lnTo>
                      <a:lnTo>
                        <a:pt x="120" y="77"/>
                      </a:lnTo>
                      <a:lnTo>
                        <a:pt x="120" y="83"/>
                      </a:lnTo>
                      <a:lnTo>
                        <a:pt x="119" y="88"/>
                      </a:lnTo>
                      <a:lnTo>
                        <a:pt x="118" y="101"/>
                      </a:lnTo>
                      <a:lnTo>
                        <a:pt x="116" y="113"/>
                      </a:lnTo>
                      <a:lnTo>
                        <a:pt x="115" y="121"/>
                      </a:lnTo>
                      <a:lnTo>
                        <a:pt x="113" y="130"/>
                      </a:lnTo>
                      <a:lnTo>
                        <a:pt x="113" y="138"/>
                      </a:lnTo>
                      <a:lnTo>
                        <a:pt x="112" y="148"/>
                      </a:lnTo>
                      <a:lnTo>
                        <a:pt x="111" y="159"/>
                      </a:lnTo>
                      <a:lnTo>
                        <a:pt x="109" y="170"/>
                      </a:lnTo>
                      <a:lnTo>
                        <a:pt x="108" y="182"/>
                      </a:lnTo>
                      <a:lnTo>
                        <a:pt x="108" y="195"/>
                      </a:lnTo>
                      <a:lnTo>
                        <a:pt x="107" y="209"/>
                      </a:lnTo>
                      <a:lnTo>
                        <a:pt x="107" y="224"/>
                      </a:lnTo>
                      <a:lnTo>
                        <a:pt x="105" y="239"/>
                      </a:lnTo>
                      <a:lnTo>
                        <a:pt x="104" y="254"/>
                      </a:lnTo>
                      <a:lnTo>
                        <a:pt x="104" y="271"/>
                      </a:lnTo>
                      <a:lnTo>
                        <a:pt x="102" y="289"/>
                      </a:lnTo>
                      <a:lnTo>
                        <a:pt x="102" y="307"/>
                      </a:lnTo>
                      <a:lnTo>
                        <a:pt x="101" y="326"/>
                      </a:lnTo>
                      <a:lnTo>
                        <a:pt x="101" y="346"/>
                      </a:lnTo>
                      <a:lnTo>
                        <a:pt x="100" y="364"/>
                      </a:lnTo>
                      <a:lnTo>
                        <a:pt x="100" y="380"/>
                      </a:lnTo>
                      <a:lnTo>
                        <a:pt x="100" y="395"/>
                      </a:lnTo>
                      <a:lnTo>
                        <a:pt x="98" y="409"/>
                      </a:lnTo>
                      <a:lnTo>
                        <a:pt x="98" y="423"/>
                      </a:lnTo>
                      <a:lnTo>
                        <a:pt x="98" y="436"/>
                      </a:lnTo>
                      <a:lnTo>
                        <a:pt x="98" y="445"/>
                      </a:lnTo>
                      <a:lnTo>
                        <a:pt x="98" y="455"/>
                      </a:lnTo>
                      <a:lnTo>
                        <a:pt x="98" y="463"/>
                      </a:lnTo>
                      <a:lnTo>
                        <a:pt x="98" y="472"/>
                      </a:lnTo>
                      <a:lnTo>
                        <a:pt x="100" y="477"/>
                      </a:lnTo>
                      <a:lnTo>
                        <a:pt x="100" y="483"/>
                      </a:lnTo>
                      <a:lnTo>
                        <a:pt x="100" y="485"/>
                      </a:lnTo>
                      <a:lnTo>
                        <a:pt x="101" y="488"/>
                      </a:lnTo>
                      <a:lnTo>
                        <a:pt x="101" y="490"/>
                      </a:lnTo>
                      <a:lnTo>
                        <a:pt x="104" y="491"/>
                      </a:lnTo>
                      <a:lnTo>
                        <a:pt x="107" y="491"/>
                      </a:lnTo>
                      <a:lnTo>
                        <a:pt x="111" y="491"/>
                      </a:lnTo>
                      <a:lnTo>
                        <a:pt x="113" y="490"/>
                      </a:lnTo>
                      <a:lnTo>
                        <a:pt x="116" y="490"/>
                      </a:lnTo>
                      <a:lnTo>
                        <a:pt x="120" y="488"/>
                      </a:lnTo>
                      <a:lnTo>
                        <a:pt x="125" y="487"/>
                      </a:lnTo>
                      <a:lnTo>
                        <a:pt x="129" y="485"/>
                      </a:lnTo>
                      <a:lnTo>
                        <a:pt x="133" y="483"/>
                      </a:lnTo>
                      <a:lnTo>
                        <a:pt x="138" y="481"/>
                      </a:lnTo>
                      <a:lnTo>
                        <a:pt x="143" y="479"/>
                      </a:lnTo>
                      <a:lnTo>
                        <a:pt x="149" y="476"/>
                      </a:lnTo>
                      <a:lnTo>
                        <a:pt x="155" y="473"/>
                      </a:lnTo>
                      <a:lnTo>
                        <a:pt x="177" y="461"/>
                      </a:lnTo>
                      <a:lnTo>
                        <a:pt x="188" y="454"/>
                      </a:lnTo>
                      <a:lnTo>
                        <a:pt x="198" y="447"/>
                      </a:lnTo>
                      <a:lnTo>
                        <a:pt x="209" y="441"/>
                      </a:lnTo>
                      <a:lnTo>
                        <a:pt x="219" y="434"/>
                      </a:lnTo>
                      <a:lnTo>
                        <a:pt x="227" y="426"/>
                      </a:lnTo>
                      <a:lnTo>
                        <a:pt x="235" y="419"/>
                      </a:lnTo>
                      <a:lnTo>
                        <a:pt x="244" y="412"/>
                      </a:lnTo>
                      <a:lnTo>
                        <a:pt x="252" y="408"/>
                      </a:lnTo>
                      <a:lnTo>
                        <a:pt x="259" y="404"/>
                      </a:lnTo>
                      <a:lnTo>
                        <a:pt x="264" y="400"/>
                      </a:lnTo>
                      <a:lnTo>
                        <a:pt x="270" y="398"/>
                      </a:lnTo>
                      <a:lnTo>
                        <a:pt x="275" y="397"/>
                      </a:lnTo>
                      <a:lnTo>
                        <a:pt x="278" y="397"/>
                      </a:lnTo>
                      <a:lnTo>
                        <a:pt x="282" y="398"/>
                      </a:lnTo>
                      <a:lnTo>
                        <a:pt x="282" y="398"/>
                      </a:lnTo>
                      <a:lnTo>
                        <a:pt x="282" y="401"/>
                      </a:lnTo>
                      <a:lnTo>
                        <a:pt x="281" y="404"/>
                      </a:lnTo>
                      <a:lnTo>
                        <a:pt x="278" y="407"/>
                      </a:lnTo>
                      <a:lnTo>
                        <a:pt x="275" y="411"/>
                      </a:lnTo>
                      <a:lnTo>
                        <a:pt x="271" y="416"/>
                      </a:lnTo>
                      <a:lnTo>
                        <a:pt x="267" y="422"/>
                      </a:lnTo>
                      <a:lnTo>
                        <a:pt x="262" y="429"/>
                      </a:lnTo>
                      <a:lnTo>
                        <a:pt x="256" y="436"/>
                      </a:lnTo>
                      <a:lnTo>
                        <a:pt x="248" y="444"/>
                      </a:lnTo>
                      <a:lnTo>
                        <a:pt x="241" y="452"/>
                      </a:lnTo>
                      <a:lnTo>
                        <a:pt x="232" y="462"/>
                      </a:lnTo>
                      <a:lnTo>
                        <a:pt x="223" y="472"/>
                      </a:lnTo>
                      <a:lnTo>
                        <a:pt x="213" y="483"/>
                      </a:lnTo>
                      <a:lnTo>
                        <a:pt x="202" y="494"/>
                      </a:lnTo>
                      <a:lnTo>
                        <a:pt x="190" y="506"/>
                      </a:lnTo>
                      <a:lnTo>
                        <a:pt x="177" y="519"/>
                      </a:lnTo>
                      <a:lnTo>
                        <a:pt x="166" y="531"/>
                      </a:lnTo>
                      <a:lnTo>
                        <a:pt x="155" y="542"/>
                      </a:lnTo>
                      <a:lnTo>
                        <a:pt x="144" y="552"/>
                      </a:lnTo>
                      <a:lnTo>
                        <a:pt x="134" y="562"/>
                      </a:lnTo>
                      <a:lnTo>
                        <a:pt x="125" y="571"/>
                      </a:lnTo>
                      <a:lnTo>
                        <a:pt x="116" y="580"/>
                      </a:lnTo>
                      <a:lnTo>
                        <a:pt x="109" y="588"/>
                      </a:lnTo>
                      <a:lnTo>
                        <a:pt x="102" y="596"/>
                      </a:lnTo>
                      <a:lnTo>
                        <a:pt x="97" y="603"/>
                      </a:lnTo>
                      <a:lnTo>
                        <a:pt x="91" y="609"/>
                      </a:lnTo>
                      <a:lnTo>
                        <a:pt x="86" y="614"/>
                      </a:lnTo>
                      <a:lnTo>
                        <a:pt x="82" y="620"/>
                      </a:lnTo>
                      <a:lnTo>
                        <a:pt x="79" y="624"/>
                      </a:lnTo>
                      <a:lnTo>
                        <a:pt x="76" y="628"/>
                      </a:lnTo>
                      <a:lnTo>
                        <a:pt x="75" y="632"/>
                      </a:lnTo>
                      <a:lnTo>
                        <a:pt x="71" y="639"/>
                      </a:lnTo>
                      <a:lnTo>
                        <a:pt x="66" y="645"/>
                      </a:lnTo>
                      <a:lnTo>
                        <a:pt x="64" y="650"/>
                      </a:lnTo>
                      <a:lnTo>
                        <a:pt x="59" y="654"/>
                      </a:lnTo>
                      <a:lnTo>
                        <a:pt x="57" y="657"/>
                      </a:lnTo>
                      <a:lnTo>
                        <a:pt x="54" y="660"/>
                      </a:lnTo>
                      <a:lnTo>
                        <a:pt x="50" y="661"/>
                      </a:lnTo>
                      <a:lnTo>
                        <a:pt x="47" y="661"/>
                      </a:lnTo>
                      <a:lnTo>
                        <a:pt x="43" y="661"/>
                      </a:lnTo>
                      <a:lnTo>
                        <a:pt x="40" y="660"/>
                      </a:lnTo>
                      <a:lnTo>
                        <a:pt x="36" y="657"/>
                      </a:lnTo>
                      <a:lnTo>
                        <a:pt x="32" y="654"/>
                      </a:lnTo>
                      <a:lnTo>
                        <a:pt x="29" y="650"/>
                      </a:lnTo>
                      <a:lnTo>
                        <a:pt x="25" y="645"/>
                      </a:lnTo>
                      <a:lnTo>
                        <a:pt x="21" y="639"/>
                      </a:lnTo>
                      <a:lnTo>
                        <a:pt x="17" y="632"/>
                      </a:lnTo>
                      <a:lnTo>
                        <a:pt x="12" y="625"/>
                      </a:lnTo>
                      <a:lnTo>
                        <a:pt x="10" y="620"/>
                      </a:lnTo>
                      <a:lnTo>
                        <a:pt x="5" y="614"/>
                      </a:lnTo>
                      <a:lnTo>
                        <a:pt x="3" y="609"/>
                      </a:lnTo>
                      <a:lnTo>
                        <a:pt x="1" y="604"/>
                      </a:lnTo>
                      <a:lnTo>
                        <a:pt x="0" y="599"/>
                      </a:lnTo>
                      <a:lnTo>
                        <a:pt x="0" y="595"/>
                      </a:lnTo>
                      <a:lnTo>
                        <a:pt x="1" y="589"/>
                      </a:lnTo>
                      <a:lnTo>
                        <a:pt x="4" y="584"/>
                      </a:lnTo>
                      <a:lnTo>
                        <a:pt x="5" y="581"/>
                      </a:lnTo>
                      <a:lnTo>
                        <a:pt x="8" y="577"/>
                      </a:lnTo>
                      <a:lnTo>
                        <a:pt x="11" y="573"/>
                      </a:lnTo>
                      <a:lnTo>
                        <a:pt x="14" y="570"/>
                      </a:lnTo>
                      <a:lnTo>
                        <a:pt x="17" y="566"/>
                      </a:lnTo>
                      <a:lnTo>
                        <a:pt x="21" y="560"/>
                      </a:lnTo>
                      <a:lnTo>
                        <a:pt x="21" y="560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1" name="Freeform 61"/>
                <p:cNvSpPr/>
                <p:nvPr/>
              </p:nvSpPr>
              <p:spPr bwMode="auto">
                <a:xfrm>
                  <a:off x="3833813" y="785813"/>
                  <a:ext cx="352425" cy="608013"/>
                </a:xfrm>
                <a:custGeom>
                  <a:avLst/>
                  <a:gdLst>
                    <a:gd name="T0" fmla="*/ 440 w 443"/>
                    <a:gd name="T1" fmla="*/ 678 h 767"/>
                    <a:gd name="T2" fmla="*/ 442 w 443"/>
                    <a:gd name="T3" fmla="*/ 694 h 767"/>
                    <a:gd name="T4" fmla="*/ 433 w 443"/>
                    <a:gd name="T5" fmla="*/ 708 h 767"/>
                    <a:gd name="T6" fmla="*/ 404 w 443"/>
                    <a:gd name="T7" fmla="*/ 727 h 767"/>
                    <a:gd name="T8" fmla="*/ 355 w 443"/>
                    <a:gd name="T9" fmla="*/ 750 h 767"/>
                    <a:gd name="T10" fmla="*/ 281 w 443"/>
                    <a:gd name="T11" fmla="*/ 764 h 767"/>
                    <a:gd name="T12" fmla="*/ 193 w 443"/>
                    <a:gd name="T13" fmla="*/ 766 h 767"/>
                    <a:gd name="T14" fmla="*/ 123 w 443"/>
                    <a:gd name="T15" fmla="*/ 755 h 767"/>
                    <a:gd name="T16" fmla="*/ 93 w 443"/>
                    <a:gd name="T17" fmla="*/ 741 h 767"/>
                    <a:gd name="T18" fmla="*/ 63 w 443"/>
                    <a:gd name="T19" fmla="*/ 716 h 767"/>
                    <a:gd name="T20" fmla="*/ 32 w 443"/>
                    <a:gd name="T21" fmla="*/ 672 h 767"/>
                    <a:gd name="T22" fmla="*/ 22 w 443"/>
                    <a:gd name="T23" fmla="*/ 644 h 767"/>
                    <a:gd name="T24" fmla="*/ 17 w 443"/>
                    <a:gd name="T25" fmla="*/ 608 h 767"/>
                    <a:gd name="T26" fmla="*/ 11 w 443"/>
                    <a:gd name="T27" fmla="*/ 562 h 767"/>
                    <a:gd name="T28" fmla="*/ 9 w 443"/>
                    <a:gd name="T29" fmla="*/ 507 h 767"/>
                    <a:gd name="T30" fmla="*/ 9 w 443"/>
                    <a:gd name="T31" fmla="*/ 440 h 767"/>
                    <a:gd name="T32" fmla="*/ 9 w 443"/>
                    <a:gd name="T33" fmla="*/ 366 h 767"/>
                    <a:gd name="T34" fmla="*/ 10 w 443"/>
                    <a:gd name="T35" fmla="*/ 291 h 767"/>
                    <a:gd name="T36" fmla="*/ 13 w 443"/>
                    <a:gd name="T37" fmla="*/ 227 h 767"/>
                    <a:gd name="T38" fmla="*/ 14 w 443"/>
                    <a:gd name="T39" fmla="*/ 176 h 767"/>
                    <a:gd name="T40" fmla="*/ 15 w 443"/>
                    <a:gd name="T41" fmla="*/ 136 h 767"/>
                    <a:gd name="T42" fmla="*/ 15 w 443"/>
                    <a:gd name="T43" fmla="*/ 105 h 767"/>
                    <a:gd name="T44" fmla="*/ 17 w 443"/>
                    <a:gd name="T45" fmla="*/ 86 h 767"/>
                    <a:gd name="T46" fmla="*/ 14 w 443"/>
                    <a:gd name="T47" fmla="*/ 60 h 767"/>
                    <a:gd name="T48" fmla="*/ 4 w 443"/>
                    <a:gd name="T49" fmla="*/ 31 h 767"/>
                    <a:gd name="T50" fmla="*/ 0 w 443"/>
                    <a:gd name="T51" fmla="*/ 11 h 767"/>
                    <a:gd name="T52" fmla="*/ 15 w 443"/>
                    <a:gd name="T53" fmla="*/ 0 h 767"/>
                    <a:gd name="T54" fmla="*/ 39 w 443"/>
                    <a:gd name="T55" fmla="*/ 10 h 767"/>
                    <a:gd name="T56" fmla="*/ 63 w 443"/>
                    <a:gd name="T57" fmla="*/ 31 h 767"/>
                    <a:gd name="T58" fmla="*/ 89 w 443"/>
                    <a:gd name="T59" fmla="*/ 60 h 767"/>
                    <a:gd name="T60" fmla="*/ 92 w 443"/>
                    <a:gd name="T61" fmla="*/ 79 h 767"/>
                    <a:gd name="T62" fmla="*/ 87 w 443"/>
                    <a:gd name="T63" fmla="*/ 107 h 767"/>
                    <a:gd name="T64" fmla="*/ 79 w 443"/>
                    <a:gd name="T65" fmla="*/ 139 h 767"/>
                    <a:gd name="T66" fmla="*/ 71 w 443"/>
                    <a:gd name="T67" fmla="*/ 186 h 767"/>
                    <a:gd name="T68" fmla="*/ 64 w 443"/>
                    <a:gd name="T69" fmla="*/ 251 h 767"/>
                    <a:gd name="T70" fmla="*/ 58 w 443"/>
                    <a:gd name="T71" fmla="*/ 332 h 767"/>
                    <a:gd name="T72" fmla="*/ 53 w 443"/>
                    <a:gd name="T73" fmla="*/ 414 h 767"/>
                    <a:gd name="T74" fmla="*/ 50 w 443"/>
                    <a:gd name="T75" fmla="*/ 476 h 767"/>
                    <a:gd name="T76" fmla="*/ 50 w 443"/>
                    <a:gd name="T77" fmla="*/ 522 h 767"/>
                    <a:gd name="T78" fmla="*/ 61 w 443"/>
                    <a:gd name="T79" fmla="*/ 598 h 767"/>
                    <a:gd name="T80" fmla="*/ 85 w 443"/>
                    <a:gd name="T81" fmla="*/ 658 h 767"/>
                    <a:gd name="T82" fmla="*/ 125 w 443"/>
                    <a:gd name="T83" fmla="*/ 687 h 767"/>
                    <a:gd name="T84" fmla="*/ 176 w 443"/>
                    <a:gd name="T85" fmla="*/ 699 h 767"/>
                    <a:gd name="T86" fmla="*/ 237 w 443"/>
                    <a:gd name="T87" fmla="*/ 698 h 767"/>
                    <a:gd name="T88" fmla="*/ 299 w 443"/>
                    <a:gd name="T89" fmla="*/ 690 h 767"/>
                    <a:gd name="T90" fmla="*/ 337 w 443"/>
                    <a:gd name="T91" fmla="*/ 674 h 767"/>
                    <a:gd name="T92" fmla="*/ 353 w 443"/>
                    <a:gd name="T93" fmla="*/ 659 h 767"/>
                    <a:gd name="T94" fmla="*/ 361 w 443"/>
                    <a:gd name="T95" fmla="*/ 636 h 767"/>
                    <a:gd name="T96" fmla="*/ 370 w 443"/>
                    <a:gd name="T97" fmla="*/ 597 h 767"/>
                    <a:gd name="T98" fmla="*/ 375 w 443"/>
                    <a:gd name="T99" fmla="*/ 547 h 767"/>
                    <a:gd name="T100" fmla="*/ 381 w 443"/>
                    <a:gd name="T101" fmla="*/ 510 h 767"/>
                    <a:gd name="T102" fmla="*/ 388 w 443"/>
                    <a:gd name="T103" fmla="*/ 487 h 767"/>
                    <a:gd name="T104" fmla="*/ 393 w 443"/>
                    <a:gd name="T105" fmla="*/ 483 h 767"/>
                    <a:gd name="T106" fmla="*/ 399 w 443"/>
                    <a:gd name="T107" fmla="*/ 493 h 767"/>
                    <a:gd name="T108" fmla="*/ 404 w 443"/>
                    <a:gd name="T109" fmla="*/ 518 h 767"/>
                    <a:gd name="T110" fmla="*/ 409 w 443"/>
                    <a:gd name="T111" fmla="*/ 558 h 767"/>
                    <a:gd name="T112" fmla="*/ 413 w 443"/>
                    <a:gd name="T113" fmla="*/ 602 h 767"/>
                    <a:gd name="T114" fmla="*/ 421 w 443"/>
                    <a:gd name="T115" fmla="*/ 637 h 767"/>
                    <a:gd name="T116" fmla="*/ 432 w 443"/>
                    <a:gd name="T117" fmla="*/ 666 h 7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43" h="767">
                      <a:moveTo>
                        <a:pt x="432" y="666"/>
                      </a:moveTo>
                      <a:lnTo>
                        <a:pt x="435" y="670"/>
                      </a:lnTo>
                      <a:lnTo>
                        <a:pt x="436" y="673"/>
                      </a:lnTo>
                      <a:lnTo>
                        <a:pt x="439" y="676"/>
                      </a:lnTo>
                      <a:lnTo>
                        <a:pt x="440" y="678"/>
                      </a:lnTo>
                      <a:lnTo>
                        <a:pt x="442" y="681"/>
                      </a:lnTo>
                      <a:lnTo>
                        <a:pt x="442" y="685"/>
                      </a:lnTo>
                      <a:lnTo>
                        <a:pt x="443" y="688"/>
                      </a:lnTo>
                      <a:lnTo>
                        <a:pt x="443" y="691"/>
                      </a:lnTo>
                      <a:lnTo>
                        <a:pt x="442" y="694"/>
                      </a:lnTo>
                      <a:lnTo>
                        <a:pt x="442" y="696"/>
                      </a:lnTo>
                      <a:lnTo>
                        <a:pt x="440" y="699"/>
                      </a:lnTo>
                      <a:lnTo>
                        <a:pt x="439" y="702"/>
                      </a:lnTo>
                      <a:lnTo>
                        <a:pt x="436" y="705"/>
                      </a:lnTo>
                      <a:lnTo>
                        <a:pt x="433" y="708"/>
                      </a:lnTo>
                      <a:lnTo>
                        <a:pt x="431" y="710"/>
                      </a:lnTo>
                      <a:lnTo>
                        <a:pt x="428" y="712"/>
                      </a:lnTo>
                      <a:lnTo>
                        <a:pt x="421" y="717"/>
                      </a:lnTo>
                      <a:lnTo>
                        <a:pt x="413" y="721"/>
                      </a:lnTo>
                      <a:lnTo>
                        <a:pt x="404" y="727"/>
                      </a:lnTo>
                      <a:lnTo>
                        <a:pt x="396" y="731"/>
                      </a:lnTo>
                      <a:lnTo>
                        <a:pt x="386" y="735"/>
                      </a:lnTo>
                      <a:lnTo>
                        <a:pt x="377" y="741"/>
                      </a:lnTo>
                      <a:lnTo>
                        <a:pt x="366" y="745"/>
                      </a:lnTo>
                      <a:lnTo>
                        <a:pt x="355" y="750"/>
                      </a:lnTo>
                      <a:lnTo>
                        <a:pt x="342" y="755"/>
                      </a:lnTo>
                      <a:lnTo>
                        <a:pt x="327" y="757"/>
                      </a:lnTo>
                      <a:lnTo>
                        <a:pt x="313" y="760"/>
                      </a:lnTo>
                      <a:lnTo>
                        <a:pt x="296" y="763"/>
                      </a:lnTo>
                      <a:lnTo>
                        <a:pt x="281" y="764"/>
                      </a:lnTo>
                      <a:lnTo>
                        <a:pt x="265" y="766"/>
                      </a:lnTo>
                      <a:lnTo>
                        <a:pt x="247" y="767"/>
                      </a:lnTo>
                      <a:lnTo>
                        <a:pt x="227" y="767"/>
                      </a:lnTo>
                      <a:lnTo>
                        <a:pt x="209" y="767"/>
                      </a:lnTo>
                      <a:lnTo>
                        <a:pt x="193" y="766"/>
                      </a:lnTo>
                      <a:lnTo>
                        <a:pt x="176" y="764"/>
                      </a:lnTo>
                      <a:lnTo>
                        <a:pt x="162" y="763"/>
                      </a:lnTo>
                      <a:lnTo>
                        <a:pt x="148" y="760"/>
                      </a:lnTo>
                      <a:lnTo>
                        <a:pt x="134" y="757"/>
                      </a:lnTo>
                      <a:lnTo>
                        <a:pt x="123" y="755"/>
                      </a:lnTo>
                      <a:lnTo>
                        <a:pt x="112" y="750"/>
                      </a:lnTo>
                      <a:lnTo>
                        <a:pt x="108" y="748"/>
                      </a:lnTo>
                      <a:lnTo>
                        <a:pt x="103" y="746"/>
                      </a:lnTo>
                      <a:lnTo>
                        <a:pt x="97" y="743"/>
                      </a:lnTo>
                      <a:lnTo>
                        <a:pt x="93" y="741"/>
                      </a:lnTo>
                      <a:lnTo>
                        <a:pt x="87" y="737"/>
                      </a:lnTo>
                      <a:lnTo>
                        <a:pt x="82" y="734"/>
                      </a:lnTo>
                      <a:lnTo>
                        <a:pt x="78" y="730"/>
                      </a:lnTo>
                      <a:lnTo>
                        <a:pt x="72" y="726"/>
                      </a:lnTo>
                      <a:lnTo>
                        <a:pt x="63" y="716"/>
                      </a:lnTo>
                      <a:lnTo>
                        <a:pt x="53" y="705"/>
                      </a:lnTo>
                      <a:lnTo>
                        <a:pt x="45" y="692"/>
                      </a:lnTo>
                      <a:lnTo>
                        <a:pt x="36" y="678"/>
                      </a:lnTo>
                      <a:lnTo>
                        <a:pt x="33" y="676"/>
                      </a:lnTo>
                      <a:lnTo>
                        <a:pt x="32" y="672"/>
                      </a:lnTo>
                      <a:lnTo>
                        <a:pt x="29" y="666"/>
                      </a:lnTo>
                      <a:lnTo>
                        <a:pt x="28" y="662"/>
                      </a:lnTo>
                      <a:lnTo>
                        <a:pt x="27" y="656"/>
                      </a:lnTo>
                      <a:lnTo>
                        <a:pt x="24" y="651"/>
                      </a:lnTo>
                      <a:lnTo>
                        <a:pt x="22" y="644"/>
                      </a:lnTo>
                      <a:lnTo>
                        <a:pt x="21" y="638"/>
                      </a:lnTo>
                      <a:lnTo>
                        <a:pt x="20" y="631"/>
                      </a:lnTo>
                      <a:lnTo>
                        <a:pt x="18" y="624"/>
                      </a:lnTo>
                      <a:lnTo>
                        <a:pt x="17" y="616"/>
                      </a:lnTo>
                      <a:lnTo>
                        <a:pt x="17" y="608"/>
                      </a:lnTo>
                      <a:lnTo>
                        <a:pt x="15" y="600"/>
                      </a:lnTo>
                      <a:lnTo>
                        <a:pt x="14" y="591"/>
                      </a:lnTo>
                      <a:lnTo>
                        <a:pt x="13" y="582"/>
                      </a:lnTo>
                      <a:lnTo>
                        <a:pt x="13" y="572"/>
                      </a:lnTo>
                      <a:lnTo>
                        <a:pt x="11" y="562"/>
                      </a:lnTo>
                      <a:lnTo>
                        <a:pt x="11" y="552"/>
                      </a:lnTo>
                      <a:lnTo>
                        <a:pt x="10" y="541"/>
                      </a:lnTo>
                      <a:lnTo>
                        <a:pt x="10" y="530"/>
                      </a:lnTo>
                      <a:lnTo>
                        <a:pt x="9" y="518"/>
                      </a:lnTo>
                      <a:lnTo>
                        <a:pt x="9" y="507"/>
                      </a:lnTo>
                      <a:lnTo>
                        <a:pt x="9" y="494"/>
                      </a:lnTo>
                      <a:lnTo>
                        <a:pt x="9" y="482"/>
                      </a:lnTo>
                      <a:lnTo>
                        <a:pt x="9" y="468"/>
                      </a:lnTo>
                      <a:lnTo>
                        <a:pt x="9" y="454"/>
                      </a:lnTo>
                      <a:lnTo>
                        <a:pt x="9" y="440"/>
                      </a:lnTo>
                      <a:lnTo>
                        <a:pt x="9" y="427"/>
                      </a:lnTo>
                      <a:lnTo>
                        <a:pt x="9" y="411"/>
                      </a:lnTo>
                      <a:lnTo>
                        <a:pt x="9" y="397"/>
                      </a:lnTo>
                      <a:lnTo>
                        <a:pt x="9" y="381"/>
                      </a:lnTo>
                      <a:lnTo>
                        <a:pt x="9" y="366"/>
                      </a:lnTo>
                      <a:lnTo>
                        <a:pt x="9" y="349"/>
                      </a:lnTo>
                      <a:lnTo>
                        <a:pt x="10" y="334"/>
                      </a:lnTo>
                      <a:lnTo>
                        <a:pt x="10" y="320"/>
                      </a:lnTo>
                      <a:lnTo>
                        <a:pt x="10" y="305"/>
                      </a:lnTo>
                      <a:lnTo>
                        <a:pt x="10" y="291"/>
                      </a:lnTo>
                      <a:lnTo>
                        <a:pt x="11" y="277"/>
                      </a:lnTo>
                      <a:lnTo>
                        <a:pt x="11" y="265"/>
                      </a:lnTo>
                      <a:lnTo>
                        <a:pt x="11" y="252"/>
                      </a:lnTo>
                      <a:lnTo>
                        <a:pt x="11" y="240"/>
                      </a:lnTo>
                      <a:lnTo>
                        <a:pt x="13" y="227"/>
                      </a:lnTo>
                      <a:lnTo>
                        <a:pt x="13" y="216"/>
                      </a:lnTo>
                      <a:lnTo>
                        <a:pt x="13" y="206"/>
                      </a:lnTo>
                      <a:lnTo>
                        <a:pt x="13" y="195"/>
                      </a:lnTo>
                      <a:lnTo>
                        <a:pt x="14" y="186"/>
                      </a:lnTo>
                      <a:lnTo>
                        <a:pt x="14" y="176"/>
                      </a:lnTo>
                      <a:lnTo>
                        <a:pt x="14" y="168"/>
                      </a:lnTo>
                      <a:lnTo>
                        <a:pt x="14" y="158"/>
                      </a:lnTo>
                      <a:lnTo>
                        <a:pt x="14" y="150"/>
                      </a:lnTo>
                      <a:lnTo>
                        <a:pt x="14" y="143"/>
                      </a:lnTo>
                      <a:lnTo>
                        <a:pt x="15" y="136"/>
                      </a:lnTo>
                      <a:lnTo>
                        <a:pt x="15" y="129"/>
                      </a:lnTo>
                      <a:lnTo>
                        <a:pt x="15" y="122"/>
                      </a:lnTo>
                      <a:lnTo>
                        <a:pt x="15" y="117"/>
                      </a:lnTo>
                      <a:lnTo>
                        <a:pt x="15" y="111"/>
                      </a:lnTo>
                      <a:lnTo>
                        <a:pt x="15" y="105"/>
                      </a:lnTo>
                      <a:lnTo>
                        <a:pt x="15" y="101"/>
                      </a:lnTo>
                      <a:lnTo>
                        <a:pt x="15" y="96"/>
                      </a:lnTo>
                      <a:lnTo>
                        <a:pt x="17" y="93"/>
                      </a:lnTo>
                      <a:lnTo>
                        <a:pt x="17" y="89"/>
                      </a:lnTo>
                      <a:lnTo>
                        <a:pt x="17" y="86"/>
                      </a:lnTo>
                      <a:lnTo>
                        <a:pt x="17" y="83"/>
                      </a:lnTo>
                      <a:lnTo>
                        <a:pt x="17" y="82"/>
                      </a:lnTo>
                      <a:lnTo>
                        <a:pt x="17" y="74"/>
                      </a:lnTo>
                      <a:lnTo>
                        <a:pt x="15" y="67"/>
                      </a:lnTo>
                      <a:lnTo>
                        <a:pt x="14" y="60"/>
                      </a:lnTo>
                      <a:lnTo>
                        <a:pt x="14" y="53"/>
                      </a:lnTo>
                      <a:lnTo>
                        <a:pt x="11" y="47"/>
                      </a:lnTo>
                      <a:lnTo>
                        <a:pt x="10" y="42"/>
                      </a:lnTo>
                      <a:lnTo>
                        <a:pt x="7" y="36"/>
                      </a:lnTo>
                      <a:lnTo>
                        <a:pt x="4" y="31"/>
                      </a:lnTo>
                      <a:lnTo>
                        <a:pt x="3" y="27"/>
                      </a:lnTo>
                      <a:lnTo>
                        <a:pt x="0" y="22"/>
                      </a:lnTo>
                      <a:lnTo>
                        <a:pt x="0" y="18"/>
                      </a:lnTo>
                      <a:lnTo>
                        <a:pt x="0" y="15"/>
                      </a:lnTo>
                      <a:lnTo>
                        <a:pt x="0" y="11"/>
                      </a:lnTo>
                      <a:lnTo>
                        <a:pt x="2" y="9"/>
                      </a:lnTo>
                      <a:lnTo>
                        <a:pt x="4" y="6"/>
                      </a:lnTo>
                      <a:lnTo>
                        <a:pt x="9" y="2"/>
                      </a:lnTo>
                      <a:lnTo>
                        <a:pt x="11" y="0"/>
                      </a:lnTo>
                      <a:lnTo>
                        <a:pt x="15" y="0"/>
                      </a:lnTo>
                      <a:lnTo>
                        <a:pt x="21" y="2"/>
                      </a:lnTo>
                      <a:lnTo>
                        <a:pt x="27" y="3"/>
                      </a:lnTo>
                      <a:lnTo>
                        <a:pt x="32" y="6"/>
                      </a:lnTo>
                      <a:lnTo>
                        <a:pt x="36" y="9"/>
                      </a:lnTo>
                      <a:lnTo>
                        <a:pt x="39" y="10"/>
                      </a:lnTo>
                      <a:lnTo>
                        <a:pt x="43" y="13"/>
                      </a:lnTo>
                      <a:lnTo>
                        <a:pt x="47" y="15"/>
                      </a:lnTo>
                      <a:lnTo>
                        <a:pt x="50" y="20"/>
                      </a:lnTo>
                      <a:lnTo>
                        <a:pt x="54" y="22"/>
                      </a:lnTo>
                      <a:lnTo>
                        <a:pt x="63" y="31"/>
                      </a:lnTo>
                      <a:lnTo>
                        <a:pt x="69" y="38"/>
                      </a:lnTo>
                      <a:lnTo>
                        <a:pt x="76" y="45"/>
                      </a:lnTo>
                      <a:lnTo>
                        <a:pt x="82" y="50"/>
                      </a:lnTo>
                      <a:lnTo>
                        <a:pt x="86" y="56"/>
                      </a:lnTo>
                      <a:lnTo>
                        <a:pt x="89" y="60"/>
                      </a:lnTo>
                      <a:lnTo>
                        <a:pt x="92" y="63"/>
                      </a:lnTo>
                      <a:lnTo>
                        <a:pt x="93" y="65"/>
                      </a:lnTo>
                      <a:lnTo>
                        <a:pt x="93" y="68"/>
                      </a:lnTo>
                      <a:lnTo>
                        <a:pt x="93" y="74"/>
                      </a:lnTo>
                      <a:lnTo>
                        <a:pt x="92" y="79"/>
                      </a:lnTo>
                      <a:lnTo>
                        <a:pt x="90" y="87"/>
                      </a:lnTo>
                      <a:lnTo>
                        <a:pt x="90" y="92"/>
                      </a:lnTo>
                      <a:lnTo>
                        <a:pt x="89" y="96"/>
                      </a:lnTo>
                      <a:lnTo>
                        <a:pt x="87" y="101"/>
                      </a:lnTo>
                      <a:lnTo>
                        <a:pt x="87" y="107"/>
                      </a:lnTo>
                      <a:lnTo>
                        <a:pt x="86" y="112"/>
                      </a:lnTo>
                      <a:lnTo>
                        <a:pt x="85" y="118"/>
                      </a:lnTo>
                      <a:lnTo>
                        <a:pt x="83" y="125"/>
                      </a:lnTo>
                      <a:lnTo>
                        <a:pt x="82" y="132"/>
                      </a:lnTo>
                      <a:lnTo>
                        <a:pt x="79" y="139"/>
                      </a:lnTo>
                      <a:lnTo>
                        <a:pt x="78" y="147"/>
                      </a:lnTo>
                      <a:lnTo>
                        <a:pt x="76" y="155"/>
                      </a:lnTo>
                      <a:lnTo>
                        <a:pt x="74" y="165"/>
                      </a:lnTo>
                      <a:lnTo>
                        <a:pt x="72" y="176"/>
                      </a:lnTo>
                      <a:lnTo>
                        <a:pt x="71" y="186"/>
                      </a:lnTo>
                      <a:lnTo>
                        <a:pt x="69" y="198"/>
                      </a:lnTo>
                      <a:lnTo>
                        <a:pt x="68" y="209"/>
                      </a:lnTo>
                      <a:lnTo>
                        <a:pt x="67" y="223"/>
                      </a:lnTo>
                      <a:lnTo>
                        <a:pt x="65" y="237"/>
                      </a:lnTo>
                      <a:lnTo>
                        <a:pt x="64" y="251"/>
                      </a:lnTo>
                      <a:lnTo>
                        <a:pt x="63" y="266"/>
                      </a:lnTo>
                      <a:lnTo>
                        <a:pt x="61" y="281"/>
                      </a:lnTo>
                      <a:lnTo>
                        <a:pt x="60" y="298"/>
                      </a:lnTo>
                      <a:lnTo>
                        <a:pt x="60" y="314"/>
                      </a:lnTo>
                      <a:lnTo>
                        <a:pt x="58" y="332"/>
                      </a:lnTo>
                      <a:lnTo>
                        <a:pt x="57" y="349"/>
                      </a:lnTo>
                      <a:lnTo>
                        <a:pt x="56" y="367"/>
                      </a:lnTo>
                      <a:lnTo>
                        <a:pt x="54" y="384"/>
                      </a:lnTo>
                      <a:lnTo>
                        <a:pt x="54" y="399"/>
                      </a:lnTo>
                      <a:lnTo>
                        <a:pt x="53" y="414"/>
                      </a:lnTo>
                      <a:lnTo>
                        <a:pt x="51" y="428"/>
                      </a:lnTo>
                      <a:lnTo>
                        <a:pt x="51" y="440"/>
                      </a:lnTo>
                      <a:lnTo>
                        <a:pt x="50" y="454"/>
                      </a:lnTo>
                      <a:lnTo>
                        <a:pt x="50" y="465"/>
                      </a:lnTo>
                      <a:lnTo>
                        <a:pt x="50" y="476"/>
                      </a:lnTo>
                      <a:lnTo>
                        <a:pt x="50" y="487"/>
                      </a:lnTo>
                      <a:lnTo>
                        <a:pt x="50" y="497"/>
                      </a:lnTo>
                      <a:lnTo>
                        <a:pt x="50" y="507"/>
                      </a:lnTo>
                      <a:lnTo>
                        <a:pt x="50" y="514"/>
                      </a:lnTo>
                      <a:lnTo>
                        <a:pt x="50" y="522"/>
                      </a:lnTo>
                      <a:lnTo>
                        <a:pt x="51" y="529"/>
                      </a:lnTo>
                      <a:lnTo>
                        <a:pt x="53" y="541"/>
                      </a:lnTo>
                      <a:lnTo>
                        <a:pt x="54" y="552"/>
                      </a:lnTo>
                      <a:lnTo>
                        <a:pt x="57" y="576"/>
                      </a:lnTo>
                      <a:lnTo>
                        <a:pt x="61" y="598"/>
                      </a:lnTo>
                      <a:lnTo>
                        <a:pt x="67" y="620"/>
                      </a:lnTo>
                      <a:lnTo>
                        <a:pt x="69" y="631"/>
                      </a:lnTo>
                      <a:lnTo>
                        <a:pt x="74" y="641"/>
                      </a:lnTo>
                      <a:lnTo>
                        <a:pt x="78" y="649"/>
                      </a:lnTo>
                      <a:lnTo>
                        <a:pt x="85" y="658"/>
                      </a:lnTo>
                      <a:lnTo>
                        <a:pt x="90" y="666"/>
                      </a:lnTo>
                      <a:lnTo>
                        <a:pt x="99" y="672"/>
                      </a:lnTo>
                      <a:lnTo>
                        <a:pt x="107" y="678"/>
                      </a:lnTo>
                      <a:lnTo>
                        <a:pt x="117" y="683"/>
                      </a:lnTo>
                      <a:lnTo>
                        <a:pt x="125" y="687"/>
                      </a:lnTo>
                      <a:lnTo>
                        <a:pt x="134" y="691"/>
                      </a:lnTo>
                      <a:lnTo>
                        <a:pt x="144" y="694"/>
                      </a:lnTo>
                      <a:lnTo>
                        <a:pt x="154" y="696"/>
                      </a:lnTo>
                      <a:lnTo>
                        <a:pt x="165" y="698"/>
                      </a:lnTo>
                      <a:lnTo>
                        <a:pt x="176" y="699"/>
                      </a:lnTo>
                      <a:lnTo>
                        <a:pt x="188" y="699"/>
                      </a:lnTo>
                      <a:lnTo>
                        <a:pt x="201" y="699"/>
                      </a:lnTo>
                      <a:lnTo>
                        <a:pt x="213" y="699"/>
                      </a:lnTo>
                      <a:lnTo>
                        <a:pt x="226" y="699"/>
                      </a:lnTo>
                      <a:lnTo>
                        <a:pt x="237" y="698"/>
                      </a:lnTo>
                      <a:lnTo>
                        <a:pt x="248" y="698"/>
                      </a:lnTo>
                      <a:lnTo>
                        <a:pt x="259" y="696"/>
                      </a:lnTo>
                      <a:lnTo>
                        <a:pt x="269" y="695"/>
                      </a:lnTo>
                      <a:lnTo>
                        <a:pt x="290" y="691"/>
                      </a:lnTo>
                      <a:lnTo>
                        <a:pt x="299" y="690"/>
                      </a:lnTo>
                      <a:lnTo>
                        <a:pt x="307" y="687"/>
                      </a:lnTo>
                      <a:lnTo>
                        <a:pt x="316" y="685"/>
                      </a:lnTo>
                      <a:lnTo>
                        <a:pt x="324" y="683"/>
                      </a:lnTo>
                      <a:lnTo>
                        <a:pt x="331" y="678"/>
                      </a:lnTo>
                      <a:lnTo>
                        <a:pt x="337" y="674"/>
                      </a:lnTo>
                      <a:lnTo>
                        <a:pt x="342" y="670"/>
                      </a:lnTo>
                      <a:lnTo>
                        <a:pt x="348" y="666"/>
                      </a:lnTo>
                      <a:lnTo>
                        <a:pt x="349" y="665"/>
                      </a:lnTo>
                      <a:lnTo>
                        <a:pt x="352" y="662"/>
                      </a:lnTo>
                      <a:lnTo>
                        <a:pt x="353" y="659"/>
                      </a:lnTo>
                      <a:lnTo>
                        <a:pt x="355" y="655"/>
                      </a:lnTo>
                      <a:lnTo>
                        <a:pt x="357" y="651"/>
                      </a:lnTo>
                      <a:lnTo>
                        <a:pt x="359" y="647"/>
                      </a:lnTo>
                      <a:lnTo>
                        <a:pt x="360" y="641"/>
                      </a:lnTo>
                      <a:lnTo>
                        <a:pt x="361" y="636"/>
                      </a:lnTo>
                      <a:lnTo>
                        <a:pt x="364" y="629"/>
                      </a:lnTo>
                      <a:lnTo>
                        <a:pt x="366" y="622"/>
                      </a:lnTo>
                      <a:lnTo>
                        <a:pt x="367" y="613"/>
                      </a:lnTo>
                      <a:lnTo>
                        <a:pt x="368" y="605"/>
                      </a:lnTo>
                      <a:lnTo>
                        <a:pt x="370" y="597"/>
                      </a:lnTo>
                      <a:lnTo>
                        <a:pt x="371" y="587"/>
                      </a:lnTo>
                      <a:lnTo>
                        <a:pt x="373" y="576"/>
                      </a:lnTo>
                      <a:lnTo>
                        <a:pt x="374" y="566"/>
                      </a:lnTo>
                      <a:lnTo>
                        <a:pt x="375" y="557"/>
                      </a:lnTo>
                      <a:lnTo>
                        <a:pt x="375" y="547"/>
                      </a:lnTo>
                      <a:lnTo>
                        <a:pt x="377" y="539"/>
                      </a:lnTo>
                      <a:lnTo>
                        <a:pt x="378" y="530"/>
                      </a:lnTo>
                      <a:lnTo>
                        <a:pt x="378" y="522"/>
                      </a:lnTo>
                      <a:lnTo>
                        <a:pt x="379" y="515"/>
                      </a:lnTo>
                      <a:lnTo>
                        <a:pt x="381" y="510"/>
                      </a:lnTo>
                      <a:lnTo>
                        <a:pt x="382" y="504"/>
                      </a:lnTo>
                      <a:lnTo>
                        <a:pt x="384" y="499"/>
                      </a:lnTo>
                      <a:lnTo>
                        <a:pt x="385" y="494"/>
                      </a:lnTo>
                      <a:lnTo>
                        <a:pt x="386" y="490"/>
                      </a:lnTo>
                      <a:lnTo>
                        <a:pt x="388" y="487"/>
                      </a:lnTo>
                      <a:lnTo>
                        <a:pt x="389" y="486"/>
                      </a:lnTo>
                      <a:lnTo>
                        <a:pt x="391" y="483"/>
                      </a:lnTo>
                      <a:lnTo>
                        <a:pt x="392" y="483"/>
                      </a:lnTo>
                      <a:lnTo>
                        <a:pt x="393" y="482"/>
                      </a:lnTo>
                      <a:lnTo>
                        <a:pt x="393" y="483"/>
                      </a:lnTo>
                      <a:lnTo>
                        <a:pt x="395" y="483"/>
                      </a:lnTo>
                      <a:lnTo>
                        <a:pt x="396" y="485"/>
                      </a:lnTo>
                      <a:lnTo>
                        <a:pt x="396" y="487"/>
                      </a:lnTo>
                      <a:lnTo>
                        <a:pt x="397" y="490"/>
                      </a:lnTo>
                      <a:lnTo>
                        <a:pt x="399" y="493"/>
                      </a:lnTo>
                      <a:lnTo>
                        <a:pt x="400" y="497"/>
                      </a:lnTo>
                      <a:lnTo>
                        <a:pt x="400" y="501"/>
                      </a:lnTo>
                      <a:lnTo>
                        <a:pt x="402" y="507"/>
                      </a:lnTo>
                      <a:lnTo>
                        <a:pt x="403" y="512"/>
                      </a:lnTo>
                      <a:lnTo>
                        <a:pt x="404" y="518"/>
                      </a:lnTo>
                      <a:lnTo>
                        <a:pt x="406" y="525"/>
                      </a:lnTo>
                      <a:lnTo>
                        <a:pt x="406" y="532"/>
                      </a:lnTo>
                      <a:lnTo>
                        <a:pt x="407" y="540"/>
                      </a:lnTo>
                      <a:lnTo>
                        <a:pt x="407" y="548"/>
                      </a:lnTo>
                      <a:lnTo>
                        <a:pt x="409" y="558"/>
                      </a:lnTo>
                      <a:lnTo>
                        <a:pt x="410" y="568"/>
                      </a:lnTo>
                      <a:lnTo>
                        <a:pt x="410" y="577"/>
                      </a:lnTo>
                      <a:lnTo>
                        <a:pt x="411" y="586"/>
                      </a:lnTo>
                      <a:lnTo>
                        <a:pt x="413" y="594"/>
                      </a:lnTo>
                      <a:lnTo>
                        <a:pt x="413" y="602"/>
                      </a:lnTo>
                      <a:lnTo>
                        <a:pt x="414" y="611"/>
                      </a:lnTo>
                      <a:lnTo>
                        <a:pt x="415" y="618"/>
                      </a:lnTo>
                      <a:lnTo>
                        <a:pt x="417" y="624"/>
                      </a:lnTo>
                      <a:lnTo>
                        <a:pt x="418" y="631"/>
                      </a:lnTo>
                      <a:lnTo>
                        <a:pt x="421" y="637"/>
                      </a:lnTo>
                      <a:lnTo>
                        <a:pt x="422" y="642"/>
                      </a:lnTo>
                      <a:lnTo>
                        <a:pt x="424" y="648"/>
                      </a:lnTo>
                      <a:lnTo>
                        <a:pt x="428" y="658"/>
                      </a:lnTo>
                      <a:lnTo>
                        <a:pt x="432" y="666"/>
                      </a:lnTo>
                      <a:lnTo>
                        <a:pt x="432" y="66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2" name="Freeform 62"/>
                <p:cNvSpPr/>
                <p:nvPr/>
              </p:nvSpPr>
              <p:spPr bwMode="auto">
                <a:xfrm>
                  <a:off x="3624263" y="1055688"/>
                  <a:ext cx="161925" cy="55563"/>
                </a:xfrm>
                <a:custGeom>
                  <a:avLst/>
                  <a:gdLst>
                    <a:gd name="T0" fmla="*/ 94 w 203"/>
                    <a:gd name="T1" fmla="*/ 12 h 70"/>
                    <a:gd name="T2" fmla="*/ 119 w 203"/>
                    <a:gd name="T3" fmla="*/ 5 h 70"/>
                    <a:gd name="T4" fmla="*/ 138 w 203"/>
                    <a:gd name="T5" fmla="*/ 1 h 70"/>
                    <a:gd name="T6" fmla="*/ 149 w 203"/>
                    <a:gd name="T7" fmla="*/ 0 h 70"/>
                    <a:gd name="T8" fmla="*/ 155 w 203"/>
                    <a:gd name="T9" fmla="*/ 0 h 70"/>
                    <a:gd name="T10" fmla="*/ 162 w 203"/>
                    <a:gd name="T11" fmla="*/ 0 h 70"/>
                    <a:gd name="T12" fmla="*/ 169 w 203"/>
                    <a:gd name="T13" fmla="*/ 1 h 70"/>
                    <a:gd name="T14" fmla="*/ 177 w 203"/>
                    <a:gd name="T15" fmla="*/ 4 h 70"/>
                    <a:gd name="T16" fmla="*/ 184 w 203"/>
                    <a:gd name="T17" fmla="*/ 9 h 70"/>
                    <a:gd name="T18" fmla="*/ 192 w 203"/>
                    <a:gd name="T19" fmla="*/ 16 h 70"/>
                    <a:gd name="T20" fmla="*/ 198 w 203"/>
                    <a:gd name="T21" fmla="*/ 25 h 70"/>
                    <a:gd name="T22" fmla="*/ 202 w 203"/>
                    <a:gd name="T23" fmla="*/ 30 h 70"/>
                    <a:gd name="T24" fmla="*/ 203 w 203"/>
                    <a:gd name="T25" fmla="*/ 36 h 70"/>
                    <a:gd name="T26" fmla="*/ 202 w 203"/>
                    <a:gd name="T27" fmla="*/ 38 h 70"/>
                    <a:gd name="T28" fmla="*/ 199 w 203"/>
                    <a:gd name="T29" fmla="*/ 40 h 70"/>
                    <a:gd name="T30" fmla="*/ 192 w 203"/>
                    <a:gd name="T31" fmla="*/ 43 h 70"/>
                    <a:gd name="T32" fmla="*/ 183 w 203"/>
                    <a:gd name="T33" fmla="*/ 44 h 70"/>
                    <a:gd name="T34" fmla="*/ 172 w 203"/>
                    <a:gd name="T35" fmla="*/ 47 h 70"/>
                    <a:gd name="T36" fmla="*/ 158 w 203"/>
                    <a:gd name="T37" fmla="*/ 50 h 70"/>
                    <a:gd name="T38" fmla="*/ 141 w 203"/>
                    <a:gd name="T39" fmla="*/ 54 h 70"/>
                    <a:gd name="T40" fmla="*/ 122 w 203"/>
                    <a:gd name="T41" fmla="*/ 56 h 70"/>
                    <a:gd name="T42" fmla="*/ 100 w 203"/>
                    <a:gd name="T43" fmla="*/ 59 h 70"/>
                    <a:gd name="T44" fmla="*/ 79 w 203"/>
                    <a:gd name="T45" fmla="*/ 62 h 70"/>
                    <a:gd name="T46" fmla="*/ 61 w 203"/>
                    <a:gd name="T47" fmla="*/ 65 h 70"/>
                    <a:gd name="T48" fmla="*/ 44 w 203"/>
                    <a:gd name="T49" fmla="*/ 66 h 70"/>
                    <a:gd name="T50" fmla="*/ 30 w 203"/>
                    <a:gd name="T51" fmla="*/ 68 h 70"/>
                    <a:gd name="T52" fmla="*/ 18 w 203"/>
                    <a:gd name="T53" fmla="*/ 69 h 70"/>
                    <a:gd name="T54" fmla="*/ 10 w 203"/>
                    <a:gd name="T55" fmla="*/ 70 h 70"/>
                    <a:gd name="T56" fmla="*/ 3 w 203"/>
                    <a:gd name="T57" fmla="*/ 70 h 70"/>
                    <a:gd name="T58" fmla="*/ 0 w 203"/>
                    <a:gd name="T59" fmla="*/ 33 h 70"/>
                    <a:gd name="T60" fmla="*/ 14 w 203"/>
                    <a:gd name="T61" fmla="*/ 32 h 70"/>
                    <a:gd name="T62" fmla="*/ 32 w 203"/>
                    <a:gd name="T63" fmla="*/ 29 h 70"/>
                    <a:gd name="T64" fmla="*/ 54 w 203"/>
                    <a:gd name="T65" fmla="*/ 25 h 70"/>
                    <a:gd name="T66" fmla="*/ 80 w 203"/>
                    <a:gd name="T67" fmla="*/ 1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03" h="70">
                      <a:moveTo>
                        <a:pt x="80" y="16"/>
                      </a:moveTo>
                      <a:lnTo>
                        <a:pt x="94" y="12"/>
                      </a:lnTo>
                      <a:lnTo>
                        <a:pt x="106" y="8"/>
                      </a:lnTo>
                      <a:lnTo>
                        <a:pt x="119" y="5"/>
                      </a:lnTo>
                      <a:lnTo>
                        <a:pt x="129" y="2"/>
                      </a:lnTo>
                      <a:lnTo>
                        <a:pt x="138" y="1"/>
                      </a:lnTo>
                      <a:lnTo>
                        <a:pt x="145" y="0"/>
                      </a:lnTo>
                      <a:lnTo>
                        <a:pt x="149" y="0"/>
                      </a:lnTo>
                      <a:lnTo>
                        <a:pt x="152" y="0"/>
                      </a:lnTo>
                      <a:lnTo>
                        <a:pt x="155" y="0"/>
                      </a:lnTo>
                      <a:lnTo>
                        <a:pt x="158" y="0"/>
                      </a:lnTo>
                      <a:lnTo>
                        <a:pt x="162" y="0"/>
                      </a:lnTo>
                      <a:lnTo>
                        <a:pt x="166" y="0"/>
                      </a:lnTo>
                      <a:lnTo>
                        <a:pt x="169" y="1"/>
                      </a:lnTo>
                      <a:lnTo>
                        <a:pt x="173" y="2"/>
                      </a:lnTo>
                      <a:lnTo>
                        <a:pt x="177" y="4"/>
                      </a:lnTo>
                      <a:lnTo>
                        <a:pt x="180" y="7"/>
                      </a:lnTo>
                      <a:lnTo>
                        <a:pt x="184" y="9"/>
                      </a:lnTo>
                      <a:lnTo>
                        <a:pt x="188" y="12"/>
                      </a:lnTo>
                      <a:lnTo>
                        <a:pt x="192" y="16"/>
                      </a:lnTo>
                      <a:lnTo>
                        <a:pt x="195" y="20"/>
                      </a:lnTo>
                      <a:lnTo>
                        <a:pt x="198" y="25"/>
                      </a:lnTo>
                      <a:lnTo>
                        <a:pt x="201" y="27"/>
                      </a:lnTo>
                      <a:lnTo>
                        <a:pt x="202" y="30"/>
                      </a:lnTo>
                      <a:lnTo>
                        <a:pt x="203" y="33"/>
                      </a:lnTo>
                      <a:lnTo>
                        <a:pt x="203" y="36"/>
                      </a:lnTo>
                      <a:lnTo>
                        <a:pt x="203" y="37"/>
                      </a:lnTo>
                      <a:lnTo>
                        <a:pt x="202" y="38"/>
                      </a:lnTo>
                      <a:lnTo>
                        <a:pt x="201" y="38"/>
                      </a:lnTo>
                      <a:lnTo>
                        <a:pt x="199" y="40"/>
                      </a:lnTo>
                      <a:lnTo>
                        <a:pt x="195" y="41"/>
                      </a:lnTo>
                      <a:lnTo>
                        <a:pt x="192" y="43"/>
                      </a:lnTo>
                      <a:lnTo>
                        <a:pt x="188" y="43"/>
                      </a:lnTo>
                      <a:lnTo>
                        <a:pt x="183" y="44"/>
                      </a:lnTo>
                      <a:lnTo>
                        <a:pt x="177" y="45"/>
                      </a:lnTo>
                      <a:lnTo>
                        <a:pt x="172" y="47"/>
                      </a:lnTo>
                      <a:lnTo>
                        <a:pt x="165" y="48"/>
                      </a:lnTo>
                      <a:lnTo>
                        <a:pt x="158" y="50"/>
                      </a:lnTo>
                      <a:lnTo>
                        <a:pt x="149" y="52"/>
                      </a:lnTo>
                      <a:lnTo>
                        <a:pt x="141" y="54"/>
                      </a:lnTo>
                      <a:lnTo>
                        <a:pt x="131" y="55"/>
                      </a:lnTo>
                      <a:lnTo>
                        <a:pt x="122" y="56"/>
                      </a:lnTo>
                      <a:lnTo>
                        <a:pt x="111" y="58"/>
                      </a:lnTo>
                      <a:lnTo>
                        <a:pt x="100" y="59"/>
                      </a:lnTo>
                      <a:lnTo>
                        <a:pt x="90" y="61"/>
                      </a:lnTo>
                      <a:lnTo>
                        <a:pt x="79" y="62"/>
                      </a:lnTo>
                      <a:lnTo>
                        <a:pt x="69" y="63"/>
                      </a:lnTo>
                      <a:lnTo>
                        <a:pt x="61" y="65"/>
                      </a:lnTo>
                      <a:lnTo>
                        <a:pt x="53" y="66"/>
                      </a:lnTo>
                      <a:lnTo>
                        <a:pt x="44" y="66"/>
                      </a:lnTo>
                      <a:lnTo>
                        <a:pt x="37" y="68"/>
                      </a:lnTo>
                      <a:lnTo>
                        <a:pt x="30" y="68"/>
                      </a:lnTo>
                      <a:lnTo>
                        <a:pt x="23" y="69"/>
                      </a:lnTo>
                      <a:lnTo>
                        <a:pt x="18" y="69"/>
                      </a:lnTo>
                      <a:lnTo>
                        <a:pt x="14" y="70"/>
                      </a:lnTo>
                      <a:lnTo>
                        <a:pt x="10" y="70"/>
                      </a:lnTo>
                      <a:lnTo>
                        <a:pt x="5" y="70"/>
                      </a:lnTo>
                      <a:lnTo>
                        <a:pt x="3" y="70"/>
                      </a:lnTo>
                      <a:lnTo>
                        <a:pt x="0" y="70"/>
                      </a:lnTo>
                      <a:lnTo>
                        <a:pt x="0" y="33"/>
                      </a:lnTo>
                      <a:lnTo>
                        <a:pt x="7" y="33"/>
                      </a:lnTo>
                      <a:lnTo>
                        <a:pt x="14" y="32"/>
                      </a:lnTo>
                      <a:lnTo>
                        <a:pt x="22" y="32"/>
                      </a:lnTo>
                      <a:lnTo>
                        <a:pt x="32" y="29"/>
                      </a:lnTo>
                      <a:lnTo>
                        <a:pt x="43" y="27"/>
                      </a:lnTo>
                      <a:lnTo>
                        <a:pt x="54" y="25"/>
                      </a:lnTo>
                      <a:lnTo>
                        <a:pt x="66" y="20"/>
                      </a:lnTo>
                      <a:lnTo>
                        <a:pt x="80" y="16"/>
                      </a:lnTo>
                      <a:lnTo>
                        <a:pt x="80" y="1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3" name="Freeform 63"/>
                <p:cNvSpPr/>
                <p:nvPr/>
              </p:nvSpPr>
              <p:spPr bwMode="auto">
                <a:xfrm>
                  <a:off x="3865563" y="915988"/>
                  <a:ext cx="244475" cy="195263"/>
                </a:xfrm>
                <a:custGeom>
                  <a:avLst/>
                  <a:gdLst>
                    <a:gd name="T0" fmla="*/ 201 w 309"/>
                    <a:gd name="T1" fmla="*/ 155 h 246"/>
                    <a:gd name="T2" fmla="*/ 185 w 309"/>
                    <a:gd name="T3" fmla="*/ 166 h 246"/>
                    <a:gd name="T4" fmla="*/ 166 w 309"/>
                    <a:gd name="T5" fmla="*/ 176 h 246"/>
                    <a:gd name="T6" fmla="*/ 143 w 309"/>
                    <a:gd name="T7" fmla="*/ 188 h 246"/>
                    <a:gd name="T8" fmla="*/ 116 w 309"/>
                    <a:gd name="T9" fmla="*/ 199 h 246"/>
                    <a:gd name="T10" fmla="*/ 87 w 309"/>
                    <a:gd name="T11" fmla="*/ 212 h 246"/>
                    <a:gd name="T12" fmla="*/ 55 w 309"/>
                    <a:gd name="T13" fmla="*/ 226 h 246"/>
                    <a:gd name="T14" fmla="*/ 19 w 309"/>
                    <a:gd name="T15" fmla="*/ 239 h 246"/>
                    <a:gd name="T16" fmla="*/ 0 w 309"/>
                    <a:gd name="T17" fmla="*/ 217 h 246"/>
                    <a:gd name="T18" fmla="*/ 33 w 309"/>
                    <a:gd name="T19" fmla="*/ 199 h 246"/>
                    <a:gd name="T20" fmla="*/ 64 w 309"/>
                    <a:gd name="T21" fmla="*/ 181 h 246"/>
                    <a:gd name="T22" fmla="*/ 91 w 309"/>
                    <a:gd name="T23" fmla="*/ 166 h 246"/>
                    <a:gd name="T24" fmla="*/ 115 w 309"/>
                    <a:gd name="T25" fmla="*/ 151 h 246"/>
                    <a:gd name="T26" fmla="*/ 137 w 309"/>
                    <a:gd name="T27" fmla="*/ 137 h 246"/>
                    <a:gd name="T28" fmla="*/ 155 w 309"/>
                    <a:gd name="T29" fmla="*/ 123 h 246"/>
                    <a:gd name="T30" fmla="*/ 169 w 309"/>
                    <a:gd name="T31" fmla="*/ 112 h 246"/>
                    <a:gd name="T32" fmla="*/ 181 w 309"/>
                    <a:gd name="T33" fmla="*/ 100 h 246"/>
                    <a:gd name="T34" fmla="*/ 198 w 309"/>
                    <a:gd name="T35" fmla="*/ 80 h 246"/>
                    <a:gd name="T36" fmla="*/ 210 w 309"/>
                    <a:gd name="T37" fmla="*/ 61 h 246"/>
                    <a:gd name="T38" fmla="*/ 219 w 309"/>
                    <a:gd name="T39" fmla="*/ 46 h 246"/>
                    <a:gd name="T40" fmla="*/ 223 w 309"/>
                    <a:gd name="T41" fmla="*/ 29 h 246"/>
                    <a:gd name="T42" fmla="*/ 227 w 309"/>
                    <a:gd name="T43" fmla="*/ 15 h 246"/>
                    <a:gd name="T44" fmla="*/ 230 w 309"/>
                    <a:gd name="T45" fmla="*/ 7 h 246"/>
                    <a:gd name="T46" fmla="*/ 234 w 309"/>
                    <a:gd name="T47" fmla="*/ 1 h 246"/>
                    <a:gd name="T48" fmla="*/ 239 w 309"/>
                    <a:gd name="T49" fmla="*/ 0 h 246"/>
                    <a:gd name="T50" fmla="*/ 245 w 309"/>
                    <a:gd name="T51" fmla="*/ 1 h 246"/>
                    <a:gd name="T52" fmla="*/ 253 w 309"/>
                    <a:gd name="T53" fmla="*/ 7 h 246"/>
                    <a:gd name="T54" fmla="*/ 264 w 309"/>
                    <a:gd name="T55" fmla="*/ 14 h 246"/>
                    <a:gd name="T56" fmla="*/ 277 w 309"/>
                    <a:gd name="T57" fmla="*/ 25 h 246"/>
                    <a:gd name="T58" fmla="*/ 289 w 309"/>
                    <a:gd name="T59" fmla="*/ 39 h 246"/>
                    <a:gd name="T60" fmla="*/ 299 w 309"/>
                    <a:gd name="T61" fmla="*/ 51 h 246"/>
                    <a:gd name="T62" fmla="*/ 304 w 309"/>
                    <a:gd name="T63" fmla="*/ 61 h 246"/>
                    <a:gd name="T64" fmla="*/ 309 w 309"/>
                    <a:gd name="T65" fmla="*/ 71 h 246"/>
                    <a:gd name="T66" fmla="*/ 307 w 309"/>
                    <a:gd name="T67" fmla="*/ 80 h 246"/>
                    <a:gd name="T68" fmla="*/ 302 w 309"/>
                    <a:gd name="T69" fmla="*/ 87 h 246"/>
                    <a:gd name="T70" fmla="*/ 295 w 309"/>
                    <a:gd name="T71" fmla="*/ 93 h 246"/>
                    <a:gd name="T72" fmla="*/ 285 w 309"/>
                    <a:gd name="T73" fmla="*/ 95 h 246"/>
                    <a:gd name="T74" fmla="*/ 271 w 309"/>
                    <a:gd name="T75" fmla="*/ 104 h 246"/>
                    <a:gd name="T76" fmla="*/ 253 w 309"/>
                    <a:gd name="T77" fmla="*/ 115 h 246"/>
                    <a:gd name="T78" fmla="*/ 233 w 309"/>
                    <a:gd name="T79" fmla="*/ 130 h 246"/>
                    <a:gd name="T80" fmla="*/ 208 w 309"/>
                    <a:gd name="T81" fmla="*/ 151 h 2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309" h="246">
                      <a:moveTo>
                        <a:pt x="208" y="151"/>
                      </a:moveTo>
                      <a:lnTo>
                        <a:pt x="201" y="155"/>
                      </a:lnTo>
                      <a:lnTo>
                        <a:pt x="194" y="160"/>
                      </a:lnTo>
                      <a:lnTo>
                        <a:pt x="185" y="166"/>
                      </a:lnTo>
                      <a:lnTo>
                        <a:pt x="176" y="170"/>
                      </a:lnTo>
                      <a:lnTo>
                        <a:pt x="166" y="176"/>
                      </a:lnTo>
                      <a:lnTo>
                        <a:pt x="155" y="181"/>
                      </a:lnTo>
                      <a:lnTo>
                        <a:pt x="143" y="188"/>
                      </a:lnTo>
                      <a:lnTo>
                        <a:pt x="130" y="194"/>
                      </a:lnTo>
                      <a:lnTo>
                        <a:pt x="116" y="199"/>
                      </a:lnTo>
                      <a:lnTo>
                        <a:pt x="102" y="206"/>
                      </a:lnTo>
                      <a:lnTo>
                        <a:pt x="87" y="212"/>
                      </a:lnTo>
                      <a:lnTo>
                        <a:pt x="72" y="219"/>
                      </a:lnTo>
                      <a:lnTo>
                        <a:pt x="55" y="226"/>
                      </a:lnTo>
                      <a:lnTo>
                        <a:pt x="37" y="232"/>
                      </a:lnTo>
                      <a:lnTo>
                        <a:pt x="19" y="239"/>
                      </a:lnTo>
                      <a:lnTo>
                        <a:pt x="0" y="246"/>
                      </a:lnTo>
                      <a:lnTo>
                        <a:pt x="0" y="217"/>
                      </a:lnTo>
                      <a:lnTo>
                        <a:pt x="18" y="208"/>
                      </a:lnTo>
                      <a:lnTo>
                        <a:pt x="33" y="199"/>
                      </a:lnTo>
                      <a:lnTo>
                        <a:pt x="48" y="190"/>
                      </a:lnTo>
                      <a:lnTo>
                        <a:pt x="64" y="181"/>
                      </a:lnTo>
                      <a:lnTo>
                        <a:pt x="78" y="173"/>
                      </a:lnTo>
                      <a:lnTo>
                        <a:pt x="91" y="166"/>
                      </a:lnTo>
                      <a:lnTo>
                        <a:pt x="104" y="158"/>
                      </a:lnTo>
                      <a:lnTo>
                        <a:pt x="115" y="151"/>
                      </a:lnTo>
                      <a:lnTo>
                        <a:pt x="126" y="144"/>
                      </a:lnTo>
                      <a:lnTo>
                        <a:pt x="137" y="137"/>
                      </a:lnTo>
                      <a:lnTo>
                        <a:pt x="145" y="130"/>
                      </a:lnTo>
                      <a:lnTo>
                        <a:pt x="155" y="123"/>
                      </a:lnTo>
                      <a:lnTo>
                        <a:pt x="162" y="118"/>
                      </a:lnTo>
                      <a:lnTo>
                        <a:pt x="169" y="112"/>
                      </a:lnTo>
                      <a:lnTo>
                        <a:pt x="176" y="107"/>
                      </a:lnTo>
                      <a:lnTo>
                        <a:pt x="181" y="100"/>
                      </a:lnTo>
                      <a:lnTo>
                        <a:pt x="191" y="90"/>
                      </a:lnTo>
                      <a:lnTo>
                        <a:pt x="198" y="80"/>
                      </a:lnTo>
                      <a:lnTo>
                        <a:pt x="205" y="71"/>
                      </a:lnTo>
                      <a:lnTo>
                        <a:pt x="210" y="61"/>
                      </a:lnTo>
                      <a:lnTo>
                        <a:pt x="216" y="53"/>
                      </a:lnTo>
                      <a:lnTo>
                        <a:pt x="219" y="46"/>
                      </a:lnTo>
                      <a:lnTo>
                        <a:pt x="221" y="37"/>
                      </a:lnTo>
                      <a:lnTo>
                        <a:pt x="223" y="29"/>
                      </a:lnTo>
                      <a:lnTo>
                        <a:pt x="224" y="22"/>
                      </a:lnTo>
                      <a:lnTo>
                        <a:pt x="227" y="15"/>
                      </a:lnTo>
                      <a:lnTo>
                        <a:pt x="228" y="11"/>
                      </a:lnTo>
                      <a:lnTo>
                        <a:pt x="230" y="7"/>
                      </a:lnTo>
                      <a:lnTo>
                        <a:pt x="231" y="4"/>
                      </a:lnTo>
                      <a:lnTo>
                        <a:pt x="234" y="1"/>
                      </a:lnTo>
                      <a:lnTo>
                        <a:pt x="237" y="0"/>
                      </a:lnTo>
                      <a:lnTo>
                        <a:pt x="239" y="0"/>
                      </a:lnTo>
                      <a:lnTo>
                        <a:pt x="242" y="0"/>
                      </a:lnTo>
                      <a:lnTo>
                        <a:pt x="245" y="1"/>
                      </a:lnTo>
                      <a:lnTo>
                        <a:pt x="249" y="4"/>
                      </a:lnTo>
                      <a:lnTo>
                        <a:pt x="253" y="7"/>
                      </a:lnTo>
                      <a:lnTo>
                        <a:pt x="259" y="10"/>
                      </a:lnTo>
                      <a:lnTo>
                        <a:pt x="264" y="14"/>
                      </a:lnTo>
                      <a:lnTo>
                        <a:pt x="270" y="19"/>
                      </a:lnTo>
                      <a:lnTo>
                        <a:pt x="277" y="25"/>
                      </a:lnTo>
                      <a:lnTo>
                        <a:pt x="284" y="33"/>
                      </a:lnTo>
                      <a:lnTo>
                        <a:pt x="289" y="39"/>
                      </a:lnTo>
                      <a:lnTo>
                        <a:pt x="295" y="46"/>
                      </a:lnTo>
                      <a:lnTo>
                        <a:pt x="299" y="51"/>
                      </a:lnTo>
                      <a:lnTo>
                        <a:pt x="302" y="57"/>
                      </a:lnTo>
                      <a:lnTo>
                        <a:pt x="304" y="61"/>
                      </a:lnTo>
                      <a:lnTo>
                        <a:pt x="306" y="66"/>
                      </a:lnTo>
                      <a:lnTo>
                        <a:pt x="309" y="71"/>
                      </a:lnTo>
                      <a:lnTo>
                        <a:pt x="307" y="76"/>
                      </a:lnTo>
                      <a:lnTo>
                        <a:pt x="307" y="80"/>
                      </a:lnTo>
                      <a:lnTo>
                        <a:pt x="304" y="83"/>
                      </a:lnTo>
                      <a:lnTo>
                        <a:pt x="302" y="87"/>
                      </a:lnTo>
                      <a:lnTo>
                        <a:pt x="299" y="90"/>
                      </a:lnTo>
                      <a:lnTo>
                        <a:pt x="295" y="93"/>
                      </a:lnTo>
                      <a:lnTo>
                        <a:pt x="291" y="94"/>
                      </a:lnTo>
                      <a:lnTo>
                        <a:pt x="285" y="95"/>
                      </a:lnTo>
                      <a:lnTo>
                        <a:pt x="278" y="100"/>
                      </a:lnTo>
                      <a:lnTo>
                        <a:pt x="271" y="104"/>
                      </a:lnTo>
                      <a:lnTo>
                        <a:pt x="263" y="109"/>
                      </a:lnTo>
                      <a:lnTo>
                        <a:pt x="253" y="115"/>
                      </a:lnTo>
                      <a:lnTo>
                        <a:pt x="244" y="122"/>
                      </a:lnTo>
                      <a:lnTo>
                        <a:pt x="233" y="130"/>
                      </a:lnTo>
                      <a:lnTo>
                        <a:pt x="220" y="140"/>
                      </a:lnTo>
                      <a:lnTo>
                        <a:pt x="208" y="151"/>
                      </a:lnTo>
                      <a:lnTo>
                        <a:pt x="208" y="15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4" name="组合 103"/>
            <p:cNvGrpSpPr/>
            <p:nvPr/>
          </p:nvGrpSpPr>
          <p:grpSpPr>
            <a:xfrm>
              <a:off x="3362604" y="4125474"/>
              <a:ext cx="507365" cy="509905"/>
              <a:chOff x="2370591" y="3590622"/>
              <a:chExt cx="507365" cy="509905"/>
            </a:xfrm>
          </p:grpSpPr>
          <p:pic>
            <p:nvPicPr>
              <p:cNvPr id="113" name="图片 112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70591" y="3590622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14" name="组合 113"/>
              <p:cNvGrpSpPr/>
              <p:nvPr/>
            </p:nvGrpSpPr>
            <p:grpSpPr>
              <a:xfrm>
                <a:off x="2469144" y="3743710"/>
                <a:ext cx="272930" cy="257379"/>
                <a:chOff x="3552825" y="895350"/>
                <a:chExt cx="557213" cy="525463"/>
              </a:xfrm>
              <a:solidFill>
                <a:srgbClr val="FF0000"/>
              </a:solidFill>
            </p:grpSpPr>
            <p:sp>
              <p:nvSpPr>
                <p:cNvPr id="115" name="Freeform 60"/>
                <p:cNvSpPr/>
                <p:nvPr/>
              </p:nvSpPr>
              <p:spPr bwMode="auto">
                <a:xfrm>
                  <a:off x="3552825" y="895350"/>
                  <a:ext cx="223837" cy="525463"/>
                </a:xfrm>
                <a:custGeom>
                  <a:avLst/>
                  <a:gdLst>
                    <a:gd name="T0" fmla="*/ 28 w 282"/>
                    <a:gd name="T1" fmla="*/ 551 h 661"/>
                    <a:gd name="T2" fmla="*/ 36 w 282"/>
                    <a:gd name="T3" fmla="*/ 528 h 661"/>
                    <a:gd name="T4" fmla="*/ 43 w 282"/>
                    <a:gd name="T5" fmla="*/ 497 h 661"/>
                    <a:gd name="T6" fmla="*/ 50 w 282"/>
                    <a:gd name="T7" fmla="*/ 455 h 661"/>
                    <a:gd name="T8" fmla="*/ 58 w 282"/>
                    <a:gd name="T9" fmla="*/ 304 h 661"/>
                    <a:gd name="T10" fmla="*/ 58 w 282"/>
                    <a:gd name="T11" fmla="*/ 239 h 661"/>
                    <a:gd name="T12" fmla="*/ 57 w 282"/>
                    <a:gd name="T13" fmla="*/ 202 h 661"/>
                    <a:gd name="T14" fmla="*/ 55 w 282"/>
                    <a:gd name="T15" fmla="*/ 170 h 661"/>
                    <a:gd name="T16" fmla="*/ 55 w 282"/>
                    <a:gd name="T17" fmla="*/ 145 h 661"/>
                    <a:gd name="T18" fmla="*/ 55 w 282"/>
                    <a:gd name="T19" fmla="*/ 103 h 661"/>
                    <a:gd name="T20" fmla="*/ 46 w 282"/>
                    <a:gd name="T21" fmla="*/ 48 h 661"/>
                    <a:gd name="T22" fmla="*/ 32 w 282"/>
                    <a:gd name="T23" fmla="*/ 22 h 661"/>
                    <a:gd name="T24" fmla="*/ 28 w 282"/>
                    <a:gd name="T25" fmla="*/ 8 h 661"/>
                    <a:gd name="T26" fmla="*/ 40 w 282"/>
                    <a:gd name="T27" fmla="*/ 0 h 661"/>
                    <a:gd name="T28" fmla="*/ 64 w 282"/>
                    <a:gd name="T29" fmla="*/ 2 h 661"/>
                    <a:gd name="T30" fmla="*/ 98 w 282"/>
                    <a:gd name="T31" fmla="*/ 19 h 661"/>
                    <a:gd name="T32" fmla="*/ 119 w 282"/>
                    <a:gd name="T33" fmla="*/ 38 h 661"/>
                    <a:gd name="T34" fmla="*/ 125 w 282"/>
                    <a:gd name="T35" fmla="*/ 48 h 661"/>
                    <a:gd name="T36" fmla="*/ 123 w 282"/>
                    <a:gd name="T37" fmla="*/ 56 h 661"/>
                    <a:gd name="T38" fmla="*/ 122 w 282"/>
                    <a:gd name="T39" fmla="*/ 72 h 661"/>
                    <a:gd name="T40" fmla="*/ 118 w 282"/>
                    <a:gd name="T41" fmla="*/ 101 h 661"/>
                    <a:gd name="T42" fmla="*/ 113 w 282"/>
                    <a:gd name="T43" fmla="*/ 138 h 661"/>
                    <a:gd name="T44" fmla="*/ 108 w 282"/>
                    <a:gd name="T45" fmla="*/ 182 h 661"/>
                    <a:gd name="T46" fmla="*/ 105 w 282"/>
                    <a:gd name="T47" fmla="*/ 239 h 661"/>
                    <a:gd name="T48" fmla="*/ 102 w 282"/>
                    <a:gd name="T49" fmla="*/ 307 h 661"/>
                    <a:gd name="T50" fmla="*/ 100 w 282"/>
                    <a:gd name="T51" fmla="*/ 380 h 661"/>
                    <a:gd name="T52" fmla="*/ 98 w 282"/>
                    <a:gd name="T53" fmla="*/ 436 h 661"/>
                    <a:gd name="T54" fmla="*/ 98 w 282"/>
                    <a:gd name="T55" fmla="*/ 472 h 661"/>
                    <a:gd name="T56" fmla="*/ 101 w 282"/>
                    <a:gd name="T57" fmla="*/ 488 h 661"/>
                    <a:gd name="T58" fmla="*/ 111 w 282"/>
                    <a:gd name="T59" fmla="*/ 491 h 661"/>
                    <a:gd name="T60" fmla="*/ 125 w 282"/>
                    <a:gd name="T61" fmla="*/ 487 h 661"/>
                    <a:gd name="T62" fmla="*/ 143 w 282"/>
                    <a:gd name="T63" fmla="*/ 479 h 661"/>
                    <a:gd name="T64" fmla="*/ 188 w 282"/>
                    <a:gd name="T65" fmla="*/ 454 h 661"/>
                    <a:gd name="T66" fmla="*/ 227 w 282"/>
                    <a:gd name="T67" fmla="*/ 426 h 661"/>
                    <a:gd name="T68" fmla="*/ 259 w 282"/>
                    <a:gd name="T69" fmla="*/ 404 h 661"/>
                    <a:gd name="T70" fmla="*/ 278 w 282"/>
                    <a:gd name="T71" fmla="*/ 397 h 661"/>
                    <a:gd name="T72" fmla="*/ 281 w 282"/>
                    <a:gd name="T73" fmla="*/ 404 h 661"/>
                    <a:gd name="T74" fmla="*/ 267 w 282"/>
                    <a:gd name="T75" fmla="*/ 422 h 661"/>
                    <a:gd name="T76" fmla="*/ 241 w 282"/>
                    <a:gd name="T77" fmla="*/ 452 h 661"/>
                    <a:gd name="T78" fmla="*/ 202 w 282"/>
                    <a:gd name="T79" fmla="*/ 494 h 661"/>
                    <a:gd name="T80" fmla="*/ 155 w 282"/>
                    <a:gd name="T81" fmla="*/ 542 h 661"/>
                    <a:gd name="T82" fmla="*/ 116 w 282"/>
                    <a:gd name="T83" fmla="*/ 580 h 661"/>
                    <a:gd name="T84" fmla="*/ 91 w 282"/>
                    <a:gd name="T85" fmla="*/ 609 h 661"/>
                    <a:gd name="T86" fmla="*/ 76 w 282"/>
                    <a:gd name="T87" fmla="*/ 628 h 661"/>
                    <a:gd name="T88" fmla="*/ 64 w 282"/>
                    <a:gd name="T89" fmla="*/ 650 h 661"/>
                    <a:gd name="T90" fmla="*/ 50 w 282"/>
                    <a:gd name="T91" fmla="*/ 661 h 661"/>
                    <a:gd name="T92" fmla="*/ 36 w 282"/>
                    <a:gd name="T93" fmla="*/ 657 h 661"/>
                    <a:gd name="T94" fmla="*/ 21 w 282"/>
                    <a:gd name="T95" fmla="*/ 639 h 661"/>
                    <a:gd name="T96" fmla="*/ 5 w 282"/>
                    <a:gd name="T97" fmla="*/ 614 h 661"/>
                    <a:gd name="T98" fmla="*/ 0 w 282"/>
                    <a:gd name="T99" fmla="*/ 595 h 661"/>
                    <a:gd name="T100" fmla="*/ 8 w 282"/>
                    <a:gd name="T101" fmla="*/ 577 h 661"/>
                    <a:gd name="T102" fmla="*/ 21 w 282"/>
                    <a:gd name="T103" fmla="*/ 560 h 6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82" h="661">
                      <a:moveTo>
                        <a:pt x="21" y="560"/>
                      </a:moveTo>
                      <a:lnTo>
                        <a:pt x="23" y="557"/>
                      </a:lnTo>
                      <a:lnTo>
                        <a:pt x="25" y="555"/>
                      </a:lnTo>
                      <a:lnTo>
                        <a:pt x="28" y="551"/>
                      </a:lnTo>
                      <a:lnTo>
                        <a:pt x="29" y="546"/>
                      </a:lnTo>
                      <a:lnTo>
                        <a:pt x="32" y="541"/>
                      </a:lnTo>
                      <a:lnTo>
                        <a:pt x="33" y="535"/>
                      </a:lnTo>
                      <a:lnTo>
                        <a:pt x="36" y="528"/>
                      </a:lnTo>
                      <a:lnTo>
                        <a:pt x="37" y="521"/>
                      </a:lnTo>
                      <a:lnTo>
                        <a:pt x="39" y="513"/>
                      </a:lnTo>
                      <a:lnTo>
                        <a:pt x="41" y="505"/>
                      </a:lnTo>
                      <a:lnTo>
                        <a:pt x="43" y="497"/>
                      </a:lnTo>
                      <a:lnTo>
                        <a:pt x="46" y="487"/>
                      </a:lnTo>
                      <a:lnTo>
                        <a:pt x="47" y="477"/>
                      </a:lnTo>
                      <a:lnTo>
                        <a:pt x="48" y="466"/>
                      </a:lnTo>
                      <a:lnTo>
                        <a:pt x="50" y="455"/>
                      </a:lnTo>
                      <a:lnTo>
                        <a:pt x="51" y="444"/>
                      </a:lnTo>
                      <a:lnTo>
                        <a:pt x="54" y="397"/>
                      </a:lnTo>
                      <a:lnTo>
                        <a:pt x="57" y="350"/>
                      </a:lnTo>
                      <a:lnTo>
                        <a:pt x="58" y="304"/>
                      </a:lnTo>
                      <a:lnTo>
                        <a:pt x="59" y="282"/>
                      </a:lnTo>
                      <a:lnTo>
                        <a:pt x="59" y="260"/>
                      </a:lnTo>
                      <a:lnTo>
                        <a:pt x="58" y="249"/>
                      </a:lnTo>
                      <a:lnTo>
                        <a:pt x="58" y="239"/>
                      </a:lnTo>
                      <a:lnTo>
                        <a:pt x="57" y="229"/>
                      </a:lnTo>
                      <a:lnTo>
                        <a:pt x="57" y="220"/>
                      </a:lnTo>
                      <a:lnTo>
                        <a:pt x="57" y="210"/>
                      </a:lnTo>
                      <a:lnTo>
                        <a:pt x="57" y="202"/>
                      </a:lnTo>
                      <a:lnTo>
                        <a:pt x="55" y="193"/>
                      </a:lnTo>
                      <a:lnTo>
                        <a:pt x="55" y="185"/>
                      </a:lnTo>
                      <a:lnTo>
                        <a:pt x="55" y="177"/>
                      </a:lnTo>
                      <a:lnTo>
                        <a:pt x="55" y="170"/>
                      </a:lnTo>
                      <a:lnTo>
                        <a:pt x="55" y="163"/>
                      </a:lnTo>
                      <a:lnTo>
                        <a:pt x="55" y="156"/>
                      </a:lnTo>
                      <a:lnTo>
                        <a:pt x="55" y="151"/>
                      </a:lnTo>
                      <a:lnTo>
                        <a:pt x="55" y="145"/>
                      </a:lnTo>
                      <a:lnTo>
                        <a:pt x="55" y="139"/>
                      </a:lnTo>
                      <a:lnTo>
                        <a:pt x="55" y="135"/>
                      </a:lnTo>
                      <a:lnTo>
                        <a:pt x="55" y="119"/>
                      </a:lnTo>
                      <a:lnTo>
                        <a:pt x="55" y="103"/>
                      </a:lnTo>
                      <a:lnTo>
                        <a:pt x="54" y="88"/>
                      </a:lnTo>
                      <a:lnTo>
                        <a:pt x="51" y="72"/>
                      </a:lnTo>
                      <a:lnTo>
                        <a:pt x="48" y="59"/>
                      </a:lnTo>
                      <a:lnTo>
                        <a:pt x="46" y="48"/>
                      </a:lnTo>
                      <a:lnTo>
                        <a:pt x="41" y="36"/>
                      </a:lnTo>
                      <a:lnTo>
                        <a:pt x="39" y="31"/>
                      </a:lnTo>
                      <a:lnTo>
                        <a:pt x="36" y="26"/>
                      </a:lnTo>
                      <a:lnTo>
                        <a:pt x="32" y="22"/>
                      </a:lnTo>
                      <a:lnTo>
                        <a:pt x="29" y="18"/>
                      </a:lnTo>
                      <a:lnTo>
                        <a:pt x="28" y="13"/>
                      </a:lnTo>
                      <a:lnTo>
                        <a:pt x="28" y="11"/>
                      </a:lnTo>
                      <a:lnTo>
                        <a:pt x="28" y="8"/>
                      </a:lnTo>
                      <a:lnTo>
                        <a:pt x="29" y="5"/>
                      </a:lnTo>
                      <a:lnTo>
                        <a:pt x="32" y="2"/>
                      </a:lnTo>
                      <a:lnTo>
                        <a:pt x="36" y="1"/>
                      </a:lnTo>
                      <a:lnTo>
                        <a:pt x="40" y="0"/>
                      </a:lnTo>
                      <a:lnTo>
                        <a:pt x="46" y="0"/>
                      </a:lnTo>
                      <a:lnTo>
                        <a:pt x="51" y="0"/>
                      </a:lnTo>
                      <a:lnTo>
                        <a:pt x="57" y="1"/>
                      </a:lnTo>
                      <a:lnTo>
                        <a:pt x="64" y="2"/>
                      </a:lnTo>
                      <a:lnTo>
                        <a:pt x="72" y="5"/>
                      </a:lnTo>
                      <a:lnTo>
                        <a:pt x="80" y="9"/>
                      </a:lnTo>
                      <a:lnTo>
                        <a:pt x="90" y="13"/>
                      </a:lnTo>
                      <a:lnTo>
                        <a:pt x="98" y="19"/>
                      </a:lnTo>
                      <a:lnTo>
                        <a:pt x="105" y="25"/>
                      </a:lnTo>
                      <a:lnTo>
                        <a:pt x="111" y="30"/>
                      </a:lnTo>
                      <a:lnTo>
                        <a:pt x="116" y="36"/>
                      </a:lnTo>
                      <a:lnTo>
                        <a:pt x="119" y="38"/>
                      </a:lnTo>
                      <a:lnTo>
                        <a:pt x="122" y="43"/>
                      </a:lnTo>
                      <a:lnTo>
                        <a:pt x="125" y="45"/>
                      </a:lnTo>
                      <a:lnTo>
                        <a:pt x="125" y="47"/>
                      </a:lnTo>
                      <a:lnTo>
                        <a:pt x="125" y="48"/>
                      </a:lnTo>
                      <a:lnTo>
                        <a:pt x="125" y="49"/>
                      </a:lnTo>
                      <a:lnTo>
                        <a:pt x="125" y="51"/>
                      </a:lnTo>
                      <a:lnTo>
                        <a:pt x="123" y="54"/>
                      </a:lnTo>
                      <a:lnTo>
                        <a:pt x="123" y="56"/>
                      </a:lnTo>
                      <a:lnTo>
                        <a:pt x="123" y="61"/>
                      </a:lnTo>
                      <a:lnTo>
                        <a:pt x="123" y="63"/>
                      </a:lnTo>
                      <a:lnTo>
                        <a:pt x="122" y="67"/>
                      </a:lnTo>
                      <a:lnTo>
                        <a:pt x="122" y="72"/>
                      </a:lnTo>
                      <a:lnTo>
                        <a:pt x="120" y="77"/>
                      </a:lnTo>
                      <a:lnTo>
                        <a:pt x="120" y="83"/>
                      </a:lnTo>
                      <a:lnTo>
                        <a:pt x="119" y="88"/>
                      </a:lnTo>
                      <a:lnTo>
                        <a:pt x="118" y="101"/>
                      </a:lnTo>
                      <a:lnTo>
                        <a:pt x="116" y="113"/>
                      </a:lnTo>
                      <a:lnTo>
                        <a:pt x="115" y="121"/>
                      </a:lnTo>
                      <a:lnTo>
                        <a:pt x="113" y="130"/>
                      </a:lnTo>
                      <a:lnTo>
                        <a:pt x="113" y="138"/>
                      </a:lnTo>
                      <a:lnTo>
                        <a:pt x="112" y="148"/>
                      </a:lnTo>
                      <a:lnTo>
                        <a:pt x="111" y="159"/>
                      </a:lnTo>
                      <a:lnTo>
                        <a:pt x="109" y="170"/>
                      </a:lnTo>
                      <a:lnTo>
                        <a:pt x="108" y="182"/>
                      </a:lnTo>
                      <a:lnTo>
                        <a:pt x="108" y="195"/>
                      </a:lnTo>
                      <a:lnTo>
                        <a:pt x="107" y="209"/>
                      </a:lnTo>
                      <a:lnTo>
                        <a:pt x="107" y="224"/>
                      </a:lnTo>
                      <a:lnTo>
                        <a:pt x="105" y="239"/>
                      </a:lnTo>
                      <a:lnTo>
                        <a:pt x="104" y="254"/>
                      </a:lnTo>
                      <a:lnTo>
                        <a:pt x="104" y="271"/>
                      </a:lnTo>
                      <a:lnTo>
                        <a:pt x="102" y="289"/>
                      </a:lnTo>
                      <a:lnTo>
                        <a:pt x="102" y="307"/>
                      </a:lnTo>
                      <a:lnTo>
                        <a:pt x="101" y="326"/>
                      </a:lnTo>
                      <a:lnTo>
                        <a:pt x="101" y="346"/>
                      </a:lnTo>
                      <a:lnTo>
                        <a:pt x="100" y="364"/>
                      </a:lnTo>
                      <a:lnTo>
                        <a:pt x="100" y="380"/>
                      </a:lnTo>
                      <a:lnTo>
                        <a:pt x="100" y="395"/>
                      </a:lnTo>
                      <a:lnTo>
                        <a:pt x="98" y="409"/>
                      </a:lnTo>
                      <a:lnTo>
                        <a:pt x="98" y="423"/>
                      </a:lnTo>
                      <a:lnTo>
                        <a:pt x="98" y="436"/>
                      </a:lnTo>
                      <a:lnTo>
                        <a:pt x="98" y="445"/>
                      </a:lnTo>
                      <a:lnTo>
                        <a:pt x="98" y="455"/>
                      </a:lnTo>
                      <a:lnTo>
                        <a:pt x="98" y="463"/>
                      </a:lnTo>
                      <a:lnTo>
                        <a:pt x="98" y="472"/>
                      </a:lnTo>
                      <a:lnTo>
                        <a:pt x="100" y="477"/>
                      </a:lnTo>
                      <a:lnTo>
                        <a:pt x="100" y="483"/>
                      </a:lnTo>
                      <a:lnTo>
                        <a:pt x="100" y="485"/>
                      </a:lnTo>
                      <a:lnTo>
                        <a:pt x="101" y="488"/>
                      </a:lnTo>
                      <a:lnTo>
                        <a:pt x="101" y="490"/>
                      </a:lnTo>
                      <a:lnTo>
                        <a:pt x="104" y="491"/>
                      </a:lnTo>
                      <a:lnTo>
                        <a:pt x="107" y="491"/>
                      </a:lnTo>
                      <a:lnTo>
                        <a:pt x="111" y="491"/>
                      </a:lnTo>
                      <a:lnTo>
                        <a:pt x="113" y="490"/>
                      </a:lnTo>
                      <a:lnTo>
                        <a:pt x="116" y="490"/>
                      </a:lnTo>
                      <a:lnTo>
                        <a:pt x="120" y="488"/>
                      </a:lnTo>
                      <a:lnTo>
                        <a:pt x="125" y="487"/>
                      </a:lnTo>
                      <a:lnTo>
                        <a:pt x="129" y="485"/>
                      </a:lnTo>
                      <a:lnTo>
                        <a:pt x="133" y="483"/>
                      </a:lnTo>
                      <a:lnTo>
                        <a:pt x="138" y="481"/>
                      </a:lnTo>
                      <a:lnTo>
                        <a:pt x="143" y="479"/>
                      </a:lnTo>
                      <a:lnTo>
                        <a:pt x="149" y="476"/>
                      </a:lnTo>
                      <a:lnTo>
                        <a:pt x="155" y="473"/>
                      </a:lnTo>
                      <a:lnTo>
                        <a:pt x="177" y="461"/>
                      </a:lnTo>
                      <a:lnTo>
                        <a:pt x="188" y="454"/>
                      </a:lnTo>
                      <a:lnTo>
                        <a:pt x="198" y="447"/>
                      </a:lnTo>
                      <a:lnTo>
                        <a:pt x="209" y="441"/>
                      </a:lnTo>
                      <a:lnTo>
                        <a:pt x="219" y="434"/>
                      </a:lnTo>
                      <a:lnTo>
                        <a:pt x="227" y="426"/>
                      </a:lnTo>
                      <a:lnTo>
                        <a:pt x="235" y="419"/>
                      </a:lnTo>
                      <a:lnTo>
                        <a:pt x="244" y="412"/>
                      </a:lnTo>
                      <a:lnTo>
                        <a:pt x="252" y="408"/>
                      </a:lnTo>
                      <a:lnTo>
                        <a:pt x="259" y="404"/>
                      </a:lnTo>
                      <a:lnTo>
                        <a:pt x="264" y="400"/>
                      </a:lnTo>
                      <a:lnTo>
                        <a:pt x="270" y="398"/>
                      </a:lnTo>
                      <a:lnTo>
                        <a:pt x="275" y="397"/>
                      </a:lnTo>
                      <a:lnTo>
                        <a:pt x="278" y="397"/>
                      </a:lnTo>
                      <a:lnTo>
                        <a:pt x="282" y="398"/>
                      </a:lnTo>
                      <a:lnTo>
                        <a:pt x="282" y="398"/>
                      </a:lnTo>
                      <a:lnTo>
                        <a:pt x="282" y="401"/>
                      </a:lnTo>
                      <a:lnTo>
                        <a:pt x="281" y="404"/>
                      </a:lnTo>
                      <a:lnTo>
                        <a:pt x="278" y="407"/>
                      </a:lnTo>
                      <a:lnTo>
                        <a:pt x="275" y="411"/>
                      </a:lnTo>
                      <a:lnTo>
                        <a:pt x="271" y="416"/>
                      </a:lnTo>
                      <a:lnTo>
                        <a:pt x="267" y="422"/>
                      </a:lnTo>
                      <a:lnTo>
                        <a:pt x="262" y="429"/>
                      </a:lnTo>
                      <a:lnTo>
                        <a:pt x="256" y="436"/>
                      </a:lnTo>
                      <a:lnTo>
                        <a:pt x="248" y="444"/>
                      </a:lnTo>
                      <a:lnTo>
                        <a:pt x="241" y="452"/>
                      </a:lnTo>
                      <a:lnTo>
                        <a:pt x="232" y="462"/>
                      </a:lnTo>
                      <a:lnTo>
                        <a:pt x="223" y="472"/>
                      </a:lnTo>
                      <a:lnTo>
                        <a:pt x="213" y="483"/>
                      </a:lnTo>
                      <a:lnTo>
                        <a:pt x="202" y="494"/>
                      </a:lnTo>
                      <a:lnTo>
                        <a:pt x="190" y="506"/>
                      </a:lnTo>
                      <a:lnTo>
                        <a:pt x="177" y="519"/>
                      </a:lnTo>
                      <a:lnTo>
                        <a:pt x="166" y="531"/>
                      </a:lnTo>
                      <a:lnTo>
                        <a:pt x="155" y="542"/>
                      </a:lnTo>
                      <a:lnTo>
                        <a:pt x="144" y="552"/>
                      </a:lnTo>
                      <a:lnTo>
                        <a:pt x="134" y="562"/>
                      </a:lnTo>
                      <a:lnTo>
                        <a:pt x="125" y="571"/>
                      </a:lnTo>
                      <a:lnTo>
                        <a:pt x="116" y="580"/>
                      </a:lnTo>
                      <a:lnTo>
                        <a:pt x="109" y="588"/>
                      </a:lnTo>
                      <a:lnTo>
                        <a:pt x="102" y="596"/>
                      </a:lnTo>
                      <a:lnTo>
                        <a:pt x="97" y="603"/>
                      </a:lnTo>
                      <a:lnTo>
                        <a:pt x="91" y="609"/>
                      </a:lnTo>
                      <a:lnTo>
                        <a:pt x="86" y="614"/>
                      </a:lnTo>
                      <a:lnTo>
                        <a:pt x="82" y="620"/>
                      </a:lnTo>
                      <a:lnTo>
                        <a:pt x="79" y="624"/>
                      </a:lnTo>
                      <a:lnTo>
                        <a:pt x="76" y="628"/>
                      </a:lnTo>
                      <a:lnTo>
                        <a:pt x="75" y="632"/>
                      </a:lnTo>
                      <a:lnTo>
                        <a:pt x="71" y="639"/>
                      </a:lnTo>
                      <a:lnTo>
                        <a:pt x="66" y="645"/>
                      </a:lnTo>
                      <a:lnTo>
                        <a:pt x="64" y="650"/>
                      </a:lnTo>
                      <a:lnTo>
                        <a:pt x="59" y="654"/>
                      </a:lnTo>
                      <a:lnTo>
                        <a:pt x="57" y="657"/>
                      </a:lnTo>
                      <a:lnTo>
                        <a:pt x="54" y="660"/>
                      </a:lnTo>
                      <a:lnTo>
                        <a:pt x="50" y="661"/>
                      </a:lnTo>
                      <a:lnTo>
                        <a:pt x="47" y="661"/>
                      </a:lnTo>
                      <a:lnTo>
                        <a:pt x="43" y="661"/>
                      </a:lnTo>
                      <a:lnTo>
                        <a:pt x="40" y="660"/>
                      </a:lnTo>
                      <a:lnTo>
                        <a:pt x="36" y="657"/>
                      </a:lnTo>
                      <a:lnTo>
                        <a:pt x="32" y="654"/>
                      </a:lnTo>
                      <a:lnTo>
                        <a:pt x="29" y="650"/>
                      </a:lnTo>
                      <a:lnTo>
                        <a:pt x="25" y="645"/>
                      </a:lnTo>
                      <a:lnTo>
                        <a:pt x="21" y="639"/>
                      </a:lnTo>
                      <a:lnTo>
                        <a:pt x="17" y="632"/>
                      </a:lnTo>
                      <a:lnTo>
                        <a:pt x="12" y="625"/>
                      </a:lnTo>
                      <a:lnTo>
                        <a:pt x="10" y="620"/>
                      </a:lnTo>
                      <a:lnTo>
                        <a:pt x="5" y="614"/>
                      </a:lnTo>
                      <a:lnTo>
                        <a:pt x="3" y="609"/>
                      </a:lnTo>
                      <a:lnTo>
                        <a:pt x="1" y="604"/>
                      </a:lnTo>
                      <a:lnTo>
                        <a:pt x="0" y="599"/>
                      </a:lnTo>
                      <a:lnTo>
                        <a:pt x="0" y="595"/>
                      </a:lnTo>
                      <a:lnTo>
                        <a:pt x="1" y="589"/>
                      </a:lnTo>
                      <a:lnTo>
                        <a:pt x="4" y="584"/>
                      </a:lnTo>
                      <a:lnTo>
                        <a:pt x="5" y="581"/>
                      </a:lnTo>
                      <a:lnTo>
                        <a:pt x="8" y="577"/>
                      </a:lnTo>
                      <a:lnTo>
                        <a:pt x="11" y="573"/>
                      </a:lnTo>
                      <a:lnTo>
                        <a:pt x="14" y="570"/>
                      </a:lnTo>
                      <a:lnTo>
                        <a:pt x="17" y="566"/>
                      </a:lnTo>
                      <a:lnTo>
                        <a:pt x="21" y="560"/>
                      </a:lnTo>
                      <a:lnTo>
                        <a:pt x="21" y="560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" name="Freeform 62"/>
                <p:cNvSpPr/>
                <p:nvPr/>
              </p:nvSpPr>
              <p:spPr bwMode="auto">
                <a:xfrm>
                  <a:off x="3624263" y="1055688"/>
                  <a:ext cx="161925" cy="55563"/>
                </a:xfrm>
                <a:custGeom>
                  <a:avLst/>
                  <a:gdLst>
                    <a:gd name="T0" fmla="*/ 94 w 203"/>
                    <a:gd name="T1" fmla="*/ 12 h 70"/>
                    <a:gd name="T2" fmla="*/ 119 w 203"/>
                    <a:gd name="T3" fmla="*/ 5 h 70"/>
                    <a:gd name="T4" fmla="*/ 138 w 203"/>
                    <a:gd name="T5" fmla="*/ 1 h 70"/>
                    <a:gd name="T6" fmla="*/ 149 w 203"/>
                    <a:gd name="T7" fmla="*/ 0 h 70"/>
                    <a:gd name="T8" fmla="*/ 155 w 203"/>
                    <a:gd name="T9" fmla="*/ 0 h 70"/>
                    <a:gd name="T10" fmla="*/ 162 w 203"/>
                    <a:gd name="T11" fmla="*/ 0 h 70"/>
                    <a:gd name="T12" fmla="*/ 169 w 203"/>
                    <a:gd name="T13" fmla="*/ 1 h 70"/>
                    <a:gd name="T14" fmla="*/ 177 w 203"/>
                    <a:gd name="T15" fmla="*/ 4 h 70"/>
                    <a:gd name="T16" fmla="*/ 184 w 203"/>
                    <a:gd name="T17" fmla="*/ 9 h 70"/>
                    <a:gd name="T18" fmla="*/ 192 w 203"/>
                    <a:gd name="T19" fmla="*/ 16 h 70"/>
                    <a:gd name="T20" fmla="*/ 198 w 203"/>
                    <a:gd name="T21" fmla="*/ 25 h 70"/>
                    <a:gd name="T22" fmla="*/ 202 w 203"/>
                    <a:gd name="T23" fmla="*/ 30 h 70"/>
                    <a:gd name="T24" fmla="*/ 203 w 203"/>
                    <a:gd name="T25" fmla="*/ 36 h 70"/>
                    <a:gd name="T26" fmla="*/ 202 w 203"/>
                    <a:gd name="T27" fmla="*/ 38 h 70"/>
                    <a:gd name="T28" fmla="*/ 199 w 203"/>
                    <a:gd name="T29" fmla="*/ 40 h 70"/>
                    <a:gd name="T30" fmla="*/ 192 w 203"/>
                    <a:gd name="T31" fmla="*/ 43 h 70"/>
                    <a:gd name="T32" fmla="*/ 183 w 203"/>
                    <a:gd name="T33" fmla="*/ 44 h 70"/>
                    <a:gd name="T34" fmla="*/ 172 w 203"/>
                    <a:gd name="T35" fmla="*/ 47 h 70"/>
                    <a:gd name="T36" fmla="*/ 158 w 203"/>
                    <a:gd name="T37" fmla="*/ 50 h 70"/>
                    <a:gd name="T38" fmla="*/ 141 w 203"/>
                    <a:gd name="T39" fmla="*/ 54 h 70"/>
                    <a:gd name="T40" fmla="*/ 122 w 203"/>
                    <a:gd name="T41" fmla="*/ 56 h 70"/>
                    <a:gd name="T42" fmla="*/ 100 w 203"/>
                    <a:gd name="T43" fmla="*/ 59 h 70"/>
                    <a:gd name="T44" fmla="*/ 79 w 203"/>
                    <a:gd name="T45" fmla="*/ 62 h 70"/>
                    <a:gd name="T46" fmla="*/ 61 w 203"/>
                    <a:gd name="T47" fmla="*/ 65 h 70"/>
                    <a:gd name="T48" fmla="*/ 44 w 203"/>
                    <a:gd name="T49" fmla="*/ 66 h 70"/>
                    <a:gd name="T50" fmla="*/ 30 w 203"/>
                    <a:gd name="T51" fmla="*/ 68 h 70"/>
                    <a:gd name="T52" fmla="*/ 18 w 203"/>
                    <a:gd name="T53" fmla="*/ 69 h 70"/>
                    <a:gd name="T54" fmla="*/ 10 w 203"/>
                    <a:gd name="T55" fmla="*/ 70 h 70"/>
                    <a:gd name="T56" fmla="*/ 3 w 203"/>
                    <a:gd name="T57" fmla="*/ 70 h 70"/>
                    <a:gd name="T58" fmla="*/ 0 w 203"/>
                    <a:gd name="T59" fmla="*/ 33 h 70"/>
                    <a:gd name="T60" fmla="*/ 14 w 203"/>
                    <a:gd name="T61" fmla="*/ 32 h 70"/>
                    <a:gd name="T62" fmla="*/ 32 w 203"/>
                    <a:gd name="T63" fmla="*/ 29 h 70"/>
                    <a:gd name="T64" fmla="*/ 54 w 203"/>
                    <a:gd name="T65" fmla="*/ 25 h 70"/>
                    <a:gd name="T66" fmla="*/ 80 w 203"/>
                    <a:gd name="T67" fmla="*/ 1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03" h="70">
                      <a:moveTo>
                        <a:pt x="80" y="16"/>
                      </a:moveTo>
                      <a:lnTo>
                        <a:pt x="94" y="12"/>
                      </a:lnTo>
                      <a:lnTo>
                        <a:pt x="106" y="8"/>
                      </a:lnTo>
                      <a:lnTo>
                        <a:pt x="119" y="5"/>
                      </a:lnTo>
                      <a:lnTo>
                        <a:pt x="129" y="2"/>
                      </a:lnTo>
                      <a:lnTo>
                        <a:pt x="138" y="1"/>
                      </a:lnTo>
                      <a:lnTo>
                        <a:pt x="145" y="0"/>
                      </a:lnTo>
                      <a:lnTo>
                        <a:pt x="149" y="0"/>
                      </a:lnTo>
                      <a:lnTo>
                        <a:pt x="152" y="0"/>
                      </a:lnTo>
                      <a:lnTo>
                        <a:pt x="155" y="0"/>
                      </a:lnTo>
                      <a:lnTo>
                        <a:pt x="158" y="0"/>
                      </a:lnTo>
                      <a:lnTo>
                        <a:pt x="162" y="0"/>
                      </a:lnTo>
                      <a:lnTo>
                        <a:pt x="166" y="0"/>
                      </a:lnTo>
                      <a:lnTo>
                        <a:pt x="169" y="1"/>
                      </a:lnTo>
                      <a:lnTo>
                        <a:pt x="173" y="2"/>
                      </a:lnTo>
                      <a:lnTo>
                        <a:pt x="177" y="4"/>
                      </a:lnTo>
                      <a:lnTo>
                        <a:pt x="180" y="7"/>
                      </a:lnTo>
                      <a:lnTo>
                        <a:pt x="184" y="9"/>
                      </a:lnTo>
                      <a:lnTo>
                        <a:pt x="188" y="12"/>
                      </a:lnTo>
                      <a:lnTo>
                        <a:pt x="192" y="16"/>
                      </a:lnTo>
                      <a:lnTo>
                        <a:pt x="195" y="20"/>
                      </a:lnTo>
                      <a:lnTo>
                        <a:pt x="198" y="25"/>
                      </a:lnTo>
                      <a:lnTo>
                        <a:pt x="201" y="27"/>
                      </a:lnTo>
                      <a:lnTo>
                        <a:pt x="202" y="30"/>
                      </a:lnTo>
                      <a:lnTo>
                        <a:pt x="203" y="33"/>
                      </a:lnTo>
                      <a:lnTo>
                        <a:pt x="203" y="36"/>
                      </a:lnTo>
                      <a:lnTo>
                        <a:pt x="203" y="37"/>
                      </a:lnTo>
                      <a:lnTo>
                        <a:pt x="202" y="38"/>
                      </a:lnTo>
                      <a:lnTo>
                        <a:pt x="201" y="38"/>
                      </a:lnTo>
                      <a:lnTo>
                        <a:pt x="199" y="40"/>
                      </a:lnTo>
                      <a:lnTo>
                        <a:pt x="195" y="41"/>
                      </a:lnTo>
                      <a:lnTo>
                        <a:pt x="192" y="43"/>
                      </a:lnTo>
                      <a:lnTo>
                        <a:pt x="188" y="43"/>
                      </a:lnTo>
                      <a:lnTo>
                        <a:pt x="183" y="44"/>
                      </a:lnTo>
                      <a:lnTo>
                        <a:pt x="177" y="45"/>
                      </a:lnTo>
                      <a:lnTo>
                        <a:pt x="172" y="47"/>
                      </a:lnTo>
                      <a:lnTo>
                        <a:pt x="165" y="48"/>
                      </a:lnTo>
                      <a:lnTo>
                        <a:pt x="158" y="50"/>
                      </a:lnTo>
                      <a:lnTo>
                        <a:pt x="149" y="52"/>
                      </a:lnTo>
                      <a:lnTo>
                        <a:pt x="141" y="54"/>
                      </a:lnTo>
                      <a:lnTo>
                        <a:pt x="131" y="55"/>
                      </a:lnTo>
                      <a:lnTo>
                        <a:pt x="122" y="56"/>
                      </a:lnTo>
                      <a:lnTo>
                        <a:pt x="111" y="58"/>
                      </a:lnTo>
                      <a:lnTo>
                        <a:pt x="100" y="59"/>
                      </a:lnTo>
                      <a:lnTo>
                        <a:pt x="90" y="61"/>
                      </a:lnTo>
                      <a:lnTo>
                        <a:pt x="79" y="62"/>
                      </a:lnTo>
                      <a:lnTo>
                        <a:pt x="69" y="63"/>
                      </a:lnTo>
                      <a:lnTo>
                        <a:pt x="61" y="65"/>
                      </a:lnTo>
                      <a:lnTo>
                        <a:pt x="53" y="66"/>
                      </a:lnTo>
                      <a:lnTo>
                        <a:pt x="44" y="66"/>
                      </a:lnTo>
                      <a:lnTo>
                        <a:pt x="37" y="68"/>
                      </a:lnTo>
                      <a:lnTo>
                        <a:pt x="30" y="68"/>
                      </a:lnTo>
                      <a:lnTo>
                        <a:pt x="23" y="69"/>
                      </a:lnTo>
                      <a:lnTo>
                        <a:pt x="18" y="69"/>
                      </a:lnTo>
                      <a:lnTo>
                        <a:pt x="14" y="70"/>
                      </a:lnTo>
                      <a:lnTo>
                        <a:pt x="10" y="70"/>
                      </a:lnTo>
                      <a:lnTo>
                        <a:pt x="5" y="70"/>
                      </a:lnTo>
                      <a:lnTo>
                        <a:pt x="3" y="70"/>
                      </a:lnTo>
                      <a:lnTo>
                        <a:pt x="0" y="70"/>
                      </a:lnTo>
                      <a:lnTo>
                        <a:pt x="0" y="33"/>
                      </a:lnTo>
                      <a:lnTo>
                        <a:pt x="7" y="33"/>
                      </a:lnTo>
                      <a:lnTo>
                        <a:pt x="14" y="32"/>
                      </a:lnTo>
                      <a:lnTo>
                        <a:pt x="22" y="32"/>
                      </a:lnTo>
                      <a:lnTo>
                        <a:pt x="32" y="29"/>
                      </a:lnTo>
                      <a:lnTo>
                        <a:pt x="43" y="27"/>
                      </a:lnTo>
                      <a:lnTo>
                        <a:pt x="54" y="25"/>
                      </a:lnTo>
                      <a:lnTo>
                        <a:pt x="66" y="20"/>
                      </a:lnTo>
                      <a:lnTo>
                        <a:pt x="80" y="16"/>
                      </a:lnTo>
                      <a:lnTo>
                        <a:pt x="80" y="1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" name="Freeform 63"/>
                <p:cNvSpPr/>
                <p:nvPr/>
              </p:nvSpPr>
              <p:spPr bwMode="auto">
                <a:xfrm>
                  <a:off x="3865563" y="915988"/>
                  <a:ext cx="244475" cy="195263"/>
                </a:xfrm>
                <a:custGeom>
                  <a:avLst/>
                  <a:gdLst>
                    <a:gd name="T0" fmla="*/ 201 w 309"/>
                    <a:gd name="T1" fmla="*/ 155 h 246"/>
                    <a:gd name="T2" fmla="*/ 185 w 309"/>
                    <a:gd name="T3" fmla="*/ 166 h 246"/>
                    <a:gd name="T4" fmla="*/ 166 w 309"/>
                    <a:gd name="T5" fmla="*/ 176 h 246"/>
                    <a:gd name="T6" fmla="*/ 143 w 309"/>
                    <a:gd name="T7" fmla="*/ 188 h 246"/>
                    <a:gd name="T8" fmla="*/ 116 w 309"/>
                    <a:gd name="T9" fmla="*/ 199 h 246"/>
                    <a:gd name="T10" fmla="*/ 87 w 309"/>
                    <a:gd name="T11" fmla="*/ 212 h 246"/>
                    <a:gd name="T12" fmla="*/ 55 w 309"/>
                    <a:gd name="T13" fmla="*/ 226 h 246"/>
                    <a:gd name="T14" fmla="*/ 19 w 309"/>
                    <a:gd name="T15" fmla="*/ 239 h 246"/>
                    <a:gd name="T16" fmla="*/ 0 w 309"/>
                    <a:gd name="T17" fmla="*/ 217 h 246"/>
                    <a:gd name="T18" fmla="*/ 33 w 309"/>
                    <a:gd name="T19" fmla="*/ 199 h 246"/>
                    <a:gd name="T20" fmla="*/ 64 w 309"/>
                    <a:gd name="T21" fmla="*/ 181 h 246"/>
                    <a:gd name="T22" fmla="*/ 91 w 309"/>
                    <a:gd name="T23" fmla="*/ 166 h 246"/>
                    <a:gd name="T24" fmla="*/ 115 w 309"/>
                    <a:gd name="T25" fmla="*/ 151 h 246"/>
                    <a:gd name="T26" fmla="*/ 137 w 309"/>
                    <a:gd name="T27" fmla="*/ 137 h 246"/>
                    <a:gd name="T28" fmla="*/ 155 w 309"/>
                    <a:gd name="T29" fmla="*/ 123 h 246"/>
                    <a:gd name="T30" fmla="*/ 169 w 309"/>
                    <a:gd name="T31" fmla="*/ 112 h 246"/>
                    <a:gd name="T32" fmla="*/ 181 w 309"/>
                    <a:gd name="T33" fmla="*/ 100 h 246"/>
                    <a:gd name="T34" fmla="*/ 198 w 309"/>
                    <a:gd name="T35" fmla="*/ 80 h 246"/>
                    <a:gd name="T36" fmla="*/ 210 w 309"/>
                    <a:gd name="T37" fmla="*/ 61 h 246"/>
                    <a:gd name="T38" fmla="*/ 219 w 309"/>
                    <a:gd name="T39" fmla="*/ 46 h 246"/>
                    <a:gd name="T40" fmla="*/ 223 w 309"/>
                    <a:gd name="T41" fmla="*/ 29 h 246"/>
                    <a:gd name="T42" fmla="*/ 227 w 309"/>
                    <a:gd name="T43" fmla="*/ 15 h 246"/>
                    <a:gd name="T44" fmla="*/ 230 w 309"/>
                    <a:gd name="T45" fmla="*/ 7 h 246"/>
                    <a:gd name="T46" fmla="*/ 234 w 309"/>
                    <a:gd name="T47" fmla="*/ 1 h 246"/>
                    <a:gd name="T48" fmla="*/ 239 w 309"/>
                    <a:gd name="T49" fmla="*/ 0 h 246"/>
                    <a:gd name="T50" fmla="*/ 245 w 309"/>
                    <a:gd name="T51" fmla="*/ 1 h 246"/>
                    <a:gd name="T52" fmla="*/ 253 w 309"/>
                    <a:gd name="T53" fmla="*/ 7 h 246"/>
                    <a:gd name="T54" fmla="*/ 264 w 309"/>
                    <a:gd name="T55" fmla="*/ 14 h 246"/>
                    <a:gd name="T56" fmla="*/ 277 w 309"/>
                    <a:gd name="T57" fmla="*/ 25 h 246"/>
                    <a:gd name="T58" fmla="*/ 289 w 309"/>
                    <a:gd name="T59" fmla="*/ 39 h 246"/>
                    <a:gd name="T60" fmla="*/ 299 w 309"/>
                    <a:gd name="T61" fmla="*/ 51 h 246"/>
                    <a:gd name="T62" fmla="*/ 304 w 309"/>
                    <a:gd name="T63" fmla="*/ 61 h 246"/>
                    <a:gd name="T64" fmla="*/ 309 w 309"/>
                    <a:gd name="T65" fmla="*/ 71 h 246"/>
                    <a:gd name="T66" fmla="*/ 307 w 309"/>
                    <a:gd name="T67" fmla="*/ 80 h 246"/>
                    <a:gd name="T68" fmla="*/ 302 w 309"/>
                    <a:gd name="T69" fmla="*/ 87 h 246"/>
                    <a:gd name="T70" fmla="*/ 295 w 309"/>
                    <a:gd name="T71" fmla="*/ 93 h 246"/>
                    <a:gd name="T72" fmla="*/ 285 w 309"/>
                    <a:gd name="T73" fmla="*/ 95 h 246"/>
                    <a:gd name="T74" fmla="*/ 271 w 309"/>
                    <a:gd name="T75" fmla="*/ 104 h 246"/>
                    <a:gd name="T76" fmla="*/ 253 w 309"/>
                    <a:gd name="T77" fmla="*/ 115 h 246"/>
                    <a:gd name="T78" fmla="*/ 233 w 309"/>
                    <a:gd name="T79" fmla="*/ 130 h 246"/>
                    <a:gd name="T80" fmla="*/ 208 w 309"/>
                    <a:gd name="T81" fmla="*/ 151 h 2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309" h="246">
                      <a:moveTo>
                        <a:pt x="208" y="151"/>
                      </a:moveTo>
                      <a:lnTo>
                        <a:pt x="201" y="155"/>
                      </a:lnTo>
                      <a:lnTo>
                        <a:pt x="194" y="160"/>
                      </a:lnTo>
                      <a:lnTo>
                        <a:pt x="185" y="166"/>
                      </a:lnTo>
                      <a:lnTo>
                        <a:pt x="176" y="170"/>
                      </a:lnTo>
                      <a:lnTo>
                        <a:pt x="166" y="176"/>
                      </a:lnTo>
                      <a:lnTo>
                        <a:pt x="155" y="181"/>
                      </a:lnTo>
                      <a:lnTo>
                        <a:pt x="143" y="188"/>
                      </a:lnTo>
                      <a:lnTo>
                        <a:pt x="130" y="194"/>
                      </a:lnTo>
                      <a:lnTo>
                        <a:pt x="116" y="199"/>
                      </a:lnTo>
                      <a:lnTo>
                        <a:pt x="102" y="206"/>
                      </a:lnTo>
                      <a:lnTo>
                        <a:pt x="87" y="212"/>
                      </a:lnTo>
                      <a:lnTo>
                        <a:pt x="72" y="219"/>
                      </a:lnTo>
                      <a:lnTo>
                        <a:pt x="55" y="226"/>
                      </a:lnTo>
                      <a:lnTo>
                        <a:pt x="37" y="232"/>
                      </a:lnTo>
                      <a:lnTo>
                        <a:pt x="19" y="239"/>
                      </a:lnTo>
                      <a:lnTo>
                        <a:pt x="0" y="246"/>
                      </a:lnTo>
                      <a:lnTo>
                        <a:pt x="0" y="217"/>
                      </a:lnTo>
                      <a:lnTo>
                        <a:pt x="18" y="208"/>
                      </a:lnTo>
                      <a:lnTo>
                        <a:pt x="33" y="199"/>
                      </a:lnTo>
                      <a:lnTo>
                        <a:pt x="48" y="190"/>
                      </a:lnTo>
                      <a:lnTo>
                        <a:pt x="64" y="181"/>
                      </a:lnTo>
                      <a:lnTo>
                        <a:pt x="78" y="173"/>
                      </a:lnTo>
                      <a:lnTo>
                        <a:pt x="91" y="166"/>
                      </a:lnTo>
                      <a:lnTo>
                        <a:pt x="104" y="158"/>
                      </a:lnTo>
                      <a:lnTo>
                        <a:pt x="115" y="151"/>
                      </a:lnTo>
                      <a:lnTo>
                        <a:pt x="126" y="144"/>
                      </a:lnTo>
                      <a:lnTo>
                        <a:pt x="137" y="137"/>
                      </a:lnTo>
                      <a:lnTo>
                        <a:pt x="145" y="130"/>
                      </a:lnTo>
                      <a:lnTo>
                        <a:pt x="155" y="123"/>
                      </a:lnTo>
                      <a:lnTo>
                        <a:pt x="162" y="118"/>
                      </a:lnTo>
                      <a:lnTo>
                        <a:pt x="169" y="112"/>
                      </a:lnTo>
                      <a:lnTo>
                        <a:pt x="176" y="107"/>
                      </a:lnTo>
                      <a:lnTo>
                        <a:pt x="181" y="100"/>
                      </a:lnTo>
                      <a:lnTo>
                        <a:pt x="191" y="90"/>
                      </a:lnTo>
                      <a:lnTo>
                        <a:pt x="198" y="80"/>
                      </a:lnTo>
                      <a:lnTo>
                        <a:pt x="205" y="71"/>
                      </a:lnTo>
                      <a:lnTo>
                        <a:pt x="210" y="61"/>
                      </a:lnTo>
                      <a:lnTo>
                        <a:pt x="216" y="53"/>
                      </a:lnTo>
                      <a:lnTo>
                        <a:pt x="219" y="46"/>
                      </a:lnTo>
                      <a:lnTo>
                        <a:pt x="221" y="37"/>
                      </a:lnTo>
                      <a:lnTo>
                        <a:pt x="223" y="29"/>
                      </a:lnTo>
                      <a:lnTo>
                        <a:pt x="224" y="22"/>
                      </a:lnTo>
                      <a:lnTo>
                        <a:pt x="227" y="15"/>
                      </a:lnTo>
                      <a:lnTo>
                        <a:pt x="228" y="11"/>
                      </a:lnTo>
                      <a:lnTo>
                        <a:pt x="230" y="7"/>
                      </a:lnTo>
                      <a:lnTo>
                        <a:pt x="231" y="4"/>
                      </a:lnTo>
                      <a:lnTo>
                        <a:pt x="234" y="1"/>
                      </a:lnTo>
                      <a:lnTo>
                        <a:pt x="237" y="0"/>
                      </a:lnTo>
                      <a:lnTo>
                        <a:pt x="239" y="0"/>
                      </a:lnTo>
                      <a:lnTo>
                        <a:pt x="242" y="0"/>
                      </a:lnTo>
                      <a:lnTo>
                        <a:pt x="245" y="1"/>
                      </a:lnTo>
                      <a:lnTo>
                        <a:pt x="249" y="4"/>
                      </a:lnTo>
                      <a:lnTo>
                        <a:pt x="253" y="7"/>
                      </a:lnTo>
                      <a:lnTo>
                        <a:pt x="259" y="10"/>
                      </a:lnTo>
                      <a:lnTo>
                        <a:pt x="264" y="14"/>
                      </a:lnTo>
                      <a:lnTo>
                        <a:pt x="270" y="19"/>
                      </a:lnTo>
                      <a:lnTo>
                        <a:pt x="277" y="25"/>
                      </a:lnTo>
                      <a:lnTo>
                        <a:pt x="284" y="33"/>
                      </a:lnTo>
                      <a:lnTo>
                        <a:pt x="289" y="39"/>
                      </a:lnTo>
                      <a:lnTo>
                        <a:pt x="295" y="46"/>
                      </a:lnTo>
                      <a:lnTo>
                        <a:pt x="299" y="51"/>
                      </a:lnTo>
                      <a:lnTo>
                        <a:pt x="302" y="57"/>
                      </a:lnTo>
                      <a:lnTo>
                        <a:pt x="304" y="61"/>
                      </a:lnTo>
                      <a:lnTo>
                        <a:pt x="306" y="66"/>
                      </a:lnTo>
                      <a:lnTo>
                        <a:pt x="309" y="71"/>
                      </a:lnTo>
                      <a:lnTo>
                        <a:pt x="307" y="76"/>
                      </a:lnTo>
                      <a:lnTo>
                        <a:pt x="307" y="80"/>
                      </a:lnTo>
                      <a:lnTo>
                        <a:pt x="304" y="83"/>
                      </a:lnTo>
                      <a:lnTo>
                        <a:pt x="302" y="87"/>
                      </a:lnTo>
                      <a:lnTo>
                        <a:pt x="299" y="90"/>
                      </a:lnTo>
                      <a:lnTo>
                        <a:pt x="295" y="93"/>
                      </a:lnTo>
                      <a:lnTo>
                        <a:pt x="291" y="94"/>
                      </a:lnTo>
                      <a:lnTo>
                        <a:pt x="285" y="95"/>
                      </a:lnTo>
                      <a:lnTo>
                        <a:pt x="278" y="100"/>
                      </a:lnTo>
                      <a:lnTo>
                        <a:pt x="271" y="104"/>
                      </a:lnTo>
                      <a:lnTo>
                        <a:pt x="263" y="109"/>
                      </a:lnTo>
                      <a:lnTo>
                        <a:pt x="253" y="115"/>
                      </a:lnTo>
                      <a:lnTo>
                        <a:pt x="244" y="122"/>
                      </a:lnTo>
                      <a:lnTo>
                        <a:pt x="233" y="130"/>
                      </a:lnTo>
                      <a:lnTo>
                        <a:pt x="220" y="140"/>
                      </a:lnTo>
                      <a:lnTo>
                        <a:pt x="208" y="151"/>
                      </a:lnTo>
                      <a:lnTo>
                        <a:pt x="208" y="15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5" name="组合 104"/>
            <p:cNvGrpSpPr/>
            <p:nvPr/>
          </p:nvGrpSpPr>
          <p:grpSpPr>
            <a:xfrm>
              <a:off x="2852342" y="4125474"/>
              <a:ext cx="507365" cy="509905"/>
              <a:chOff x="2370591" y="3590622"/>
              <a:chExt cx="507365" cy="509905"/>
            </a:xfrm>
          </p:grpSpPr>
          <p:pic>
            <p:nvPicPr>
              <p:cNvPr id="109" name="图片 108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70591" y="3590622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10" name="组合 109"/>
              <p:cNvGrpSpPr/>
              <p:nvPr/>
            </p:nvGrpSpPr>
            <p:grpSpPr>
              <a:xfrm>
                <a:off x="2469142" y="3743710"/>
                <a:ext cx="114304" cy="257379"/>
                <a:chOff x="3552825" y="895350"/>
                <a:chExt cx="233363" cy="525463"/>
              </a:xfrm>
              <a:solidFill>
                <a:srgbClr val="FF0000"/>
              </a:solidFill>
            </p:grpSpPr>
            <p:sp>
              <p:nvSpPr>
                <p:cNvPr id="111" name="Freeform 60"/>
                <p:cNvSpPr/>
                <p:nvPr/>
              </p:nvSpPr>
              <p:spPr bwMode="auto">
                <a:xfrm>
                  <a:off x="3552825" y="895350"/>
                  <a:ext cx="223837" cy="525463"/>
                </a:xfrm>
                <a:custGeom>
                  <a:avLst/>
                  <a:gdLst>
                    <a:gd name="T0" fmla="*/ 28 w 282"/>
                    <a:gd name="T1" fmla="*/ 551 h 661"/>
                    <a:gd name="T2" fmla="*/ 36 w 282"/>
                    <a:gd name="T3" fmla="*/ 528 h 661"/>
                    <a:gd name="T4" fmla="*/ 43 w 282"/>
                    <a:gd name="T5" fmla="*/ 497 h 661"/>
                    <a:gd name="T6" fmla="*/ 50 w 282"/>
                    <a:gd name="T7" fmla="*/ 455 h 661"/>
                    <a:gd name="T8" fmla="*/ 58 w 282"/>
                    <a:gd name="T9" fmla="*/ 304 h 661"/>
                    <a:gd name="T10" fmla="*/ 58 w 282"/>
                    <a:gd name="T11" fmla="*/ 239 h 661"/>
                    <a:gd name="T12" fmla="*/ 57 w 282"/>
                    <a:gd name="T13" fmla="*/ 202 h 661"/>
                    <a:gd name="T14" fmla="*/ 55 w 282"/>
                    <a:gd name="T15" fmla="*/ 170 h 661"/>
                    <a:gd name="T16" fmla="*/ 55 w 282"/>
                    <a:gd name="T17" fmla="*/ 145 h 661"/>
                    <a:gd name="T18" fmla="*/ 55 w 282"/>
                    <a:gd name="T19" fmla="*/ 103 h 661"/>
                    <a:gd name="T20" fmla="*/ 46 w 282"/>
                    <a:gd name="T21" fmla="*/ 48 h 661"/>
                    <a:gd name="T22" fmla="*/ 32 w 282"/>
                    <a:gd name="T23" fmla="*/ 22 h 661"/>
                    <a:gd name="T24" fmla="*/ 28 w 282"/>
                    <a:gd name="T25" fmla="*/ 8 h 661"/>
                    <a:gd name="T26" fmla="*/ 40 w 282"/>
                    <a:gd name="T27" fmla="*/ 0 h 661"/>
                    <a:gd name="T28" fmla="*/ 64 w 282"/>
                    <a:gd name="T29" fmla="*/ 2 h 661"/>
                    <a:gd name="T30" fmla="*/ 98 w 282"/>
                    <a:gd name="T31" fmla="*/ 19 h 661"/>
                    <a:gd name="T32" fmla="*/ 119 w 282"/>
                    <a:gd name="T33" fmla="*/ 38 h 661"/>
                    <a:gd name="T34" fmla="*/ 125 w 282"/>
                    <a:gd name="T35" fmla="*/ 48 h 661"/>
                    <a:gd name="T36" fmla="*/ 123 w 282"/>
                    <a:gd name="T37" fmla="*/ 56 h 661"/>
                    <a:gd name="T38" fmla="*/ 122 w 282"/>
                    <a:gd name="T39" fmla="*/ 72 h 661"/>
                    <a:gd name="T40" fmla="*/ 118 w 282"/>
                    <a:gd name="T41" fmla="*/ 101 h 661"/>
                    <a:gd name="T42" fmla="*/ 113 w 282"/>
                    <a:gd name="T43" fmla="*/ 138 h 661"/>
                    <a:gd name="T44" fmla="*/ 108 w 282"/>
                    <a:gd name="T45" fmla="*/ 182 h 661"/>
                    <a:gd name="T46" fmla="*/ 105 w 282"/>
                    <a:gd name="T47" fmla="*/ 239 h 661"/>
                    <a:gd name="T48" fmla="*/ 102 w 282"/>
                    <a:gd name="T49" fmla="*/ 307 h 661"/>
                    <a:gd name="T50" fmla="*/ 100 w 282"/>
                    <a:gd name="T51" fmla="*/ 380 h 661"/>
                    <a:gd name="T52" fmla="*/ 98 w 282"/>
                    <a:gd name="T53" fmla="*/ 436 h 661"/>
                    <a:gd name="T54" fmla="*/ 98 w 282"/>
                    <a:gd name="T55" fmla="*/ 472 h 661"/>
                    <a:gd name="T56" fmla="*/ 101 w 282"/>
                    <a:gd name="T57" fmla="*/ 488 h 661"/>
                    <a:gd name="T58" fmla="*/ 111 w 282"/>
                    <a:gd name="T59" fmla="*/ 491 h 661"/>
                    <a:gd name="T60" fmla="*/ 125 w 282"/>
                    <a:gd name="T61" fmla="*/ 487 h 661"/>
                    <a:gd name="T62" fmla="*/ 143 w 282"/>
                    <a:gd name="T63" fmla="*/ 479 h 661"/>
                    <a:gd name="T64" fmla="*/ 188 w 282"/>
                    <a:gd name="T65" fmla="*/ 454 h 661"/>
                    <a:gd name="T66" fmla="*/ 227 w 282"/>
                    <a:gd name="T67" fmla="*/ 426 h 661"/>
                    <a:gd name="T68" fmla="*/ 259 w 282"/>
                    <a:gd name="T69" fmla="*/ 404 h 661"/>
                    <a:gd name="T70" fmla="*/ 278 w 282"/>
                    <a:gd name="T71" fmla="*/ 397 h 661"/>
                    <a:gd name="T72" fmla="*/ 281 w 282"/>
                    <a:gd name="T73" fmla="*/ 404 h 661"/>
                    <a:gd name="T74" fmla="*/ 267 w 282"/>
                    <a:gd name="T75" fmla="*/ 422 h 661"/>
                    <a:gd name="T76" fmla="*/ 241 w 282"/>
                    <a:gd name="T77" fmla="*/ 452 h 661"/>
                    <a:gd name="T78" fmla="*/ 202 w 282"/>
                    <a:gd name="T79" fmla="*/ 494 h 661"/>
                    <a:gd name="T80" fmla="*/ 155 w 282"/>
                    <a:gd name="T81" fmla="*/ 542 h 661"/>
                    <a:gd name="T82" fmla="*/ 116 w 282"/>
                    <a:gd name="T83" fmla="*/ 580 h 661"/>
                    <a:gd name="T84" fmla="*/ 91 w 282"/>
                    <a:gd name="T85" fmla="*/ 609 h 661"/>
                    <a:gd name="T86" fmla="*/ 76 w 282"/>
                    <a:gd name="T87" fmla="*/ 628 h 661"/>
                    <a:gd name="T88" fmla="*/ 64 w 282"/>
                    <a:gd name="T89" fmla="*/ 650 h 661"/>
                    <a:gd name="T90" fmla="*/ 50 w 282"/>
                    <a:gd name="T91" fmla="*/ 661 h 661"/>
                    <a:gd name="T92" fmla="*/ 36 w 282"/>
                    <a:gd name="T93" fmla="*/ 657 h 661"/>
                    <a:gd name="T94" fmla="*/ 21 w 282"/>
                    <a:gd name="T95" fmla="*/ 639 h 661"/>
                    <a:gd name="T96" fmla="*/ 5 w 282"/>
                    <a:gd name="T97" fmla="*/ 614 h 661"/>
                    <a:gd name="T98" fmla="*/ 0 w 282"/>
                    <a:gd name="T99" fmla="*/ 595 h 661"/>
                    <a:gd name="T100" fmla="*/ 8 w 282"/>
                    <a:gd name="T101" fmla="*/ 577 h 661"/>
                    <a:gd name="T102" fmla="*/ 21 w 282"/>
                    <a:gd name="T103" fmla="*/ 560 h 6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82" h="661">
                      <a:moveTo>
                        <a:pt x="21" y="560"/>
                      </a:moveTo>
                      <a:lnTo>
                        <a:pt x="23" y="557"/>
                      </a:lnTo>
                      <a:lnTo>
                        <a:pt x="25" y="555"/>
                      </a:lnTo>
                      <a:lnTo>
                        <a:pt x="28" y="551"/>
                      </a:lnTo>
                      <a:lnTo>
                        <a:pt x="29" y="546"/>
                      </a:lnTo>
                      <a:lnTo>
                        <a:pt x="32" y="541"/>
                      </a:lnTo>
                      <a:lnTo>
                        <a:pt x="33" y="535"/>
                      </a:lnTo>
                      <a:lnTo>
                        <a:pt x="36" y="528"/>
                      </a:lnTo>
                      <a:lnTo>
                        <a:pt x="37" y="521"/>
                      </a:lnTo>
                      <a:lnTo>
                        <a:pt x="39" y="513"/>
                      </a:lnTo>
                      <a:lnTo>
                        <a:pt x="41" y="505"/>
                      </a:lnTo>
                      <a:lnTo>
                        <a:pt x="43" y="497"/>
                      </a:lnTo>
                      <a:lnTo>
                        <a:pt x="46" y="487"/>
                      </a:lnTo>
                      <a:lnTo>
                        <a:pt x="47" y="477"/>
                      </a:lnTo>
                      <a:lnTo>
                        <a:pt x="48" y="466"/>
                      </a:lnTo>
                      <a:lnTo>
                        <a:pt x="50" y="455"/>
                      </a:lnTo>
                      <a:lnTo>
                        <a:pt x="51" y="444"/>
                      </a:lnTo>
                      <a:lnTo>
                        <a:pt x="54" y="397"/>
                      </a:lnTo>
                      <a:lnTo>
                        <a:pt x="57" y="350"/>
                      </a:lnTo>
                      <a:lnTo>
                        <a:pt x="58" y="304"/>
                      </a:lnTo>
                      <a:lnTo>
                        <a:pt x="59" y="282"/>
                      </a:lnTo>
                      <a:lnTo>
                        <a:pt x="59" y="260"/>
                      </a:lnTo>
                      <a:lnTo>
                        <a:pt x="58" y="249"/>
                      </a:lnTo>
                      <a:lnTo>
                        <a:pt x="58" y="239"/>
                      </a:lnTo>
                      <a:lnTo>
                        <a:pt x="57" y="229"/>
                      </a:lnTo>
                      <a:lnTo>
                        <a:pt x="57" y="220"/>
                      </a:lnTo>
                      <a:lnTo>
                        <a:pt x="57" y="210"/>
                      </a:lnTo>
                      <a:lnTo>
                        <a:pt x="57" y="202"/>
                      </a:lnTo>
                      <a:lnTo>
                        <a:pt x="55" y="193"/>
                      </a:lnTo>
                      <a:lnTo>
                        <a:pt x="55" y="185"/>
                      </a:lnTo>
                      <a:lnTo>
                        <a:pt x="55" y="177"/>
                      </a:lnTo>
                      <a:lnTo>
                        <a:pt x="55" y="170"/>
                      </a:lnTo>
                      <a:lnTo>
                        <a:pt x="55" y="163"/>
                      </a:lnTo>
                      <a:lnTo>
                        <a:pt x="55" y="156"/>
                      </a:lnTo>
                      <a:lnTo>
                        <a:pt x="55" y="151"/>
                      </a:lnTo>
                      <a:lnTo>
                        <a:pt x="55" y="145"/>
                      </a:lnTo>
                      <a:lnTo>
                        <a:pt x="55" y="139"/>
                      </a:lnTo>
                      <a:lnTo>
                        <a:pt x="55" y="135"/>
                      </a:lnTo>
                      <a:lnTo>
                        <a:pt x="55" y="119"/>
                      </a:lnTo>
                      <a:lnTo>
                        <a:pt x="55" y="103"/>
                      </a:lnTo>
                      <a:lnTo>
                        <a:pt x="54" y="88"/>
                      </a:lnTo>
                      <a:lnTo>
                        <a:pt x="51" y="72"/>
                      </a:lnTo>
                      <a:lnTo>
                        <a:pt x="48" y="59"/>
                      </a:lnTo>
                      <a:lnTo>
                        <a:pt x="46" y="48"/>
                      </a:lnTo>
                      <a:lnTo>
                        <a:pt x="41" y="36"/>
                      </a:lnTo>
                      <a:lnTo>
                        <a:pt x="39" y="31"/>
                      </a:lnTo>
                      <a:lnTo>
                        <a:pt x="36" y="26"/>
                      </a:lnTo>
                      <a:lnTo>
                        <a:pt x="32" y="22"/>
                      </a:lnTo>
                      <a:lnTo>
                        <a:pt x="29" y="18"/>
                      </a:lnTo>
                      <a:lnTo>
                        <a:pt x="28" y="13"/>
                      </a:lnTo>
                      <a:lnTo>
                        <a:pt x="28" y="11"/>
                      </a:lnTo>
                      <a:lnTo>
                        <a:pt x="28" y="8"/>
                      </a:lnTo>
                      <a:lnTo>
                        <a:pt x="29" y="5"/>
                      </a:lnTo>
                      <a:lnTo>
                        <a:pt x="32" y="2"/>
                      </a:lnTo>
                      <a:lnTo>
                        <a:pt x="36" y="1"/>
                      </a:lnTo>
                      <a:lnTo>
                        <a:pt x="40" y="0"/>
                      </a:lnTo>
                      <a:lnTo>
                        <a:pt x="46" y="0"/>
                      </a:lnTo>
                      <a:lnTo>
                        <a:pt x="51" y="0"/>
                      </a:lnTo>
                      <a:lnTo>
                        <a:pt x="57" y="1"/>
                      </a:lnTo>
                      <a:lnTo>
                        <a:pt x="64" y="2"/>
                      </a:lnTo>
                      <a:lnTo>
                        <a:pt x="72" y="5"/>
                      </a:lnTo>
                      <a:lnTo>
                        <a:pt x="80" y="9"/>
                      </a:lnTo>
                      <a:lnTo>
                        <a:pt x="90" y="13"/>
                      </a:lnTo>
                      <a:lnTo>
                        <a:pt x="98" y="19"/>
                      </a:lnTo>
                      <a:lnTo>
                        <a:pt x="105" y="25"/>
                      </a:lnTo>
                      <a:lnTo>
                        <a:pt x="111" y="30"/>
                      </a:lnTo>
                      <a:lnTo>
                        <a:pt x="116" y="36"/>
                      </a:lnTo>
                      <a:lnTo>
                        <a:pt x="119" y="38"/>
                      </a:lnTo>
                      <a:lnTo>
                        <a:pt x="122" y="43"/>
                      </a:lnTo>
                      <a:lnTo>
                        <a:pt x="125" y="45"/>
                      </a:lnTo>
                      <a:lnTo>
                        <a:pt x="125" y="47"/>
                      </a:lnTo>
                      <a:lnTo>
                        <a:pt x="125" y="48"/>
                      </a:lnTo>
                      <a:lnTo>
                        <a:pt x="125" y="49"/>
                      </a:lnTo>
                      <a:lnTo>
                        <a:pt x="125" y="51"/>
                      </a:lnTo>
                      <a:lnTo>
                        <a:pt x="123" y="54"/>
                      </a:lnTo>
                      <a:lnTo>
                        <a:pt x="123" y="56"/>
                      </a:lnTo>
                      <a:lnTo>
                        <a:pt x="123" y="61"/>
                      </a:lnTo>
                      <a:lnTo>
                        <a:pt x="123" y="63"/>
                      </a:lnTo>
                      <a:lnTo>
                        <a:pt x="122" y="67"/>
                      </a:lnTo>
                      <a:lnTo>
                        <a:pt x="122" y="72"/>
                      </a:lnTo>
                      <a:lnTo>
                        <a:pt x="120" y="77"/>
                      </a:lnTo>
                      <a:lnTo>
                        <a:pt x="120" y="83"/>
                      </a:lnTo>
                      <a:lnTo>
                        <a:pt x="119" y="88"/>
                      </a:lnTo>
                      <a:lnTo>
                        <a:pt x="118" y="101"/>
                      </a:lnTo>
                      <a:lnTo>
                        <a:pt x="116" y="113"/>
                      </a:lnTo>
                      <a:lnTo>
                        <a:pt x="115" y="121"/>
                      </a:lnTo>
                      <a:lnTo>
                        <a:pt x="113" y="130"/>
                      </a:lnTo>
                      <a:lnTo>
                        <a:pt x="113" y="138"/>
                      </a:lnTo>
                      <a:lnTo>
                        <a:pt x="112" y="148"/>
                      </a:lnTo>
                      <a:lnTo>
                        <a:pt x="111" y="159"/>
                      </a:lnTo>
                      <a:lnTo>
                        <a:pt x="109" y="170"/>
                      </a:lnTo>
                      <a:lnTo>
                        <a:pt x="108" y="182"/>
                      </a:lnTo>
                      <a:lnTo>
                        <a:pt x="108" y="195"/>
                      </a:lnTo>
                      <a:lnTo>
                        <a:pt x="107" y="209"/>
                      </a:lnTo>
                      <a:lnTo>
                        <a:pt x="107" y="224"/>
                      </a:lnTo>
                      <a:lnTo>
                        <a:pt x="105" y="239"/>
                      </a:lnTo>
                      <a:lnTo>
                        <a:pt x="104" y="254"/>
                      </a:lnTo>
                      <a:lnTo>
                        <a:pt x="104" y="271"/>
                      </a:lnTo>
                      <a:lnTo>
                        <a:pt x="102" y="289"/>
                      </a:lnTo>
                      <a:lnTo>
                        <a:pt x="102" y="307"/>
                      </a:lnTo>
                      <a:lnTo>
                        <a:pt x="101" y="326"/>
                      </a:lnTo>
                      <a:lnTo>
                        <a:pt x="101" y="346"/>
                      </a:lnTo>
                      <a:lnTo>
                        <a:pt x="100" y="364"/>
                      </a:lnTo>
                      <a:lnTo>
                        <a:pt x="100" y="380"/>
                      </a:lnTo>
                      <a:lnTo>
                        <a:pt x="100" y="395"/>
                      </a:lnTo>
                      <a:lnTo>
                        <a:pt x="98" y="409"/>
                      </a:lnTo>
                      <a:lnTo>
                        <a:pt x="98" y="423"/>
                      </a:lnTo>
                      <a:lnTo>
                        <a:pt x="98" y="436"/>
                      </a:lnTo>
                      <a:lnTo>
                        <a:pt x="98" y="445"/>
                      </a:lnTo>
                      <a:lnTo>
                        <a:pt x="98" y="455"/>
                      </a:lnTo>
                      <a:lnTo>
                        <a:pt x="98" y="463"/>
                      </a:lnTo>
                      <a:lnTo>
                        <a:pt x="98" y="472"/>
                      </a:lnTo>
                      <a:lnTo>
                        <a:pt x="100" y="477"/>
                      </a:lnTo>
                      <a:lnTo>
                        <a:pt x="100" y="483"/>
                      </a:lnTo>
                      <a:lnTo>
                        <a:pt x="100" y="485"/>
                      </a:lnTo>
                      <a:lnTo>
                        <a:pt x="101" y="488"/>
                      </a:lnTo>
                      <a:lnTo>
                        <a:pt x="101" y="490"/>
                      </a:lnTo>
                      <a:lnTo>
                        <a:pt x="104" y="491"/>
                      </a:lnTo>
                      <a:lnTo>
                        <a:pt x="107" y="491"/>
                      </a:lnTo>
                      <a:lnTo>
                        <a:pt x="111" y="491"/>
                      </a:lnTo>
                      <a:lnTo>
                        <a:pt x="113" y="490"/>
                      </a:lnTo>
                      <a:lnTo>
                        <a:pt x="116" y="490"/>
                      </a:lnTo>
                      <a:lnTo>
                        <a:pt x="120" y="488"/>
                      </a:lnTo>
                      <a:lnTo>
                        <a:pt x="125" y="487"/>
                      </a:lnTo>
                      <a:lnTo>
                        <a:pt x="129" y="485"/>
                      </a:lnTo>
                      <a:lnTo>
                        <a:pt x="133" y="483"/>
                      </a:lnTo>
                      <a:lnTo>
                        <a:pt x="138" y="481"/>
                      </a:lnTo>
                      <a:lnTo>
                        <a:pt x="143" y="479"/>
                      </a:lnTo>
                      <a:lnTo>
                        <a:pt x="149" y="476"/>
                      </a:lnTo>
                      <a:lnTo>
                        <a:pt x="155" y="473"/>
                      </a:lnTo>
                      <a:lnTo>
                        <a:pt x="177" y="461"/>
                      </a:lnTo>
                      <a:lnTo>
                        <a:pt x="188" y="454"/>
                      </a:lnTo>
                      <a:lnTo>
                        <a:pt x="198" y="447"/>
                      </a:lnTo>
                      <a:lnTo>
                        <a:pt x="209" y="441"/>
                      </a:lnTo>
                      <a:lnTo>
                        <a:pt x="219" y="434"/>
                      </a:lnTo>
                      <a:lnTo>
                        <a:pt x="227" y="426"/>
                      </a:lnTo>
                      <a:lnTo>
                        <a:pt x="235" y="419"/>
                      </a:lnTo>
                      <a:lnTo>
                        <a:pt x="244" y="412"/>
                      </a:lnTo>
                      <a:lnTo>
                        <a:pt x="252" y="408"/>
                      </a:lnTo>
                      <a:lnTo>
                        <a:pt x="259" y="404"/>
                      </a:lnTo>
                      <a:lnTo>
                        <a:pt x="264" y="400"/>
                      </a:lnTo>
                      <a:lnTo>
                        <a:pt x="270" y="398"/>
                      </a:lnTo>
                      <a:lnTo>
                        <a:pt x="275" y="397"/>
                      </a:lnTo>
                      <a:lnTo>
                        <a:pt x="278" y="397"/>
                      </a:lnTo>
                      <a:lnTo>
                        <a:pt x="282" y="398"/>
                      </a:lnTo>
                      <a:lnTo>
                        <a:pt x="282" y="398"/>
                      </a:lnTo>
                      <a:lnTo>
                        <a:pt x="282" y="401"/>
                      </a:lnTo>
                      <a:lnTo>
                        <a:pt x="281" y="404"/>
                      </a:lnTo>
                      <a:lnTo>
                        <a:pt x="278" y="407"/>
                      </a:lnTo>
                      <a:lnTo>
                        <a:pt x="275" y="411"/>
                      </a:lnTo>
                      <a:lnTo>
                        <a:pt x="271" y="416"/>
                      </a:lnTo>
                      <a:lnTo>
                        <a:pt x="267" y="422"/>
                      </a:lnTo>
                      <a:lnTo>
                        <a:pt x="262" y="429"/>
                      </a:lnTo>
                      <a:lnTo>
                        <a:pt x="256" y="436"/>
                      </a:lnTo>
                      <a:lnTo>
                        <a:pt x="248" y="444"/>
                      </a:lnTo>
                      <a:lnTo>
                        <a:pt x="241" y="452"/>
                      </a:lnTo>
                      <a:lnTo>
                        <a:pt x="232" y="462"/>
                      </a:lnTo>
                      <a:lnTo>
                        <a:pt x="223" y="472"/>
                      </a:lnTo>
                      <a:lnTo>
                        <a:pt x="213" y="483"/>
                      </a:lnTo>
                      <a:lnTo>
                        <a:pt x="202" y="494"/>
                      </a:lnTo>
                      <a:lnTo>
                        <a:pt x="190" y="506"/>
                      </a:lnTo>
                      <a:lnTo>
                        <a:pt x="177" y="519"/>
                      </a:lnTo>
                      <a:lnTo>
                        <a:pt x="166" y="531"/>
                      </a:lnTo>
                      <a:lnTo>
                        <a:pt x="155" y="542"/>
                      </a:lnTo>
                      <a:lnTo>
                        <a:pt x="144" y="552"/>
                      </a:lnTo>
                      <a:lnTo>
                        <a:pt x="134" y="562"/>
                      </a:lnTo>
                      <a:lnTo>
                        <a:pt x="125" y="571"/>
                      </a:lnTo>
                      <a:lnTo>
                        <a:pt x="116" y="580"/>
                      </a:lnTo>
                      <a:lnTo>
                        <a:pt x="109" y="588"/>
                      </a:lnTo>
                      <a:lnTo>
                        <a:pt x="102" y="596"/>
                      </a:lnTo>
                      <a:lnTo>
                        <a:pt x="97" y="603"/>
                      </a:lnTo>
                      <a:lnTo>
                        <a:pt x="91" y="609"/>
                      </a:lnTo>
                      <a:lnTo>
                        <a:pt x="86" y="614"/>
                      </a:lnTo>
                      <a:lnTo>
                        <a:pt x="82" y="620"/>
                      </a:lnTo>
                      <a:lnTo>
                        <a:pt x="79" y="624"/>
                      </a:lnTo>
                      <a:lnTo>
                        <a:pt x="76" y="628"/>
                      </a:lnTo>
                      <a:lnTo>
                        <a:pt x="75" y="632"/>
                      </a:lnTo>
                      <a:lnTo>
                        <a:pt x="71" y="639"/>
                      </a:lnTo>
                      <a:lnTo>
                        <a:pt x="66" y="645"/>
                      </a:lnTo>
                      <a:lnTo>
                        <a:pt x="64" y="650"/>
                      </a:lnTo>
                      <a:lnTo>
                        <a:pt x="59" y="654"/>
                      </a:lnTo>
                      <a:lnTo>
                        <a:pt x="57" y="657"/>
                      </a:lnTo>
                      <a:lnTo>
                        <a:pt x="54" y="660"/>
                      </a:lnTo>
                      <a:lnTo>
                        <a:pt x="50" y="661"/>
                      </a:lnTo>
                      <a:lnTo>
                        <a:pt x="47" y="661"/>
                      </a:lnTo>
                      <a:lnTo>
                        <a:pt x="43" y="661"/>
                      </a:lnTo>
                      <a:lnTo>
                        <a:pt x="40" y="660"/>
                      </a:lnTo>
                      <a:lnTo>
                        <a:pt x="36" y="657"/>
                      </a:lnTo>
                      <a:lnTo>
                        <a:pt x="32" y="654"/>
                      </a:lnTo>
                      <a:lnTo>
                        <a:pt x="29" y="650"/>
                      </a:lnTo>
                      <a:lnTo>
                        <a:pt x="25" y="645"/>
                      </a:lnTo>
                      <a:lnTo>
                        <a:pt x="21" y="639"/>
                      </a:lnTo>
                      <a:lnTo>
                        <a:pt x="17" y="632"/>
                      </a:lnTo>
                      <a:lnTo>
                        <a:pt x="12" y="625"/>
                      </a:lnTo>
                      <a:lnTo>
                        <a:pt x="10" y="620"/>
                      </a:lnTo>
                      <a:lnTo>
                        <a:pt x="5" y="614"/>
                      </a:lnTo>
                      <a:lnTo>
                        <a:pt x="3" y="609"/>
                      </a:lnTo>
                      <a:lnTo>
                        <a:pt x="1" y="604"/>
                      </a:lnTo>
                      <a:lnTo>
                        <a:pt x="0" y="599"/>
                      </a:lnTo>
                      <a:lnTo>
                        <a:pt x="0" y="595"/>
                      </a:lnTo>
                      <a:lnTo>
                        <a:pt x="1" y="589"/>
                      </a:lnTo>
                      <a:lnTo>
                        <a:pt x="4" y="584"/>
                      </a:lnTo>
                      <a:lnTo>
                        <a:pt x="5" y="581"/>
                      </a:lnTo>
                      <a:lnTo>
                        <a:pt x="8" y="577"/>
                      </a:lnTo>
                      <a:lnTo>
                        <a:pt x="11" y="573"/>
                      </a:lnTo>
                      <a:lnTo>
                        <a:pt x="14" y="570"/>
                      </a:lnTo>
                      <a:lnTo>
                        <a:pt x="17" y="566"/>
                      </a:lnTo>
                      <a:lnTo>
                        <a:pt x="21" y="560"/>
                      </a:lnTo>
                      <a:lnTo>
                        <a:pt x="21" y="560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2" name="Freeform 62"/>
                <p:cNvSpPr/>
                <p:nvPr/>
              </p:nvSpPr>
              <p:spPr bwMode="auto">
                <a:xfrm>
                  <a:off x="3624263" y="1055688"/>
                  <a:ext cx="161925" cy="55563"/>
                </a:xfrm>
                <a:custGeom>
                  <a:avLst/>
                  <a:gdLst>
                    <a:gd name="T0" fmla="*/ 94 w 203"/>
                    <a:gd name="T1" fmla="*/ 12 h 70"/>
                    <a:gd name="T2" fmla="*/ 119 w 203"/>
                    <a:gd name="T3" fmla="*/ 5 h 70"/>
                    <a:gd name="T4" fmla="*/ 138 w 203"/>
                    <a:gd name="T5" fmla="*/ 1 h 70"/>
                    <a:gd name="T6" fmla="*/ 149 w 203"/>
                    <a:gd name="T7" fmla="*/ 0 h 70"/>
                    <a:gd name="T8" fmla="*/ 155 w 203"/>
                    <a:gd name="T9" fmla="*/ 0 h 70"/>
                    <a:gd name="T10" fmla="*/ 162 w 203"/>
                    <a:gd name="T11" fmla="*/ 0 h 70"/>
                    <a:gd name="T12" fmla="*/ 169 w 203"/>
                    <a:gd name="T13" fmla="*/ 1 h 70"/>
                    <a:gd name="T14" fmla="*/ 177 w 203"/>
                    <a:gd name="T15" fmla="*/ 4 h 70"/>
                    <a:gd name="T16" fmla="*/ 184 w 203"/>
                    <a:gd name="T17" fmla="*/ 9 h 70"/>
                    <a:gd name="T18" fmla="*/ 192 w 203"/>
                    <a:gd name="T19" fmla="*/ 16 h 70"/>
                    <a:gd name="T20" fmla="*/ 198 w 203"/>
                    <a:gd name="T21" fmla="*/ 25 h 70"/>
                    <a:gd name="T22" fmla="*/ 202 w 203"/>
                    <a:gd name="T23" fmla="*/ 30 h 70"/>
                    <a:gd name="T24" fmla="*/ 203 w 203"/>
                    <a:gd name="T25" fmla="*/ 36 h 70"/>
                    <a:gd name="T26" fmla="*/ 202 w 203"/>
                    <a:gd name="T27" fmla="*/ 38 h 70"/>
                    <a:gd name="T28" fmla="*/ 199 w 203"/>
                    <a:gd name="T29" fmla="*/ 40 h 70"/>
                    <a:gd name="T30" fmla="*/ 192 w 203"/>
                    <a:gd name="T31" fmla="*/ 43 h 70"/>
                    <a:gd name="T32" fmla="*/ 183 w 203"/>
                    <a:gd name="T33" fmla="*/ 44 h 70"/>
                    <a:gd name="T34" fmla="*/ 172 w 203"/>
                    <a:gd name="T35" fmla="*/ 47 h 70"/>
                    <a:gd name="T36" fmla="*/ 158 w 203"/>
                    <a:gd name="T37" fmla="*/ 50 h 70"/>
                    <a:gd name="T38" fmla="*/ 141 w 203"/>
                    <a:gd name="T39" fmla="*/ 54 h 70"/>
                    <a:gd name="T40" fmla="*/ 122 w 203"/>
                    <a:gd name="T41" fmla="*/ 56 h 70"/>
                    <a:gd name="T42" fmla="*/ 100 w 203"/>
                    <a:gd name="T43" fmla="*/ 59 h 70"/>
                    <a:gd name="T44" fmla="*/ 79 w 203"/>
                    <a:gd name="T45" fmla="*/ 62 h 70"/>
                    <a:gd name="T46" fmla="*/ 61 w 203"/>
                    <a:gd name="T47" fmla="*/ 65 h 70"/>
                    <a:gd name="T48" fmla="*/ 44 w 203"/>
                    <a:gd name="T49" fmla="*/ 66 h 70"/>
                    <a:gd name="T50" fmla="*/ 30 w 203"/>
                    <a:gd name="T51" fmla="*/ 68 h 70"/>
                    <a:gd name="T52" fmla="*/ 18 w 203"/>
                    <a:gd name="T53" fmla="*/ 69 h 70"/>
                    <a:gd name="T54" fmla="*/ 10 w 203"/>
                    <a:gd name="T55" fmla="*/ 70 h 70"/>
                    <a:gd name="T56" fmla="*/ 3 w 203"/>
                    <a:gd name="T57" fmla="*/ 70 h 70"/>
                    <a:gd name="T58" fmla="*/ 0 w 203"/>
                    <a:gd name="T59" fmla="*/ 33 h 70"/>
                    <a:gd name="T60" fmla="*/ 14 w 203"/>
                    <a:gd name="T61" fmla="*/ 32 h 70"/>
                    <a:gd name="T62" fmla="*/ 32 w 203"/>
                    <a:gd name="T63" fmla="*/ 29 h 70"/>
                    <a:gd name="T64" fmla="*/ 54 w 203"/>
                    <a:gd name="T65" fmla="*/ 25 h 70"/>
                    <a:gd name="T66" fmla="*/ 80 w 203"/>
                    <a:gd name="T67" fmla="*/ 1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03" h="70">
                      <a:moveTo>
                        <a:pt x="80" y="16"/>
                      </a:moveTo>
                      <a:lnTo>
                        <a:pt x="94" y="12"/>
                      </a:lnTo>
                      <a:lnTo>
                        <a:pt x="106" y="8"/>
                      </a:lnTo>
                      <a:lnTo>
                        <a:pt x="119" y="5"/>
                      </a:lnTo>
                      <a:lnTo>
                        <a:pt x="129" y="2"/>
                      </a:lnTo>
                      <a:lnTo>
                        <a:pt x="138" y="1"/>
                      </a:lnTo>
                      <a:lnTo>
                        <a:pt x="145" y="0"/>
                      </a:lnTo>
                      <a:lnTo>
                        <a:pt x="149" y="0"/>
                      </a:lnTo>
                      <a:lnTo>
                        <a:pt x="152" y="0"/>
                      </a:lnTo>
                      <a:lnTo>
                        <a:pt x="155" y="0"/>
                      </a:lnTo>
                      <a:lnTo>
                        <a:pt x="158" y="0"/>
                      </a:lnTo>
                      <a:lnTo>
                        <a:pt x="162" y="0"/>
                      </a:lnTo>
                      <a:lnTo>
                        <a:pt x="166" y="0"/>
                      </a:lnTo>
                      <a:lnTo>
                        <a:pt x="169" y="1"/>
                      </a:lnTo>
                      <a:lnTo>
                        <a:pt x="173" y="2"/>
                      </a:lnTo>
                      <a:lnTo>
                        <a:pt x="177" y="4"/>
                      </a:lnTo>
                      <a:lnTo>
                        <a:pt x="180" y="7"/>
                      </a:lnTo>
                      <a:lnTo>
                        <a:pt x="184" y="9"/>
                      </a:lnTo>
                      <a:lnTo>
                        <a:pt x="188" y="12"/>
                      </a:lnTo>
                      <a:lnTo>
                        <a:pt x="192" y="16"/>
                      </a:lnTo>
                      <a:lnTo>
                        <a:pt x="195" y="20"/>
                      </a:lnTo>
                      <a:lnTo>
                        <a:pt x="198" y="25"/>
                      </a:lnTo>
                      <a:lnTo>
                        <a:pt x="201" y="27"/>
                      </a:lnTo>
                      <a:lnTo>
                        <a:pt x="202" y="30"/>
                      </a:lnTo>
                      <a:lnTo>
                        <a:pt x="203" y="33"/>
                      </a:lnTo>
                      <a:lnTo>
                        <a:pt x="203" y="36"/>
                      </a:lnTo>
                      <a:lnTo>
                        <a:pt x="203" y="37"/>
                      </a:lnTo>
                      <a:lnTo>
                        <a:pt x="202" y="38"/>
                      </a:lnTo>
                      <a:lnTo>
                        <a:pt x="201" y="38"/>
                      </a:lnTo>
                      <a:lnTo>
                        <a:pt x="199" y="40"/>
                      </a:lnTo>
                      <a:lnTo>
                        <a:pt x="195" y="41"/>
                      </a:lnTo>
                      <a:lnTo>
                        <a:pt x="192" y="43"/>
                      </a:lnTo>
                      <a:lnTo>
                        <a:pt x="188" y="43"/>
                      </a:lnTo>
                      <a:lnTo>
                        <a:pt x="183" y="44"/>
                      </a:lnTo>
                      <a:lnTo>
                        <a:pt x="177" y="45"/>
                      </a:lnTo>
                      <a:lnTo>
                        <a:pt x="172" y="47"/>
                      </a:lnTo>
                      <a:lnTo>
                        <a:pt x="165" y="48"/>
                      </a:lnTo>
                      <a:lnTo>
                        <a:pt x="158" y="50"/>
                      </a:lnTo>
                      <a:lnTo>
                        <a:pt x="149" y="52"/>
                      </a:lnTo>
                      <a:lnTo>
                        <a:pt x="141" y="54"/>
                      </a:lnTo>
                      <a:lnTo>
                        <a:pt x="131" y="55"/>
                      </a:lnTo>
                      <a:lnTo>
                        <a:pt x="122" y="56"/>
                      </a:lnTo>
                      <a:lnTo>
                        <a:pt x="111" y="58"/>
                      </a:lnTo>
                      <a:lnTo>
                        <a:pt x="100" y="59"/>
                      </a:lnTo>
                      <a:lnTo>
                        <a:pt x="90" y="61"/>
                      </a:lnTo>
                      <a:lnTo>
                        <a:pt x="79" y="62"/>
                      </a:lnTo>
                      <a:lnTo>
                        <a:pt x="69" y="63"/>
                      </a:lnTo>
                      <a:lnTo>
                        <a:pt x="61" y="65"/>
                      </a:lnTo>
                      <a:lnTo>
                        <a:pt x="53" y="66"/>
                      </a:lnTo>
                      <a:lnTo>
                        <a:pt x="44" y="66"/>
                      </a:lnTo>
                      <a:lnTo>
                        <a:pt x="37" y="68"/>
                      </a:lnTo>
                      <a:lnTo>
                        <a:pt x="30" y="68"/>
                      </a:lnTo>
                      <a:lnTo>
                        <a:pt x="23" y="69"/>
                      </a:lnTo>
                      <a:lnTo>
                        <a:pt x="18" y="69"/>
                      </a:lnTo>
                      <a:lnTo>
                        <a:pt x="14" y="70"/>
                      </a:lnTo>
                      <a:lnTo>
                        <a:pt x="10" y="70"/>
                      </a:lnTo>
                      <a:lnTo>
                        <a:pt x="5" y="70"/>
                      </a:lnTo>
                      <a:lnTo>
                        <a:pt x="3" y="70"/>
                      </a:lnTo>
                      <a:lnTo>
                        <a:pt x="0" y="70"/>
                      </a:lnTo>
                      <a:lnTo>
                        <a:pt x="0" y="33"/>
                      </a:lnTo>
                      <a:lnTo>
                        <a:pt x="7" y="33"/>
                      </a:lnTo>
                      <a:lnTo>
                        <a:pt x="14" y="32"/>
                      </a:lnTo>
                      <a:lnTo>
                        <a:pt x="22" y="32"/>
                      </a:lnTo>
                      <a:lnTo>
                        <a:pt x="32" y="29"/>
                      </a:lnTo>
                      <a:lnTo>
                        <a:pt x="43" y="27"/>
                      </a:lnTo>
                      <a:lnTo>
                        <a:pt x="54" y="25"/>
                      </a:lnTo>
                      <a:lnTo>
                        <a:pt x="66" y="20"/>
                      </a:lnTo>
                      <a:lnTo>
                        <a:pt x="80" y="16"/>
                      </a:lnTo>
                      <a:lnTo>
                        <a:pt x="80" y="1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6" name="组合 105"/>
            <p:cNvGrpSpPr/>
            <p:nvPr/>
          </p:nvGrpSpPr>
          <p:grpSpPr>
            <a:xfrm>
              <a:off x="2342080" y="4125474"/>
              <a:ext cx="507365" cy="509905"/>
              <a:chOff x="2370591" y="3590622"/>
              <a:chExt cx="507365" cy="509905"/>
            </a:xfrm>
          </p:grpSpPr>
          <p:pic>
            <p:nvPicPr>
              <p:cNvPr id="107" name="图片 106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70591" y="3590622"/>
                <a:ext cx="507365" cy="509905"/>
              </a:xfrm>
              <a:prstGeom prst="rect">
                <a:avLst/>
              </a:prstGeom>
            </p:spPr>
          </p:pic>
          <p:sp>
            <p:nvSpPr>
              <p:cNvPr id="108" name="Freeform 62"/>
              <p:cNvSpPr/>
              <p:nvPr/>
            </p:nvSpPr>
            <p:spPr bwMode="auto">
              <a:xfrm>
                <a:off x="2504137" y="3822255"/>
                <a:ext cx="79313" cy="27216"/>
              </a:xfrm>
              <a:custGeom>
                <a:avLst/>
                <a:gdLst>
                  <a:gd name="T0" fmla="*/ 94 w 203"/>
                  <a:gd name="T1" fmla="*/ 12 h 70"/>
                  <a:gd name="T2" fmla="*/ 119 w 203"/>
                  <a:gd name="T3" fmla="*/ 5 h 70"/>
                  <a:gd name="T4" fmla="*/ 138 w 203"/>
                  <a:gd name="T5" fmla="*/ 1 h 70"/>
                  <a:gd name="T6" fmla="*/ 149 w 203"/>
                  <a:gd name="T7" fmla="*/ 0 h 70"/>
                  <a:gd name="T8" fmla="*/ 155 w 203"/>
                  <a:gd name="T9" fmla="*/ 0 h 70"/>
                  <a:gd name="T10" fmla="*/ 162 w 203"/>
                  <a:gd name="T11" fmla="*/ 0 h 70"/>
                  <a:gd name="T12" fmla="*/ 169 w 203"/>
                  <a:gd name="T13" fmla="*/ 1 h 70"/>
                  <a:gd name="T14" fmla="*/ 177 w 203"/>
                  <a:gd name="T15" fmla="*/ 4 h 70"/>
                  <a:gd name="T16" fmla="*/ 184 w 203"/>
                  <a:gd name="T17" fmla="*/ 9 h 70"/>
                  <a:gd name="T18" fmla="*/ 192 w 203"/>
                  <a:gd name="T19" fmla="*/ 16 h 70"/>
                  <a:gd name="T20" fmla="*/ 198 w 203"/>
                  <a:gd name="T21" fmla="*/ 25 h 70"/>
                  <a:gd name="T22" fmla="*/ 202 w 203"/>
                  <a:gd name="T23" fmla="*/ 30 h 70"/>
                  <a:gd name="T24" fmla="*/ 203 w 203"/>
                  <a:gd name="T25" fmla="*/ 36 h 70"/>
                  <a:gd name="T26" fmla="*/ 202 w 203"/>
                  <a:gd name="T27" fmla="*/ 38 h 70"/>
                  <a:gd name="T28" fmla="*/ 199 w 203"/>
                  <a:gd name="T29" fmla="*/ 40 h 70"/>
                  <a:gd name="T30" fmla="*/ 192 w 203"/>
                  <a:gd name="T31" fmla="*/ 43 h 70"/>
                  <a:gd name="T32" fmla="*/ 183 w 203"/>
                  <a:gd name="T33" fmla="*/ 44 h 70"/>
                  <a:gd name="T34" fmla="*/ 172 w 203"/>
                  <a:gd name="T35" fmla="*/ 47 h 70"/>
                  <a:gd name="T36" fmla="*/ 158 w 203"/>
                  <a:gd name="T37" fmla="*/ 50 h 70"/>
                  <a:gd name="T38" fmla="*/ 141 w 203"/>
                  <a:gd name="T39" fmla="*/ 54 h 70"/>
                  <a:gd name="T40" fmla="*/ 122 w 203"/>
                  <a:gd name="T41" fmla="*/ 56 h 70"/>
                  <a:gd name="T42" fmla="*/ 100 w 203"/>
                  <a:gd name="T43" fmla="*/ 59 h 70"/>
                  <a:gd name="T44" fmla="*/ 79 w 203"/>
                  <a:gd name="T45" fmla="*/ 62 h 70"/>
                  <a:gd name="T46" fmla="*/ 61 w 203"/>
                  <a:gd name="T47" fmla="*/ 65 h 70"/>
                  <a:gd name="T48" fmla="*/ 44 w 203"/>
                  <a:gd name="T49" fmla="*/ 66 h 70"/>
                  <a:gd name="T50" fmla="*/ 30 w 203"/>
                  <a:gd name="T51" fmla="*/ 68 h 70"/>
                  <a:gd name="T52" fmla="*/ 18 w 203"/>
                  <a:gd name="T53" fmla="*/ 69 h 70"/>
                  <a:gd name="T54" fmla="*/ 10 w 203"/>
                  <a:gd name="T55" fmla="*/ 70 h 70"/>
                  <a:gd name="T56" fmla="*/ 3 w 203"/>
                  <a:gd name="T57" fmla="*/ 70 h 70"/>
                  <a:gd name="T58" fmla="*/ 0 w 203"/>
                  <a:gd name="T59" fmla="*/ 33 h 70"/>
                  <a:gd name="T60" fmla="*/ 14 w 203"/>
                  <a:gd name="T61" fmla="*/ 32 h 70"/>
                  <a:gd name="T62" fmla="*/ 32 w 203"/>
                  <a:gd name="T63" fmla="*/ 29 h 70"/>
                  <a:gd name="T64" fmla="*/ 54 w 203"/>
                  <a:gd name="T65" fmla="*/ 25 h 70"/>
                  <a:gd name="T66" fmla="*/ 80 w 203"/>
                  <a:gd name="T67" fmla="*/ 1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3" h="70">
                    <a:moveTo>
                      <a:pt x="80" y="16"/>
                    </a:moveTo>
                    <a:lnTo>
                      <a:pt x="94" y="12"/>
                    </a:lnTo>
                    <a:lnTo>
                      <a:pt x="106" y="8"/>
                    </a:lnTo>
                    <a:lnTo>
                      <a:pt x="119" y="5"/>
                    </a:lnTo>
                    <a:lnTo>
                      <a:pt x="129" y="2"/>
                    </a:lnTo>
                    <a:lnTo>
                      <a:pt x="138" y="1"/>
                    </a:lnTo>
                    <a:lnTo>
                      <a:pt x="145" y="0"/>
                    </a:lnTo>
                    <a:lnTo>
                      <a:pt x="149" y="0"/>
                    </a:lnTo>
                    <a:lnTo>
                      <a:pt x="152" y="0"/>
                    </a:lnTo>
                    <a:lnTo>
                      <a:pt x="155" y="0"/>
                    </a:lnTo>
                    <a:lnTo>
                      <a:pt x="158" y="0"/>
                    </a:lnTo>
                    <a:lnTo>
                      <a:pt x="162" y="0"/>
                    </a:lnTo>
                    <a:lnTo>
                      <a:pt x="166" y="0"/>
                    </a:lnTo>
                    <a:lnTo>
                      <a:pt x="169" y="1"/>
                    </a:lnTo>
                    <a:lnTo>
                      <a:pt x="173" y="2"/>
                    </a:lnTo>
                    <a:lnTo>
                      <a:pt x="177" y="4"/>
                    </a:lnTo>
                    <a:lnTo>
                      <a:pt x="180" y="7"/>
                    </a:lnTo>
                    <a:lnTo>
                      <a:pt x="184" y="9"/>
                    </a:lnTo>
                    <a:lnTo>
                      <a:pt x="188" y="12"/>
                    </a:lnTo>
                    <a:lnTo>
                      <a:pt x="192" y="16"/>
                    </a:lnTo>
                    <a:lnTo>
                      <a:pt x="195" y="20"/>
                    </a:lnTo>
                    <a:lnTo>
                      <a:pt x="198" y="25"/>
                    </a:lnTo>
                    <a:lnTo>
                      <a:pt x="201" y="27"/>
                    </a:lnTo>
                    <a:lnTo>
                      <a:pt x="202" y="30"/>
                    </a:lnTo>
                    <a:lnTo>
                      <a:pt x="203" y="33"/>
                    </a:lnTo>
                    <a:lnTo>
                      <a:pt x="203" y="36"/>
                    </a:lnTo>
                    <a:lnTo>
                      <a:pt x="203" y="37"/>
                    </a:lnTo>
                    <a:lnTo>
                      <a:pt x="202" y="38"/>
                    </a:lnTo>
                    <a:lnTo>
                      <a:pt x="201" y="38"/>
                    </a:lnTo>
                    <a:lnTo>
                      <a:pt x="199" y="40"/>
                    </a:lnTo>
                    <a:lnTo>
                      <a:pt x="195" y="41"/>
                    </a:lnTo>
                    <a:lnTo>
                      <a:pt x="192" y="43"/>
                    </a:lnTo>
                    <a:lnTo>
                      <a:pt x="188" y="43"/>
                    </a:lnTo>
                    <a:lnTo>
                      <a:pt x="183" y="44"/>
                    </a:lnTo>
                    <a:lnTo>
                      <a:pt x="177" y="45"/>
                    </a:lnTo>
                    <a:lnTo>
                      <a:pt x="172" y="47"/>
                    </a:lnTo>
                    <a:lnTo>
                      <a:pt x="165" y="48"/>
                    </a:lnTo>
                    <a:lnTo>
                      <a:pt x="158" y="50"/>
                    </a:lnTo>
                    <a:lnTo>
                      <a:pt x="149" y="52"/>
                    </a:lnTo>
                    <a:lnTo>
                      <a:pt x="141" y="54"/>
                    </a:lnTo>
                    <a:lnTo>
                      <a:pt x="131" y="55"/>
                    </a:lnTo>
                    <a:lnTo>
                      <a:pt x="122" y="56"/>
                    </a:lnTo>
                    <a:lnTo>
                      <a:pt x="111" y="58"/>
                    </a:lnTo>
                    <a:lnTo>
                      <a:pt x="100" y="59"/>
                    </a:lnTo>
                    <a:lnTo>
                      <a:pt x="90" y="61"/>
                    </a:lnTo>
                    <a:lnTo>
                      <a:pt x="79" y="62"/>
                    </a:lnTo>
                    <a:lnTo>
                      <a:pt x="69" y="63"/>
                    </a:lnTo>
                    <a:lnTo>
                      <a:pt x="61" y="65"/>
                    </a:lnTo>
                    <a:lnTo>
                      <a:pt x="53" y="66"/>
                    </a:lnTo>
                    <a:lnTo>
                      <a:pt x="44" y="66"/>
                    </a:lnTo>
                    <a:lnTo>
                      <a:pt x="37" y="68"/>
                    </a:lnTo>
                    <a:lnTo>
                      <a:pt x="30" y="68"/>
                    </a:lnTo>
                    <a:lnTo>
                      <a:pt x="23" y="69"/>
                    </a:lnTo>
                    <a:lnTo>
                      <a:pt x="18" y="69"/>
                    </a:lnTo>
                    <a:lnTo>
                      <a:pt x="14" y="70"/>
                    </a:lnTo>
                    <a:lnTo>
                      <a:pt x="10" y="70"/>
                    </a:lnTo>
                    <a:lnTo>
                      <a:pt x="5" y="70"/>
                    </a:lnTo>
                    <a:lnTo>
                      <a:pt x="3" y="70"/>
                    </a:lnTo>
                    <a:lnTo>
                      <a:pt x="0" y="70"/>
                    </a:lnTo>
                    <a:lnTo>
                      <a:pt x="0" y="33"/>
                    </a:lnTo>
                    <a:lnTo>
                      <a:pt x="7" y="33"/>
                    </a:lnTo>
                    <a:lnTo>
                      <a:pt x="14" y="32"/>
                    </a:lnTo>
                    <a:lnTo>
                      <a:pt x="22" y="32"/>
                    </a:lnTo>
                    <a:lnTo>
                      <a:pt x="32" y="29"/>
                    </a:lnTo>
                    <a:lnTo>
                      <a:pt x="43" y="27"/>
                    </a:lnTo>
                    <a:lnTo>
                      <a:pt x="54" y="25"/>
                    </a:lnTo>
                    <a:lnTo>
                      <a:pt x="66" y="20"/>
                    </a:lnTo>
                    <a:lnTo>
                      <a:pt x="80" y="16"/>
                    </a:lnTo>
                    <a:lnTo>
                      <a:pt x="80" y="16"/>
                    </a:lnTo>
                  </a:path>
                </a:pathLst>
              </a:custGeom>
              <a:solidFill>
                <a:srgbClr val="FF0000"/>
              </a:solidFill>
              <a:ln w="6350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24" name="任意多边形 123"/>
          <p:cNvSpPr/>
          <p:nvPr/>
        </p:nvSpPr>
        <p:spPr>
          <a:xfrm>
            <a:off x="1203663" y="2968673"/>
            <a:ext cx="426999" cy="475127"/>
          </a:xfrm>
          <a:custGeom>
            <a:avLst/>
            <a:gdLst>
              <a:gd name="connsiteX0" fmla="*/ 412071 w 426999"/>
              <a:gd name="connsiteY0" fmla="*/ 0 h 475127"/>
              <a:gd name="connsiteX1" fmla="*/ 418469 w 426999"/>
              <a:gd name="connsiteY1" fmla="*/ 0 h 475127"/>
              <a:gd name="connsiteX2" fmla="*/ 426999 w 426999"/>
              <a:gd name="connsiteY2" fmla="*/ 2136 h 475127"/>
              <a:gd name="connsiteX3" fmla="*/ 426999 w 426999"/>
              <a:gd name="connsiteY3" fmla="*/ 8544 h 475127"/>
              <a:gd name="connsiteX4" fmla="*/ 424867 w 426999"/>
              <a:gd name="connsiteY4" fmla="*/ 14951 h 475127"/>
              <a:gd name="connsiteX5" fmla="*/ 418469 w 426999"/>
              <a:gd name="connsiteY5" fmla="*/ 21358 h 475127"/>
              <a:gd name="connsiteX6" fmla="*/ 412071 w 426999"/>
              <a:gd name="connsiteY6" fmla="*/ 29902 h 475127"/>
              <a:gd name="connsiteX7" fmla="*/ 403541 w 426999"/>
              <a:gd name="connsiteY7" fmla="*/ 40581 h 475127"/>
              <a:gd name="connsiteX8" fmla="*/ 395010 w 426999"/>
              <a:gd name="connsiteY8" fmla="*/ 53396 h 475127"/>
              <a:gd name="connsiteX9" fmla="*/ 384347 w 426999"/>
              <a:gd name="connsiteY9" fmla="*/ 68346 h 475127"/>
              <a:gd name="connsiteX10" fmla="*/ 371552 w 426999"/>
              <a:gd name="connsiteY10" fmla="*/ 83297 h 475127"/>
              <a:gd name="connsiteX11" fmla="*/ 354491 w 426999"/>
              <a:gd name="connsiteY11" fmla="*/ 100384 h 475127"/>
              <a:gd name="connsiteX12" fmla="*/ 339563 w 426999"/>
              <a:gd name="connsiteY12" fmla="*/ 117470 h 475127"/>
              <a:gd name="connsiteX13" fmla="*/ 320370 w 426999"/>
              <a:gd name="connsiteY13" fmla="*/ 138828 h 475127"/>
              <a:gd name="connsiteX14" fmla="*/ 301177 w 426999"/>
              <a:gd name="connsiteY14" fmla="*/ 160186 h 475127"/>
              <a:gd name="connsiteX15" fmla="*/ 279851 w 426999"/>
              <a:gd name="connsiteY15" fmla="*/ 183680 h 475127"/>
              <a:gd name="connsiteX16" fmla="*/ 256393 w 426999"/>
              <a:gd name="connsiteY16" fmla="*/ 207174 h 475127"/>
              <a:gd name="connsiteX17" fmla="*/ 230802 w 426999"/>
              <a:gd name="connsiteY17" fmla="*/ 232804 h 475127"/>
              <a:gd name="connsiteX18" fmla="*/ 203078 w 426999"/>
              <a:gd name="connsiteY18" fmla="*/ 260570 h 475127"/>
              <a:gd name="connsiteX19" fmla="*/ 179620 w 426999"/>
              <a:gd name="connsiteY19" fmla="*/ 286199 h 475127"/>
              <a:gd name="connsiteX20" fmla="*/ 156161 w 426999"/>
              <a:gd name="connsiteY20" fmla="*/ 309693 h 475127"/>
              <a:gd name="connsiteX21" fmla="*/ 132703 w 426999"/>
              <a:gd name="connsiteY21" fmla="*/ 331051 h 475127"/>
              <a:gd name="connsiteX22" fmla="*/ 111377 w 426999"/>
              <a:gd name="connsiteY22" fmla="*/ 352410 h 475127"/>
              <a:gd name="connsiteX23" fmla="*/ 92184 w 426999"/>
              <a:gd name="connsiteY23" fmla="*/ 371632 h 475127"/>
              <a:gd name="connsiteX24" fmla="*/ 72991 w 426999"/>
              <a:gd name="connsiteY24" fmla="*/ 390854 h 475127"/>
              <a:gd name="connsiteX25" fmla="*/ 58062 w 426999"/>
              <a:gd name="connsiteY25" fmla="*/ 407941 h 475127"/>
              <a:gd name="connsiteX26" fmla="*/ 43134 w 426999"/>
              <a:gd name="connsiteY26" fmla="*/ 425027 h 475127"/>
              <a:gd name="connsiteX27" fmla="*/ 32471 w 426999"/>
              <a:gd name="connsiteY27" fmla="*/ 439978 h 475127"/>
              <a:gd name="connsiteX28" fmla="*/ 19676 w 426999"/>
              <a:gd name="connsiteY28" fmla="*/ 452793 h 475127"/>
              <a:gd name="connsiteX29" fmla="*/ 9013 w 426999"/>
              <a:gd name="connsiteY29" fmla="*/ 463472 h 475127"/>
              <a:gd name="connsiteX30" fmla="*/ 1255 w 426999"/>
              <a:gd name="connsiteY30" fmla="*/ 475127 h 475127"/>
              <a:gd name="connsiteX31" fmla="*/ 378 w 426999"/>
              <a:gd name="connsiteY31" fmla="*/ 447312 h 475127"/>
              <a:gd name="connsiteX32" fmla="*/ 0 w 426999"/>
              <a:gd name="connsiteY32" fmla="*/ 428578 h 475127"/>
              <a:gd name="connsiteX33" fmla="*/ 6350 w 426999"/>
              <a:gd name="connsiteY33" fmla="*/ 403178 h 475127"/>
              <a:gd name="connsiteX34" fmla="*/ 12700 w 426999"/>
              <a:gd name="connsiteY34" fmla="*/ 384128 h 475127"/>
              <a:gd name="connsiteX35" fmla="*/ 19050 w 426999"/>
              <a:gd name="connsiteY35" fmla="*/ 333328 h 475127"/>
              <a:gd name="connsiteX36" fmla="*/ 38100 w 426999"/>
              <a:gd name="connsiteY36" fmla="*/ 263478 h 475127"/>
              <a:gd name="connsiteX37" fmla="*/ 44450 w 426999"/>
              <a:gd name="connsiteY37" fmla="*/ 225378 h 475127"/>
              <a:gd name="connsiteX38" fmla="*/ 54096 w 426999"/>
              <a:gd name="connsiteY38" fmla="*/ 206310 h 475127"/>
              <a:gd name="connsiteX39" fmla="*/ 56657 w 426999"/>
              <a:gd name="connsiteY39" fmla="*/ 200767 h 475127"/>
              <a:gd name="connsiteX40" fmla="*/ 62328 w 426999"/>
              <a:gd name="connsiteY40" fmla="*/ 200767 h 475127"/>
              <a:gd name="connsiteX41" fmla="*/ 66593 w 426999"/>
              <a:gd name="connsiteY41" fmla="*/ 198631 h 475127"/>
              <a:gd name="connsiteX42" fmla="*/ 72991 w 426999"/>
              <a:gd name="connsiteY42" fmla="*/ 198631 h 475127"/>
              <a:gd name="connsiteX43" fmla="*/ 81521 w 426999"/>
              <a:gd name="connsiteY43" fmla="*/ 194359 h 475127"/>
              <a:gd name="connsiteX44" fmla="*/ 92184 w 426999"/>
              <a:gd name="connsiteY44" fmla="*/ 192224 h 475127"/>
              <a:gd name="connsiteX45" fmla="*/ 100714 w 426999"/>
              <a:gd name="connsiteY45" fmla="*/ 187952 h 475127"/>
              <a:gd name="connsiteX46" fmla="*/ 109244 w 426999"/>
              <a:gd name="connsiteY46" fmla="*/ 183680 h 475127"/>
              <a:gd name="connsiteX47" fmla="*/ 119907 w 426999"/>
              <a:gd name="connsiteY47" fmla="*/ 179409 h 475127"/>
              <a:gd name="connsiteX48" fmla="*/ 130570 w 426999"/>
              <a:gd name="connsiteY48" fmla="*/ 175137 h 475127"/>
              <a:gd name="connsiteX49" fmla="*/ 143366 w 426999"/>
              <a:gd name="connsiteY49" fmla="*/ 168730 h 475127"/>
              <a:gd name="connsiteX50" fmla="*/ 156161 w 426999"/>
              <a:gd name="connsiteY50" fmla="*/ 162322 h 475127"/>
              <a:gd name="connsiteX51" fmla="*/ 203078 w 426999"/>
              <a:gd name="connsiteY51" fmla="*/ 136692 h 475127"/>
              <a:gd name="connsiteX52" fmla="*/ 226536 w 426999"/>
              <a:gd name="connsiteY52" fmla="*/ 121742 h 475127"/>
              <a:gd name="connsiteX53" fmla="*/ 247862 w 426999"/>
              <a:gd name="connsiteY53" fmla="*/ 106791 h 475127"/>
              <a:gd name="connsiteX54" fmla="*/ 271321 w 426999"/>
              <a:gd name="connsiteY54" fmla="*/ 93976 h 475127"/>
              <a:gd name="connsiteX55" fmla="*/ 292646 w 426999"/>
              <a:gd name="connsiteY55" fmla="*/ 79025 h 475127"/>
              <a:gd name="connsiteX56" fmla="*/ 309707 w 426999"/>
              <a:gd name="connsiteY56" fmla="*/ 61939 h 475127"/>
              <a:gd name="connsiteX57" fmla="*/ 326768 w 426999"/>
              <a:gd name="connsiteY57" fmla="*/ 46988 h 475127"/>
              <a:gd name="connsiteX58" fmla="*/ 345961 w 426999"/>
              <a:gd name="connsiteY58" fmla="*/ 32037 h 475127"/>
              <a:gd name="connsiteX59" fmla="*/ 363022 w 426999"/>
              <a:gd name="connsiteY59" fmla="*/ 23494 h 475127"/>
              <a:gd name="connsiteX60" fmla="*/ 377950 w 426999"/>
              <a:gd name="connsiteY60" fmla="*/ 14951 h 475127"/>
              <a:gd name="connsiteX61" fmla="*/ 388613 w 426999"/>
              <a:gd name="connsiteY61" fmla="*/ 6408 h 475127"/>
              <a:gd name="connsiteX62" fmla="*/ 401408 w 426999"/>
              <a:gd name="connsiteY62" fmla="*/ 2136 h 475127"/>
              <a:gd name="connsiteX63" fmla="*/ 412071 w 426999"/>
              <a:gd name="connsiteY63" fmla="*/ 0 h 475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426999" h="475127">
                <a:moveTo>
                  <a:pt x="412071" y="0"/>
                </a:moveTo>
                <a:lnTo>
                  <a:pt x="418469" y="0"/>
                </a:lnTo>
                <a:lnTo>
                  <a:pt x="426999" y="2136"/>
                </a:lnTo>
                <a:lnTo>
                  <a:pt x="426999" y="8544"/>
                </a:lnTo>
                <a:lnTo>
                  <a:pt x="424867" y="14951"/>
                </a:lnTo>
                <a:lnTo>
                  <a:pt x="418469" y="21358"/>
                </a:lnTo>
                <a:lnTo>
                  <a:pt x="412071" y="29902"/>
                </a:lnTo>
                <a:lnTo>
                  <a:pt x="403541" y="40581"/>
                </a:lnTo>
                <a:lnTo>
                  <a:pt x="395010" y="53396"/>
                </a:lnTo>
                <a:lnTo>
                  <a:pt x="384347" y="68346"/>
                </a:lnTo>
                <a:lnTo>
                  <a:pt x="371552" y="83297"/>
                </a:lnTo>
                <a:lnTo>
                  <a:pt x="354491" y="100384"/>
                </a:lnTo>
                <a:lnTo>
                  <a:pt x="339563" y="117470"/>
                </a:lnTo>
                <a:lnTo>
                  <a:pt x="320370" y="138828"/>
                </a:lnTo>
                <a:lnTo>
                  <a:pt x="301177" y="160186"/>
                </a:lnTo>
                <a:lnTo>
                  <a:pt x="279851" y="183680"/>
                </a:lnTo>
                <a:lnTo>
                  <a:pt x="256393" y="207174"/>
                </a:lnTo>
                <a:lnTo>
                  <a:pt x="230802" y="232804"/>
                </a:lnTo>
                <a:lnTo>
                  <a:pt x="203078" y="260570"/>
                </a:lnTo>
                <a:lnTo>
                  <a:pt x="179620" y="286199"/>
                </a:lnTo>
                <a:lnTo>
                  <a:pt x="156161" y="309693"/>
                </a:lnTo>
                <a:lnTo>
                  <a:pt x="132703" y="331051"/>
                </a:lnTo>
                <a:lnTo>
                  <a:pt x="111377" y="352410"/>
                </a:lnTo>
                <a:lnTo>
                  <a:pt x="92184" y="371632"/>
                </a:lnTo>
                <a:lnTo>
                  <a:pt x="72991" y="390854"/>
                </a:lnTo>
                <a:lnTo>
                  <a:pt x="58062" y="407941"/>
                </a:lnTo>
                <a:lnTo>
                  <a:pt x="43134" y="425027"/>
                </a:lnTo>
                <a:lnTo>
                  <a:pt x="32471" y="439978"/>
                </a:lnTo>
                <a:lnTo>
                  <a:pt x="19676" y="452793"/>
                </a:lnTo>
                <a:lnTo>
                  <a:pt x="9013" y="463472"/>
                </a:lnTo>
                <a:lnTo>
                  <a:pt x="1255" y="475127"/>
                </a:lnTo>
                <a:lnTo>
                  <a:pt x="378" y="447312"/>
                </a:lnTo>
                <a:cubicBezTo>
                  <a:pt x="268" y="438789"/>
                  <a:pt x="251" y="432090"/>
                  <a:pt x="0" y="428578"/>
                </a:cubicBezTo>
                <a:cubicBezTo>
                  <a:pt x="2117" y="420111"/>
                  <a:pt x="3952" y="411569"/>
                  <a:pt x="6350" y="403178"/>
                </a:cubicBezTo>
                <a:cubicBezTo>
                  <a:pt x="8189" y="396742"/>
                  <a:pt x="11503" y="390714"/>
                  <a:pt x="12700" y="384128"/>
                </a:cubicBezTo>
                <a:cubicBezTo>
                  <a:pt x="15753" y="367338"/>
                  <a:pt x="16933" y="350261"/>
                  <a:pt x="19050" y="333328"/>
                </a:cubicBezTo>
                <a:cubicBezTo>
                  <a:pt x="28722" y="304311"/>
                  <a:pt x="29506" y="303584"/>
                  <a:pt x="38100" y="263478"/>
                </a:cubicBezTo>
                <a:cubicBezTo>
                  <a:pt x="40798" y="250889"/>
                  <a:pt x="42333" y="238078"/>
                  <a:pt x="44450" y="225378"/>
                </a:cubicBezTo>
                <a:cubicBezTo>
                  <a:pt x="49122" y="216035"/>
                  <a:pt x="52064" y="210337"/>
                  <a:pt x="54096" y="206310"/>
                </a:cubicBezTo>
                <a:lnTo>
                  <a:pt x="56657" y="200767"/>
                </a:lnTo>
                <a:lnTo>
                  <a:pt x="62328" y="200767"/>
                </a:lnTo>
                <a:lnTo>
                  <a:pt x="66593" y="198631"/>
                </a:lnTo>
                <a:lnTo>
                  <a:pt x="72991" y="198631"/>
                </a:lnTo>
                <a:lnTo>
                  <a:pt x="81521" y="194359"/>
                </a:lnTo>
                <a:lnTo>
                  <a:pt x="92184" y="192224"/>
                </a:lnTo>
                <a:lnTo>
                  <a:pt x="100714" y="187952"/>
                </a:lnTo>
                <a:lnTo>
                  <a:pt x="109244" y="183680"/>
                </a:lnTo>
                <a:lnTo>
                  <a:pt x="119907" y="179409"/>
                </a:lnTo>
                <a:lnTo>
                  <a:pt x="130570" y="175137"/>
                </a:lnTo>
                <a:lnTo>
                  <a:pt x="143366" y="168730"/>
                </a:lnTo>
                <a:lnTo>
                  <a:pt x="156161" y="162322"/>
                </a:lnTo>
                <a:lnTo>
                  <a:pt x="203078" y="136692"/>
                </a:lnTo>
                <a:lnTo>
                  <a:pt x="226536" y="121742"/>
                </a:lnTo>
                <a:lnTo>
                  <a:pt x="247862" y="106791"/>
                </a:lnTo>
                <a:lnTo>
                  <a:pt x="271321" y="93976"/>
                </a:lnTo>
                <a:lnTo>
                  <a:pt x="292646" y="79025"/>
                </a:lnTo>
                <a:lnTo>
                  <a:pt x="309707" y="61939"/>
                </a:lnTo>
                <a:lnTo>
                  <a:pt x="326768" y="46988"/>
                </a:lnTo>
                <a:lnTo>
                  <a:pt x="345961" y="32037"/>
                </a:lnTo>
                <a:lnTo>
                  <a:pt x="363022" y="23494"/>
                </a:lnTo>
                <a:lnTo>
                  <a:pt x="377950" y="14951"/>
                </a:lnTo>
                <a:lnTo>
                  <a:pt x="388613" y="6408"/>
                </a:lnTo>
                <a:lnTo>
                  <a:pt x="401408" y="2136"/>
                </a:lnTo>
                <a:lnTo>
                  <a:pt x="412071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任意多边形 124"/>
          <p:cNvSpPr/>
          <p:nvPr/>
        </p:nvSpPr>
        <p:spPr>
          <a:xfrm>
            <a:off x="1851005" y="3224014"/>
            <a:ext cx="880074" cy="236007"/>
          </a:xfrm>
          <a:custGeom>
            <a:avLst/>
            <a:gdLst>
              <a:gd name="connsiteX0" fmla="*/ 111872 w 880074"/>
              <a:gd name="connsiteY0" fmla="*/ 0 h 236007"/>
              <a:gd name="connsiteX1" fmla="*/ 114884 w 880074"/>
              <a:gd name="connsiteY1" fmla="*/ 3858 h 236007"/>
              <a:gd name="connsiteX2" fmla="*/ 125571 w 880074"/>
              <a:gd name="connsiteY2" fmla="*/ 20897 h 236007"/>
              <a:gd name="connsiteX3" fmla="*/ 144808 w 880074"/>
              <a:gd name="connsiteY3" fmla="*/ 33676 h 236007"/>
              <a:gd name="connsiteX4" fmla="*/ 161907 w 880074"/>
              <a:gd name="connsiteY4" fmla="*/ 46454 h 236007"/>
              <a:gd name="connsiteX5" fmla="*/ 183281 w 880074"/>
              <a:gd name="connsiteY5" fmla="*/ 57103 h 236007"/>
              <a:gd name="connsiteX6" fmla="*/ 200380 w 880074"/>
              <a:gd name="connsiteY6" fmla="*/ 65623 h 236007"/>
              <a:gd name="connsiteX7" fmla="*/ 219617 w 880074"/>
              <a:gd name="connsiteY7" fmla="*/ 74142 h 236007"/>
              <a:gd name="connsiteX8" fmla="*/ 240991 w 880074"/>
              <a:gd name="connsiteY8" fmla="*/ 80531 h 236007"/>
              <a:gd name="connsiteX9" fmla="*/ 262365 w 880074"/>
              <a:gd name="connsiteY9" fmla="*/ 84791 h 236007"/>
              <a:gd name="connsiteX10" fmla="*/ 285876 w 880074"/>
              <a:gd name="connsiteY10" fmla="*/ 89051 h 236007"/>
              <a:gd name="connsiteX11" fmla="*/ 309388 w 880074"/>
              <a:gd name="connsiteY11" fmla="*/ 91180 h 236007"/>
              <a:gd name="connsiteX12" fmla="*/ 335037 w 880074"/>
              <a:gd name="connsiteY12" fmla="*/ 91180 h 236007"/>
              <a:gd name="connsiteX13" fmla="*/ 362823 w 880074"/>
              <a:gd name="connsiteY13" fmla="*/ 91180 h 236007"/>
              <a:gd name="connsiteX14" fmla="*/ 388472 w 880074"/>
              <a:gd name="connsiteY14" fmla="*/ 91180 h 236007"/>
              <a:gd name="connsiteX15" fmla="*/ 416258 w 880074"/>
              <a:gd name="connsiteY15" fmla="*/ 91180 h 236007"/>
              <a:gd name="connsiteX16" fmla="*/ 439769 w 880074"/>
              <a:gd name="connsiteY16" fmla="*/ 89051 h 236007"/>
              <a:gd name="connsiteX17" fmla="*/ 463281 w 880074"/>
              <a:gd name="connsiteY17" fmla="*/ 89051 h 236007"/>
              <a:gd name="connsiteX18" fmla="*/ 486792 w 880074"/>
              <a:gd name="connsiteY18" fmla="*/ 84791 h 236007"/>
              <a:gd name="connsiteX19" fmla="*/ 508166 w 880074"/>
              <a:gd name="connsiteY19" fmla="*/ 82661 h 236007"/>
              <a:gd name="connsiteX20" fmla="*/ 553052 w 880074"/>
              <a:gd name="connsiteY20" fmla="*/ 74142 h 236007"/>
              <a:gd name="connsiteX21" fmla="*/ 572288 w 880074"/>
              <a:gd name="connsiteY21" fmla="*/ 72012 h 236007"/>
              <a:gd name="connsiteX22" fmla="*/ 589388 w 880074"/>
              <a:gd name="connsiteY22" fmla="*/ 65623 h 236007"/>
              <a:gd name="connsiteX23" fmla="*/ 608624 w 880074"/>
              <a:gd name="connsiteY23" fmla="*/ 61363 h 236007"/>
              <a:gd name="connsiteX24" fmla="*/ 625723 w 880074"/>
              <a:gd name="connsiteY24" fmla="*/ 57103 h 236007"/>
              <a:gd name="connsiteX25" fmla="*/ 640685 w 880074"/>
              <a:gd name="connsiteY25" fmla="*/ 46454 h 236007"/>
              <a:gd name="connsiteX26" fmla="*/ 653510 w 880074"/>
              <a:gd name="connsiteY26" fmla="*/ 37935 h 236007"/>
              <a:gd name="connsiteX27" fmla="*/ 664197 w 880074"/>
              <a:gd name="connsiteY27" fmla="*/ 29416 h 236007"/>
              <a:gd name="connsiteX28" fmla="*/ 672222 w 880074"/>
              <a:gd name="connsiteY28" fmla="*/ 24085 h 236007"/>
              <a:gd name="connsiteX29" fmla="*/ 860215 w 880074"/>
              <a:gd name="connsiteY29" fmla="*/ 25749 h 236007"/>
              <a:gd name="connsiteX30" fmla="*/ 862975 w 880074"/>
              <a:gd name="connsiteY30" fmla="*/ 29416 h 236007"/>
              <a:gd name="connsiteX31" fmla="*/ 865112 w 880074"/>
              <a:gd name="connsiteY31" fmla="*/ 35805 h 236007"/>
              <a:gd name="connsiteX32" fmla="*/ 871525 w 880074"/>
              <a:gd name="connsiteY32" fmla="*/ 42195 h 236007"/>
              <a:gd name="connsiteX33" fmla="*/ 873662 w 880074"/>
              <a:gd name="connsiteY33" fmla="*/ 46454 h 236007"/>
              <a:gd name="connsiteX34" fmla="*/ 877937 w 880074"/>
              <a:gd name="connsiteY34" fmla="*/ 52844 h 236007"/>
              <a:gd name="connsiteX35" fmla="*/ 877937 w 880074"/>
              <a:gd name="connsiteY35" fmla="*/ 61363 h 236007"/>
              <a:gd name="connsiteX36" fmla="*/ 880074 w 880074"/>
              <a:gd name="connsiteY36" fmla="*/ 67752 h 236007"/>
              <a:gd name="connsiteX37" fmla="*/ 880074 w 880074"/>
              <a:gd name="connsiteY37" fmla="*/ 74142 h 236007"/>
              <a:gd name="connsiteX38" fmla="*/ 877937 w 880074"/>
              <a:gd name="connsiteY38" fmla="*/ 80531 h 236007"/>
              <a:gd name="connsiteX39" fmla="*/ 877937 w 880074"/>
              <a:gd name="connsiteY39" fmla="*/ 84791 h 236007"/>
              <a:gd name="connsiteX40" fmla="*/ 873662 w 880074"/>
              <a:gd name="connsiteY40" fmla="*/ 91180 h 236007"/>
              <a:gd name="connsiteX41" fmla="*/ 871525 w 880074"/>
              <a:gd name="connsiteY41" fmla="*/ 97570 h 236007"/>
              <a:gd name="connsiteX42" fmla="*/ 865112 w 880074"/>
              <a:gd name="connsiteY42" fmla="*/ 103959 h 236007"/>
              <a:gd name="connsiteX43" fmla="*/ 858700 w 880074"/>
              <a:gd name="connsiteY43" fmla="*/ 110349 h 236007"/>
              <a:gd name="connsiteX44" fmla="*/ 854425 w 880074"/>
              <a:gd name="connsiteY44" fmla="*/ 114608 h 236007"/>
              <a:gd name="connsiteX45" fmla="*/ 848013 w 880074"/>
              <a:gd name="connsiteY45" fmla="*/ 118868 h 236007"/>
              <a:gd name="connsiteX46" fmla="*/ 833051 w 880074"/>
              <a:gd name="connsiteY46" fmla="*/ 129517 h 236007"/>
              <a:gd name="connsiteX47" fmla="*/ 815952 w 880074"/>
              <a:gd name="connsiteY47" fmla="*/ 138036 h 236007"/>
              <a:gd name="connsiteX48" fmla="*/ 796715 w 880074"/>
              <a:gd name="connsiteY48" fmla="*/ 150815 h 236007"/>
              <a:gd name="connsiteX49" fmla="*/ 779616 w 880074"/>
              <a:gd name="connsiteY49" fmla="*/ 159334 h 236007"/>
              <a:gd name="connsiteX50" fmla="*/ 758242 w 880074"/>
              <a:gd name="connsiteY50" fmla="*/ 167853 h 236007"/>
              <a:gd name="connsiteX51" fmla="*/ 739006 w 880074"/>
              <a:gd name="connsiteY51" fmla="*/ 180632 h 236007"/>
              <a:gd name="connsiteX52" fmla="*/ 715494 w 880074"/>
              <a:gd name="connsiteY52" fmla="*/ 189151 h 236007"/>
              <a:gd name="connsiteX53" fmla="*/ 691983 w 880074"/>
              <a:gd name="connsiteY53" fmla="*/ 199800 h 236007"/>
              <a:gd name="connsiteX54" fmla="*/ 664197 w 880074"/>
              <a:gd name="connsiteY54" fmla="*/ 210450 h 236007"/>
              <a:gd name="connsiteX55" fmla="*/ 632136 w 880074"/>
              <a:gd name="connsiteY55" fmla="*/ 214709 h 236007"/>
              <a:gd name="connsiteX56" fmla="*/ 602212 w 880074"/>
              <a:gd name="connsiteY56" fmla="*/ 221099 h 236007"/>
              <a:gd name="connsiteX57" fmla="*/ 565876 w 880074"/>
              <a:gd name="connsiteY57" fmla="*/ 227488 h 236007"/>
              <a:gd name="connsiteX58" fmla="*/ 533815 w 880074"/>
              <a:gd name="connsiteY58" fmla="*/ 229618 h 236007"/>
              <a:gd name="connsiteX59" fmla="*/ 499617 w 880074"/>
              <a:gd name="connsiteY59" fmla="*/ 233877 h 236007"/>
              <a:gd name="connsiteX60" fmla="*/ 461143 w 880074"/>
              <a:gd name="connsiteY60" fmla="*/ 236007 h 236007"/>
              <a:gd name="connsiteX61" fmla="*/ 418395 w 880074"/>
              <a:gd name="connsiteY61" fmla="*/ 236007 h 236007"/>
              <a:gd name="connsiteX62" fmla="*/ 379922 w 880074"/>
              <a:gd name="connsiteY62" fmla="*/ 236007 h 236007"/>
              <a:gd name="connsiteX63" fmla="*/ 345724 w 880074"/>
              <a:gd name="connsiteY63" fmla="*/ 233877 h 236007"/>
              <a:gd name="connsiteX64" fmla="*/ 309388 w 880074"/>
              <a:gd name="connsiteY64" fmla="*/ 229618 h 236007"/>
              <a:gd name="connsiteX65" fmla="*/ 279464 w 880074"/>
              <a:gd name="connsiteY65" fmla="*/ 227488 h 236007"/>
              <a:gd name="connsiteX66" fmla="*/ 249541 w 880074"/>
              <a:gd name="connsiteY66" fmla="*/ 221099 h 236007"/>
              <a:gd name="connsiteX67" fmla="*/ 219617 w 880074"/>
              <a:gd name="connsiteY67" fmla="*/ 214709 h 236007"/>
              <a:gd name="connsiteX68" fmla="*/ 196106 w 880074"/>
              <a:gd name="connsiteY68" fmla="*/ 210450 h 236007"/>
              <a:gd name="connsiteX69" fmla="*/ 172594 w 880074"/>
              <a:gd name="connsiteY69" fmla="*/ 199800 h 236007"/>
              <a:gd name="connsiteX70" fmla="*/ 164045 w 880074"/>
              <a:gd name="connsiteY70" fmla="*/ 195541 h 236007"/>
              <a:gd name="connsiteX71" fmla="*/ 153358 w 880074"/>
              <a:gd name="connsiteY71" fmla="*/ 191281 h 236007"/>
              <a:gd name="connsiteX72" fmla="*/ 140533 w 880074"/>
              <a:gd name="connsiteY72" fmla="*/ 184892 h 236007"/>
              <a:gd name="connsiteX73" fmla="*/ 131984 w 880074"/>
              <a:gd name="connsiteY73" fmla="*/ 180632 h 236007"/>
              <a:gd name="connsiteX74" fmla="*/ 119159 w 880074"/>
              <a:gd name="connsiteY74" fmla="*/ 172113 h 236007"/>
              <a:gd name="connsiteX75" fmla="*/ 108472 w 880074"/>
              <a:gd name="connsiteY75" fmla="*/ 165724 h 236007"/>
              <a:gd name="connsiteX76" fmla="*/ 99922 w 880074"/>
              <a:gd name="connsiteY76" fmla="*/ 157204 h 236007"/>
              <a:gd name="connsiteX77" fmla="*/ 87098 w 880074"/>
              <a:gd name="connsiteY77" fmla="*/ 148685 h 236007"/>
              <a:gd name="connsiteX78" fmla="*/ 67861 w 880074"/>
              <a:gd name="connsiteY78" fmla="*/ 127387 h 236007"/>
              <a:gd name="connsiteX79" fmla="*/ 46487 w 880074"/>
              <a:gd name="connsiteY79" fmla="*/ 103959 h 236007"/>
              <a:gd name="connsiteX80" fmla="*/ 29388 w 880074"/>
              <a:gd name="connsiteY80" fmla="*/ 76272 h 236007"/>
              <a:gd name="connsiteX81" fmla="*/ 10152 w 880074"/>
              <a:gd name="connsiteY81" fmla="*/ 46454 h 236007"/>
              <a:gd name="connsiteX82" fmla="*/ 3739 w 880074"/>
              <a:gd name="connsiteY82" fmla="*/ 42195 h 236007"/>
              <a:gd name="connsiteX83" fmla="*/ 1602 w 880074"/>
              <a:gd name="connsiteY83" fmla="*/ 33676 h 236007"/>
              <a:gd name="connsiteX84" fmla="*/ 0 w 880074"/>
              <a:gd name="connsiteY84" fmla="*/ 30482 h 236007"/>
              <a:gd name="connsiteX85" fmla="*/ 6707 w 880074"/>
              <a:gd name="connsiteY85" fmla="*/ 27187 h 236007"/>
              <a:gd name="connsiteX86" fmla="*/ 32107 w 880074"/>
              <a:gd name="connsiteY86" fmla="*/ 20837 h 236007"/>
              <a:gd name="connsiteX87" fmla="*/ 70207 w 880074"/>
              <a:gd name="connsiteY87" fmla="*/ 8137 h 236007"/>
              <a:gd name="connsiteX88" fmla="*/ 111872 w 880074"/>
              <a:gd name="connsiteY88" fmla="*/ 0 h 236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880074" h="236007">
                <a:moveTo>
                  <a:pt x="111872" y="0"/>
                </a:moveTo>
                <a:lnTo>
                  <a:pt x="114884" y="3858"/>
                </a:lnTo>
                <a:lnTo>
                  <a:pt x="125571" y="20897"/>
                </a:lnTo>
                <a:lnTo>
                  <a:pt x="144808" y="33676"/>
                </a:lnTo>
                <a:lnTo>
                  <a:pt x="161907" y="46454"/>
                </a:lnTo>
                <a:lnTo>
                  <a:pt x="183281" y="57103"/>
                </a:lnTo>
                <a:lnTo>
                  <a:pt x="200380" y="65623"/>
                </a:lnTo>
                <a:lnTo>
                  <a:pt x="219617" y="74142"/>
                </a:lnTo>
                <a:lnTo>
                  <a:pt x="240991" y="80531"/>
                </a:lnTo>
                <a:lnTo>
                  <a:pt x="262365" y="84791"/>
                </a:lnTo>
                <a:lnTo>
                  <a:pt x="285876" y="89051"/>
                </a:lnTo>
                <a:lnTo>
                  <a:pt x="309388" y="91180"/>
                </a:lnTo>
                <a:lnTo>
                  <a:pt x="335037" y="91180"/>
                </a:lnTo>
                <a:lnTo>
                  <a:pt x="362823" y="91180"/>
                </a:lnTo>
                <a:lnTo>
                  <a:pt x="388472" y="91180"/>
                </a:lnTo>
                <a:lnTo>
                  <a:pt x="416258" y="91180"/>
                </a:lnTo>
                <a:lnTo>
                  <a:pt x="439769" y="89051"/>
                </a:lnTo>
                <a:lnTo>
                  <a:pt x="463281" y="89051"/>
                </a:lnTo>
                <a:lnTo>
                  <a:pt x="486792" y="84791"/>
                </a:lnTo>
                <a:lnTo>
                  <a:pt x="508166" y="82661"/>
                </a:lnTo>
                <a:lnTo>
                  <a:pt x="553052" y="74142"/>
                </a:lnTo>
                <a:lnTo>
                  <a:pt x="572288" y="72012"/>
                </a:lnTo>
                <a:lnTo>
                  <a:pt x="589388" y="65623"/>
                </a:lnTo>
                <a:lnTo>
                  <a:pt x="608624" y="61363"/>
                </a:lnTo>
                <a:lnTo>
                  <a:pt x="625723" y="57103"/>
                </a:lnTo>
                <a:lnTo>
                  <a:pt x="640685" y="46454"/>
                </a:lnTo>
                <a:lnTo>
                  <a:pt x="653510" y="37935"/>
                </a:lnTo>
                <a:lnTo>
                  <a:pt x="664197" y="29416"/>
                </a:lnTo>
                <a:lnTo>
                  <a:pt x="672222" y="24085"/>
                </a:lnTo>
                <a:lnTo>
                  <a:pt x="860215" y="25749"/>
                </a:lnTo>
                <a:lnTo>
                  <a:pt x="862975" y="29416"/>
                </a:lnTo>
                <a:lnTo>
                  <a:pt x="865112" y="35805"/>
                </a:lnTo>
                <a:lnTo>
                  <a:pt x="871525" y="42195"/>
                </a:lnTo>
                <a:lnTo>
                  <a:pt x="873662" y="46454"/>
                </a:lnTo>
                <a:lnTo>
                  <a:pt x="877937" y="52844"/>
                </a:lnTo>
                <a:lnTo>
                  <a:pt x="877937" y="61363"/>
                </a:lnTo>
                <a:lnTo>
                  <a:pt x="880074" y="67752"/>
                </a:lnTo>
                <a:lnTo>
                  <a:pt x="880074" y="74142"/>
                </a:lnTo>
                <a:lnTo>
                  <a:pt x="877937" y="80531"/>
                </a:lnTo>
                <a:lnTo>
                  <a:pt x="877937" y="84791"/>
                </a:lnTo>
                <a:lnTo>
                  <a:pt x="873662" y="91180"/>
                </a:lnTo>
                <a:lnTo>
                  <a:pt x="871525" y="97570"/>
                </a:lnTo>
                <a:lnTo>
                  <a:pt x="865112" y="103959"/>
                </a:lnTo>
                <a:lnTo>
                  <a:pt x="858700" y="110349"/>
                </a:lnTo>
                <a:lnTo>
                  <a:pt x="854425" y="114608"/>
                </a:lnTo>
                <a:lnTo>
                  <a:pt x="848013" y="118868"/>
                </a:lnTo>
                <a:lnTo>
                  <a:pt x="833051" y="129517"/>
                </a:lnTo>
                <a:lnTo>
                  <a:pt x="815952" y="138036"/>
                </a:lnTo>
                <a:lnTo>
                  <a:pt x="796715" y="150815"/>
                </a:lnTo>
                <a:lnTo>
                  <a:pt x="779616" y="159334"/>
                </a:lnTo>
                <a:lnTo>
                  <a:pt x="758242" y="167853"/>
                </a:lnTo>
                <a:lnTo>
                  <a:pt x="739006" y="180632"/>
                </a:lnTo>
                <a:lnTo>
                  <a:pt x="715494" y="189151"/>
                </a:lnTo>
                <a:lnTo>
                  <a:pt x="691983" y="199800"/>
                </a:lnTo>
                <a:lnTo>
                  <a:pt x="664197" y="210450"/>
                </a:lnTo>
                <a:lnTo>
                  <a:pt x="632136" y="214709"/>
                </a:lnTo>
                <a:lnTo>
                  <a:pt x="602212" y="221099"/>
                </a:lnTo>
                <a:lnTo>
                  <a:pt x="565876" y="227488"/>
                </a:lnTo>
                <a:lnTo>
                  <a:pt x="533815" y="229618"/>
                </a:lnTo>
                <a:lnTo>
                  <a:pt x="499617" y="233877"/>
                </a:lnTo>
                <a:lnTo>
                  <a:pt x="461143" y="236007"/>
                </a:lnTo>
                <a:lnTo>
                  <a:pt x="418395" y="236007"/>
                </a:lnTo>
                <a:lnTo>
                  <a:pt x="379922" y="236007"/>
                </a:lnTo>
                <a:lnTo>
                  <a:pt x="345724" y="233877"/>
                </a:lnTo>
                <a:lnTo>
                  <a:pt x="309388" y="229618"/>
                </a:lnTo>
                <a:lnTo>
                  <a:pt x="279464" y="227488"/>
                </a:lnTo>
                <a:lnTo>
                  <a:pt x="249541" y="221099"/>
                </a:lnTo>
                <a:lnTo>
                  <a:pt x="219617" y="214709"/>
                </a:lnTo>
                <a:lnTo>
                  <a:pt x="196106" y="210450"/>
                </a:lnTo>
                <a:lnTo>
                  <a:pt x="172594" y="199800"/>
                </a:lnTo>
                <a:lnTo>
                  <a:pt x="164045" y="195541"/>
                </a:lnTo>
                <a:lnTo>
                  <a:pt x="153358" y="191281"/>
                </a:lnTo>
                <a:lnTo>
                  <a:pt x="140533" y="184892"/>
                </a:lnTo>
                <a:lnTo>
                  <a:pt x="131984" y="180632"/>
                </a:lnTo>
                <a:lnTo>
                  <a:pt x="119159" y="172113"/>
                </a:lnTo>
                <a:lnTo>
                  <a:pt x="108472" y="165724"/>
                </a:lnTo>
                <a:lnTo>
                  <a:pt x="99922" y="157204"/>
                </a:lnTo>
                <a:lnTo>
                  <a:pt x="87098" y="148685"/>
                </a:lnTo>
                <a:lnTo>
                  <a:pt x="67861" y="127387"/>
                </a:lnTo>
                <a:lnTo>
                  <a:pt x="46487" y="103959"/>
                </a:lnTo>
                <a:lnTo>
                  <a:pt x="29388" y="76272"/>
                </a:lnTo>
                <a:lnTo>
                  <a:pt x="10152" y="46454"/>
                </a:lnTo>
                <a:lnTo>
                  <a:pt x="3739" y="42195"/>
                </a:lnTo>
                <a:lnTo>
                  <a:pt x="1602" y="33676"/>
                </a:lnTo>
                <a:lnTo>
                  <a:pt x="0" y="30482"/>
                </a:lnTo>
                <a:lnTo>
                  <a:pt x="6707" y="27187"/>
                </a:lnTo>
                <a:cubicBezTo>
                  <a:pt x="14879" y="24123"/>
                  <a:pt x="23748" y="23345"/>
                  <a:pt x="32107" y="20837"/>
                </a:cubicBezTo>
                <a:cubicBezTo>
                  <a:pt x="44929" y="16990"/>
                  <a:pt x="57220" y="11384"/>
                  <a:pt x="70207" y="8137"/>
                </a:cubicBezTo>
                <a:lnTo>
                  <a:pt x="111872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任意多边形 125"/>
          <p:cNvSpPr/>
          <p:nvPr/>
        </p:nvSpPr>
        <p:spPr>
          <a:xfrm>
            <a:off x="1784211" y="1826458"/>
            <a:ext cx="198779" cy="1428037"/>
          </a:xfrm>
          <a:custGeom>
            <a:avLst/>
            <a:gdLst>
              <a:gd name="connsiteX0" fmla="*/ 23512 w 198779"/>
              <a:gd name="connsiteY0" fmla="*/ 0 h 1428037"/>
              <a:gd name="connsiteX1" fmla="*/ 32061 w 198779"/>
              <a:gd name="connsiteY1" fmla="*/ 0 h 1428037"/>
              <a:gd name="connsiteX2" fmla="*/ 44886 w 198779"/>
              <a:gd name="connsiteY2" fmla="*/ 4260 h 1428037"/>
              <a:gd name="connsiteX3" fmla="*/ 57710 w 198779"/>
              <a:gd name="connsiteY3" fmla="*/ 6389 h 1428037"/>
              <a:gd name="connsiteX4" fmla="*/ 68397 w 198779"/>
              <a:gd name="connsiteY4" fmla="*/ 12779 h 1428037"/>
              <a:gd name="connsiteX5" fmla="*/ 76947 w 198779"/>
              <a:gd name="connsiteY5" fmla="*/ 19168 h 1428037"/>
              <a:gd name="connsiteX6" fmla="*/ 83359 w 198779"/>
              <a:gd name="connsiteY6" fmla="*/ 21298 h 1428037"/>
              <a:gd name="connsiteX7" fmla="*/ 91908 w 198779"/>
              <a:gd name="connsiteY7" fmla="*/ 27688 h 1428037"/>
              <a:gd name="connsiteX8" fmla="*/ 100458 w 198779"/>
              <a:gd name="connsiteY8" fmla="*/ 31947 h 1428037"/>
              <a:gd name="connsiteX9" fmla="*/ 106870 w 198779"/>
              <a:gd name="connsiteY9" fmla="*/ 42596 h 1428037"/>
              <a:gd name="connsiteX10" fmla="*/ 115420 w 198779"/>
              <a:gd name="connsiteY10" fmla="*/ 46856 h 1428037"/>
              <a:gd name="connsiteX11" fmla="*/ 134656 w 198779"/>
              <a:gd name="connsiteY11" fmla="*/ 66024 h 1428037"/>
              <a:gd name="connsiteX12" fmla="*/ 147481 w 198779"/>
              <a:gd name="connsiteY12" fmla="*/ 80933 h 1428037"/>
              <a:gd name="connsiteX13" fmla="*/ 162443 w 198779"/>
              <a:gd name="connsiteY13" fmla="*/ 95841 h 1428037"/>
              <a:gd name="connsiteX14" fmla="*/ 175267 w 198779"/>
              <a:gd name="connsiteY14" fmla="*/ 106490 h 1428037"/>
              <a:gd name="connsiteX15" fmla="*/ 183817 w 198779"/>
              <a:gd name="connsiteY15" fmla="*/ 119269 h 1428037"/>
              <a:gd name="connsiteX16" fmla="*/ 190229 w 198779"/>
              <a:gd name="connsiteY16" fmla="*/ 127788 h 1428037"/>
              <a:gd name="connsiteX17" fmla="*/ 196641 w 198779"/>
              <a:gd name="connsiteY17" fmla="*/ 134178 h 1428037"/>
              <a:gd name="connsiteX18" fmla="*/ 198779 w 198779"/>
              <a:gd name="connsiteY18" fmla="*/ 138438 h 1428037"/>
              <a:gd name="connsiteX19" fmla="*/ 198779 w 198779"/>
              <a:gd name="connsiteY19" fmla="*/ 144827 h 1428037"/>
              <a:gd name="connsiteX20" fmla="*/ 198779 w 198779"/>
              <a:gd name="connsiteY20" fmla="*/ 157606 h 1428037"/>
              <a:gd name="connsiteX21" fmla="*/ 196641 w 198779"/>
              <a:gd name="connsiteY21" fmla="*/ 168255 h 1428037"/>
              <a:gd name="connsiteX22" fmla="*/ 192366 w 198779"/>
              <a:gd name="connsiteY22" fmla="*/ 185293 h 1428037"/>
              <a:gd name="connsiteX23" fmla="*/ 192366 w 198779"/>
              <a:gd name="connsiteY23" fmla="*/ 195942 h 1428037"/>
              <a:gd name="connsiteX24" fmla="*/ 190229 w 198779"/>
              <a:gd name="connsiteY24" fmla="*/ 204462 h 1428037"/>
              <a:gd name="connsiteX25" fmla="*/ 185954 w 198779"/>
              <a:gd name="connsiteY25" fmla="*/ 215111 h 1428037"/>
              <a:gd name="connsiteX26" fmla="*/ 185954 w 198779"/>
              <a:gd name="connsiteY26" fmla="*/ 227889 h 1428037"/>
              <a:gd name="connsiteX27" fmla="*/ 183817 w 198779"/>
              <a:gd name="connsiteY27" fmla="*/ 238538 h 1428037"/>
              <a:gd name="connsiteX28" fmla="*/ 181679 w 198779"/>
              <a:gd name="connsiteY28" fmla="*/ 251317 h 1428037"/>
              <a:gd name="connsiteX29" fmla="*/ 177404 w 198779"/>
              <a:gd name="connsiteY29" fmla="*/ 266226 h 1428037"/>
              <a:gd name="connsiteX30" fmla="*/ 175267 w 198779"/>
              <a:gd name="connsiteY30" fmla="*/ 281135 h 1428037"/>
              <a:gd name="connsiteX31" fmla="*/ 168855 w 198779"/>
              <a:gd name="connsiteY31" fmla="*/ 296043 h 1428037"/>
              <a:gd name="connsiteX32" fmla="*/ 166717 w 198779"/>
              <a:gd name="connsiteY32" fmla="*/ 313082 h 1428037"/>
              <a:gd name="connsiteX33" fmla="*/ 162443 w 198779"/>
              <a:gd name="connsiteY33" fmla="*/ 330120 h 1428037"/>
              <a:gd name="connsiteX34" fmla="*/ 158168 w 198779"/>
              <a:gd name="connsiteY34" fmla="*/ 351418 h 1428037"/>
              <a:gd name="connsiteX35" fmla="*/ 153893 w 198779"/>
              <a:gd name="connsiteY35" fmla="*/ 374846 h 1428037"/>
              <a:gd name="connsiteX36" fmla="*/ 151756 w 198779"/>
              <a:gd name="connsiteY36" fmla="*/ 396144 h 1428037"/>
              <a:gd name="connsiteX37" fmla="*/ 147481 w 198779"/>
              <a:gd name="connsiteY37" fmla="*/ 421702 h 1428037"/>
              <a:gd name="connsiteX38" fmla="*/ 145343 w 198779"/>
              <a:gd name="connsiteY38" fmla="*/ 445130 h 1428037"/>
              <a:gd name="connsiteX39" fmla="*/ 143206 w 198779"/>
              <a:gd name="connsiteY39" fmla="*/ 474947 h 1428037"/>
              <a:gd name="connsiteX40" fmla="*/ 138931 w 198779"/>
              <a:gd name="connsiteY40" fmla="*/ 504764 h 1428037"/>
              <a:gd name="connsiteX41" fmla="*/ 136794 w 198779"/>
              <a:gd name="connsiteY41" fmla="*/ 534582 h 1428037"/>
              <a:gd name="connsiteX42" fmla="*/ 134656 w 198779"/>
              <a:gd name="connsiteY42" fmla="*/ 566529 h 1428037"/>
              <a:gd name="connsiteX43" fmla="*/ 130382 w 198779"/>
              <a:gd name="connsiteY43" fmla="*/ 598476 h 1428037"/>
              <a:gd name="connsiteX44" fmla="*/ 128244 w 198779"/>
              <a:gd name="connsiteY44" fmla="*/ 634683 h 1428037"/>
              <a:gd name="connsiteX45" fmla="*/ 128244 w 198779"/>
              <a:gd name="connsiteY45" fmla="*/ 668760 h 1428037"/>
              <a:gd name="connsiteX46" fmla="*/ 123969 w 198779"/>
              <a:gd name="connsiteY46" fmla="*/ 707096 h 1428037"/>
              <a:gd name="connsiteX47" fmla="*/ 121832 w 198779"/>
              <a:gd name="connsiteY47" fmla="*/ 743303 h 1428037"/>
              <a:gd name="connsiteX48" fmla="*/ 119695 w 198779"/>
              <a:gd name="connsiteY48" fmla="*/ 781639 h 1428037"/>
              <a:gd name="connsiteX49" fmla="*/ 115420 w 198779"/>
              <a:gd name="connsiteY49" fmla="*/ 817846 h 1428037"/>
              <a:gd name="connsiteX50" fmla="*/ 115420 w 198779"/>
              <a:gd name="connsiteY50" fmla="*/ 849793 h 1428037"/>
              <a:gd name="connsiteX51" fmla="*/ 113282 w 198779"/>
              <a:gd name="connsiteY51" fmla="*/ 881740 h 1428037"/>
              <a:gd name="connsiteX52" fmla="*/ 109008 w 198779"/>
              <a:gd name="connsiteY52" fmla="*/ 911558 h 1428037"/>
              <a:gd name="connsiteX53" fmla="*/ 109008 w 198779"/>
              <a:gd name="connsiteY53" fmla="*/ 937115 h 1428037"/>
              <a:gd name="connsiteX54" fmla="*/ 106870 w 198779"/>
              <a:gd name="connsiteY54" fmla="*/ 966933 h 1428037"/>
              <a:gd name="connsiteX55" fmla="*/ 106870 w 198779"/>
              <a:gd name="connsiteY55" fmla="*/ 990360 h 1428037"/>
              <a:gd name="connsiteX56" fmla="*/ 106870 w 198779"/>
              <a:gd name="connsiteY56" fmla="*/ 1013788 h 1428037"/>
              <a:gd name="connsiteX57" fmla="*/ 106870 w 198779"/>
              <a:gd name="connsiteY57" fmla="*/ 1037216 h 1428037"/>
              <a:gd name="connsiteX58" fmla="*/ 106870 w 198779"/>
              <a:gd name="connsiteY58" fmla="*/ 1058514 h 1428037"/>
              <a:gd name="connsiteX59" fmla="*/ 106870 w 198779"/>
              <a:gd name="connsiteY59" fmla="*/ 1079812 h 1428037"/>
              <a:gd name="connsiteX60" fmla="*/ 106870 w 198779"/>
              <a:gd name="connsiteY60" fmla="*/ 1094721 h 1428037"/>
              <a:gd name="connsiteX61" fmla="*/ 106870 w 198779"/>
              <a:gd name="connsiteY61" fmla="*/ 1111759 h 1428037"/>
              <a:gd name="connsiteX62" fmla="*/ 109008 w 198779"/>
              <a:gd name="connsiteY62" fmla="*/ 1126668 h 1428037"/>
              <a:gd name="connsiteX63" fmla="*/ 113282 w 198779"/>
              <a:gd name="connsiteY63" fmla="*/ 1152226 h 1428037"/>
              <a:gd name="connsiteX64" fmla="*/ 115420 w 198779"/>
              <a:gd name="connsiteY64" fmla="*/ 1175654 h 1428037"/>
              <a:gd name="connsiteX65" fmla="*/ 121832 w 198779"/>
              <a:gd name="connsiteY65" fmla="*/ 1226769 h 1428037"/>
              <a:gd name="connsiteX66" fmla="*/ 130382 w 198779"/>
              <a:gd name="connsiteY66" fmla="*/ 1273625 h 1428037"/>
              <a:gd name="connsiteX67" fmla="*/ 143206 w 198779"/>
              <a:gd name="connsiteY67" fmla="*/ 1320481 h 1428037"/>
              <a:gd name="connsiteX68" fmla="*/ 147481 w 198779"/>
              <a:gd name="connsiteY68" fmla="*/ 1343908 h 1428037"/>
              <a:gd name="connsiteX69" fmla="*/ 158168 w 198779"/>
              <a:gd name="connsiteY69" fmla="*/ 1365207 h 1428037"/>
              <a:gd name="connsiteX70" fmla="*/ 166717 w 198779"/>
              <a:gd name="connsiteY70" fmla="*/ 1382245 h 1428037"/>
              <a:gd name="connsiteX71" fmla="*/ 178667 w 198779"/>
              <a:gd name="connsiteY71" fmla="*/ 1397555 h 1428037"/>
              <a:gd name="connsiteX72" fmla="*/ 137002 w 198779"/>
              <a:gd name="connsiteY72" fmla="*/ 1405692 h 1428037"/>
              <a:gd name="connsiteX73" fmla="*/ 98902 w 198779"/>
              <a:gd name="connsiteY73" fmla="*/ 1418392 h 1428037"/>
              <a:gd name="connsiteX74" fmla="*/ 73502 w 198779"/>
              <a:gd name="connsiteY74" fmla="*/ 1424742 h 1428037"/>
              <a:gd name="connsiteX75" fmla="*/ 66795 w 198779"/>
              <a:gd name="connsiteY75" fmla="*/ 1428037 h 1428037"/>
              <a:gd name="connsiteX76" fmla="*/ 61985 w 198779"/>
              <a:gd name="connsiteY76" fmla="*/ 1418452 h 1428037"/>
              <a:gd name="connsiteX77" fmla="*/ 59847 w 198779"/>
              <a:gd name="connsiteY77" fmla="*/ 1409932 h 1428037"/>
              <a:gd name="connsiteX78" fmla="*/ 57710 w 198779"/>
              <a:gd name="connsiteY78" fmla="*/ 1397154 h 1428037"/>
              <a:gd name="connsiteX79" fmla="*/ 51298 w 198779"/>
              <a:gd name="connsiteY79" fmla="*/ 1386505 h 1428037"/>
              <a:gd name="connsiteX80" fmla="*/ 47023 w 198779"/>
              <a:gd name="connsiteY80" fmla="*/ 1371596 h 1428037"/>
              <a:gd name="connsiteX81" fmla="*/ 44886 w 198779"/>
              <a:gd name="connsiteY81" fmla="*/ 1358817 h 1428037"/>
              <a:gd name="connsiteX82" fmla="*/ 42748 w 198779"/>
              <a:gd name="connsiteY82" fmla="*/ 1343908 h 1428037"/>
              <a:gd name="connsiteX83" fmla="*/ 38473 w 198779"/>
              <a:gd name="connsiteY83" fmla="*/ 1329000 h 1428037"/>
              <a:gd name="connsiteX84" fmla="*/ 36336 w 198779"/>
              <a:gd name="connsiteY84" fmla="*/ 1311961 h 1428037"/>
              <a:gd name="connsiteX85" fmla="*/ 36336 w 198779"/>
              <a:gd name="connsiteY85" fmla="*/ 1294923 h 1428037"/>
              <a:gd name="connsiteX86" fmla="*/ 32061 w 198779"/>
              <a:gd name="connsiteY86" fmla="*/ 1277884 h 1428037"/>
              <a:gd name="connsiteX87" fmla="*/ 29924 w 198779"/>
              <a:gd name="connsiteY87" fmla="*/ 1258716 h 1428037"/>
              <a:gd name="connsiteX88" fmla="*/ 27786 w 198779"/>
              <a:gd name="connsiteY88" fmla="*/ 1239548 h 1428037"/>
              <a:gd name="connsiteX89" fmla="*/ 27786 w 198779"/>
              <a:gd name="connsiteY89" fmla="*/ 1218250 h 1428037"/>
              <a:gd name="connsiteX90" fmla="*/ 23512 w 198779"/>
              <a:gd name="connsiteY90" fmla="*/ 1196952 h 1428037"/>
              <a:gd name="connsiteX91" fmla="*/ 23512 w 198779"/>
              <a:gd name="connsiteY91" fmla="*/ 1175654 h 1428037"/>
              <a:gd name="connsiteX92" fmla="*/ 21374 w 198779"/>
              <a:gd name="connsiteY92" fmla="*/ 1152226 h 1428037"/>
              <a:gd name="connsiteX93" fmla="*/ 21374 w 198779"/>
              <a:gd name="connsiteY93" fmla="*/ 1128798 h 1428037"/>
              <a:gd name="connsiteX94" fmla="*/ 19237 w 198779"/>
              <a:gd name="connsiteY94" fmla="*/ 1103240 h 1428037"/>
              <a:gd name="connsiteX95" fmla="*/ 19237 w 198779"/>
              <a:gd name="connsiteY95" fmla="*/ 1079812 h 1428037"/>
              <a:gd name="connsiteX96" fmla="*/ 19237 w 198779"/>
              <a:gd name="connsiteY96" fmla="*/ 1052125 h 1428037"/>
              <a:gd name="connsiteX97" fmla="*/ 19237 w 198779"/>
              <a:gd name="connsiteY97" fmla="*/ 1026567 h 1428037"/>
              <a:gd name="connsiteX98" fmla="*/ 19237 w 198779"/>
              <a:gd name="connsiteY98" fmla="*/ 996750 h 1428037"/>
              <a:gd name="connsiteX99" fmla="*/ 19237 w 198779"/>
              <a:gd name="connsiteY99" fmla="*/ 966933 h 1428037"/>
              <a:gd name="connsiteX100" fmla="*/ 19237 w 198779"/>
              <a:gd name="connsiteY100" fmla="*/ 937115 h 1428037"/>
              <a:gd name="connsiteX101" fmla="*/ 19237 w 198779"/>
              <a:gd name="connsiteY101" fmla="*/ 909428 h 1428037"/>
              <a:gd name="connsiteX102" fmla="*/ 19237 w 198779"/>
              <a:gd name="connsiteY102" fmla="*/ 875351 h 1428037"/>
              <a:gd name="connsiteX103" fmla="*/ 19237 w 198779"/>
              <a:gd name="connsiteY103" fmla="*/ 845534 h 1428037"/>
              <a:gd name="connsiteX104" fmla="*/ 19237 w 198779"/>
              <a:gd name="connsiteY104" fmla="*/ 811457 h 1428037"/>
              <a:gd name="connsiteX105" fmla="*/ 19237 w 198779"/>
              <a:gd name="connsiteY105" fmla="*/ 779510 h 1428037"/>
              <a:gd name="connsiteX106" fmla="*/ 19237 w 198779"/>
              <a:gd name="connsiteY106" fmla="*/ 743303 h 1428037"/>
              <a:gd name="connsiteX107" fmla="*/ 21374 w 198779"/>
              <a:gd name="connsiteY107" fmla="*/ 711356 h 1428037"/>
              <a:gd name="connsiteX108" fmla="*/ 21374 w 198779"/>
              <a:gd name="connsiteY108" fmla="*/ 681538 h 1428037"/>
              <a:gd name="connsiteX109" fmla="*/ 21374 w 198779"/>
              <a:gd name="connsiteY109" fmla="*/ 649591 h 1428037"/>
              <a:gd name="connsiteX110" fmla="*/ 21374 w 198779"/>
              <a:gd name="connsiteY110" fmla="*/ 619774 h 1428037"/>
              <a:gd name="connsiteX111" fmla="*/ 23512 w 198779"/>
              <a:gd name="connsiteY111" fmla="*/ 589957 h 1428037"/>
              <a:gd name="connsiteX112" fmla="*/ 23512 w 198779"/>
              <a:gd name="connsiteY112" fmla="*/ 564399 h 1428037"/>
              <a:gd name="connsiteX113" fmla="*/ 23512 w 198779"/>
              <a:gd name="connsiteY113" fmla="*/ 536712 h 1428037"/>
              <a:gd name="connsiteX114" fmla="*/ 23512 w 198779"/>
              <a:gd name="connsiteY114" fmla="*/ 511154 h 1428037"/>
              <a:gd name="connsiteX115" fmla="*/ 27786 w 198779"/>
              <a:gd name="connsiteY115" fmla="*/ 483466 h 1428037"/>
              <a:gd name="connsiteX116" fmla="*/ 27786 w 198779"/>
              <a:gd name="connsiteY116" fmla="*/ 460038 h 1428037"/>
              <a:gd name="connsiteX117" fmla="*/ 27786 w 198779"/>
              <a:gd name="connsiteY117" fmla="*/ 438740 h 1428037"/>
              <a:gd name="connsiteX118" fmla="*/ 27786 w 198779"/>
              <a:gd name="connsiteY118" fmla="*/ 415313 h 1428037"/>
              <a:gd name="connsiteX119" fmla="*/ 29924 w 198779"/>
              <a:gd name="connsiteY119" fmla="*/ 396144 h 1428037"/>
              <a:gd name="connsiteX120" fmla="*/ 29924 w 198779"/>
              <a:gd name="connsiteY120" fmla="*/ 374846 h 1428037"/>
              <a:gd name="connsiteX121" fmla="*/ 29924 w 198779"/>
              <a:gd name="connsiteY121" fmla="*/ 357808 h 1428037"/>
              <a:gd name="connsiteX122" fmla="*/ 29924 w 198779"/>
              <a:gd name="connsiteY122" fmla="*/ 336510 h 1428037"/>
              <a:gd name="connsiteX123" fmla="*/ 29924 w 198779"/>
              <a:gd name="connsiteY123" fmla="*/ 319471 h 1428037"/>
              <a:gd name="connsiteX124" fmla="*/ 29924 w 198779"/>
              <a:gd name="connsiteY124" fmla="*/ 304563 h 1428037"/>
              <a:gd name="connsiteX125" fmla="*/ 32061 w 198779"/>
              <a:gd name="connsiteY125" fmla="*/ 289654 h 1428037"/>
              <a:gd name="connsiteX126" fmla="*/ 32061 w 198779"/>
              <a:gd name="connsiteY126" fmla="*/ 274745 h 1428037"/>
              <a:gd name="connsiteX127" fmla="*/ 32061 w 198779"/>
              <a:gd name="connsiteY127" fmla="*/ 259837 h 1428037"/>
              <a:gd name="connsiteX128" fmla="*/ 32061 w 198779"/>
              <a:gd name="connsiteY128" fmla="*/ 249187 h 1428037"/>
              <a:gd name="connsiteX129" fmla="*/ 32061 w 198779"/>
              <a:gd name="connsiteY129" fmla="*/ 236409 h 1428037"/>
              <a:gd name="connsiteX130" fmla="*/ 32061 w 198779"/>
              <a:gd name="connsiteY130" fmla="*/ 223630 h 1428037"/>
              <a:gd name="connsiteX131" fmla="*/ 32061 w 198779"/>
              <a:gd name="connsiteY131" fmla="*/ 215111 h 1428037"/>
              <a:gd name="connsiteX132" fmla="*/ 32061 w 198779"/>
              <a:gd name="connsiteY132" fmla="*/ 204462 h 1428037"/>
              <a:gd name="connsiteX133" fmla="*/ 36336 w 198779"/>
              <a:gd name="connsiteY133" fmla="*/ 198072 h 1428037"/>
              <a:gd name="connsiteX134" fmla="*/ 36336 w 198779"/>
              <a:gd name="connsiteY134" fmla="*/ 189553 h 1428037"/>
              <a:gd name="connsiteX135" fmla="*/ 36336 w 198779"/>
              <a:gd name="connsiteY135" fmla="*/ 183163 h 1428037"/>
              <a:gd name="connsiteX136" fmla="*/ 36336 w 198779"/>
              <a:gd name="connsiteY136" fmla="*/ 176774 h 1428037"/>
              <a:gd name="connsiteX137" fmla="*/ 36336 w 198779"/>
              <a:gd name="connsiteY137" fmla="*/ 174644 h 1428037"/>
              <a:gd name="connsiteX138" fmla="*/ 36336 w 198779"/>
              <a:gd name="connsiteY138" fmla="*/ 157606 h 1428037"/>
              <a:gd name="connsiteX139" fmla="*/ 32061 w 198779"/>
              <a:gd name="connsiteY139" fmla="*/ 142697 h 1428037"/>
              <a:gd name="connsiteX140" fmla="*/ 29924 w 198779"/>
              <a:gd name="connsiteY140" fmla="*/ 127788 h 1428037"/>
              <a:gd name="connsiteX141" fmla="*/ 29924 w 198779"/>
              <a:gd name="connsiteY141" fmla="*/ 112880 h 1428037"/>
              <a:gd name="connsiteX142" fmla="*/ 23512 w 198779"/>
              <a:gd name="connsiteY142" fmla="*/ 100101 h 1428037"/>
              <a:gd name="connsiteX143" fmla="*/ 21374 w 198779"/>
              <a:gd name="connsiteY143" fmla="*/ 89452 h 1428037"/>
              <a:gd name="connsiteX144" fmla="*/ 14962 w 198779"/>
              <a:gd name="connsiteY144" fmla="*/ 76673 h 1428037"/>
              <a:gd name="connsiteX145" fmla="*/ 8550 w 198779"/>
              <a:gd name="connsiteY145" fmla="*/ 66024 h 1428037"/>
              <a:gd name="connsiteX146" fmla="*/ 6412 w 198779"/>
              <a:gd name="connsiteY146" fmla="*/ 57505 h 1428037"/>
              <a:gd name="connsiteX147" fmla="*/ 0 w 198779"/>
              <a:gd name="connsiteY147" fmla="*/ 46856 h 1428037"/>
              <a:gd name="connsiteX148" fmla="*/ 0 w 198779"/>
              <a:gd name="connsiteY148" fmla="*/ 38337 h 1428037"/>
              <a:gd name="connsiteX149" fmla="*/ 0 w 198779"/>
              <a:gd name="connsiteY149" fmla="*/ 31947 h 1428037"/>
              <a:gd name="connsiteX150" fmla="*/ 0 w 198779"/>
              <a:gd name="connsiteY150" fmla="*/ 23428 h 1428037"/>
              <a:gd name="connsiteX151" fmla="*/ 4275 w 198779"/>
              <a:gd name="connsiteY151" fmla="*/ 19168 h 1428037"/>
              <a:gd name="connsiteX152" fmla="*/ 8550 w 198779"/>
              <a:gd name="connsiteY152" fmla="*/ 12779 h 1428037"/>
              <a:gd name="connsiteX153" fmla="*/ 19237 w 198779"/>
              <a:gd name="connsiteY153" fmla="*/ 4260 h 1428037"/>
              <a:gd name="connsiteX154" fmla="*/ 23512 w 198779"/>
              <a:gd name="connsiteY154" fmla="*/ 0 h 1428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198779" h="1428037">
                <a:moveTo>
                  <a:pt x="23512" y="0"/>
                </a:moveTo>
                <a:lnTo>
                  <a:pt x="32061" y="0"/>
                </a:lnTo>
                <a:lnTo>
                  <a:pt x="44886" y="4260"/>
                </a:lnTo>
                <a:lnTo>
                  <a:pt x="57710" y="6389"/>
                </a:lnTo>
                <a:lnTo>
                  <a:pt x="68397" y="12779"/>
                </a:lnTo>
                <a:lnTo>
                  <a:pt x="76947" y="19168"/>
                </a:lnTo>
                <a:lnTo>
                  <a:pt x="83359" y="21298"/>
                </a:lnTo>
                <a:lnTo>
                  <a:pt x="91908" y="27688"/>
                </a:lnTo>
                <a:lnTo>
                  <a:pt x="100458" y="31947"/>
                </a:lnTo>
                <a:lnTo>
                  <a:pt x="106870" y="42596"/>
                </a:lnTo>
                <a:lnTo>
                  <a:pt x="115420" y="46856"/>
                </a:lnTo>
                <a:lnTo>
                  <a:pt x="134656" y="66024"/>
                </a:lnTo>
                <a:lnTo>
                  <a:pt x="147481" y="80933"/>
                </a:lnTo>
                <a:lnTo>
                  <a:pt x="162443" y="95841"/>
                </a:lnTo>
                <a:lnTo>
                  <a:pt x="175267" y="106490"/>
                </a:lnTo>
                <a:lnTo>
                  <a:pt x="183817" y="119269"/>
                </a:lnTo>
                <a:lnTo>
                  <a:pt x="190229" y="127788"/>
                </a:lnTo>
                <a:lnTo>
                  <a:pt x="196641" y="134178"/>
                </a:lnTo>
                <a:lnTo>
                  <a:pt x="198779" y="138438"/>
                </a:lnTo>
                <a:lnTo>
                  <a:pt x="198779" y="144827"/>
                </a:lnTo>
                <a:lnTo>
                  <a:pt x="198779" y="157606"/>
                </a:lnTo>
                <a:lnTo>
                  <a:pt x="196641" y="168255"/>
                </a:lnTo>
                <a:lnTo>
                  <a:pt x="192366" y="185293"/>
                </a:lnTo>
                <a:lnTo>
                  <a:pt x="192366" y="195942"/>
                </a:lnTo>
                <a:lnTo>
                  <a:pt x="190229" y="204462"/>
                </a:lnTo>
                <a:lnTo>
                  <a:pt x="185954" y="215111"/>
                </a:lnTo>
                <a:lnTo>
                  <a:pt x="185954" y="227889"/>
                </a:lnTo>
                <a:lnTo>
                  <a:pt x="183817" y="238538"/>
                </a:lnTo>
                <a:lnTo>
                  <a:pt x="181679" y="251317"/>
                </a:lnTo>
                <a:lnTo>
                  <a:pt x="177404" y="266226"/>
                </a:lnTo>
                <a:lnTo>
                  <a:pt x="175267" y="281135"/>
                </a:lnTo>
                <a:lnTo>
                  <a:pt x="168855" y="296043"/>
                </a:lnTo>
                <a:lnTo>
                  <a:pt x="166717" y="313082"/>
                </a:lnTo>
                <a:lnTo>
                  <a:pt x="162443" y="330120"/>
                </a:lnTo>
                <a:lnTo>
                  <a:pt x="158168" y="351418"/>
                </a:lnTo>
                <a:lnTo>
                  <a:pt x="153893" y="374846"/>
                </a:lnTo>
                <a:lnTo>
                  <a:pt x="151756" y="396144"/>
                </a:lnTo>
                <a:lnTo>
                  <a:pt x="147481" y="421702"/>
                </a:lnTo>
                <a:lnTo>
                  <a:pt x="145343" y="445130"/>
                </a:lnTo>
                <a:lnTo>
                  <a:pt x="143206" y="474947"/>
                </a:lnTo>
                <a:lnTo>
                  <a:pt x="138931" y="504764"/>
                </a:lnTo>
                <a:lnTo>
                  <a:pt x="136794" y="534582"/>
                </a:lnTo>
                <a:lnTo>
                  <a:pt x="134656" y="566529"/>
                </a:lnTo>
                <a:lnTo>
                  <a:pt x="130382" y="598476"/>
                </a:lnTo>
                <a:lnTo>
                  <a:pt x="128244" y="634683"/>
                </a:lnTo>
                <a:lnTo>
                  <a:pt x="128244" y="668760"/>
                </a:lnTo>
                <a:lnTo>
                  <a:pt x="123969" y="707096"/>
                </a:lnTo>
                <a:lnTo>
                  <a:pt x="121832" y="743303"/>
                </a:lnTo>
                <a:lnTo>
                  <a:pt x="119695" y="781639"/>
                </a:lnTo>
                <a:lnTo>
                  <a:pt x="115420" y="817846"/>
                </a:lnTo>
                <a:lnTo>
                  <a:pt x="115420" y="849793"/>
                </a:lnTo>
                <a:lnTo>
                  <a:pt x="113282" y="881740"/>
                </a:lnTo>
                <a:lnTo>
                  <a:pt x="109008" y="911558"/>
                </a:lnTo>
                <a:lnTo>
                  <a:pt x="109008" y="937115"/>
                </a:lnTo>
                <a:lnTo>
                  <a:pt x="106870" y="966933"/>
                </a:lnTo>
                <a:lnTo>
                  <a:pt x="106870" y="990360"/>
                </a:lnTo>
                <a:lnTo>
                  <a:pt x="106870" y="1013788"/>
                </a:lnTo>
                <a:lnTo>
                  <a:pt x="106870" y="1037216"/>
                </a:lnTo>
                <a:lnTo>
                  <a:pt x="106870" y="1058514"/>
                </a:lnTo>
                <a:lnTo>
                  <a:pt x="106870" y="1079812"/>
                </a:lnTo>
                <a:lnTo>
                  <a:pt x="106870" y="1094721"/>
                </a:lnTo>
                <a:lnTo>
                  <a:pt x="106870" y="1111759"/>
                </a:lnTo>
                <a:lnTo>
                  <a:pt x="109008" y="1126668"/>
                </a:lnTo>
                <a:lnTo>
                  <a:pt x="113282" y="1152226"/>
                </a:lnTo>
                <a:lnTo>
                  <a:pt x="115420" y="1175654"/>
                </a:lnTo>
                <a:lnTo>
                  <a:pt x="121832" y="1226769"/>
                </a:lnTo>
                <a:lnTo>
                  <a:pt x="130382" y="1273625"/>
                </a:lnTo>
                <a:lnTo>
                  <a:pt x="143206" y="1320481"/>
                </a:lnTo>
                <a:lnTo>
                  <a:pt x="147481" y="1343908"/>
                </a:lnTo>
                <a:lnTo>
                  <a:pt x="158168" y="1365207"/>
                </a:lnTo>
                <a:lnTo>
                  <a:pt x="166717" y="1382245"/>
                </a:lnTo>
                <a:lnTo>
                  <a:pt x="178667" y="1397555"/>
                </a:lnTo>
                <a:lnTo>
                  <a:pt x="137002" y="1405692"/>
                </a:lnTo>
                <a:cubicBezTo>
                  <a:pt x="124015" y="1408939"/>
                  <a:pt x="111724" y="1414545"/>
                  <a:pt x="98902" y="1418392"/>
                </a:cubicBezTo>
                <a:cubicBezTo>
                  <a:pt x="90543" y="1420900"/>
                  <a:pt x="81674" y="1421678"/>
                  <a:pt x="73502" y="1424742"/>
                </a:cubicBezTo>
                <a:lnTo>
                  <a:pt x="66795" y="1428037"/>
                </a:lnTo>
                <a:lnTo>
                  <a:pt x="61985" y="1418452"/>
                </a:lnTo>
                <a:lnTo>
                  <a:pt x="59847" y="1409932"/>
                </a:lnTo>
                <a:lnTo>
                  <a:pt x="57710" y="1397154"/>
                </a:lnTo>
                <a:lnTo>
                  <a:pt x="51298" y="1386505"/>
                </a:lnTo>
                <a:lnTo>
                  <a:pt x="47023" y="1371596"/>
                </a:lnTo>
                <a:lnTo>
                  <a:pt x="44886" y="1358817"/>
                </a:lnTo>
                <a:lnTo>
                  <a:pt x="42748" y="1343908"/>
                </a:lnTo>
                <a:lnTo>
                  <a:pt x="38473" y="1329000"/>
                </a:lnTo>
                <a:lnTo>
                  <a:pt x="36336" y="1311961"/>
                </a:lnTo>
                <a:lnTo>
                  <a:pt x="36336" y="1294923"/>
                </a:lnTo>
                <a:lnTo>
                  <a:pt x="32061" y="1277884"/>
                </a:lnTo>
                <a:lnTo>
                  <a:pt x="29924" y="1258716"/>
                </a:lnTo>
                <a:lnTo>
                  <a:pt x="27786" y="1239548"/>
                </a:lnTo>
                <a:lnTo>
                  <a:pt x="27786" y="1218250"/>
                </a:lnTo>
                <a:lnTo>
                  <a:pt x="23512" y="1196952"/>
                </a:lnTo>
                <a:lnTo>
                  <a:pt x="23512" y="1175654"/>
                </a:lnTo>
                <a:lnTo>
                  <a:pt x="21374" y="1152226"/>
                </a:lnTo>
                <a:lnTo>
                  <a:pt x="21374" y="1128798"/>
                </a:lnTo>
                <a:lnTo>
                  <a:pt x="19237" y="1103240"/>
                </a:lnTo>
                <a:lnTo>
                  <a:pt x="19237" y="1079812"/>
                </a:lnTo>
                <a:lnTo>
                  <a:pt x="19237" y="1052125"/>
                </a:lnTo>
                <a:lnTo>
                  <a:pt x="19237" y="1026567"/>
                </a:lnTo>
                <a:lnTo>
                  <a:pt x="19237" y="996750"/>
                </a:lnTo>
                <a:lnTo>
                  <a:pt x="19237" y="966933"/>
                </a:lnTo>
                <a:lnTo>
                  <a:pt x="19237" y="937115"/>
                </a:lnTo>
                <a:lnTo>
                  <a:pt x="19237" y="909428"/>
                </a:lnTo>
                <a:lnTo>
                  <a:pt x="19237" y="875351"/>
                </a:lnTo>
                <a:lnTo>
                  <a:pt x="19237" y="845534"/>
                </a:lnTo>
                <a:lnTo>
                  <a:pt x="19237" y="811457"/>
                </a:lnTo>
                <a:lnTo>
                  <a:pt x="19237" y="779510"/>
                </a:lnTo>
                <a:lnTo>
                  <a:pt x="19237" y="743303"/>
                </a:lnTo>
                <a:lnTo>
                  <a:pt x="21374" y="711356"/>
                </a:lnTo>
                <a:lnTo>
                  <a:pt x="21374" y="681538"/>
                </a:lnTo>
                <a:lnTo>
                  <a:pt x="21374" y="649591"/>
                </a:lnTo>
                <a:lnTo>
                  <a:pt x="21374" y="619774"/>
                </a:lnTo>
                <a:lnTo>
                  <a:pt x="23512" y="589957"/>
                </a:lnTo>
                <a:lnTo>
                  <a:pt x="23512" y="564399"/>
                </a:lnTo>
                <a:lnTo>
                  <a:pt x="23512" y="536712"/>
                </a:lnTo>
                <a:lnTo>
                  <a:pt x="23512" y="511154"/>
                </a:lnTo>
                <a:lnTo>
                  <a:pt x="27786" y="483466"/>
                </a:lnTo>
                <a:lnTo>
                  <a:pt x="27786" y="460038"/>
                </a:lnTo>
                <a:lnTo>
                  <a:pt x="27786" y="438740"/>
                </a:lnTo>
                <a:lnTo>
                  <a:pt x="27786" y="415313"/>
                </a:lnTo>
                <a:lnTo>
                  <a:pt x="29924" y="396144"/>
                </a:lnTo>
                <a:lnTo>
                  <a:pt x="29924" y="374846"/>
                </a:lnTo>
                <a:lnTo>
                  <a:pt x="29924" y="357808"/>
                </a:lnTo>
                <a:lnTo>
                  <a:pt x="29924" y="336510"/>
                </a:lnTo>
                <a:lnTo>
                  <a:pt x="29924" y="319471"/>
                </a:lnTo>
                <a:lnTo>
                  <a:pt x="29924" y="304563"/>
                </a:lnTo>
                <a:lnTo>
                  <a:pt x="32061" y="289654"/>
                </a:lnTo>
                <a:lnTo>
                  <a:pt x="32061" y="274745"/>
                </a:lnTo>
                <a:lnTo>
                  <a:pt x="32061" y="259837"/>
                </a:lnTo>
                <a:lnTo>
                  <a:pt x="32061" y="249187"/>
                </a:lnTo>
                <a:lnTo>
                  <a:pt x="32061" y="236409"/>
                </a:lnTo>
                <a:lnTo>
                  <a:pt x="32061" y="223630"/>
                </a:lnTo>
                <a:lnTo>
                  <a:pt x="32061" y="215111"/>
                </a:lnTo>
                <a:lnTo>
                  <a:pt x="32061" y="204462"/>
                </a:lnTo>
                <a:lnTo>
                  <a:pt x="36336" y="198072"/>
                </a:lnTo>
                <a:lnTo>
                  <a:pt x="36336" y="189553"/>
                </a:lnTo>
                <a:lnTo>
                  <a:pt x="36336" y="183163"/>
                </a:lnTo>
                <a:lnTo>
                  <a:pt x="36336" y="176774"/>
                </a:lnTo>
                <a:lnTo>
                  <a:pt x="36336" y="174644"/>
                </a:lnTo>
                <a:lnTo>
                  <a:pt x="36336" y="157606"/>
                </a:lnTo>
                <a:lnTo>
                  <a:pt x="32061" y="142697"/>
                </a:lnTo>
                <a:lnTo>
                  <a:pt x="29924" y="127788"/>
                </a:lnTo>
                <a:lnTo>
                  <a:pt x="29924" y="112880"/>
                </a:lnTo>
                <a:lnTo>
                  <a:pt x="23512" y="100101"/>
                </a:lnTo>
                <a:lnTo>
                  <a:pt x="21374" y="89452"/>
                </a:lnTo>
                <a:lnTo>
                  <a:pt x="14962" y="76673"/>
                </a:lnTo>
                <a:lnTo>
                  <a:pt x="8550" y="66024"/>
                </a:lnTo>
                <a:lnTo>
                  <a:pt x="6412" y="57505"/>
                </a:lnTo>
                <a:lnTo>
                  <a:pt x="0" y="46856"/>
                </a:lnTo>
                <a:lnTo>
                  <a:pt x="0" y="38337"/>
                </a:lnTo>
                <a:lnTo>
                  <a:pt x="0" y="31947"/>
                </a:lnTo>
                <a:lnTo>
                  <a:pt x="0" y="23428"/>
                </a:lnTo>
                <a:lnTo>
                  <a:pt x="4275" y="19168"/>
                </a:lnTo>
                <a:lnTo>
                  <a:pt x="8550" y="12779"/>
                </a:lnTo>
                <a:lnTo>
                  <a:pt x="19237" y="4260"/>
                </a:lnTo>
                <a:lnTo>
                  <a:pt x="23512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任意多边形 126"/>
          <p:cNvSpPr/>
          <p:nvPr/>
        </p:nvSpPr>
        <p:spPr>
          <a:xfrm>
            <a:off x="1029274" y="2120754"/>
            <a:ext cx="266573" cy="1411773"/>
          </a:xfrm>
          <a:custGeom>
            <a:avLst/>
            <a:gdLst>
              <a:gd name="connsiteX0" fmla="*/ 85303 w 266573"/>
              <a:gd name="connsiteY0" fmla="*/ 0 h 1411773"/>
              <a:gd name="connsiteX1" fmla="*/ 98099 w 266573"/>
              <a:gd name="connsiteY1" fmla="*/ 0 h 1411773"/>
              <a:gd name="connsiteX2" fmla="*/ 108762 w 266573"/>
              <a:gd name="connsiteY2" fmla="*/ 0 h 1411773"/>
              <a:gd name="connsiteX3" fmla="*/ 121557 w 266573"/>
              <a:gd name="connsiteY3" fmla="*/ 2136 h 1411773"/>
              <a:gd name="connsiteX4" fmla="*/ 136485 w 266573"/>
              <a:gd name="connsiteY4" fmla="*/ 4272 h 1411773"/>
              <a:gd name="connsiteX5" fmla="*/ 153546 w 266573"/>
              <a:gd name="connsiteY5" fmla="*/ 10679 h 1411773"/>
              <a:gd name="connsiteX6" fmla="*/ 170607 w 266573"/>
              <a:gd name="connsiteY6" fmla="*/ 19222 h 1411773"/>
              <a:gd name="connsiteX7" fmla="*/ 191932 w 266573"/>
              <a:gd name="connsiteY7" fmla="*/ 27766 h 1411773"/>
              <a:gd name="connsiteX8" fmla="*/ 208993 w 266573"/>
              <a:gd name="connsiteY8" fmla="*/ 40581 h 1411773"/>
              <a:gd name="connsiteX9" fmla="*/ 223921 w 266573"/>
              <a:gd name="connsiteY9" fmla="*/ 53395 h 1411773"/>
              <a:gd name="connsiteX10" fmla="*/ 236717 w 266573"/>
              <a:gd name="connsiteY10" fmla="*/ 64075 h 1411773"/>
              <a:gd name="connsiteX11" fmla="*/ 247380 w 266573"/>
              <a:gd name="connsiteY11" fmla="*/ 76889 h 1411773"/>
              <a:gd name="connsiteX12" fmla="*/ 253777 w 266573"/>
              <a:gd name="connsiteY12" fmla="*/ 81161 h 1411773"/>
              <a:gd name="connsiteX13" fmla="*/ 260175 w 266573"/>
              <a:gd name="connsiteY13" fmla="*/ 91840 h 1411773"/>
              <a:gd name="connsiteX14" fmla="*/ 266573 w 266573"/>
              <a:gd name="connsiteY14" fmla="*/ 96112 h 1411773"/>
              <a:gd name="connsiteX15" fmla="*/ 266573 w 266573"/>
              <a:gd name="connsiteY15" fmla="*/ 100383 h 1411773"/>
              <a:gd name="connsiteX16" fmla="*/ 266573 w 266573"/>
              <a:gd name="connsiteY16" fmla="*/ 102519 h 1411773"/>
              <a:gd name="connsiteX17" fmla="*/ 266573 w 266573"/>
              <a:gd name="connsiteY17" fmla="*/ 104655 h 1411773"/>
              <a:gd name="connsiteX18" fmla="*/ 266573 w 266573"/>
              <a:gd name="connsiteY18" fmla="*/ 108927 h 1411773"/>
              <a:gd name="connsiteX19" fmla="*/ 262308 w 266573"/>
              <a:gd name="connsiteY19" fmla="*/ 115334 h 1411773"/>
              <a:gd name="connsiteX20" fmla="*/ 262308 w 266573"/>
              <a:gd name="connsiteY20" fmla="*/ 119606 h 1411773"/>
              <a:gd name="connsiteX21" fmla="*/ 262308 w 266573"/>
              <a:gd name="connsiteY21" fmla="*/ 130285 h 1411773"/>
              <a:gd name="connsiteX22" fmla="*/ 262308 w 266573"/>
              <a:gd name="connsiteY22" fmla="*/ 134556 h 1411773"/>
              <a:gd name="connsiteX23" fmla="*/ 260175 w 266573"/>
              <a:gd name="connsiteY23" fmla="*/ 143100 h 1411773"/>
              <a:gd name="connsiteX24" fmla="*/ 260175 w 266573"/>
              <a:gd name="connsiteY24" fmla="*/ 153779 h 1411773"/>
              <a:gd name="connsiteX25" fmla="*/ 255910 w 266573"/>
              <a:gd name="connsiteY25" fmla="*/ 164458 h 1411773"/>
              <a:gd name="connsiteX26" fmla="*/ 255910 w 266573"/>
              <a:gd name="connsiteY26" fmla="*/ 177273 h 1411773"/>
              <a:gd name="connsiteX27" fmla="*/ 253777 w 266573"/>
              <a:gd name="connsiteY27" fmla="*/ 187952 h 1411773"/>
              <a:gd name="connsiteX28" fmla="*/ 251645 w 266573"/>
              <a:gd name="connsiteY28" fmla="*/ 215717 h 1411773"/>
              <a:gd name="connsiteX29" fmla="*/ 247380 w 266573"/>
              <a:gd name="connsiteY29" fmla="*/ 241347 h 1411773"/>
              <a:gd name="connsiteX30" fmla="*/ 245247 w 266573"/>
              <a:gd name="connsiteY30" fmla="*/ 258434 h 1411773"/>
              <a:gd name="connsiteX31" fmla="*/ 240982 w 266573"/>
              <a:gd name="connsiteY31" fmla="*/ 277656 h 1411773"/>
              <a:gd name="connsiteX32" fmla="*/ 240982 w 266573"/>
              <a:gd name="connsiteY32" fmla="*/ 294742 h 1411773"/>
              <a:gd name="connsiteX33" fmla="*/ 238849 w 266573"/>
              <a:gd name="connsiteY33" fmla="*/ 316101 h 1411773"/>
              <a:gd name="connsiteX34" fmla="*/ 236717 w 266573"/>
              <a:gd name="connsiteY34" fmla="*/ 339595 h 1411773"/>
              <a:gd name="connsiteX35" fmla="*/ 232451 w 266573"/>
              <a:gd name="connsiteY35" fmla="*/ 363089 h 1411773"/>
              <a:gd name="connsiteX36" fmla="*/ 230319 w 266573"/>
              <a:gd name="connsiteY36" fmla="*/ 388718 h 1411773"/>
              <a:gd name="connsiteX37" fmla="*/ 230319 w 266573"/>
              <a:gd name="connsiteY37" fmla="*/ 416484 h 1411773"/>
              <a:gd name="connsiteX38" fmla="*/ 228186 w 266573"/>
              <a:gd name="connsiteY38" fmla="*/ 446385 h 1411773"/>
              <a:gd name="connsiteX39" fmla="*/ 228186 w 266573"/>
              <a:gd name="connsiteY39" fmla="*/ 478422 h 1411773"/>
              <a:gd name="connsiteX40" fmla="*/ 223921 w 266573"/>
              <a:gd name="connsiteY40" fmla="*/ 510460 h 1411773"/>
              <a:gd name="connsiteX41" fmla="*/ 221789 w 266573"/>
              <a:gd name="connsiteY41" fmla="*/ 542497 h 1411773"/>
              <a:gd name="connsiteX42" fmla="*/ 221789 w 266573"/>
              <a:gd name="connsiteY42" fmla="*/ 578806 h 1411773"/>
              <a:gd name="connsiteX43" fmla="*/ 217523 w 266573"/>
              <a:gd name="connsiteY43" fmla="*/ 617250 h 1411773"/>
              <a:gd name="connsiteX44" fmla="*/ 217523 w 266573"/>
              <a:gd name="connsiteY44" fmla="*/ 655695 h 1411773"/>
              <a:gd name="connsiteX45" fmla="*/ 215391 w 266573"/>
              <a:gd name="connsiteY45" fmla="*/ 696275 h 1411773"/>
              <a:gd name="connsiteX46" fmla="*/ 215391 w 266573"/>
              <a:gd name="connsiteY46" fmla="*/ 738992 h 1411773"/>
              <a:gd name="connsiteX47" fmla="*/ 213258 w 266573"/>
              <a:gd name="connsiteY47" fmla="*/ 777436 h 1411773"/>
              <a:gd name="connsiteX48" fmla="*/ 213258 w 266573"/>
              <a:gd name="connsiteY48" fmla="*/ 811609 h 1411773"/>
              <a:gd name="connsiteX49" fmla="*/ 213258 w 266573"/>
              <a:gd name="connsiteY49" fmla="*/ 843647 h 1411773"/>
              <a:gd name="connsiteX50" fmla="*/ 208993 w 266573"/>
              <a:gd name="connsiteY50" fmla="*/ 873548 h 1411773"/>
              <a:gd name="connsiteX51" fmla="*/ 208993 w 266573"/>
              <a:gd name="connsiteY51" fmla="*/ 903449 h 1411773"/>
              <a:gd name="connsiteX52" fmla="*/ 208993 w 266573"/>
              <a:gd name="connsiteY52" fmla="*/ 931215 h 1411773"/>
              <a:gd name="connsiteX53" fmla="*/ 208993 w 266573"/>
              <a:gd name="connsiteY53" fmla="*/ 950437 h 1411773"/>
              <a:gd name="connsiteX54" fmla="*/ 208993 w 266573"/>
              <a:gd name="connsiteY54" fmla="*/ 971795 h 1411773"/>
              <a:gd name="connsiteX55" fmla="*/ 208993 w 266573"/>
              <a:gd name="connsiteY55" fmla="*/ 988882 h 1411773"/>
              <a:gd name="connsiteX56" fmla="*/ 208993 w 266573"/>
              <a:gd name="connsiteY56" fmla="*/ 1008104 h 1411773"/>
              <a:gd name="connsiteX57" fmla="*/ 213258 w 266573"/>
              <a:gd name="connsiteY57" fmla="*/ 1018783 h 1411773"/>
              <a:gd name="connsiteX58" fmla="*/ 213258 w 266573"/>
              <a:gd name="connsiteY58" fmla="*/ 1031598 h 1411773"/>
              <a:gd name="connsiteX59" fmla="*/ 213258 w 266573"/>
              <a:gd name="connsiteY59" fmla="*/ 1035870 h 1411773"/>
              <a:gd name="connsiteX60" fmla="*/ 215391 w 266573"/>
              <a:gd name="connsiteY60" fmla="*/ 1042277 h 1411773"/>
              <a:gd name="connsiteX61" fmla="*/ 215391 w 266573"/>
              <a:gd name="connsiteY61" fmla="*/ 1046549 h 1411773"/>
              <a:gd name="connsiteX62" fmla="*/ 221789 w 266573"/>
              <a:gd name="connsiteY62" fmla="*/ 1048685 h 1411773"/>
              <a:gd name="connsiteX63" fmla="*/ 228186 w 266573"/>
              <a:gd name="connsiteY63" fmla="*/ 1048685 h 1411773"/>
              <a:gd name="connsiteX64" fmla="*/ 231046 w 266573"/>
              <a:gd name="connsiteY64" fmla="*/ 1048685 h 1411773"/>
              <a:gd name="connsiteX65" fmla="*/ 228485 w 266573"/>
              <a:gd name="connsiteY65" fmla="*/ 1054228 h 1411773"/>
              <a:gd name="connsiteX66" fmla="*/ 218839 w 266573"/>
              <a:gd name="connsiteY66" fmla="*/ 1073296 h 1411773"/>
              <a:gd name="connsiteX67" fmla="*/ 212489 w 266573"/>
              <a:gd name="connsiteY67" fmla="*/ 1111396 h 1411773"/>
              <a:gd name="connsiteX68" fmla="*/ 193439 w 266573"/>
              <a:gd name="connsiteY68" fmla="*/ 1181246 h 1411773"/>
              <a:gd name="connsiteX69" fmla="*/ 187089 w 266573"/>
              <a:gd name="connsiteY69" fmla="*/ 1232046 h 1411773"/>
              <a:gd name="connsiteX70" fmla="*/ 180739 w 266573"/>
              <a:gd name="connsiteY70" fmla="*/ 1251096 h 1411773"/>
              <a:gd name="connsiteX71" fmla="*/ 174389 w 266573"/>
              <a:gd name="connsiteY71" fmla="*/ 1276496 h 1411773"/>
              <a:gd name="connsiteX72" fmla="*/ 174767 w 266573"/>
              <a:gd name="connsiteY72" fmla="*/ 1295230 h 1411773"/>
              <a:gd name="connsiteX73" fmla="*/ 175644 w 266573"/>
              <a:gd name="connsiteY73" fmla="*/ 1323045 h 1411773"/>
              <a:gd name="connsiteX74" fmla="*/ 174872 w 266573"/>
              <a:gd name="connsiteY74" fmla="*/ 1324205 h 1411773"/>
              <a:gd name="connsiteX75" fmla="*/ 168474 w 266573"/>
              <a:gd name="connsiteY75" fmla="*/ 1332748 h 1411773"/>
              <a:gd name="connsiteX76" fmla="*/ 162076 w 266573"/>
              <a:gd name="connsiteY76" fmla="*/ 1341291 h 1411773"/>
              <a:gd name="connsiteX77" fmla="*/ 159944 w 266573"/>
              <a:gd name="connsiteY77" fmla="*/ 1349835 h 1411773"/>
              <a:gd name="connsiteX78" fmla="*/ 151413 w 266573"/>
              <a:gd name="connsiteY78" fmla="*/ 1364785 h 1411773"/>
              <a:gd name="connsiteX79" fmla="*/ 140750 w 266573"/>
              <a:gd name="connsiteY79" fmla="*/ 1377600 h 1411773"/>
              <a:gd name="connsiteX80" fmla="*/ 136485 w 266573"/>
              <a:gd name="connsiteY80" fmla="*/ 1388279 h 1411773"/>
              <a:gd name="connsiteX81" fmla="*/ 125822 w 266573"/>
              <a:gd name="connsiteY81" fmla="*/ 1396822 h 1411773"/>
              <a:gd name="connsiteX82" fmla="*/ 121557 w 266573"/>
              <a:gd name="connsiteY82" fmla="*/ 1403230 h 1411773"/>
              <a:gd name="connsiteX83" fmla="*/ 115159 w 266573"/>
              <a:gd name="connsiteY83" fmla="*/ 1409637 h 1411773"/>
              <a:gd name="connsiteX84" fmla="*/ 106629 w 266573"/>
              <a:gd name="connsiteY84" fmla="*/ 1411773 h 1411773"/>
              <a:gd name="connsiteX85" fmla="*/ 100231 w 266573"/>
              <a:gd name="connsiteY85" fmla="*/ 1411773 h 1411773"/>
              <a:gd name="connsiteX86" fmla="*/ 91701 w 266573"/>
              <a:gd name="connsiteY86" fmla="*/ 1411773 h 1411773"/>
              <a:gd name="connsiteX87" fmla="*/ 85303 w 266573"/>
              <a:gd name="connsiteY87" fmla="*/ 1409637 h 1411773"/>
              <a:gd name="connsiteX88" fmla="*/ 76773 w 266573"/>
              <a:gd name="connsiteY88" fmla="*/ 1403230 h 1411773"/>
              <a:gd name="connsiteX89" fmla="*/ 68243 w 266573"/>
              <a:gd name="connsiteY89" fmla="*/ 1396822 h 1411773"/>
              <a:gd name="connsiteX90" fmla="*/ 61845 w 266573"/>
              <a:gd name="connsiteY90" fmla="*/ 1388279 h 1411773"/>
              <a:gd name="connsiteX91" fmla="*/ 53315 w 266573"/>
              <a:gd name="connsiteY91" fmla="*/ 1377600 h 1411773"/>
              <a:gd name="connsiteX92" fmla="*/ 44784 w 266573"/>
              <a:gd name="connsiteY92" fmla="*/ 1364785 h 1411773"/>
              <a:gd name="connsiteX93" fmla="*/ 36254 w 266573"/>
              <a:gd name="connsiteY93" fmla="*/ 1349835 h 1411773"/>
              <a:gd name="connsiteX94" fmla="*/ 25591 w 266573"/>
              <a:gd name="connsiteY94" fmla="*/ 1334884 h 1411773"/>
              <a:gd name="connsiteX95" fmla="*/ 21326 w 266573"/>
              <a:gd name="connsiteY95" fmla="*/ 1324205 h 1411773"/>
              <a:gd name="connsiteX96" fmla="*/ 10663 w 266573"/>
              <a:gd name="connsiteY96" fmla="*/ 1311390 h 1411773"/>
              <a:gd name="connsiteX97" fmla="*/ 6398 w 266573"/>
              <a:gd name="connsiteY97" fmla="*/ 1300711 h 1411773"/>
              <a:gd name="connsiteX98" fmla="*/ 2133 w 266573"/>
              <a:gd name="connsiteY98" fmla="*/ 1290032 h 1411773"/>
              <a:gd name="connsiteX99" fmla="*/ 0 w 266573"/>
              <a:gd name="connsiteY99" fmla="*/ 1279353 h 1411773"/>
              <a:gd name="connsiteX100" fmla="*/ 0 w 266573"/>
              <a:gd name="connsiteY100" fmla="*/ 1270809 h 1411773"/>
              <a:gd name="connsiteX101" fmla="*/ 2133 w 266573"/>
              <a:gd name="connsiteY101" fmla="*/ 1257995 h 1411773"/>
              <a:gd name="connsiteX102" fmla="*/ 8530 w 266573"/>
              <a:gd name="connsiteY102" fmla="*/ 1247316 h 1411773"/>
              <a:gd name="connsiteX103" fmla="*/ 10663 w 266573"/>
              <a:gd name="connsiteY103" fmla="*/ 1240908 h 1411773"/>
              <a:gd name="connsiteX104" fmla="*/ 17061 w 266573"/>
              <a:gd name="connsiteY104" fmla="*/ 1232365 h 1411773"/>
              <a:gd name="connsiteX105" fmla="*/ 23458 w 266573"/>
              <a:gd name="connsiteY105" fmla="*/ 1223822 h 1411773"/>
              <a:gd name="connsiteX106" fmla="*/ 29856 w 266573"/>
              <a:gd name="connsiteY106" fmla="*/ 1217414 h 1411773"/>
              <a:gd name="connsiteX107" fmla="*/ 36254 w 266573"/>
              <a:gd name="connsiteY107" fmla="*/ 1208871 h 1411773"/>
              <a:gd name="connsiteX108" fmla="*/ 44784 w 266573"/>
              <a:gd name="connsiteY108" fmla="*/ 1196056 h 1411773"/>
              <a:gd name="connsiteX109" fmla="*/ 49049 w 266573"/>
              <a:gd name="connsiteY109" fmla="*/ 1189649 h 1411773"/>
              <a:gd name="connsiteX110" fmla="*/ 53315 w 266573"/>
              <a:gd name="connsiteY110" fmla="*/ 1185377 h 1411773"/>
              <a:gd name="connsiteX111" fmla="*/ 59712 w 266573"/>
              <a:gd name="connsiteY111" fmla="*/ 1176834 h 1411773"/>
              <a:gd name="connsiteX112" fmla="*/ 61845 w 266573"/>
              <a:gd name="connsiteY112" fmla="*/ 1166155 h 1411773"/>
              <a:gd name="connsiteX113" fmla="*/ 68243 w 266573"/>
              <a:gd name="connsiteY113" fmla="*/ 1155476 h 1411773"/>
              <a:gd name="connsiteX114" fmla="*/ 70375 w 266573"/>
              <a:gd name="connsiteY114" fmla="*/ 1142661 h 1411773"/>
              <a:gd name="connsiteX115" fmla="*/ 76773 w 266573"/>
              <a:gd name="connsiteY115" fmla="*/ 1127710 h 1411773"/>
              <a:gd name="connsiteX116" fmla="*/ 78906 w 266573"/>
              <a:gd name="connsiteY116" fmla="*/ 1112759 h 1411773"/>
              <a:gd name="connsiteX117" fmla="*/ 83171 w 266573"/>
              <a:gd name="connsiteY117" fmla="*/ 1095673 h 1411773"/>
              <a:gd name="connsiteX118" fmla="*/ 87436 w 266573"/>
              <a:gd name="connsiteY118" fmla="*/ 1078586 h 1411773"/>
              <a:gd name="connsiteX119" fmla="*/ 91701 w 266573"/>
              <a:gd name="connsiteY119" fmla="*/ 1061500 h 1411773"/>
              <a:gd name="connsiteX120" fmla="*/ 98099 w 266573"/>
              <a:gd name="connsiteY120" fmla="*/ 1040142 h 1411773"/>
              <a:gd name="connsiteX121" fmla="*/ 100231 w 266573"/>
              <a:gd name="connsiteY121" fmla="*/ 1018783 h 1411773"/>
              <a:gd name="connsiteX122" fmla="*/ 102364 w 266573"/>
              <a:gd name="connsiteY122" fmla="*/ 995289 h 1411773"/>
              <a:gd name="connsiteX123" fmla="*/ 106629 w 266573"/>
              <a:gd name="connsiteY123" fmla="*/ 971795 h 1411773"/>
              <a:gd name="connsiteX124" fmla="*/ 108762 w 266573"/>
              <a:gd name="connsiteY124" fmla="*/ 948302 h 1411773"/>
              <a:gd name="connsiteX125" fmla="*/ 115159 w 266573"/>
              <a:gd name="connsiteY125" fmla="*/ 847918 h 1411773"/>
              <a:gd name="connsiteX126" fmla="*/ 121557 w 266573"/>
              <a:gd name="connsiteY126" fmla="*/ 747535 h 1411773"/>
              <a:gd name="connsiteX127" fmla="*/ 123690 w 266573"/>
              <a:gd name="connsiteY127" fmla="*/ 649288 h 1411773"/>
              <a:gd name="connsiteX128" fmla="*/ 125822 w 266573"/>
              <a:gd name="connsiteY128" fmla="*/ 602300 h 1411773"/>
              <a:gd name="connsiteX129" fmla="*/ 125822 w 266573"/>
              <a:gd name="connsiteY129" fmla="*/ 555312 h 1411773"/>
              <a:gd name="connsiteX130" fmla="*/ 123690 w 266573"/>
              <a:gd name="connsiteY130" fmla="*/ 531818 h 1411773"/>
              <a:gd name="connsiteX131" fmla="*/ 123690 w 266573"/>
              <a:gd name="connsiteY131" fmla="*/ 510460 h 1411773"/>
              <a:gd name="connsiteX132" fmla="*/ 121557 w 266573"/>
              <a:gd name="connsiteY132" fmla="*/ 489102 h 1411773"/>
              <a:gd name="connsiteX133" fmla="*/ 121557 w 266573"/>
              <a:gd name="connsiteY133" fmla="*/ 469879 h 1411773"/>
              <a:gd name="connsiteX134" fmla="*/ 121557 w 266573"/>
              <a:gd name="connsiteY134" fmla="*/ 448521 h 1411773"/>
              <a:gd name="connsiteX135" fmla="*/ 121557 w 266573"/>
              <a:gd name="connsiteY135" fmla="*/ 431435 h 1411773"/>
              <a:gd name="connsiteX136" fmla="*/ 117292 w 266573"/>
              <a:gd name="connsiteY136" fmla="*/ 412212 h 1411773"/>
              <a:gd name="connsiteX137" fmla="*/ 117292 w 266573"/>
              <a:gd name="connsiteY137" fmla="*/ 395126 h 1411773"/>
              <a:gd name="connsiteX138" fmla="*/ 117292 w 266573"/>
              <a:gd name="connsiteY138" fmla="*/ 378039 h 1411773"/>
              <a:gd name="connsiteX139" fmla="*/ 117292 w 266573"/>
              <a:gd name="connsiteY139" fmla="*/ 363089 h 1411773"/>
              <a:gd name="connsiteX140" fmla="*/ 117292 w 266573"/>
              <a:gd name="connsiteY140" fmla="*/ 348138 h 1411773"/>
              <a:gd name="connsiteX141" fmla="*/ 117292 w 266573"/>
              <a:gd name="connsiteY141" fmla="*/ 333187 h 1411773"/>
              <a:gd name="connsiteX142" fmla="*/ 117292 w 266573"/>
              <a:gd name="connsiteY142" fmla="*/ 322508 h 1411773"/>
              <a:gd name="connsiteX143" fmla="*/ 117292 w 266573"/>
              <a:gd name="connsiteY143" fmla="*/ 309693 h 1411773"/>
              <a:gd name="connsiteX144" fmla="*/ 117292 w 266573"/>
              <a:gd name="connsiteY144" fmla="*/ 296878 h 1411773"/>
              <a:gd name="connsiteX145" fmla="*/ 117292 w 266573"/>
              <a:gd name="connsiteY145" fmla="*/ 288335 h 1411773"/>
              <a:gd name="connsiteX146" fmla="*/ 117292 w 266573"/>
              <a:gd name="connsiteY146" fmla="*/ 254162 h 1411773"/>
              <a:gd name="connsiteX147" fmla="*/ 117292 w 266573"/>
              <a:gd name="connsiteY147" fmla="*/ 219989 h 1411773"/>
              <a:gd name="connsiteX148" fmla="*/ 115159 w 266573"/>
              <a:gd name="connsiteY148" fmla="*/ 187952 h 1411773"/>
              <a:gd name="connsiteX149" fmla="*/ 108762 w 266573"/>
              <a:gd name="connsiteY149" fmla="*/ 153779 h 1411773"/>
              <a:gd name="connsiteX150" fmla="*/ 102364 w 266573"/>
              <a:gd name="connsiteY150" fmla="*/ 126013 h 1411773"/>
              <a:gd name="connsiteX151" fmla="*/ 98099 w 266573"/>
              <a:gd name="connsiteY151" fmla="*/ 102519 h 1411773"/>
              <a:gd name="connsiteX152" fmla="*/ 87436 w 266573"/>
              <a:gd name="connsiteY152" fmla="*/ 76889 h 1411773"/>
              <a:gd name="connsiteX153" fmla="*/ 83171 w 266573"/>
              <a:gd name="connsiteY153" fmla="*/ 66210 h 1411773"/>
              <a:gd name="connsiteX154" fmla="*/ 76773 w 266573"/>
              <a:gd name="connsiteY154" fmla="*/ 55531 h 1411773"/>
              <a:gd name="connsiteX155" fmla="*/ 68243 w 266573"/>
              <a:gd name="connsiteY155" fmla="*/ 46988 h 1411773"/>
              <a:gd name="connsiteX156" fmla="*/ 61845 w 266573"/>
              <a:gd name="connsiteY156" fmla="*/ 38445 h 1411773"/>
              <a:gd name="connsiteX157" fmla="*/ 59712 w 266573"/>
              <a:gd name="connsiteY157" fmla="*/ 27766 h 1411773"/>
              <a:gd name="connsiteX158" fmla="*/ 59712 w 266573"/>
              <a:gd name="connsiteY158" fmla="*/ 23494 h 1411773"/>
              <a:gd name="connsiteX159" fmla="*/ 59712 w 266573"/>
              <a:gd name="connsiteY159" fmla="*/ 17087 h 1411773"/>
              <a:gd name="connsiteX160" fmla="*/ 61845 w 266573"/>
              <a:gd name="connsiteY160" fmla="*/ 10679 h 1411773"/>
              <a:gd name="connsiteX161" fmla="*/ 68243 w 266573"/>
              <a:gd name="connsiteY161" fmla="*/ 4272 h 1411773"/>
              <a:gd name="connsiteX162" fmla="*/ 76773 w 266573"/>
              <a:gd name="connsiteY162" fmla="*/ 2136 h 1411773"/>
              <a:gd name="connsiteX163" fmla="*/ 85303 w 266573"/>
              <a:gd name="connsiteY163" fmla="*/ 0 h 1411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</a:cxnLst>
            <a:rect l="l" t="t" r="r" b="b"/>
            <a:pathLst>
              <a:path w="266573" h="1411773">
                <a:moveTo>
                  <a:pt x="85303" y="0"/>
                </a:moveTo>
                <a:lnTo>
                  <a:pt x="98099" y="0"/>
                </a:lnTo>
                <a:lnTo>
                  <a:pt x="108762" y="0"/>
                </a:lnTo>
                <a:lnTo>
                  <a:pt x="121557" y="2136"/>
                </a:lnTo>
                <a:lnTo>
                  <a:pt x="136485" y="4272"/>
                </a:lnTo>
                <a:lnTo>
                  <a:pt x="153546" y="10679"/>
                </a:lnTo>
                <a:lnTo>
                  <a:pt x="170607" y="19222"/>
                </a:lnTo>
                <a:lnTo>
                  <a:pt x="191932" y="27766"/>
                </a:lnTo>
                <a:lnTo>
                  <a:pt x="208993" y="40581"/>
                </a:lnTo>
                <a:lnTo>
                  <a:pt x="223921" y="53395"/>
                </a:lnTo>
                <a:lnTo>
                  <a:pt x="236717" y="64075"/>
                </a:lnTo>
                <a:lnTo>
                  <a:pt x="247380" y="76889"/>
                </a:lnTo>
                <a:lnTo>
                  <a:pt x="253777" y="81161"/>
                </a:lnTo>
                <a:lnTo>
                  <a:pt x="260175" y="91840"/>
                </a:lnTo>
                <a:lnTo>
                  <a:pt x="266573" y="96112"/>
                </a:lnTo>
                <a:lnTo>
                  <a:pt x="266573" y="100383"/>
                </a:lnTo>
                <a:lnTo>
                  <a:pt x="266573" y="102519"/>
                </a:lnTo>
                <a:lnTo>
                  <a:pt x="266573" y="104655"/>
                </a:lnTo>
                <a:lnTo>
                  <a:pt x="266573" y="108927"/>
                </a:lnTo>
                <a:lnTo>
                  <a:pt x="262308" y="115334"/>
                </a:lnTo>
                <a:lnTo>
                  <a:pt x="262308" y="119606"/>
                </a:lnTo>
                <a:lnTo>
                  <a:pt x="262308" y="130285"/>
                </a:lnTo>
                <a:lnTo>
                  <a:pt x="262308" y="134556"/>
                </a:lnTo>
                <a:lnTo>
                  <a:pt x="260175" y="143100"/>
                </a:lnTo>
                <a:lnTo>
                  <a:pt x="260175" y="153779"/>
                </a:lnTo>
                <a:lnTo>
                  <a:pt x="255910" y="164458"/>
                </a:lnTo>
                <a:lnTo>
                  <a:pt x="255910" y="177273"/>
                </a:lnTo>
                <a:lnTo>
                  <a:pt x="253777" y="187952"/>
                </a:lnTo>
                <a:lnTo>
                  <a:pt x="251645" y="215717"/>
                </a:lnTo>
                <a:lnTo>
                  <a:pt x="247380" y="241347"/>
                </a:lnTo>
                <a:lnTo>
                  <a:pt x="245247" y="258434"/>
                </a:lnTo>
                <a:lnTo>
                  <a:pt x="240982" y="277656"/>
                </a:lnTo>
                <a:lnTo>
                  <a:pt x="240982" y="294742"/>
                </a:lnTo>
                <a:lnTo>
                  <a:pt x="238849" y="316101"/>
                </a:lnTo>
                <a:lnTo>
                  <a:pt x="236717" y="339595"/>
                </a:lnTo>
                <a:lnTo>
                  <a:pt x="232451" y="363089"/>
                </a:lnTo>
                <a:lnTo>
                  <a:pt x="230319" y="388718"/>
                </a:lnTo>
                <a:lnTo>
                  <a:pt x="230319" y="416484"/>
                </a:lnTo>
                <a:lnTo>
                  <a:pt x="228186" y="446385"/>
                </a:lnTo>
                <a:lnTo>
                  <a:pt x="228186" y="478422"/>
                </a:lnTo>
                <a:lnTo>
                  <a:pt x="223921" y="510460"/>
                </a:lnTo>
                <a:lnTo>
                  <a:pt x="221789" y="542497"/>
                </a:lnTo>
                <a:lnTo>
                  <a:pt x="221789" y="578806"/>
                </a:lnTo>
                <a:lnTo>
                  <a:pt x="217523" y="617250"/>
                </a:lnTo>
                <a:lnTo>
                  <a:pt x="217523" y="655695"/>
                </a:lnTo>
                <a:lnTo>
                  <a:pt x="215391" y="696275"/>
                </a:lnTo>
                <a:lnTo>
                  <a:pt x="215391" y="738992"/>
                </a:lnTo>
                <a:lnTo>
                  <a:pt x="213258" y="777436"/>
                </a:lnTo>
                <a:lnTo>
                  <a:pt x="213258" y="811609"/>
                </a:lnTo>
                <a:lnTo>
                  <a:pt x="213258" y="843647"/>
                </a:lnTo>
                <a:lnTo>
                  <a:pt x="208993" y="873548"/>
                </a:lnTo>
                <a:lnTo>
                  <a:pt x="208993" y="903449"/>
                </a:lnTo>
                <a:lnTo>
                  <a:pt x="208993" y="931215"/>
                </a:lnTo>
                <a:lnTo>
                  <a:pt x="208993" y="950437"/>
                </a:lnTo>
                <a:lnTo>
                  <a:pt x="208993" y="971795"/>
                </a:lnTo>
                <a:lnTo>
                  <a:pt x="208993" y="988882"/>
                </a:lnTo>
                <a:lnTo>
                  <a:pt x="208993" y="1008104"/>
                </a:lnTo>
                <a:lnTo>
                  <a:pt x="213258" y="1018783"/>
                </a:lnTo>
                <a:lnTo>
                  <a:pt x="213258" y="1031598"/>
                </a:lnTo>
                <a:lnTo>
                  <a:pt x="213258" y="1035870"/>
                </a:lnTo>
                <a:lnTo>
                  <a:pt x="215391" y="1042277"/>
                </a:lnTo>
                <a:lnTo>
                  <a:pt x="215391" y="1046549"/>
                </a:lnTo>
                <a:lnTo>
                  <a:pt x="221789" y="1048685"/>
                </a:lnTo>
                <a:lnTo>
                  <a:pt x="228186" y="1048685"/>
                </a:lnTo>
                <a:lnTo>
                  <a:pt x="231046" y="1048685"/>
                </a:lnTo>
                <a:lnTo>
                  <a:pt x="228485" y="1054228"/>
                </a:lnTo>
                <a:cubicBezTo>
                  <a:pt x="226453" y="1058255"/>
                  <a:pt x="223511" y="1063953"/>
                  <a:pt x="218839" y="1073296"/>
                </a:cubicBezTo>
                <a:cubicBezTo>
                  <a:pt x="216722" y="1085996"/>
                  <a:pt x="215187" y="1098807"/>
                  <a:pt x="212489" y="1111396"/>
                </a:cubicBezTo>
                <a:cubicBezTo>
                  <a:pt x="203895" y="1151502"/>
                  <a:pt x="203111" y="1152229"/>
                  <a:pt x="193439" y="1181246"/>
                </a:cubicBezTo>
                <a:cubicBezTo>
                  <a:pt x="191322" y="1198179"/>
                  <a:pt x="190142" y="1215256"/>
                  <a:pt x="187089" y="1232046"/>
                </a:cubicBezTo>
                <a:cubicBezTo>
                  <a:pt x="185892" y="1238632"/>
                  <a:pt x="182578" y="1244660"/>
                  <a:pt x="180739" y="1251096"/>
                </a:cubicBezTo>
                <a:cubicBezTo>
                  <a:pt x="178341" y="1259487"/>
                  <a:pt x="176506" y="1268029"/>
                  <a:pt x="174389" y="1276496"/>
                </a:cubicBezTo>
                <a:cubicBezTo>
                  <a:pt x="174640" y="1280008"/>
                  <a:pt x="174657" y="1286707"/>
                  <a:pt x="174767" y="1295230"/>
                </a:cubicBezTo>
                <a:lnTo>
                  <a:pt x="175644" y="1323045"/>
                </a:lnTo>
                <a:lnTo>
                  <a:pt x="174872" y="1324205"/>
                </a:lnTo>
                <a:lnTo>
                  <a:pt x="168474" y="1332748"/>
                </a:lnTo>
                <a:lnTo>
                  <a:pt x="162076" y="1341291"/>
                </a:lnTo>
                <a:lnTo>
                  <a:pt x="159944" y="1349835"/>
                </a:lnTo>
                <a:lnTo>
                  <a:pt x="151413" y="1364785"/>
                </a:lnTo>
                <a:lnTo>
                  <a:pt x="140750" y="1377600"/>
                </a:lnTo>
                <a:lnTo>
                  <a:pt x="136485" y="1388279"/>
                </a:lnTo>
                <a:lnTo>
                  <a:pt x="125822" y="1396822"/>
                </a:lnTo>
                <a:lnTo>
                  <a:pt x="121557" y="1403230"/>
                </a:lnTo>
                <a:lnTo>
                  <a:pt x="115159" y="1409637"/>
                </a:lnTo>
                <a:lnTo>
                  <a:pt x="106629" y="1411773"/>
                </a:lnTo>
                <a:lnTo>
                  <a:pt x="100231" y="1411773"/>
                </a:lnTo>
                <a:lnTo>
                  <a:pt x="91701" y="1411773"/>
                </a:lnTo>
                <a:lnTo>
                  <a:pt x="85303" y="1409637"/>
                </a:lnTo>
                <a:lnTo>
                  <a:pt x="76773" y="1403230"/>
                </a:lnTo>
                <a:lnTo>
                  <a:pt x="68243" y="1396822"/>
                </a:lnTo>
                <a:lnTo>
                  <a:pt x="61845" y="1388279"/>
                </a:lnTo>
                <a:lnTo>
                  <a:pt x="53315" y="1377600"/>
                </a:lnTo>
                <a:lnTo>
                  <a:pt x="44784" y="1364785"/>
                </a:lnTo>
                <a:lnTo>
                  <a:pt x="36254" y="1349835"/>
                </a:lnTo>
                <a:lnTo>
                  <a:pt x="25591" y="1334884"/>
                </a:lnTo>
                <a:lnTo>
                  <a:pt x="21326" y="1324205"/>
                </a:lnTo>
                <a:lnTo>
                  <a:pt x="10663" y="1311390"/>
                </a:lnTo>
                <a:lnTo>
                  <a:pt x="6398" y="1300711"/>
                </a:lnTo>
                <a:lnTo>
                  <a:pt x="2133" y="1290032"/>
                </a:lnTo>
                <a:lnTo>
                  <a:pt x="0" y="1279353"/>
                </a:lnTo>
                <a:lnTo>
                  <a:pt x="0" y="1270809"/>
                </a:lnTo>
                <a:lnTo>
                  <a:pt x="2133" y="1257995"/>
                </a:lnTo>
                <a:lnTo>
                  <a:pt x="8530" y="1247316"/>
                </a:lnTo>
                <a:lnTo>
                  <a:pt x="10663" y="1240908"/>
                </a:lnTo>
                <a:lnTo>
                  <a:pt x="17061" y="1232365"/>
                </a:lnTo>
                <a:lnTo>
                  <a:pt x="23458" y="1223822"/>
                </a:lnTo>
                <a:lnTo>
                  <a:pt x="29856" y="1217414"/>
                </a:lnTo>
                <a:lnTo>
                  <a:pt x="36254" y="1208871"/>
                </a:lnTo>
                <a:lnTo>
                  <a:pt x="44784" y="1196056"/>
                </a:lnTo>
                <a:lnTo>
                  <a:pt x="49049" y="1189649"/>
                </a:lnTo>
                <a:lnTo>
                  <a:pt x="53315" y="1185377"/>
                </a:lnTo>
                <a:lnTo>
                  <a:pt x="59712" y="1176834"/>
                </a:lnTo>
                <a:lnTo>
                  <a:pt x="61845" y="1166155"/>
                </a:lnTo>
                <a:lnTo>
                  <a:pt x="68243" y="1155476"/>
                </a:lnTo>
                <a:lnTo>
                  <a:pt x="70375" y="1142661"/>
                </a:lnTo>
                <a:lnTo>
                  <a:pt x="76773" y="1127710"/>
                </a:lnTo>
                <a:lnTo>
                  <a:pt x="78906" y="1112759"/>
                </a:lnTo>
                <a:lnTo>
                  <a:pt x="83171" y="1095673"/>
                </a:lnTo>
                <a:lnTo>
                  <a:pt x="87436" y="1078586"/>
                </a:lnTo>
                <a:lnTo>
                  <a:pt x="91701" y="1061500"/>
                </a:lnTo>
                <a:lnTo>
                  <a:pt x="98099" y="1040142"/>
                </a:lnTo>
                <a:lnTo>
                  <a:pt x="100231" y="1018783"/>
                </a:lnTo>
                <a:lnTo>
                  <a:pt x="102364" y="995289"/>
                </a:lnTo>
                <a:lnTo>
                  <a:pt x="106629" y="971795"/>
                </a:lnTo>
                <a:lnTo>
                  <a:pt x="108762" y="948302"/>
                </a:lnTo>
                <a:lnTo>
                  <a:pt x="115159" y="847918"/>
                </a:lnTo>
                <a:lnTo>
                  <a:pt x="121557" y="747535"/>
                </a:lnTo>
                <a:lnTo>
                  <a:pt x="123690" y="649288"/>
                </a:lnTo>
                <a:lnTo>
                  <a:pt x="125822" y="602300"/>
                </a:lnTo>
                <a:lnTo>
                  <a:pt x="125822" y="555312"/>
                </a:lnTo>
                <a:lnTo>
                  <a:pt x="123690" y="531818"/>
                </a:lnTo>
                <a:lnTo>
                  <a:pt x="123690" y="510460"/>
                </a:lnTo>
                <a:lnTo>
                  <a:pt x="121557" y="489102"/>
                </a:lnTo>
                <a:lnTo>
                  <a:pt x="121557" y="469879"/>
                </a:lnTo>
                <a:lnTo>
                  <a:pt x="121557" y="448521"/>
                </a:lnTo>
                <a:lnTo>
                  <a:pt x="121557" y="431435"/>
                </a:lnTo>
                <a:lnTo>
                  <a:pt x="117292" y="412212"/>
                </a:lnTo>
                <a:lnTo>
                  <a:pt x="117292" y="395126"/>
                </a:lnTo>
                <a:lnTo>
                  <a:pt x="117292" y="378039"/>
                </a:lnTo>
                <a:lnTo>
                  <a:pt x="117292" y="363089"/>
                </a:lnTo>
                <a:lnTo>
                  <a:pt x="117292" y="348138"/>
                </a:lnTo>
                <a:lnTo>
                  <a:pt x="117292" y="333187"/>
                </a:lnTo>
                <a:lnTo>
                  <a:pt x="117292" y="322508"/>
                </a:lnTo>
                <a:lnTo>
                  <a:pt x="117292" y="309693"/>
                </a:lnTo>
                <a:lnTo>
                  <a:pt x="117292" y="296878"/>
                </a:lnTo>
                <a:lnTo>
                  <a:pt x="117292" y="288335"/>
                </a:lnTo>
                <a:lnTo>
                  <a:pt x="117292" y="254162"/>
                </a:lnTo>
                <a:lnTo>
                  <a:pt x="117292" y="219989"/>
                </a:lnTo>
                <a:lnTo>
                  <a:pt x="115159" y="187952"/>
                </a:lnTo>
                <a:lnTo>
                  <a:pt x="108762" y="153779"/>
                </a:lnTo>
                <a:lnTo>
                  <a:pt x="102364" y="126013"/>
                </a:lnTo>
                <a:lnTo>
                  <a:pt x="98099" y="102519"/>
                </a:lnTo>
                <a:lnTo>
                  <a:pt x="87436" y="76889"/>
                </a:lnTo>
                <a:lnTo>
                  <a:pt x="83171" y="66210"/>
                </a:lnTo>
                <a:lnTo>
                  <a:pt x="76773" y="55531"/>
                </a:lnTo>
                <a:lnTo>
                  <a:pt x="68243" y="46988"/>
                </a:lnTo>
                <a:lnTo>
                  <a:pt x="61845" y="38445"/>
                </a:lnTo>
                <a:lnTo>
                  <a:pt x="59712" y="27766"/>
                </a:lnTo>
                <a:lnTo>
                  <a:pt x="59712" y="23494"/>
                </a:lnTo>
                <a:lnTo>
                  <a:pt x="59712" y="17087"/>
                </a:lnTo>
                <a:lnTo>
                  <a:pt x="61845" y="10679"/>
                </a:lnTo>
                <a:lnTo>
                  <a:pt x="68243" y="4272"/>
                </a:lnTo>
                <a:lnTo>
                  <a:pt x="76773" y="2136"/>
                </a:lnTo>
                <a:lnTo>
                  <a:pt x="85303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任意多边形 127"/>
          <p:cNvSpPr/>
          <p:nvPr/>
        </p:nvSpPr>
        <p:spPr>
          <a:xfrm>
            <a:off x="2523228" y="2853026"/>
            <a:ext cx="187993" cy="396737"/>
          </a:xfrm>
          <a:custGeom>
            <a:avLst/>
            <a:gdLst>
              <a:gd name="connsiteX0" fmla="*/ 100982 w 187993"/>
              <a:gd name="connsiteY0" fmla="*/ 0 h 396737"/>
              <a:gd name="connsiteX1" fmla="*/ 100982 w 187993"/>
              <a:gd name="connsiteY1" fmla="*/ 2130 h 396737"/>
              <a:gd name="connsiteX2" fmla="*/ 105257 w 187993"/>
              <a:gd name="connsiteY2" fmla="*/ 2130 h 396737"/>
              <a:gd name="connsiteX3" fmla="*/ 107394 w 187993"/>
              <a:gd name="connsiteY3" fmla="*/ 6390 h 396737"/>
              <a:gd name="connsiteX4" fmla="*/ 107394 w 187993"/>
              <a:gd name="connsiteY4" fmla="*/ 10649 h 396737"/>
              <a:gd name="connsiteX5" fmla="*/ 109532 w 187993"/>
              <a:gd name="connsiteY5" fmla="*/ 17039 h 396737"/>
              <a:gd name="connsiteX6" fmla="*/ 113806 w 187993"/>
              <a:gd name="connsiteY6" fmla="*/ 23428 h 396737"/>
              <a:gd name="connsiteX7" fmla="*/ 115944 w 187993"/>
              <a:gd name="connsiteY7" fmla="*/ 31947 h 396737"/>
              <a:gd name="connsiteX8" fmla="*/ 115944 w 187993"/>
              <a:gd name="connsiteY8" fmla="*/ 40467 h 396737"/>
              <a:gd name="connsiteX9" fmla="*/ 120219 w 187993"/>
              <a:gd name="connsiteY9" fmla="*/ 53245 h 396737"/>
              <a:gd name="connsiteX10" fmla="*/ 122356 w 187993"/>
              <a:gd name="connsiteY10" fmla="*/ 63894 h 396737"/>
              <a:gd name="connsiteX11" fmla="*/ 124493 w 187993"/>
              <a:gd name="connsiteY11" fmla="*/ 76673 h 396737"/>
              <a:gd name="connsiteX12" fmla="*/ 128768 w 187993"/>
              <a:gd name="connsiteY12" fmla="*/ 91582 h 396737"/>
              <a:gd name="connsiteX13" fmla="*/ 128768 w 187993"/>
              <a:gd name="connsiteY13" fmla="*/ 106491 h 396737"/>
              <a:gd name="connsiteX14" fmla="*/ 130906 w 187993"/>
              <a:gd name="connsiteY14" fmla="*/ 123529 h 396737"/>
              <a:gd name="connsiteX15" fmla="*/ 130906 w 187993"/>
              <a:gd name="connsiteY15" fmla="*/ 140567 h 396737"/>
              <a:gd name="connsiteX16" fmla="*/ 135180 w 187993"/>
              <a:gd name="connsiteY16" fmla="*/ 161866 h 396737"/>
              <a:gd name="connsiteX17" fmla="*/ 137318 w 187993"/>
              <a:gd name="connsiteY17" fmla="*/ 183164 h 396737"/>
              <a:gd name="connsiteX18" fmla="*/ 137318 w 187993"/>
              <a:gd name="connsiteY18" fmla="*/ 202332 h 396737"/>
              <a:gd name="connsiteX19" fmla="*/ 139455 w 187993"/>
              <a:gd name="connsiteY19" fmla="*/ 221500 h 396737"/>
              <a:gd name="connsiteX20" fmla="*/ 143730 w 187993"/>
              <a:gd name="connsiteY20" fmla="*/ 238539 h 396737"/>
              <a:gd name="connsiteX21" fmla="*/ 143730 w 187993"/>
              <a:gd name="connsiteY21" fmla="*/ 255577 h 396737"/>
              <a:gd name="connsiteX22" fmla="*/ 145868 w 187993"/>
              <a:gd name="connsiteY22" fmla="*/ 274745 h 396737"/>
              <a:gd name="connsiteX23" fmla="*/ 148005 w 187993"/>
              <a:gd name="connsiteY23" fmla="*/ 289654 h 396737"/>
              <a:gd name="connsiteX24" fmla="*/ 152280 w 187993"/>
              <a:gd name="connsiteY24" fmla="*/ 302433 h 396737"/>
              <a:gd name="connsiteX25" fmla="*/ 154417 w 187993"/>
              <a:gd name="connsiteY25" fmla="*/ 317341 h 396737"/>
              <a:gd name="connsiteX26" fmla="*/ 160829 w 187993"/>
              <a:gd name="connsiteY26" fmla="*/ 330120 h 396737"/>
              <a:gd name="connsiteX27" fmla="*/ 162967 w 187993"/>
              <a:gd name="connsiteY27" fmla="*/ 340769 h 396737"/>
              <a:gd name="connsiteX28" fmla="*/ 167242 w 187993"/>
              <a:gd name="connsiteY28" fmla="*/ 353548 h 396737"/>
              <a:gd name="connsiteX29" fmla="*/ 175791 w 187993"/>
              <a:gd name="connsiteY29" fmla="*/ 374846 h 396737"/>
              <a:gd name="connsiteX30" fmla="*/ 184341 w 187993"/>
              <a:gd name="connsiteY30" fmla="*/ 391885 h 396737"/>
              <a:gd name="connsiteX31" fmla="*/ 187993 w 187993"/>
              <a:gd name="connsiteY31" fmla="*/ 396737 h 396737"/>
              <a:gd name="connsiteX32" fmla="*/ 0 w 187993"/>
              <a:gd name="connsiteY32" fmla="*/ 395073 h 396737"/>
              <a:gd name="connsiteX33" fmla="*/ 4799 w 187993"/>
              <a:gd name="connsiteY33" fmla="*/ 391885 h 396737"/>
              <a:gd name="connsiteX34" fmla="*/ 6936 w 187993"/>
              <a:gd name="connsiteY34" fmla="*/ 389755 h 396737"/>
              <a:gd name="connsiteX35" fmla="*/ 13349 w 187993"/>
              <a:gd name="connsiteY35" fmla="*/ 383365 h 396737"/>
              <a:gd name="connsiteX36" fmla="*/ 15486 w 187993"/>
              <a:gd name="connsiteY36" fmla="*/ 376976 h 396737"/>
              <a:gd name="connsiteX37" fmla="*/ 19761 w 187993"/>
              <a:gd name="connsiteY37" fmla="*/ 368457 h 396737"/>
              <a:gd name="connsiteX38" fmla="*/ 24036 w 187993"/>
              <a:gd name="connsiteY38" fmla="*/ 359938 h 396737"/>
              <a:gd name="connsiteX39" fmla="*/ 28310 w 187993"/>
              <a:gd name="connsiteY39" fmla="*/ 351418 h 396737"/>
              <a:gd name="connsiteX40" fmla="*/ 30448 w 187993"/>
              <a:gd name="connsiteY40" fmla="*/ 338640 h 396737"/>
              <a:gd name="connsiteX41" fmla="*/ 32585 w 187993"/>
              <a:gd name="connsiteY41" fmla="*/ 327990 h 396737"/>
              <a:gd name="connsiteX42" fmla="*/ 38997 w 187993"/>
              <a:gd name="connsiteY42" fmla="*/ 313082 h 396737"/>
              <a:gd name="connsiteX43" fmla="*/ 43272 w 187993"/>
              <a:gd name="connsiteY43" fmla="*/ 298173 h 396737"/>
              <a:gd name="connsiteX44" fmla="*/ 45410 w 187993"/>
              <a:gd name="connsiteY44" fmla="*/ 279005 h 396737"/>
              <a:gd name="connsiteX45" fmla="*/ 47547 w 187993"/>
              <a:gd name="connsiteY45" fmla="*/ 261966 h 396737"/>
              <a:gd name="connsiteX46" fmla="*/ 51822 w 187993"/>
              <a:gd name="connsiteY46" fmla="*/ 244928 h 396737"/>
              <a:gd name="connsiteX47" fmla="*/ 53959 w 187993"/>
              <a:gd name="connsiteY47" fmla="*/ 223630 h 396737"/>
              <a:gd name="connsiteX48" fmla="*/ 58234 w 187993"/>
              <a:gd name="connsiteY48" fmla="*/ 200202 h 396737"/>
              <a:gd name="connsiteX49" fmla="*/ 60371 w 187993"/>
              <a:gd name="connsiteY49" fmla="*/ 178904 h 396737"/>
              <a:gd name="connsiteX50" fmla="*/ 62509 w 187993"/>
              <a:gd name="connsiteY50" fmla="*/ 159736 h 396737"/>
              <a:gd name="connsiteX51" fmla="*/ 62509 w 187993"/>
              <a:gd name="connsiteY51" fmla="*/ 138438 h 396737"/>
              <a:gd name="connsiteX52" fmla="*/ 66784 w 187993"/>
              <a:gd name="connsiteY52" fmla="*/ 121399 h 396737"/>
              <a:gd name="connsiteX53" fmla="*/ 68921 w 187993"/>
              <a:gd name="connsiteY53" fmla="*/ 102231 h 396737"/>
              <a:gd name="connsiteX54" fmla="*/ 68921 w 187993"/>
              <a:gd name="connsiteY54" fmla="*/ 85192 h 396737"/>
              <a:gd name="connsiteX55" fmla="*/ 71058 w 187993"/>
              <a:gd name="connsiteY55" fmla="*/ 70284 h 396737"/>
              <a:gd name="connsiteX56" fmla="*/ 75333 w 187993"/>
              <a:gd name="connsiteY56" fmla="*/ 59635 h 396737"/>
              <a:gd name="connsiteX57" fmla="*/ 77471 w 187993"/>
              <a:gd name="connsiteY57" fmla="*/ 46856 h 396737"/>
              <a:gd name="connsiteX58" fmla="*/ 81745 w 187993"/>
              <a:gd name="connsiteY58" fmla="*/ 36207 h 396737"/>
              <a:gd name="connsiteX59" fmla="*/ 83883 w 187993"/>
              <a:gd name="connsiteY59" fmla="*/ 25558 h 396737"/>
              <a:gd name="connsiteX60" fmla="*/ 86020 w 187993"/>
              <a:gd name="connsiteY60" fmla="*/ 17039 h 396737"/>
              <a:gd name="connsiteX61" fmla="*/ 90295 w 187993"/>
              <a:gd name="connsiteY61" fmla="*/ 10649 h 396737"/>
              <a:gd name="connsiteX62" fmla="*/ 92432 w 187993"/>
              <a:gd name="connsiteY62" fmla="*/ 8519 h 396737"/>
              <a:gd name="connsiteX63" fmla="*/ 96707 w 187993"/>
              <a:gd name="connsiteY63" fmla="*/ 2130 h 396737"/>
              <a:gd name="connsiteX64" fmla="*/ 98845 w 187993"/>
              <a:gd name="connsiteY64" fmla="*/ 2130 h 396737"/>
              <a:gd name="connsiteX65" fmla="*/ 100982 w 187993"/>
              <a:gd name="connsiteY65" fmla="*/ 0 h 396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87993" h="396737">
                <a:moveTo>
                  <a:pt x="100982" y="0"/>
                </a:moveTo>
                <a:lnTo>
                  <a:pt x="100982" y="2130"/>
                </a:lnTo>
                <a:lnTo>
                  <a:pt x="105257" y="2130"/>
                </a:lnTo>
                <a:lnTo>
                  <a:pt x="107394" y="6390"/>
                </a:lnTo>
                <a:lnTo>
                  <a:pt x="107394" y="10649"/>
                </a:lnTo>
                <a:lnTo>
                  <a:pt x="109532" y="17039"/>
                </a:lnTo>
                <a:lnTo>
                  <a:pt x="113806" y="23428"/>
                </a:lnTo>
                <a:lnTo>
                  <a:pt x="115944" y="31947"/>
                </a:lnTo>
                <a:lnTo>
                  <a:pt x="115944" y="40467"/>
                </a:lnTo>
                <a:lnTo>
                  <a:pt x="120219" y="53245"/>
                </a:lnTo>
                <a:lnTo>
                  <a:pt x="122356" y="63894"/>
                </a:lnTo>
                <a:lnTo>
                  <a:pt x="124493" y="76673"/>
                </a:lnTo>
                <a:lnTo>
                  <a:pt x="128768" y="91582"/>
                </a:lnTo>
                <a:lnTo>
                  <a:pt x="128768" y="106491"/>
                </a:lnTo>
                <a:lnTo>
                  <a:pt x="130906" y="123529"/>
                </a:lnTo>
                <a:lnTo>
                  <a:pt x="130906" y="140567"/>
                </a:lnTo>
                <a:lnTo>
                  <a:pt x="135180" y="161866"/>
                </a:lnTo>
                <a:lnTo>
                  <a:pt x="137318" y="183164"/>
                </a:lnTo>
                <a:lnTo>
                  <a:pt x="137318" y="202332"/>
                </a:lnTo>
                <a:lnTo>
                  <a:pt x="139455" y="221500"/>
                </a:lnTo>
                <a:lnTo>
                  <a:pt x="143730" y="238539"/>
                </a:lnTo>
                <a:lnTo>
                  <a:pt x="143730" y="255577"/>
                </a:lnTo>
                <a:lnTo>
                  <a:pt x="145868" y="274745"/>
                </a:lnTo>
                <a:lnTo>
                  <a:pt x="148005" y="289654"/>
                </a:lnTo>
                <a:lnTo>
                  <a:pt x="152280" y="302433"/>
                </a:lnTo>
                <a:lnTo>
                  <a:pt x="154417" y="317341"/>
                </a:lnTo>
                <a:lnTo>
                  <a:pt x="160829" y="330120"/>
                </a:lnTo>
                <a:lnTo>
                  <a:pt x="162967" y="340769"/>
                </a:lnTo>
                <a:lnTo>
                  <a:pt x="167242" y="353548"/>
                </a:lnTo>
                <a:lnTo>
                  <a:pt x="175791" y="374846"/>
                </a:lnTo>
                <a:lnTo>
                  <a:pt x="184341" y="391885"/>
                </a:lnTo>
                <a:lnTo>
                  <a:pt x="187993" y="396737"/>
                </a:lnTo>
                <a:lnTo>
                  <a:pt x="0" y="395073"/>
                </a:lnTo>
                <a:lnTo>
                  <a:pt x="4799" y="391885"/>
                </a:lnTo>
                <a:lnTo>
                  <a:pt x="6936" y="389755"/>
                </a:lnTo>
                <a:lnTo>
                  <a:pt x="13349" y="383365"/>
                </a:lnTo>
                <a:lnTo>
                  <a:pt x="15486" y="376976"/>
                </a:lnTo>
                <a:lnTo>
                  <a:pt x="19761" y="368457"/>
                </a:lnTo>
                <a:lnTo>
                  <a:pt x="24036" y="359938"/>
                </a:lnTo>
                <a:lnTo>
                  <a:pt x="28310" y="351418"/>
                </a:lnTo>
                <a:lnTo>
                  <a:pt x="30448" y="338640"/>
                </a:lnTo>
                <a:lnTo>
                  <a:pt x="32585" y="327990"/>
                </a:lnTo>
                <a:lnTo>
                  <a:pt x="38997" y="313082"/>
                </a:lnTo>
                <a:lnTo>
                  <a:pt x="43272" y="298173"/>
                </a:lnTo>
                <a:lnTo>
                  <a:pt x="45410" y="279005"/>
                </a:lnTo>
                <a:lnTo>
                  <a:pt x="47547" y="261966"/>
                </a:lnTo>
                <a:lnTo>
                  <a:pt x="51822" y="244928"/>
                </a:lnTo>
                <a:lnTo>
                  <a:pt x="53959" y="223630"/>
                </a:lnTo>
                <a:lnTo>
                  <a:pt x="58234" y="200202"/>
                </a:lnTo>
                <a:lnTo>
                  <a:pt x="60371" y="178904"/>
                </a:lnTo>
                <a:lnTo>
                  <a:pt x="62509" y="159736"/>
                </a:lnTo>
                <a:lnTo>
                  <a:pt x="62509" y="138438"/>
                </a:lnTo>
                <a:lnTo>
                  <a:pt x="66784" y="121399"/>
                </a:lnTo>
                <a:lnTo>
                  <a:pt x="68921" y="102231"/>
                </a:lnTo>
                <a:lnTo>
                  <a:pt x="68921" y="85192"/>
                </a:lnTo>
                <a:lnTo>
                  <a:pt x="71058" y="70284"/>
                </a:lnTo>
                <a:lnTo>
                  <a:pt x="75333" y="59635"/>
                </a:lnTo>
                <a:lnTo>
                  <a:pt x="77471" y="46856"/>
                </a:lnTo>
                <a:lnTo>
                  <a:pt x="81745" y="36207"/>
                </a:lnTo>
                <a:lnTo>
                  <a:pt x="83883" y="25558"/>
                </a:lnTo>
                <a:lnTo>
                  <a:pt x="86020" y="17039"/>
                </a:lnTo>
                <a:lnTo>
                  <a:pt x="90295" y="10649"/>
                </a:lnTo>
                <a:lnTo>
                  <a:pt x="92432" y="8519"/>
                </a:lnTo>
                <a:lnTo>
                  <a:pt x="96707" y="2130"/>
                </a:lnTo>
                <a:lnTo>
                  <a:pt x="98845" y="2130"/>
                </a:lnTo>
                <a:lnTo>
                  <a:pt x="100982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1" grpId="0" animBg="1"/>
      <p:bldP spid="124" grpId="0" animBg="1"/>
      <p:bldP spid="125" grpId="0" animBg="1"/>
      <p:bldP spid="126" grpId="0" animBg="1"/>
      <p:bldP spid="127" grpId="0" animBg="1"/>
      <p:bldP spid="1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65797" y="1932445"/>
            <a:ext cx="1656184" cy="783193"/>
            <a:chOff x="4067944" y="1709855"/>
            <a:chExt cx="1342107" cy="1420263"/>
          </a:xfrm>
        </p:grpSpPr>
        <p:sp>
          <p:nvSpPr>
            <p:cNvPr id="3" name="圆角矩形 2"/>
            <p:cNvSpPr/>
            <p:nvPr/>
          </p:nvSpPr>
          <p:spPr>
            <a:xfrm>
              <a:off x="4067944" y="1709855"/>
              <a:ext cx="1342107" cy="1420263"/>
            </a:xfrm>
            <a:prstGeom prst="round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400"/>
              <a:endParaRPr lang="zh-CN" altLang="en-US" sz="40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4" name="Picture 3" descr="C:\Users\Administrator\Desktop\包图网_635943卡通五角星表情包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5581" y="1771923"/>
              <a:ext cx="701602" cy="1336312"/>
            </a:xfrm>
            <a:prstGeom prst="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</p:pic>
      </p:grpSp>
      <p:grpSp>
        <p:nvGrpSpPr>
          <p:cNvPr id="5" name="组合 4"/>
          <p:cNvGrpSpPr/>
          <p:nvPr/>
        </p:nvGrpSpPr>
        <p:grpSpPr>
          <a:xfrm>
            <a:off x="5004048" y="1932445"/>
            <a:ext cx="1656184" cy="783193"/>
            <a:chOff x="4067944" y="1709855"/>
            <a:chExt cx="1342107" cy="1420263"/>
          </a:xfrm>
        </p:grpSpPr>
        <p:sp>
          <p:nvSpPr>
            <p:cNvPr id="6" name="圆角矩形 5"/>
            <p:cNvSpPr/>
            <p:nvPr/>
          </p:nvSpPr>
          <p:spPr>
            <a:xfrm>
              <a:off x="4067944" y="1709855"/>
              <a:ext cx="1342107" cy="1420263"/>
            </a:xfrm>
            <a:prstGeom prst="round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400"/>
              <a:endParaRPr lang="zh-CN" altLang="en-US" sz="40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7" name="Picture 3" descr="C:\Users\Administrator\Desktop\包图网_635943卡通五角星表情包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5581" y="1771923"/>
              <a:ext cx="685461" cy="1336312"/>
            </a:xfrm>
            <a:prstGeom prst="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</p:pic>
      </p:grpSp>
      <p:grpSp>
        <p:nvGrpSpPr>
          <p:cNvPr id="8" name="组合 7"/>
          <p:cNvGrpSpPr/>
          <p:nvPr/>
        </p:nvGrpSpPr>
        <p:grpSpPr>
          <a:xfrm>
            <a:off x="6804248" y="1932445"/>
            <a:ext cx="1656184" cy="783193"/>
            <a:chOff x="695924" y="1636583"/>
            <a:chExt cx="1342107" cy="1420263"/>
          </a:xfrm>
        </p:grpSpPr>
        <p:sp>
          <p:nvSpPr>
            <p:cNvPr id="9" name="圆角矩形 8"/>
            <p:cNvSpPr/>
            <p:nvPr/>
          </p:nvSpPr>
          <p:spPr>
            <a:xfrm>
              <a:off x="695924" y="1636583"/>
              <a:ext cx="1342107" cy="1420263"/>
            </a:xfrm>
            <a:prstGeom prst="round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400"/>
              <a:endParaRPr lang="zh-CN" altLang="en-US" sz="40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10" name="Picture 2" descr="C:\Users\Administrator\Desktop\包图网_635943卡通五角星表情包vvv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7837" y="1698651"/>
              <a:ext cx="660079" cy="1336312"/>
            </a:xfrm>
            <a:prstGeom prst="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</p:pic>
      </p:grpSp>
      <p:grpSp>
        <p:nvGrpSpPr>
          <p:cNvPr id="11" name="组合 10"/>
          <p:cNvGrpSpPr/>
          <p:nvPr/>
        </p:nvGrpSpPr>
        <p:grpSpPr>
          <a:xfrm>
            <a:off x="539552" y="3888855"/>
            <a:ext cx="1656184" cy="783193"/>
            <a:chOff x="695924" y="1636583"/>
            <a:chExt cx="1342107" cy="1420263"/>
          </a:xfrm>
        </p:grpSpPr>
        <p:sp>
          <p:nvSpPr>
            <p:cNvPr id="12" name="圆角矩形 11"/>
            <p:cNvSpPr/>
            <p:nvPr/>
          </p:nvSpPr>
          <p:spPr>
            <a:xfrm>
              <a:off x="695924" y="1636583"/>
              <a:ext cx="1342107" cy="1420263"/>
            </a:xfrm>
            <a:prstGeom prst="round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400"/>
              <a:endParaRPr lang="zh-CN" altLang="en-US" sz="40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13" name="Picture 2" descr="C:\Users\Administrator\Desktop\包图网_635943卡通五角星表情包vvv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9485" y="1698651"/>
              <a:ext cx="718431" cy="1336312"/>
            </a:xfrm>
            <a:prstGeom prst="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</p:pic>
      </p:grpSp>
      <p:grpSp>
        <p:nvGrpSpPr>
          <p:cNvPr id="14" name="组合 13"/>
          <p:cNvGrpSpPr/>
          <p:nvPr/>
        </p:nvGrpSpPr>
        <p:grpSpPr>
          <a:xfrm>
            <a:off x="2365797" y="3888855"/>
            <a:ext cx="1656184" cy="783193"/>
            <a:chOff x="4067944" y="1709855"/>
            <a:chExt cx="1342107" cy="1420263"/>
          </a:xfrm>
        </p:grpSpPr>
        <p:sp>
          <p:nvSpPr>
            <p:cNvPr id="15" name="圆角矩形 14"/>
            <p:cNvSpPr/>
            <p:nvPr/>
          </p:nvSpPr>
          <p:spPr>
            <a:xfrm>
              <a:off x="4067944" y="1709855"/>
              <a:ext cx="1342107" cy="1420263"/>
            </a:xfrm>
            <a:prstGeom prst="round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400"/>
              <a:endParaRPr lang="zh-CN" altLang="en-US" sz="40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16" name="Picture 3" descr="C:\Users\Administrator\Desktop\包图网_635943卡通五角星表情包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5581" y="1771923"/>
              <a:ext cx="701602" cy="1336312"/>
            </a:xfrm>
            <a:prstGeom prst="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</p:pic>
      </p:grpSp>
      <p:grpSp>
        <p:nvGrpSpPr>
          <p:cNvPr id="17" name="组合 16"/>
          <p:cNvGrpSpPr/>
          <p:nvPr/>
        </p:nvGrpSpPr>
        <p:grpSpPr>
          <a:xfrm>
            <a:off x="5004048" y="3888855"/>
            <a:ext cx="1656184" cy="783193"/>
            <a:chOff x="4067944" y="1709855"/>
            <a:chExt cx="1342107" cy="1420263"/>
          </a:xfrm>
        </p:grpSpPr>
        <p:sp>
          <p:nvSpPr>
            <p:cNvPr id="18" name="圆角矩形 17"/>
            <p:cNvSpPr/>
            <p:nvPr/>
          </p:nvSpPr>
          <p:spPr>
            <a:xfrm>
              <a:off x="4067944" y="1709855"/>
              <a:ext cx="1342107" cy="1420263"/>
            </a:xfrm>
            <a:prstGeom prst="round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400"/>
              <a:endParaRPr lang="zh-CN" altLang="en-US" sz="40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19" name="Picture 3" descr="C:\Users\Administrator\Desktop\包图网_635943卡通五角星表情包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5581" y="1771923"/>
              <a:ext cx="685461" cy="1336312"/>
            </a:xfrm>
            <a:prstGeom prst="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</p:pic>
      </p:grpSp>
      <p:grpSp>
        <p:nvGrpSpPr>
          <p:cNvPr id="20" name="组合 19"/>
          <p:cNvGrpSpPr/>
          <p:nvPr/>
        </p:nvGrpSpPr>
        <p:grpSpPr>
          <a:xfrm>
            <a:off x="6804248" y="3888855"/>
            <a:ext cx="1656184" cy="783193"/>
            <a:chOff x="695924" y="1636583"/>
            <a:chExt cx="1342107" cy="1420263"/>
          </a:xfrm>
        </p:grpSpPr>
        <p:sp>
          <p:nvSpPr>
            <p:cNvPr id="21" name="圆角矩形 20"/>
            <p:cNvSpPr/>
            <p:nvPr/>
          </p:nvSpPr>
          <p:spPr>
            <a:xfrm>
              <a:off x="695924" y="1636583"/>
              <a:ext cx="1342107" cy="1420263"/>
            </a:xfrm>
            <a:prstGeom prst="round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400"/>
              <a:endParaRPr lang="zh-CN" altLang="en-US" sz="40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22" name="Picture 2" descr="C:\Users\Administrator\Desktop\包图网_635943卡通五角星表情包vvv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9485" y="1698651"/>
              <a:ext cx="718431" cy="1336312"/>
            </a:xfrm>
            <a:prstGeom prst="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</p:pic>
      </p:grpSp>
      <p:sp>
        <p:nvSpPr>
          <p:cNvPr id="23" name="文本框 6"/>
          <p:cNvSpPr txBox="1"/>
          <p:nvPr/>
        </p:nvSpPr>
        <p:spPr>
          <a:xfrm>
            <a:off x="1979712" y="1203598"/>
            <a:ext cx="1368152" cy="7078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defTabSz="914400"/>
            <a:r>
              <a:rPr lang="zh-CN" altLang="en-US" sz="40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尾</a:t>
            </a:r>
            <a:r>
              <a:rPr lang="zh-CN" altLang="en-US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巴</a:t>
            </a:r>
            <a:endParaRPr lang="zh-CN" altLang="en-US" sz="40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4" name="文本框 6"/>
          <p:cNvSpPr txBox="1"/>
          <p:nvPr/>
        </p:nvSpPr>
        <p:spPr>
          <a:xfrm>
            <a:off x="5724128" y="1203598"/>
            <a:ext cx="2124236" cy="7078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 defTabSz="914400"/>
            <a:r>
              <a:rPr lang="zh-CN" altLang="en-US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一</a:t>
            </a:r>
            <a:r>
              <a:rPr lang="zh-CN" altLang="en-US" sz="4000" b="1" u="sng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把</a:t>
            </a:r>
            <a:r>
              <a:rPr lang="zh-CN" altLang="en-US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伞</a:t>
            </a:r>
            <a:endParaRPr lang="zh-CN" altLang="en-US" sz="40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5" name="文本框 6"/>
          <p:cNvSpPr txBox="1"/>
          <p:nvPr/>
        </p:nvSpPr>
        <p:spPr>
          <a:xfrm>
            <a:off x="1907703" y="3160008"/>
            <a:ext cx="1286185" cy="7078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defTabSz="914400"/>
            <a:r>
              <a:rPr lang="zh-CN" altLang="en-US" sz="40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公</a:t>
            </a:r>
            <a:r>
              <a:rPr lang="zh-CN" altLang="en-US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鸡</a:t>
            </a:r>
            <a:endParaRPr lang="zh-CN" altLang="en-US" sz="40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5735359" y="3160008"/>
            <a:ext cx="1860977" cy="7078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 defTabSz="914400"/>
            <a:r>
              <a:rPr lang="zh-CN" altLang="en-US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长</a:t>
            </a:r>
            <a:r>
              <a:rPr lang="zh-CN" altLang="en-US" sz="40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短</a:t>
            </a:r>
            <a:endParaRPr lang="zh-CN" altLang="en-US" sz="4000" b="1" u="sng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39552" y="1932445"/>
            <a:ext cx="1656184" cy="783193"/>
            <a:chOff x="695924" y="1636583"/>
            <a:chExt cx="1342107" cy="1420263"/>
          </a:xfrm>
        </p:grpSpPr>
        <p:sp>
          <p:nvSpPr>
            <p:cNvPr id="28" name="圆角矩形 27"/>
            <p:cNvSpPr/>
            <p:nvPr/>
          </p:nvSpPr>
          <p:spPr>
            <a:xfrm>
              <a:off x="695924" y="1636583"/>
              <a:ext cx="1342107" cy="1420263"/>
            </a:xfrm>
            <a:prstGeom prst="round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400"/>
              <a:endParaRPr lang="zh-CN" altLang="en-US" sz="4000" b="1" dirty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29" name="Picture 2" descr="C:\Users\Administrator\Desktop\包图网_635943卡通五角星表情包vvv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6039" y="1698651"/>
              <a:ext cx="689759" cy="1336312"/>
            </a:xfrm>
            <a:prstGeom prst="rect">
              <a:avLst/>
            </a:prstGeom>
            <a:gradFill>
              <a:gsLst>
                <a:gs pos="100000">
                  <a:srgbClr val="CCFFCC"/>
                </a:gs>
                <a:gs pos="65000">
                  <a:srgbClr val="03D4A8"/>
                </a:gs>
              </a:gsLst>
              <a:lin ang="5400000" scaled="0"/>
            </a:gradFill>
          </p:spPr>
        </p:pic>
      </p:grpSp>
      <p:sp>
        <p:nvSpPr>
          <p:cNvPr id="30" name="圆角矩形 29"/>
          <p:cNvSpPr/>
          <p:nvPr/>
        </p:nvSpPr>
        <p:spPr>
          <a:xfrm>
            <a:off x="539552" y="1923678"/>
            <a:ext cx="1656184" cy="791960"/>
          </a:xfrm>
          <a:prstGeom prst="roundRect">
            <a:avLst/>
          </a:prstGeom>
          <a:gradFill>
            <a:gsLst>
              <a:gs pos="100000">
                <a:srgbClr val="CCFFCC"/>
              </a:gs>
              <a:gs pos="65000">
                <a:srgbClr val="03D4A8"/>
              </a:gs>
            </a:gsLst>
            <a:lin ang="5400000" scaled="0"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r>
              <a:rPr lang="en-US" altLang="zh-CN" sz="40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wěi</a:t>
            </a:r>
            <a:endParaRPr lang="zh-CN" altLang="en-US" sz="40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2365797" y="1923678"/>
            <a:ext cx="1656184" cy="791960"/>
          </a:xfrm>
          <a:prstGeom prst="roundRect">
            <a:avLst/>
          </a:prstGeom>
          <a:gradFill>
            <a:gsLst>
              <a:gs pos="100000">
                <a:srgbClr val="CCFFCC"/>
              </a:gs>
              <a:gs pos="65000">
                <a:srgbClr val="03D4A8"/>
              </a:gs>
            </a:gsLst>
            <a:lin ang="5400000" scaled="0"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r>
              <a:rPr lang="en-US" altLang="zh-CN" sz="40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yǐ</a:t>
            </a:r>
            <a:endParaRPr lang="zh-CN" altLang="en-US" sz="40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5004048" y="1923678"/>
            <a:ext cx="1656184" cy="791960"/>
          </a:xfrm>
          <a:prstGeom prst="roundRect">
            <a:avLst/>
          </a:prstGeom>
          <a:gradFill>
            <a:gsLst>
              <a:gs pos="100000">
                <a:srgbClr val="CCFFCC"/>
              </a:gs>
              <a:gs pos="65000">
                <a:srgbClr val="03D4A8"/>
              </a:gs>
            </a:gsLst>
            <a:lin ang="5400000" scaled="0"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r>
              <a:rPr lang="en-US" altLang="zh-CN" sz="40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bā</a:t>
            </a:r>
            <a:endParaRPr lang="zh-CN" altLang="en-US" sz="40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6804248" y="1923678"/>
            <a:ext cx="1656184" cy="791960"/>
          </a:xfrm>
          <a:prstGeom prst="roundRect">
            <a:avLst/>
          </a:prstGeom>
          <a:gradFill>
            <a:gsLst>
              <a:gs pos="100000">
                <a:srgbClr val="CCFFCC"/>
              </a:gs>
              <a:gs pos="65000">
                <a:srgbClr val="03D4A8"/>
              </a:gs>
            </a:gsLst>
            <a:lin ang="5400000" scaled="0"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r>
              <a:rPr lang="en-US" altLang="zh-CN" sz="40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bǎ</a:t>
            </a:r>
            <a:endParaRPr lang="zh-CN" altLang="en-US" sz="40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539552" y="3900921"/>
            <a:ext cx="1656184" cy="759061"/>
          </a:xfrm>
          <a:prstGeom prst="roundRect">
            <a:avLst/>
          </a:prstGeom>
          <a:gradFill>
            <a:gsLst>
              <a:gs pos="100000">
                <a:srgbClr val="CCFFCC"/>
              </a:gs>
              <a:gs pos="65000">
                <a:srgbClr val="03D4A8"/>
              </a:gs>
            </a:gsLst>
            <a:lin ang="5400000" scaled="0"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r>
              <a:rPr lang="en-US" altLang="zh-CN" sz="40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gōng</a:t>
            </a:r>
            <a:endParaRPr lang="zh-CN" altLang="en-US" sz="40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2365797" y="3900921"/>
            <a:ext cx="1656184" cy="759061"/>
          </a:xfrm>
          <a:prstGeom prst="roundRect">
            <a:avLst/>
          </a:prstGeom>
          <a:gradFill>
            <a:gsLst>
              <a:gs pos="100000">
                <a:srgbClr val="CCFFCC"/>
              </a:gs>
              <a:gs pos="65000">
                <a:srgbClr val="03D4A8"/>
              </a:gs>
            </a:gsLst>
            <a:lin ang="5400000" scaled="0"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r>
              <a:rPr lang="en-US" altLang="zh-CN" sz="40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sǎn</a:t>
            </a:r>
            <a:endParaRPr lang="zh-CN" altLang="en-US" sz="40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5004048" y="3900921"/>
            <a:ext cx="1656184" cy="759061"/>
          </a:xfrm>
          <a:prstGeom prst="roundRect">
            <a:avLst/>
          </a:prstGeom>
          <a:gradFill>
            <a:gsLst>
              <a:gs pos="100000">
                <a:srgbClr val="CCFFCC"/>
              </a:gs>
              <a:gs pos="65000">
                <a:srgbClr val="03D4A8"/>
              </a:gs>
            </a:gsLst>
            <a:lin ang="5400000" scaled="0"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r>
              <a:rPr lang="en-US" altLang="zh-CN" sz="40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dǎn</a:t>
            </a:r>
            <a:endParaRPr lang="zh-CN" altLang="en-US" sz="40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6804248" y="3900921"/>
            <a:ext cx="1656184" cy="759061"/>
          </a:xfrm>
          <a:prstGeom prst="roundRect">
            <a:avLst/>
          </a:prstGeom>
          <a:gradFill>
            <a:gsLst>
              <a:gs pos="100000">
                <a:srgbClr val="CCFFCC"/>
              </a:gs>
              <a:gs pos="65000">
                <a:srgbClr val="03D4A8"/>
              </a:gs>
            </a:gsLst>
            <a:lin ang="5400000" scaled="0"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r>
              <a:rPr lang="en-US" altLang="zh-CN" sz="4000" b="1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duǎn</a:t>
            </a:r>
            <a:endParaRPr lang="zh-CN" altLang="en-US" sz="4000" b="1" dirty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193889" y="546815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zh-CN" altLang="en-US" sz="360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正确</a:t>
            </a:r>
            <a:r>
              <a:rPr lang="zh-CN" altLang="en-US" sz="360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读音</a:t>
            </a:r>
            <a:r>
              <a:rPr lang="zh-CN" altLang="en-US" sz="360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点一点。</a:t>
            </a:r>
            <a:endParaRPr lang="en-US" altLang="zh-CN" sz="36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79512" y="195487"/>
            <a:ext cx="2610240" cy="720080"/>
            <a:chOff x="341328" y="3939902"/>
            <a:chExt cx="2610240" cy="720080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41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60" y="2355726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404" y="2355726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394" y="2355726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667" y="2365026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365026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376385" y="2351822"/>
            <a:ext cx="1459311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尾巴</a:t>
            </a:r>
            <a:endParaRPr lang="zh-CN" altLang="en-US" sz="1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793499"/>
            <a:ext cx="8964488" cy="12741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生字组词小红花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：每读对一个卡片就会得到卡片背面的小红花，看谁得到的小红花最多！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922972" y="2351822"/>
            <a:ext cx="1639882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长短</a:t>
            </a:r>
            <a:endParaRPr lang="zh-CN" altLang="en-US" sz="44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635896" y="2351822"/>
            <a:ext cx="1672451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谁</a:t>
            </a:r>
            <a:r>
              <a:rPr lang="zh-CN" altLang="en-US" sz="4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的</a:t>
            </a:r>
            <a:endParaRPr lang="zh-CN" altLang="en-US" sz="4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436096" y="2351822"/>
            <a:ext cx="1512168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雨</a:t>
            </a:r>
            <a:r>
              <a:rPr lang="zh-CN" altLang="en-US" sz="4400" b="1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伞</a:t>
            </a:r>
            <a:endParaRPr lang="zh-CN" altLang="en-US" sz="44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7036574" y="2351822"/>
            <a:ext cx="1639882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兔</a:t>
            </a:r>
            <a:r>
              <a:rPr lang="zh-CN" altLang="en-US" sz="4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子</a:t>
            </a:r>
            <a:endParaRPr lang="zh-CN" altLang="en-US" sz="4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93" y="865507"/>
            <a:ext cx="681584" cy="62612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60" y="3664669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404" y="3664669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394" y="3664669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667" y="3673969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673969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圆角矩形 23"/>
          <p:cNvSpPr/>
          <p:nvPr/>
        </p:nvSpPr>
        <p:spPr>
          <a:xfrm>
            <a:off x="376385" y="3660765"/>
            <a:ext cx="1459311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最</a:t>
            </a:r>
            <a:r>
              <a:rPr lang="zh-CN" altLang="en-US" sz="4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大</a:t>
            </a:r>
            <a:endParaRPr lang="zh-CN" altLang="en-US" sz="1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1922972" y="3660765"/>
            <a:ext cx="1639882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公</a:t>
            </a:r>
            <a:r>
              <a:rPr lang="zh-CN" altLang="en-US" sz="4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鸡</a:t>
            </a:r>
            <a:endParaRPr lang="zh-CN" altLang="en-US" sz="4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3635896" y="3660764"/>
            <a:ext cx="1672451" cy="855201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比</a:t>
            </a:r>
            <a:r>
              <a:rPr lang="zh-CN" altLang="en-US" sz="32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一</a:t>
            </a:r>
            <a:r>
              <a:rPr lang="zh-CN" altLang="en-US" sz="3200" b="1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比</a:t>
            </a:r>
            <a:endParaRPr lang="zh-CN" altLang="en-US" sz="32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5436096" y="3660765"/>
            <a:ext cx="1512168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把</a:t>
            </a:r>
            <a:r>
              <a:rPr lang="zh-CN" altLang="en-US" sz="4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手</a:t>
            </a:r>
            <a:endParaRPr lang="zh-CN" altLang="en-US" sz="4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7036574" y="3660765"/>
            <a:ext cx="1639882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下</a:t>
            </a:r>
            <a:r>
              <a:rPr lang="zh-CN" altLang="en-US" sz="4400" b="1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巴</a:t>
            </a:r>
            <a:endParaRPr lang="zh-CN" altLang="en-US" sz="44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131840" y="123479"/>
            <a:ext cx="2816764" cy="646331"/>
            <a:chOff x="5499652" y="3435846"/>
            <a:chExt cx="2816764" cy="646330"/>
          </a:xfrm>
        </p:grpSpPr>
        <p:sp>
          <p:nvSpPr>
            <p:cNvPr id="30" name="文本框 15"/>
            <p:cNvSpPr txBox="1"/>
            <p:nvPr/>
          </p:nvSpPr>
          <p:spPr>
            <a:xfrm>
              <a:off x="5634111" y="3435846"/>
              <a:ext cx="2547846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smtClean="0">
                  <a:solidFill>
                    <a:prstClr val="black"/>
                  </a:solidFill>
                  <a:latin typeface="宋体" panose="02010600030101010101" pitchFamily="2" charset="-122"/>
                </a:rPr>
                <a:t>第二课时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1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35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176576" y="1491630"/>
            <a:ext cx="62838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男女生合作朗读第</a:t>
            </a:r>
            <a:r>
              <a:rPr lang="en-US" altLang="zh-CN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小节，注意问句末尾语气要上扬。</a:t>
            </a: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9512" y="195487"/>
            <a:ext cx="2610240" cy="720080"/>
            <a:chOff x="377584" y="2859782"/>
            <a:chExt cx="2610240" cy="72008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568" y="2887285"/>
              <a:ext cx="2268000" cy="692577"/>
            </a:xfrm>
            <a:prstGeom prst="rect">
              <a:avLst/>
            </a:prstGeom>
          </p:spPr>
        </p:pic>
        <p:sp>
          <p:nvSpPr>
            <p:cNvPr id="11" name="文本框 14"/>
            <p:cNvSpPr txBox="1"/>
            <p:nvPr/>
          </p:nvSpPr>
          <p:spPr>
            <a:xfrm>
              <a:off x="864933" y="285978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互动课堂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3289">
                        <a14:foregroundMark x1="23490" y1="25592" x2="25727" y2="27515"/>
                        <a14:foregroundMark x1="51902" y1="25000" x2="51007" y2="29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17" y="1430409"/>
            <a:ext cx="1802227" cy="272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9"/>
          <p:cNvSpPr txBox="1"/>
          <p:nvPr/>
        </p:nvSpPr>
        <p:spPr>
          <a:xfrm>
            <a:off x="221466" y="987574"/>
            <a:ext cx="399049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用肯定的语气读一读回答，看看动物的尾巴有什么特点。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60890" y="0"/>
            <a:ext cx="4583110" cy="5143500"/>
          </a:xfrm>
          <a:prstGeom prst="rect">
            <a:avLst/>
          </a:prstGeom>
          <a:solidFill>
            <a:srgbClr val="006600"/>
          </a:solidFill>
          <a:ln w="47625">
            <a:solidFill>
              <a:srgbClr val="CC6600"/>
            </a:solidFill>
          </a:ln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endParaRPr lang="en-US" altLang="zh-CN" sz="4000" b="1" spc="-6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4000" b="1" spc="-6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spc="-6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公鸡</a:t>
            </a:r>
            <a:r>
              <a:rPr lang="zh-CN" altLang="en-US" sz="4000" b="1" spc="-6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的尾巴弯。</a:t>
            </a:r>
            <a:endParaRPr lang="en-US" altLang="zh-CN" sz="4000" b="1" spc="-6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spc="-6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鸭子的尾巴扁。</a:t>
            </a:r>
            <a:endParaRPr lang="en-US" altLang="zh-CN" sz="4000" b="1" spc="-6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spc="-6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孔雀的尾巴最好看。</a:t>
            </a:r>
            <a:endParaRPr lang="zh-CN" altLang="en-US" sz="4000" b="1" spc="-6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932040" y="483957"/>
            <a:ext cx="1443074" cy="77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smtClean="0">
                <a:solidFill>
                  <a:srgbClr val="FFFF00"/>
                </a:solidFill>
                <a:latin typeface="+mn-ea"/>
                <a:ea typeface="+mn-ea"/>
              </a:rPr>
              <a:t>答句</a:t>
            </a:r>
            <a:endParaRPr lang="zh-CN" altLang="en-US" sz="3600" b="1" dirty="0">
              <a:solidFill>
                <a:srgbClr val="FFFF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"/>
          <p:cNvSpPr txBox="1"/>
          <p:nvPr/>
        </p:nvSpPr>
        <p:spPr>
          <a:xfrm>
            <a:off x="3459299" y="331573"/>
            <a:ext cx="1224136" cy="144808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4000" b="1" smtClean="0">
                <a:ln w="9525">
                  <a:noFill/>
                  <a:prstDash val="solid"/>
                </a:ln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bǐ      </a:t>
            </a:r>
            <a:endParaRPr lang="en-US" altLang="zh-CN" sz="4000" b="1" smtClean="0">
              <a:ln w="9525">
                <a:noFill/>
                <a:prstDash val="solid"/>
              </a:ln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zh-CN" altLang="en-US" sz="7200" b="1" smtClean="0">
                <a:ln w="9525">
                  <a:noFill/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比 </a:t>
            </a:r>
            <a:endParaRPr lang="zh-CN" altLang="en-US" sz="6600" b="1" dirty="0">
              <a:ln w="9525">
                <a:noFill/>
                <a:prstDash val="solid"/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7654"/>
            <a:ext cx="2950303" cy="2222901"/>
          </a:xfrm>
          <a:prstGeom prst="rect">
            <a:avLst/>
          </a:prstGeom>
          <a:noFill/>
          <a:ln>
            <a:noFill/>
          </a:ln>
          <a:effectLst>
            <a:glow rad="76200">
              <a:srgbClr val="D1F5B8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309" y="2090441"/>
            <a:ext cx="1590675" cy="1457325"/>
          </a:xfrm>
          <a:prstGeom prst="rect">
            <a:avLst/>
          </a:prstGeom>
          <a:noFill/>
          <a:ln>
            <a:noFill/>
          </a:ln>
          <a:effectLst>
            <a:glow rad="76200">
              <a:srgbClr val="D1F5B8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085318"/>
            <a:ext cx="1346116" cy="1462447"/>
          </a:xfrm>
          <a:prstGeom prst="rect">
            <a:avLst/>
          </a:prstGeom>
          <a:noFill/>
          <a:ln>
            <a:noFill/>
          </a:ln>
          <a:effectLst>
            <a:glow rad="76200">
              <a:srgbClr val="D1F5B8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3" r="10564"/>
          <a:stretch>
            <a:fillRect/>
          </a:stretch>
        </p:blipFill>
        <p:spPr bwMode="auto">
          <a:xfrm>
            <a:off x="6898332" y="2085318"/>
            <a:ext cx="1562100" cy="1462447"/>
          </a:xfrm>
          <a:prstGeom prst="rect">
            <a:avLst/>
          </a:prstGeom>
          <a:noFill/>
          <a:ln>
            <a:noFill/>
          </a:ln>
          <a:effectLst>
            <a:glow rad="76200">
              <a:srgbClr val="D1F5B8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本框 1"/>
          <p:cNvSpPr txBox="1"/>
          <p:nvPr/>
        </p:nvSpPr>
        <p:spPr>
          <a:xfrm>
            <a:off x="899592" y="4155926"/>
            <a:ext cx="2664296" cy="5678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3600" b="1" smtClean="0">
                <a:ln w="9525">
                  <a:noFill/>
                  <a:prstDash val="solid"/>
                </a:ln>
                <a:latin typeface="宋体" panose="02010600030101010101" pitchFamily="2" charset="-122"/>
                <a:ea typeface="宋体" panose="02010600030101010101" pitchFamily="2" charset="-122"/>
              </a:rPr>
              <a:t>对比，比较</a:t>
            </a:r>
            <a:endParaRPr lang="zh-CN" altLang="en-US" sz="3600" b="1" dirty="0">
              <a:ln w="9525">
                <a:noFill/>
                <a:prstDash val="solid"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1"/>
          <p:cNvSpPr txBox="1"/>
          <p:nvPr/>
        </p:nvSpPr>
        <p:spPr>
          <a:xfrm>
            <a:off x="5868144" y="939677"/>
            <a:ext cx="2736304" cy="5678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3600" b="1" smtClean="0">
                <a:ln w="9525">
                  <a:noFill/>
                  <a:prstDash val="soli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</a:t>
            </a:r>
            <a:r>
              <a:rPr lang="zh-CN" altLang="en-US" sz="3600" b="1" smtClean="0">
                <a:ln w="9525">
                  <a:noFill/>
                  <a:prstDash val="solid"/>
                </a:ln>
                <a:latin typeface="宋体" panose="02010600030101010101" pitchFamily="2" charset="-122"/>
                <a:ea typeface="宋体" panose="02010600030101010101" pitchFamily="2" charset="-122"/>
              </a:rPr>
              <a:t>赛、</a:t>
            </a:r>
            <a:r>
              <a:rPr lang="zh-CN" altLang="en-US" sz="3600" b="1" smtClean="0">
                <a:ln w="9525">
                  <a:noFill/>
                  <a:prstDash val="soli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</a:t>
            </a:r>
            <a:r>
              <a:rPr lang="zh-CN" altLang="en-US" sz="3600" b="1" smtClean="0">
                <a:ln w="9525">
                  <a:noFill/>
                  <a:prstDash val="solid"/>
                </a:ln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endParaRPr lang="zh-CN" altLang="en-US" sz="3600" b="1" dirty="0">
              <a:ln w="9525">
                <a:noFill/>
                <a:prstDash val="solid"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95536" y="271993"/>
            <a:ext cx="784887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照样子做问答游戏。</a:t>
            </a:r>
            <a:r>
              <a:rPr lang="zh-CN" altLang="en-US" sz="2400" b="1" smtClean="0">
                <a:solidFill>
                  <a:srgbClr val="C00000"/>
                </a:solidFill>
                <a:latin typeface="+mn-ea"/>
              </a:rPr>
              <a:t>（课后第</a:t>
            </a:r>
            <a:r>
              <a:rPr lang="en-US" altLang="zh-CN" sz="2400" b="1" smtClean="0">
                <a:solidFill>
                  <a:srgbClr val="C00000"/>
                </a:solidFill>
                <a:latin typeface="+mn-ea"/>
              </a:rPr>
              <a:t>2</a:t>
            </a:r>
            <a:r>
              <a:rPr lang="zh-CN" altLang="en-US" sz="2400" b="1" smtClean="0">
                <a:solidFill>
                  <a:srgbClr val="C00000"/>
                </a:solidFill>
                <a:latin typeface="+mn-ea"/>
              </a:rPr>
              <a:t>题）</a:t>
            </a:r>
            <a:endParaRPr lang="zh-CN" altLang="en-US" sz="1800" b="1" dirty="0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9582"/>
            <a:ext cx="9144000" cy="1508055"/>
          </a:xfrm>
          <a:prstGeom prst="rect">
            <a:avLst/>
          </a:prstGeom>
          <a:noFill/>
          <a:ln>
            <a:noFill/>
          </a:ln>
          <a:effectLst>
            <a:glow rad="76200">
              <a:srgbClr val="D1F5B8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393504" y="1347614"/>
            <a:ext cx="1314400" cy="465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11932" y="1813609"/>
            <a:ext cx="963724" cy="754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843808" y="2067693"/>
            <a:ext cx="1368152" cy="4565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012160" y="1055084"/>
            <a:ext cx="2232248" cy="762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076056" y="1817723"/>
            <a:ext cx="963724" cy="754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488426" y="2071807"/>
            <a:ext cx="2215650" cy="4565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139" y="273244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pc="-60">
                <a:latin typeface="楷体" panose="02010609060101010101" pitchFamily="49" charset="-122"/>
                <a:ea typeface="楷体" panose="02010609060101010101" pitchFamily="49" charset="-122"/>
              </a:rPr>
              <a:t>谁的</a:t>
            </a:r>
            <a:r>
              <a:rPr lang="zh-CN" altLang="en-US" sz="3600" b="1" spc="-60" smtClean="0">
                <a:latin typeface="楷体" panose="02010609060101010101" pitchFamily="49" charset="-122"/>
                <a:ea typeface="楷体" panose="02010609060101010101" pitchFamily="49" charset="-122"/>
              </a:rPr>
              <a:t>尾巴卷？</a:t>
            </a:r>
            <a:endParaRPr lang="en-US" altLang="zh-CN" sz="3600" b="1" spc="-6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8072" y="3699753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pc="-60">
                <a:latin typeface="楷体" panose="02010609060101010101" pitchFamily="49" charset="-122"/>
                <a:ea typeface="楷体" panose="02010609060101010101" pitchFamily="49" charset="-122"/>
              </a:rPr>
              <a:t>小猪</a:t>
            </a:r>
            <a:r>
              <a:rPr lang="zh-CN" altLang="en-US" sz="3600" b="1" spc="-60" smtClean="0">
                <a:latin typeface="楷体" panose="02010609060101010101" pitchFamily="49" charset="-122"/>
                <a:ea typeface="楷体" panose="02010609060101010101" pitchFamily="49" charset="-122"/>
              </a:rPr>
              <a:t>的尾巴卷。</a:t>
            </a:r>
            <a:endParaRPr lang="en-US" altLang="zh-CN" sz="3600" b="1" spc="-6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932040" y="2697333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pc="-60">
                <a:latin typeface="楷体" panose="02010609060101010101" pitchFamily="49" charset="-122"/>
                <a:ea typeface="楷体" panose="02010609060101010101" pitchFamily="49" charset="-122"/>
              </a:rPr>
              <a:t>谁</a:t>
            </a:r>
            <a:r>
              <a:rPr lang="zh-CN" altLang="en-US" sz="3600" b="1" spc="-60" smtClean="0">
                <a:latin typeface="楷体" panose="02010609060101010101" pitchFamily="49" charset="-122"/>
                <a:ea typeface="楷体" panose="02010609060101010101" pitchFamily="49" charset="-122"/>
              </a:rPr>
              <a:t>的字最好看？</a:t>
            </a:r>
            <a:endParaRPr lang="en-US" altLang="zh-CN" sz="3600" b="1" spc="-6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970973" y="366464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pc="-60" smtClean="0">
                <a:latin typeface="楷体" panose="02010609060101010101" pitchFamily="49" charset="-122"/>
                <a:ea typeface="楷体" panose="02010609060101010101" pitchFamily="49" charset="-122"/>
              </a:rPr>
              <a:t>班长的字最好看。</a:t>
            </a:r>
            <a:endParaRPr lang="en-US" altLang="zh-CN" sz="3600" b="1" spc="-6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65" r="26291" b="67514"/>
          <a:stretch>
            <a:fillRect/>
          </a:stretch>
        </p:blipFill>
        <p:spPr>
          <a:xfrm rot="5400000">
            <a:off x="3161001" y="3416001"/>
            <a:ext cx="2863897" cy="591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  <p:bldP spid="18" grpId="0" animBg="1"/>
      <p:bldP spid="22" grpId="0" animBg="1"/>
      <p:bldP spid="3" grpId="0"/>
      <p:bldP spid="25" grpId="0"/>
      <p:bldP spid="29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文本框 8"/>
          <p:cNvSpPr txBox="1"/>
          <p:nvPr/>
        </p:nvSpPr>
        <p:spPr>
          <a:xfrm>
            <a:off x="3707904" y="2439879"/>
            <a:ext cx="5112568" cy="1932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）上面部分较扁。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）横折在竖中线右侧折笔。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）第三笔在横中线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上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起笔，略上扬。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>
                <a:latin typeface="+mn-ea"/>
              </a:rPr>
              <a:t> </a:t>
            </a:r>
            <a:r>
              <a:rPr lang="en-US" altLang="zh-CN" sz="2000" b="1" smtClean="0">
                <a:latin typeface="+mn-ea"/>
              </a:rPr>
              <a:t>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）竖弯钩要写得舒展。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4355976" y="1532348"/>
            <a:ext cx="3888432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尾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巴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下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巴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94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816" y="2500342"/>
            <a:ext cx="584980" cy="58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文本框 8"/>
          <p:cNvSpPr txBox="1">
            <a:spLocks noChangeArrowheads="1"/>
          </p:cNvSpPr>
          <p:nvPr/>
        </p:nvSpPr>
        <p:spPr bwMode="auto">
          <a:xfrm>
            <a:off x="501076" y="915566"/>
            <a:ext cx="32849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8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bā</a:t>
            </a:r>
            <a:endParaRPr lang="zh-CN" altLang="en-US" sz="48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976945" y="1641069"/>
            <a:ext cx="2318547" cy="2326669"/>
            <a:chOff x="5534807" y="1672548"/>
            <a:chExt cx="2318547" cy="2326669"/>
          </a:xfrm>
        </p:grpSpPr>
        <p:sp>
          <p:nvSpPr>
            <p:cNvPr id="52" name="矩形 51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1309185" y="1981633"/>
            <a:ext cx="1654067" cy="1645541"/>
            <a:chOff x="4360863" y="817563"/>
            <a:chExt cx="615950" cy="612775"/>
          </a:xfrm>
        </p:grpSpPr>
        <p:sp>
          <p:nvSpPr>
            <p:cNvPr id="56" name="Freeform 64"/>
            <p:cNvSpPr/>
            <p:nvPr/>
          </p:nvSpPr>
          <p:spPr bwMode="auto">
            <a:xfrm>
              <a:off x="4360863" y="898525"/>
              <a:ext cx="615950" cy="531813"/>
            </a:xfrm>
            <a:custGeom>
              <a:avLst/>
              <a:gdLst>
                <a:gd name="T0" fmla="*/ 58 w 777"/>
                <a:gd name="T1" fmla="*/ 534 h 670"/>
                <a:gd name="T2" fmla="*/ 36 w 777"/>
                <a:gd name="T3" fmla="*/ 469 h 670"/>
                <a:gd name="T4" fmla="*/ 28 w 777"/>
                <a:gd name="T5" fmla="*/ 421 h 670"/>
                <a:gd name="T6" fmla="*/ 25 w 777"/>
                <a:gd name="T7" fmla="*/ 357 h 670"/>
                <a:gd name="T8" fmla="*/ 26 w 777"/>
                <a:gd name="T9" fmla="*/ 281 h 670"/>
                <a:gd name="T10" fmla="*/ 29 w 777"/>
                <a:gd name="T11" fmla="*/ 206 h 670"/>
                <a:gd name="T12" fmla="*/ 29 w 777"/>
                <a:gd name="T13" fmla="*/ 148 h 670"/>
                <a:gd name="T14" fmla="*/ 31 w 777"/>
                <a:gd name="T15" fmla="*/ 108 h 670"/>
                <a:gd name="T16" fmla="*/ 25 w 777"/>
                <a:gd name="T17" fmla="*/ 61 h 670"/>
                <a:gd name="T18" fmla="*/ 7 w 777"/>
                <a:gd name="T19" fmla="*/ 26 h 670"/>
                <a:gd name="T20" fmla="*/ 2 w 777"/>
                <a:gd name="T21" fmla="*/ 5 h 670"/>
                <a:gd name="T22" fmla="*/ 11 w 777"/>
                <a:gd name="T23" fmla="*/ 0 h 670"/>
                <a:gd name="T24" fmla="*/ 28 w 777"/>
                <a:gd name="T25" fmla="*/ 0 h 670"/>
                <a:gd name="T26" fmla="*/ 58 w 777"/>
                <a:gd name="T27" fmla="*/ 5 h 670"/>
                <a:gd name="T28" fmla="*/ 90 w 777"/>
                <a:gd name="T29" fmla="*/ 36 h 670"/>
                <a:gd name="T30" fmla="*/ 82 w 777"/>
                <a:gd name="T31" fmla="*/ 137 h 670"/>
                <a:gd name="T32" fmla="*/ 78 w 777"/>
                <a:gd name="T33" fmla="*/ 218 h 670"/>
                <a:gd name="T34" fmla="*/ 76 w 777"/>
                <a:gd name="T35" fmla="*/ 285 h 670"/>
                <a:gd name="T36" fmla="*/ 75 w 777"/>
                <a:gd name="T37" fmla="*/ 360 h 670"/>
                <a:gd name="T38" fmla="*/ 78 w 777"/>
                <a:gd name="T39" fmla="*/ 401 h 670"/>
                <a:gd name="T40" fmla="*/ 82 w 777"/>
                <a:gd name="T41" fmla="*/ 439 h 670"/>
                <a:gd name="T42" fmla="*/ 101 w 777"/>
                <a:gd name="T43" fmla="*/ 493 h 670"/>
                <a:gd name="T44" fmla="*/ 128 w 777"/>
                <a:gd name="T45" fmla="*/ 530 h 670"/>
                <a:gd name="T46" fmla="*/ 157 w 777"/>
                <a:gd name="T47" fmla="*/ 549 h 670"/>
                <a:gd name="T48" fmla="*/ 223 w 777"/>
                <a:gd name="T49" fmla="*/ 569 h 670"/>
                <a:gd name="T50" fmla="*/ 314 w 777"/>
                <a:gd name="T51" fmla="*/ 580 h 670"/>
                <a:gd name="T52" fmla="*/ 397 w 777"/>
                <a:gd name="T53" fmla="*/ 581 h 670"/>
                <a:gd name="T54" fmla="*/ 487 w 777"/>
                <a:gd name="T55" fmla="*/ 580 h 670"/>
                <a:gd name="T56" fmla="*/ 575 w 777"/>
                <a:gd name="T57" fmla="*/ 569 h 670"/>
                <a:gd name="T58" fmla="*/ 641 w 777"/>
                <a:gd name="T59" fmla="*/ 548 h 670"/>
                <a:gd name="T60" fmla="*/ 678 w 777"/>
                <a:gd name="T61" fmla="*/ 520 h 670"/>
                <a:gd name="T62" fmla="*/ 684 w 777"/>
                <a:gd name="T63" fmla="*/ 508 h 670"/>
                <a:gd name="T64" fmla="*/ 689 w 777"/>
                <a:gd name="T65" fmla="*/ 488 h 670"/>
                <a:gd name="T66" fmla="*/ 695 w 777"/>
                <a:gd name="T67" fmla="*/ 455 h 670"/>
                <a:gd name="T68" fmla="*/ 699 w 777"/>
                <a:gd name="T69" fmla="*/ 411 h 670"/>
                <a:gd name="T70" fmla="*/ 703 w 777"/>
                <a:gd name="T71" fmla="*/ 368 h 670"/>
                <a:gd name="T72" fmla="*/ 707 w 777"/>
                <a:gd name="T73" fmla="*/ 342 h 670"/>
                <a:gd name="T74" fmla="*/ 713 w 777"/>
                <a:gd name="T75" fmla="*/ 332 h 670"/>
                <a:gd name="T76" fmla="*/ 718 w 777"/>
                <a:gd name="T77" fmla="*/ 336 h 670"/>
                <a:gd name="T78" fmla="*/ 723 w 777"/>
                <a:gd name="T79" fmla="*/ 356 h 670"/>
                <a:gd name="T80" fmla="*/ 728 w 777"/>
                <a:gd name="T81" fmla="*/ 391 h 670"/>
                <a:gd name="T82" fmla="*/ 732 w 777"/>
                <a:gd name="T83" fmla="*/ 440 h 670"/>
                <a:gd name="T84" fmla="*/ 739 w 777"/>
                <a:gd name="T85" fmla="*/ 479 h 670"/>
                <a:gd name="T86" fmla="*/ 749 w 777"/>
                <a:gd name="T87" fmla="*/ 508 h 670"/>
                <a:gd name="T88" fmla="*/ 764 w 777"/>
                <a:gd name="T89" fmla="*/ 533 h 670"/>
                <a:gd name="T90" fmla="*/ 775 w 777"/>
                <a:gd name="T91" fmla="*/ 558 h 670"/>
                <a:gd name="T92" fmla="*/ 767 w 777"/>
                <a:gd name="T93" fmla="*/ 580 h 670"/>
                <a:gd name="T94" fmla="*/ 738 w 777"/>
                <a:gd name="T95" fmla="*/ 603 h 670"/>
                <a:gd name="T96" fmla="*/ 689 w 777"/>
                <a:gd name="T97" fmla="*/ 627 h 670"/>
                <a:gd name="T98" fmla="*/ 619 w 777"/>
                <a:gd name="T99" fmla="*/ 649 h 670"/>
                <a:gd name="T100" fmla="*/ 537 w 777"/>
                <a:gd name="T101" fmla="*/ 661 h 670"/>
                <a:gd name="T102" fmla="*/ 451 w 777"/>
                <a:gd name="T103" fmla="*/ 666 h 670"/>
                <a:gd name="T104" fmla="*/ 371 w 777"/>
                <a:gd name="T105" fmla="*/ 668 h 670"/>
                <a:gd name="T106" fmla="*/ 235 w 777"/>
                <a:gd name="T107" fmla="*/ 654 h 670"/>
                <a:gd name="T108" fmla="*/ 168 w 777"/>
                <a:gd name="T109" fmla="*/ 636 h 670"/>
                <a:gd name="T110" fmla="*/ 118 w 777"/>
                <a:gd name="T111" fmla="*/ 609 h 670"/>
                <a:gd name="T112" fmla="*/ 85 w 777"/>
                <a:gd name="T113" fmla="*/ 578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7" h="670">
                  <a:moveTo>
                    <a:pt x="85" y="578"/>
                  </a:moveTo>
                  <a:lnTo>
                    <a:pt x="76" y="567"/>
                  </a:lnTo>
                  <a:lnTo>
                    <a:pt x="71" y="558"/>
                  </a:lnTo>
                  <a:lnTo>
                    <a:pt x="64" y="545"/>
                  </a:lnTo>
                  <a:lnTo>
                    <a:pt x="58" y="534"/>
                  </a:lnTo>
                  <a:lnTo>
                    <a:pt x="53" y="520"/>
                  </a:lnTo>
                  <a:lnTo>
                    <a:pt x="47" y="508"/>
                  </a:lnTo>
                  <a:lnTo>
                    <a:pt x="42" y="493"/>
                  </a:lnTo>
                  <a:lnTo>
                    <a:pt x="38" y="477"/>
                  </a:lnTo>
                  <a:lnTo>
                    <a:pt x="36" y="469"/>
                  </a:lnTo>
                  <a:lnTo>
                    <a:pt x="33" y="461"/>
                  </a:lnTo>
                  <a:lnTo>
                    <a:pt x="32" y="451"/>
                  </a:lnTo>
                  <a:lnTo>
                    <a:pt x="31" y="441"/>
                  </a:lnTo>
                  <a:lnTo>
                    <a:pt x="29" y="432"/>
                  </a:lnTo>
                  <a:lnTo>
                    <a:pt x="28" y="421"/>
                  </a:lnTo>
                  <a:lnTo>
                    <a:pt x="28" y="408"/>
                  </a:lnTo>
                  <a:lnTo>
                    <a:pt x="26" y="397"/>
                  </a:lnTo>
                  <a:lnTo>
                    <a:pt x="25" y="383"/>
                  </a:lnTo>
                  <a:lnTo>
                    <a:pt x="25" y="371"/>
                  </a:lnTo>
                  <a:lnTo>
                    <a:pt x="25" y="357"/>
                  </a:lnTo>
                  <a:lnTo>
                    <a:pt x="25" y="343"/>
                  </a:lnTo>
                  <a:lnTo>
                    <a:pt x="25" y="328"/>
                  </a:lnTo>
                  <a:lnTo>
                    <a:pt x="25" y="313"/>
                  </a:lnTo>
                  <a:lnTo>
                    <a:pt x="25" y="297"/>
                  </a:lnTo>
                  <a:lnTo>
                    <a:pt x="26" y="281"/>
                  </a:lnTo>
                  <a:lnTo>
                    <a:pt x="26" y="264"/>
                  </a:lnTo>
                  <a:lnTo>
                    <a:pt x="28" y="249"/>
                  </a:lnTo>
                  <a:lnTo>
                    <a:pt x="28" y="234"/>
                  </a:lnTo>
                  <a:lnTo>
                    <a:pt x="28" y="220"/>
                  </a:lnTo>
                  <a:lnTo>
                    <a:pt x="29" y="206"/>
                  </a:lnTo>
                  <a:lnTo>
                    <a:pt x="29" y="194"/>
                  </a:lnTo>
                  <a:lnTo>
                    <a:pt x="29" y="181"/>
                  </a:lnTo>
                  <a:lnTo>
                    <a:pt x="29" y="169"/>
                  </a:lnTo>
                  <a:lnTo>
                    <a:pt x="29" y="158"/>
                  </a:lnTo>
                  <a:lnTo>
                    <a:pt x="29" y="148"/>
                  </a:lnTo>
                  <a:lnTo>
                    <a:pt x="31" y="138"/>
                  </a:lnTo>
                  <a:lnTo>
                    <a:pt x="31" y="130"/>
                  </a:lnTo>
                  <a:lnTo>
                    <a:pt x="31" y="122"/>
                  </a:lnTo>
                  <a:lnTo>
                    <a:pt x="31" y="113"/>
                  </a:lnTo>
                  <a:lnTo>
                    <a:pt x="31" y="108"/>
                  </a:lnTo>
                  <a:lnTo>
                    <a:pt x="31" y="101"/>
                  </a:lnTo>
                  <a:lnTo>
                    <a:pt x="29" y="91"/>
                  </a:lnTo>
                  <a:lnTo>
                    <a:pt x="29" y="80"/>
                  </a:lnTo>
                  <a:lnTo>
                    <a:pt x="26" y="70"/>
                  </a:lnTo>
                  <a:lnTo>
                    <a:pt x="25" y="61"/>
                  </a:lnTo>
                  <a:lnTo>
                    <a:pt x="22" y="52"/>
                  </a:lnTo>
                  <a:lnTo>
                    <a:pt x="18" y="44"/>
                  </a:lnTo>
                  <a:lnTo>
                    <a:pt x="15" y="37"/>
                  </a:lnTo>
                  <a:lnTo>
                    <a:pt x="11" y="30"/>
                  </a:lnTo>
                  <a:lnTo>
                    <a:pt x="7" y="26"/>
                  </a:lnTo>
                  <a:lnTo>
                    <a:pt x="4" y="21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0" y="9"/>
                  </a:lnTo>
                  <a:lnTo>
                    <a:pt x="2" y="5"/>
                  </a:lnTo>
                  <a:lnTo>
                    <a:pt x="3" y="3"/>
                  </a:lnTo>
                  <a:lnTo>
                    <a:pt x="4" y="3"/>
                  </a:lnTo>
                  <a:lnTo>
                    <a:pt x="7" y="1"/>
                  </a:lnTo>
                  <a:lnTo>
                    <a:pt x="8" y="1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3" y="1"/>
                  </a:lnTo>
                  <a:lnTo>
                    <a:pt x="39" y="3"/>
                  </a:lnTo>
                  <a:lnTo>
                    <a:pt x="44" y="3"/>
                  </a:lnTo>
                  <a:lnTo>
                    <a:pt x="51" y="4"/>
                  </a:lnTo>
                  <a:lnTo>
                    <a:pt x="58" y="5"/>
                  </a:lnTo>
                  <a:lnTo>
                    <a:pt x="65" y="7"/>
                  </a:lnTo>
                  <a:lnTo>
                    <a:pt x="74" y="9"/>
                  </a:lnTo>
                  <a:lnTo>
                    <a:pt x="82" y="11"/>
                  </a:lnTo>
                  <a:lnTo>
                    <a:pt x="92" y="14"/>
                  </a:lnTo>
                  <a:lnTo>
                    <a:pt x="90" y="36"/>
                  </a:lnTo>
                  <a:lnTo>
                    <a:pt x="87" y="58"/>
                  </a:lnTo>
                  <a:lnTo>
                    <a:pt x="86" y="79"/>
                  </a:lnTo>
                  <a:lnTo>
                    <a:pt x="85" y="98"/>
                  </a:lnTo>
                  <a:lnTo>
                    <a:pt x="83" y="117"/>
                  </a:lnTo>
                  <a:lnTo>
                    <a:pt x="82" y="137"/>
                  </a:lnTo>
                  <a:lnTo>
                    <a:pt x="80" y="155"/>
                  </a:lnTo>
                  <a:lnTo>
                    <a:pt x="79" y="171"/>
                  </a:lnTo>
                  <a:lnTo>
                    <a:pt x="79" y="188"/>
                  </a:lnTo>
                  <a:lnTo>
                    <a:pt x="78" y="203"/>
                  </a:lnTo>
                  <a:lnTo>
                    <a:pt x="78" y="218"/>
                  </a:lnTo>
                  <a:lnTo>
                    <a:pt x="76" y="234"/>
                  </a:lnTo>
                  <a:lnTo>
                    <a:pt x="76" y="248"/>
                  </a:lnTo>
                  <a:lnTo>
                    <a:pt x="76" y="260"/>
                  </a:lnTo>
                  <a:lnTo>
                    <a:pt x="76" y="272"/>
                  </a:lnTo>
                  <a:lnTo>
                    <a:pt x="76" y="285"/>
                  </a:lnTo>
                  <a:lnTo>
                    <a:pt x="75" y="308"/>
                  </a:lnTo>
                  <a:lnTo>
                    <a:pt x="75" y="329"/>
                  </a:lnTo>
                  <a:lnTo>
                    <a:pt x="75" y="340"/>
                  </a:lnTo>
                  <a:lnTo>
                    <a:pt x="75" y="350"/>
                  </a:lnTo>
                  <a:lnTo>
                    <a:pt x="75" y="360"/>
                  </a:lnTo>
                  <a:lnTo>
                    <a:pt x="75" y="369"/>
                  </a:lnTo>
                  <a:lnTo>
                    <a:pt x="76" y="378"/>
                  </a:lnTo>
                  <a:lnTo>
                    <a:pt x="76" y="386"/>
                  </a:lnTo>
                  <a:lnTo>
                    <a:pt x="76" y="394"/>
                  </a:lnTo>
                  <a:lnTo>
                    <a:pt x="78" y="401"/>
                  </a:lnTo>
                  <a:lnTo>
                    <a:pt x="78" y="408"/>
                  </a:lnTo>
                  <a:lnTo>
                    <a:pt x="79" y="415"/>
                  </a:lnTo>
                  <a:lnTo>
                    <a:pt x="79" y="422"/>
                  </a:lnTo>
                  <a:lnTo>
                    <a:pt x="80" y="427"/>
                  </a:lnTo>
                  <a:lnTo>
                    <a:pt x="82" y="439"/>
                  </a:lnTo>
                  <a:lnTo>
                    <a:pt x="85" y="450"/>
                  </a:lnTo>
                  <a:lnTo>
                    <a:pt x="87" y="461"/>
                  </a:lnTo>
                  <a:lnTo>
                    <a:pt x="92" y="470"/>
                  </a:lnTo>
                  <a:lnTo>
                    <a:pt x="96" y="481"/>
                  </a:lnTo>
                  <a:lnTo>
                    <a:pt x="101" y="493"/>
                  </a:lnTo>
                  <a:lnTo>
                    <a:pt x="108" y="504"/>
                  </a:lnTo>
                  <a:lnTo>
                    <a:pt x="115" y="515"/>
                  </a:lnTo>
                  <a:lnTo>
                    <a:pt x="118" y="520"/>
                  </a:lnTo>
                  <a:lnTo>
                    <a:pt x="122" y="526"/>
                  </a:lnTo>
                  <a:lnTo>
                    <a:pt x="128" y="530"/>
                  </a:lnTo>
                  <a:lnTo>
                    <a:pt x="133" y="534"/>
                  </a:lnTo>
                  <a:lnTo>
                    <a:pt x="139" y="538"/>
                  </a:lnTo>
                  <a:lnTo>
                    <a:pt x="144" y="542"/>
                  </a:lnTo>
                  <a:lnTo>
                    <a:pt x="150" y="547"/>
                  </a:lnTo>
                  <a:lnTo>
                    <a:pt x="157" y="549"/>
                  </a:lnTo>
                  <a:lnTo>
                    <a:pt x="163" y="553"/>
                  </a:lnTo>
                  <a:lnTo>
                    <a:pt x="172" y="556"/>
                  </a:lnTo>
                  <a:lnTo>
                    <a:pt x="187" y="562"/>
                  </a:lnTo>
                  <a:lnTo>
                    <a:pt x="204" y="566"/>
                  </a:lnTo>
                  <a:lnTo>
                    <a:pt x="223" y="569"/>
                  </a:lnTo>
                  <a:lnTo>
                    <a:pt x="241" y="573"/>
                  </a:lnTo>
                  <a:lnTo>
                    <a:pt x="259" y="574"/>
                  </a:lnTo>
                  <a:lnTo>
                    <a:pt x="278" y="577"/>
                  </a:lnTo>
                  <a:lnTo>
                    <a:pt x="296" y="578"/>
                  </a:lnTo>
                  <a:lnTo>
                    <a:pt x="314" y="580"/>
                  </a:lnTo>
                  <a:lnTo>
                    <a:pt x="331" y="581"/>
                  </a:lnTo>
                  <a:lnTo>
                    <a:pt x="349" y="581"/>
                  </a:lnTo>
                  <a:lnTo>
                    <a:pt x="364" y="583"/>
                  </a:lnTo>
                  <a:lnTo>
                    <a:pt x="381" y="583"/>
                  </a:lnTo>
                  <a:lnTo>
                    <a:pt x="397" y="581"/>
                  </a:lnTo>
                  <a:lnTo>
                    <a:pt x="415" y="581"/>
                  </a:lnTo>
                  <a:lnTo>
                    <a:pt x="433" y="581"/>
                  </a:lnTo>
                  <a:lnTo>
                    <a:pt x="451" y="581"/>
                  </a:lnTo>
                  <a:lnTo>
                    <a:pt x="469" y="580"/>
                  </a:lnTo>
                  <a:lnTo>
                    <a:pt x="487" y="580"/>
                  </a:lnTo>
                  <a:lnTo>
                    <a:pt x="507" y="578"/>
                  </a:lnTo>
                  <a:lnTo>
                    <a:pt x="525" y="576"/>
                  </a:lnTo>
                  <a:lnTo>
                    <a:pt x="543" y="574"/>
                  </a:lnTo>
                  <a:lnTo>
                    <a:pt x="558" y="571"/>
                  </a:lnTo>
                  <a:lnTo>
                    <a:pt x="575" y="569"/>
                  </a:lnTo>
                  <a:lnTo>
                    <a:pt x="588" y="565"/>
                  </a:lnTo>
                  <a:lnTo>
                    <a:pt x="604" y="562"/>
                  </a:lnTo>
                  <a:lnTo>
                    <a:pt x="616" y="558"/>
                  </a:lnTo>
                  <a:lnTo>
                    <a:pt x="630" y="552"/>
                  </a:lnTo>
                  <a:lnTo>
                    <a:pt x="641" y="548"/>
                  </a:lnTo>
                  <a:lnTo>
                    <a:pt x="651" y="542"/>
                  </a:lnTo>
                  <a:lnTo>
                    <a:pt x="659" y="537"/>
                  </a:lnTo>
                  <a:lnTo>
                    <a:pt x="667" y="531"/>
                  </a:lnTo>
                  <a:lnTo>
                    <a:pt x="673" y="526"/>
                  </a:lnTo>
                  <a:lnTo>
                    <a:pt x="678" y="520"/>
                  </a:lnTo>
                  <a:lnTo>
                    <a:pt x="680" y="519"/>
                  </a:lnTo>
                  <a:lnTo>
                    <a:pt x="681" y="516"/>
                  </a:lnTo>
                  <a:lnTo>
                    <a:pt x="682" y="513"/>
                  </a:lnTo>
                  <a:lnTo>
                    <a:pt x="684" y="511"/>
                  </a:lnTo>
                  <a:lnTo>
                    <a:pt x="684" y="508"/>
                  </a:lnTo>
                  <a:lnTo>
                    <a:pt x="685" y="505"/>
                  </a:lnTo>
                  <a:lnTo>
                    <a:pt x="687" y="501"/>
                  </a:lnTo>
                  <a:lnTo>
                    <a:pt x="687" y="498"/>
                  </a:lnTo>
                  <a:lnTo>
                    <a:pt x="688" y="493"/>
                  </a:lnTo>
                  <a:lnTo>
                    <a:pt x="689" y="488"/>
                  </a:lnTo>
                  <a:lnTo>
                    <a:pt x="691" y="483"/>
                  </a:lnTo>
                  <a:lnTo>
                    <a:pt x="691" y="476"/>
                  </a:lnTo>
                  <a:lnTo>
                    <a:pt x="692" y="470"/>
                  </a:lnTo>
                  <a:lnTo>
                    <a:pt x="694" y="463"/>
                  </a:lnTo>
                  <a:lnTo>
                    <a:pt x="695" y="455"/>
                  </a:lnTo>
                  <a:lnTo>
                    <a:pt x="695" y="447"/>
                  </a:lnTo>
                  <a:lnTo>
                    <a:pt x="696" y="439"/>
                  </a:lnTo>
                  <a:lnTo>
                    <a:pt x="698" y="430"/>
                  </a:lnTo>
                  <a:lnTo>
                    <a:pt x="698" y="421"/>
                  </a:lnTo>
                  <a:lnTo>
                    <a:pt x="699" y="411"/>
                  </a:lnTo>
                  <a:lnTo>
                    <a:pt x="699" y="401"/>
                  </a:lnTo>
                  <a:lnTo>
                    <a:pt x="700" y="391"/>
                  </a:lnTo>
                  <a:lnTo>
                    <a:pt x="700" y="383"/>
                  </a:lnTo>
                  <a:lnTo>
                    <a:pt x="702" y="375"/>
                  </a:lnTo>
                  <a:lnTo>
                    <a:pt x="703" y="368"/>
                  </a:lnTo>
                  <a:lnTo>
                    <a:pt x="703" y="361"/>
                  </a:lnTo>
                  <a:lnTo>
                    <a:pt x="705" y="356"/>
                  </a:lnTo>
                  <a:lnTo>
                    <a:pt x="705" y="350"/>
                  </a:lnTo>
                  <a:lnTo>
                    <a:pt x="706" y="346"/>
                  </a:lnTo>
                  <a:lnTo>
                    <a:pt x="707" y="342"/>
                  </a:lnTo>
                  <a:lnTo>
                    <a:pt x="709" y="339"/>
                  </a:lnTo>
                  <a:lnTo>
                    <a:pt x="709" y="336"/>
                  </a:lnTo>
                  <a:lnTo>
                    <a:pt x="710" y="333"/>
                  </a:lnTo>
                  <a:lnTo>
                    <a:pt x="712" y="332"/>
                  </a:lnTo>
                  <a:lnTo>
                    <a:pt x="713" y="332"/>
                  </a:lnTo>
                  <a:lnTo>
                    <a:pt x="714" y="331"/>
                  </a:lnTo>
                  <a:lnTo>
                    <a:pt x="716" y="332"/>
                  </a:lnTo>
                  <a:lnTo>
                    <a:pt x="716" y="332"/>
                  </a:lnTo>
                  <a:lnTo>
                    <a:pt x="717" y="333"/>
                  </a:lnTo>
                  <a:lnTo>
                    <a:pt x="718" y="336"/>
                  </a:lnTo>
                  <a:lnTo>
                    <a:pt x="718" y="339"/>
                  </a:lnTo>
                  <a:lnTo>
                    <a:pt x="720" y="342"/>
                  </a:lnTo>
                  <a:lnTo>
                    <a:pt x="721" y="346"/>
                  </a:lnTo>
                  <a:lnTo>
                    <a:pt x="723" y="350"/>
                  </a:lnTo>
                  <a:lnTo>
                    <a:pt x="723" y="356"/>
                  </a:lnTo>
                  <a:lnTo>
                    <a:pt x="724" y="361"/>
                  </a:lnTo>
                  <a:lnTo>
                    <a:pt x="725" y="368"/>
                  </a:lnTo>
                  <a:lnTo>
                    <a:pt x="727" y="375"/>
                  </a:lnTo>
                  <a:lnTo>
                    <a:pt x="727" y="383"/>
                  </a:lnTo>
                  <a:lnTo>
                    <a:pt x="728" y="391"/>
                  </a:lnTo>
                  <a:lnTo>
                    <a:pt x="730" y="401"/>
                  </a:lnTo>
                  <a:lnTo>
                    <a:pt x="730" y="411"/>
                  </a:lnTo>
                  <a:lnTo>
                    <a:pt x="731" y="421"/>
                  </a:lnTo>
                  <a:lnTo>
                    <a:pt x="731" y="430"/>
                  </a:lnTo>
                  <a:lnTo>
                    <a:pt x="732" y="440"/>
                  </a:lnTo>
                  <a:lnTo>
                    <a:pt x="734" y="448"/>
                  </a:lnTo>
                  <a:lnTo>
                    <a:pt x="735" y="457"/>
                  </a:lnTo>
                  <a:lnTo>
                    <a:pt x="736" y="465"/>
                  </a:lnTo>
                  <a:lnTo>
                    <a:pt x="738" y="472"/>
                  </a:lnTo>
                  <a:lnTo>
                    <a:pt x="739" y="479"/>
                  </a:lnTo>
                  <a:lnTo>
                    <a:pt x="741" y="486"/>
                  </a:lnTo>
                  <a:lnTo>
                    <a:pt x="742" y="491"/>
                  </a:lnTo>
                  <a:lnTo>
                    <a:pt x="745" y="498"/>
                  </a:lnTo>
                  <a:lnTo>
                    <a:pt x="746" y="502"/>
                  </a:lnTo>
                  <a:lnTo>
                    <a:pt x="749" y="508"/>
                  </a:lnTo>
                  <a:lnTo>
                    <a:pt x="752" y="512"/>
                  </a:lnTo>
                  <a:lnTo>
                    <a:pt x="754" y="516"/>
                  </a:lnTo>
                  <a:lnTo>
                    <a:pt x="757" y="519"/>
                  </a:lnTo>
                  <a:lnTo>
                    <a:pt x="761" y="527"/>
                  </a:lnTo>
                  <a:lnTo>
                    <a:pt x="764" y="533"/>
                  </a:lnTo>
                  <a:lnTo>
                    <a:pt x="768" y="540"/>
                  </a:lnTo>
                  <a:lnTo>
                    <a:pt x="771" y="545"/>
                  </a:lnTo>
                  <a:lnTo>
                    <a:pt x="772" y="549"/>
                  </a:lnTo>
                  <a:lnTo>
                    <a:pt x="774" y="553"/>
                  </a:lnTo>
                  <a:lnTo>
                    <a:pt x="775" y="558"/>
                  </a:lnTo>
                  <a:lnTo>
                    <a:pt x="777" y="560"/>
                  </a:lnTo>
                  <a:lnTo>
                    <a:pt x="774" y="566"/>
                  </a:lnTo>
                  <a:lnTo>
                    <a:pt x="772" y="570"/>
                  </a:lnTo>
                  <a:lnTo>
                    <a:pt x="770" y="576"/>
                  </a:lnTo>
                  <a:lnTo>
                    <a:pt x="767" y="580"/>
                  </a:lnTo>
                  <a:lnTo>
                    <a:pt x="763" y="584"/>
                  </a:lnTo>
                  <a:lnTo>
                    <a:pt x="757" y="589"/>
                  </a:lnTo>
                  <a:lnTo>
                    <a:pt x="752" y="594"/>
                  </a:lnTo>
                  <a:lnTo>
                    <a:pt x="745" y="599"/>
                  </a:lnTo>
                  <a:lnTo>
                    <a:pt x="738" y="603"/>
                  </a:lnTo>
                  <a:lnTo>
                    <a:pt x="730" y="607"/>
                  </a:lnTo>
                  <a:lnTo>
                    <a:pt x="720" y="613"/>
                  </a:lnTo>
                  <a:lnTo>
                    <a:pt x="710" y="617"/>
                  </a:lnTo>
                  <a:lnTo>
                    <a:pt x="700" y="621"/>
                  </a:lnTo>
                  <a:lnTo>
                    <a:pt x="689" y="627"/>
                  </a:lnTo>
                  <a:lnTo>
                    <a:pt x="677" y="631"/>
                  </a:lnTo>
                  <a:lnTo>
                    <a:pt x="664" y="636"/>
                  </a:lnTo>
                  <a:lnTo>
                    <a:pt x="649" y="641"/>
                  </a:lnTo>
                  <a:lnTo>
                    <a:pt x="635" y="645"/>
                  </a:lnTo>
                  <a:lnTo>
                    <a:pt x="619" y="649"/>
                  </a:lnTo>
                  <a:lnTo>
                    <a:pt x="604" y="652"/>
                  </a:lnTo>
                  <a:lnTo>
                    <a:pt x="588" y="654"/>
                  </a:lnTo>
                  <a:lnTo>
                    <a:pt x="572" y="657"/>
                  </a:lnTo>
                  <a:lnTo>
                    <a:pt x="555" y="660"/>
                  </a:lnTo>
                  <a:lnTo>
                    <a:pt x="537" y="661"/>
                  </a:lnTo>
                  <a:lnTo>
                    <a:pt x="519" y="663"/>
                  </a:lnTo>
                  <a:lnTo>
                    <a:pt x="501" y="664"/>
                  </a:lnTo>
                  <a:lnTo>
                    <a:pt x="485" y="664"/>
                  </a:lnTo>
                  <a:lnTo>
                    <a:pt x="468" y="666"/>
                  </a:lnTo>
                  <a:lnTo>
                    <a:pt x="451" y="666"/>
                  </a:lnTo>
                  <a:lnTo>
                    <a:pt x="435" y="667"/>
                  </a:lnTo>
                  <a:lnTo>
                    <a:pt x="420" y="668"/>
                  </a:lnTo>
                  <a:lnTo>
                    <a:pt x="403" y="670"/>
                  </a:lnTo>
                  <a:lnTo>
                    <a:pt x="386" y="670"/>
                  </a:lnTo>
                  <a:lnTo>
                    <a:pt x="371" y="668"/>
                  </a:lnTo>
                  <a:lnTo>
                    <a:pt x="336" y="667"/>
                  </a:lnTo>
                  <a:lnTo>
                    <a:pt x="303" y="664"/>
                  </a:lnTo>
                  <a:lnTo>
                    <a:pt x="269" y="661"/>
                  </a:lnTo>
                  <a:lnTo>
                    <a:pt x="252" y="659"/>
                  </a:lnTo>
                  <a:lnTo>
                    <a:pt x="235" y="654"/>
                  </a:lnTo>
                  <a:lnTo>
                    <a:pt x="220" y="652"/>
                  </a:lnTo>
                  <a:lnTo>
                    <a:pt x="205" y="648"/>
                  </a:lnTo>
                  <a:lnTo>
                    <a:pt x="191" y="645"/>
                  </a:lnTo>
                  <a:lnTo>
                    <a:pt x="179" y="641"/>
                  </a:lnTo>
                  <a:lnTo>
                    <a:pt x="168" y="636"/>
                  </a:lnTo>
                  <a:lnTo>
                    <a:pt x="157" y="632"/>
                  </a:lnTo>
                  <a:lnTo>
                    <a:pt x="147" y="627"/>
                  </a:lnTo>
                  <a:lnTo>
                    <a:pt x="137" y="621"/>
                  </a:lnTo>
                  <a:lnTo>
                    <a:pt x="128" y="616"/>
                  </a:lnTo>
                  <a:lnTo>
                    <a:pt x="118" y="609"/>
                  </a:lnTo>
                  <a:lnTo>
                    <a:pt x="108" y="602"/>
                  </a:lnTo>
                  <a:lnTo>
                    <a:pt x="100" y="595"/>
                  </a:lnTo>
                  <a:lnTo>
                    <a:pt x="92" y="587"/>
                  </a:lnTo>
                  <a:lnTo>
                    <a:pt x="85" y="578"/>
                  </a:lnTo>
                  <a:lnTo>
                    <a:pt x="85" y="578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5"/>
            <p:cNvSpPr/>
            <p:nvPr/>
          </p:nvSpPr>
          <p:spPr bwMode="auto">
            <a:xfrm>
              <a:off x="4408488" y="817563"/>
              <a:ext cx="365125" cy="225425"/>
            </a:xfrm>
            <a:custGeom>
              <a:avLst/>
              <a:gdLst>
                <a:gd name="T0" fmla="*/ 396 w 461"/>
                <a:gd name="T1" fmla="*/ 184 h 284"/>
                <a:gd name="T2" fmla="*/ 390 w 461"/>
                <a:gd name="T3" fmla="*/ 215 h 284"/>
                <a:gd name="T4" fmla="*/ 388 w 461"/>
                <a:gd name="T5" fmla="*/ 234 h 284"/>
                <a:gd name="T6" fmla="*/ 388 w 461"/>
                <a:gd name="T7" fmla="*/ 245 h 284"/>
                <a:gd name="T8" fmla="*/ 386 w 461"/>
                <a:gd name="T9" fmla="*/ 255 h 284"/>
                <a:gd name="T10" fmla="*/ 383 w 461"/>
                <a:gd name="T11" fmla="*/ 262 h 284"/>
                <a:gd name="T12" fmla="*/ 381 w 461"/>
                <a:gd name="T13" fmla="*/ 268 h 284"/>
                <a:gd name="T14" fmla="*/ 378 w 461"/>
                <a:gd name="T15" fmla="*/ 272 h 284"/>
                <a:gd name="T16" fmla="*/ 371 w 461"/>
                <a:gd name="T17" fmla="*/ 272 h 284"/>
                <a:gd name="T18" fmla="*/ 357 w 461"/>
                <a:gd name="T19" fmla="*/ 276 h 284"/>
                <a:gd name="T20" fmla="*/ 338 w 461"/>
                <a:gd name="T21" fmla="*/ 284 h 284"/>
                <a:gd name="T22" fmla="*/ 342 w 461"/>
                <a:gd name="T23" fmla="*/ 226 h 284"/>
                <a:gd name="T24" fmla="*/ 345 w 461"/>
                <a:gd name="T25" fmla="*/ 179 h 284"/>
                <a:gd name="T26" fmla="*/ 347 w 461"/>
                <a:gd name="T27" fmla="*/ 144 h 284"/>
                <a:gd name="T28" fmla="*/ 349 w 461"/>
                <a:gd name="T29" fmla="*/ 119 h 284"/>
                <a:gd name="T30" fmla="*/ 350 w 461"/>
                <a:gd name="T31" fmla="*/ 107 h 284"/>
                <a:gd name="T32" fmla="*/ 347 w 461"/>
                <a:gd name="T33" fmla="*/ 99 h 284"/>
                <a:gd name="T34" fmla="*/ 335 w 461"/>
                <a:gd name="T35" fmla="*/ 88 h 284"/>
                <a:gd name="T36" fmla="*/ 318 w 461"/>
                <a:gd name="T37" fmla="*/ 86 h 284"/>
                <a:gd name="T38" fmla="*/ 293 w 461"/>
                <a:gd name="T39" fmla="*/ 89 h 284"/>
                <a:gd name="T40" fmla="*/ 270 w 461"/>
                <a:gd name="T41" fmla="*/ 93 h 284"/>
                <a:gd name="T42" fmla="*/ 259 w 461"/>
                <a:gd name="T43" fmla="*/ 96 h 284"/>
                <a:gd name="T44" fmla="*/ 244 w 461"/>
                <a:gd name="T45" fmla="*/ 100 h 284"/>
                <a:gd name="T46" fmla="*/ 226 w 461"/>
                <a:gd name="T47" fmla="*/ 104 h 284"/>
                <a:gd name="T48" fmla="*/ 205 w 461"/>
                <a:gd name="T49" fmla="*/ 110 h 284"/>
                <a:gd name="T50" fmla="*/ 181 w 461"/>
                <a:gd name="T51" fmla="*/ 117 h 284"/>
                <a:gd name="T52" fmla="*/ 154 w 461"/>
                <a:gd name="T53" fmla="*/ 125 h 284"/>
                <a:gd name="T54" fmla="*/ 101 w 461"/>
                <a:gd name="T55" fmla="*/ 140 h 284"/>
                <a:gd name="T56" fmla="*/ 28 w 461"/>
                <a:gd name="T57" fmla="*/ 162 h 284"/>
                <a:gd name="T58" fmla="*/ 21 w 461"/>
                <a:gd name="T59" fmla="*/ 112 h 284"/>
                <a:gd name="T60" fmla="*/ 89 w 461"/>
                <a:gd name="T61" fmla="*/ 97 h 284"/>
                <a:gd name="T62" fmla="*/ 168 w 461"/>
                <a:gd name="T63" fmla="*/ 75 h 284"/>
                <a:gd name="T64" fmla="*/ 223 w 461"/>
                <a:gd name="T65" fmla="*/ 59 h 284"/>
                <a:gd name="T66" fmla="*/ 259 w 461"/>
                <a:gd name="T67" fmla="*/ 47 h 284"/>
                <a:gd name="T68" fmla="*/ 288 w 461"/>
                <a:gd name="T69" fmla="*/ 38 h 284"/>
                <a:gd name="T70" fmla="*/ 310 w 461"/>
                <a:gd name="T71" fmla="*/ 29 h 284"/>
                <a:gd name="T72" fmla="*/ 324 w 461"/>
                <a:gd name="T73" fmla="*/ 21 h 284"/>
                <a:gd name="T74" fmla="*/ 335 w 461"/>
                <a:gd name="T75" fmla="*/ 11 h 284"/>
                <a:gd name="T76" fmla="*/ 346 w 461"/>
                <a:gd name="T77" fmla="*/ 3 h 284"/>
                <a:gd name="T78" fmla="*/ 357 w 461"/>
                <a:gd name="T79" fmla="*/ 0 h 284"/>
                <a:gd name="T80" fmla="*/ 371 w 461"/>
                <a:gd name="T81" fmla="*/ 3 h 284"/>
                <a:gd name="T82" fmla="*/ 392 w 461"/>
                <a:gd name="T83" fmla="*/ 13 h 284"/>
                <a:gd name="T84" fmla="*/ 419 w 461"/>
                <a:gd name="T85" fmla="*/ 25 h 284"/>
                <a:gd name="T86" fmla="*/ 444 w 461"/>
                <a:gd name="T87" fmla="*/ 42 h 284"/>
                <a:gd name="T88" fmla="*/ 458 w 461"/>
                <a:gd name="T89" fmla="*/ 56 h 284"/>
                <a:gd name="T90" fmla="*/ 461 w 461"/>
                <a:gd name="T91" fmla="*/ 61 h 284"/>
                <a:gd name="T92" fmla="*/ 458 w 461"/>
                <a:gd name="T93" fmla="*/ 68 h 284"/>
                <a:gd name="T94" fmla="*/ 450 w 461"/>
                <a:gd name="T95" fmla="*/ 78 h 284"/>
                <a:gd name="T96" fmla="*/ 439 w 461"/>
                <a:gd name="T97" fmla="*/ 88 h 284"/>
                <a:gd name="T98" fmla="*/ 432 w 461"/>
                <a:gd name="T99" fmla="*/ 94 h 284"/>
                <a:gd name="T100" fmla="*/ 425 w 461"/>
                <a:gd name="T101" fmla="*/ 104 h 284"/>
                <a:gd name="T102" fmla="*/ 417 w 461"/>
                <a:gd name="T103" fmla="*/ 122 h 284"/>
                <a:gd name="T104" fmla="*/ 404 w 461"/>
                <a:gd name="T105" fmla="*/ 158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1" h="284">
                  <a:moveTo>
                    <a:pt x="404" y="158"/>
                  </a:moveTo>
                  <a:lnTo>
                    <a:pt x="400" y="172"/>
                  </a:lnTo>
                  <a:lnTo>
                    <a:pt x="396" y="184"/>
                  </a:lnTo>
                  <a:lnTo>
                    <a:pt x="393" y="196"/>
                  </a:lnTo>
                  <a:lnTo>
                    <a:pt x="392" y="205"/>
                  </a:lnTo>
                  <a:lnTo>
                    <a:pt x="390" y="215"/>
                  </a:lnTo>
                  <a:lnTo>
                    <a:pt x="389" y="222"/>
                  </a:lnTo>
                  <a:lnTo>
                    <a:pt x="389" y="229"/>
                  </a:lnTo>
                  <a:lnTo>
                    <a:pt x="388" y="234"/>
                  </a:lnTo>
                  <a:lnTo>
                    <a:pt x="388" y="238"/>
                  </a:lnTo>
                  <a:lnTo>
                    <a:pt x="388" y="243"/>
                  </a:lnTo>
                  <a:lnTo>
                    <a:pt x="388" y="245"/>
                  </a:lnTo>
                  <a:lnTo>
                    <a:pt x="388" y="250"/>
                  </a:lnTo>
                  <a:lnTo>
                    <a:pt x="388" y="252"/>
                  </a:lnTo>
                  <a:lnTo>
                    <a:pt x="386" y="255"/>
                  </a:lnTo>
                  <a:lnTo>
                    <a:pt x="386" y="256"/>
                  </a:lnTo>
                  <a:lnTo>
                    <a:pt x="385" y="259"/>
                  </a:lnTo>
                  <a:lnTo>
                    <a:pt x="383" y="262"/>
                  </a:lnTo>
                  <a:lnTo>
                    <a:pt x="382" y="265"/>
                  </a:lnTo>
                  <a:lnTo>
                    <a:pt x="381" y="266"/>
                  </a:lnTo>
                  <a:lnTo>
                    <a:pt x="381" y="268"/>
                  </a:lnTo>
                  <a:lnTo>
                    <a:pt x="379" y="269"/>
                  </a:lnTo>
                  <a:lnTo>
                    <a:pt x="379" y="270"/>
                  </a:lnTo>
                  <a:lnTo>
                    <a:pt x="378" y="272"/>
                  </a:lnTo>
                  <a:lnTo>
                    <a:pt x="377" y="272"/>
                  </a:lnTo>
                  <a:lnTo>
                    <a:pt x="375" y="272"/>
                  </a:lnTo>
                  <a:lnTo>
                    <a:pt x="371" y="272"/>
                  </a:lnTo>
                  <a:lnTo>
                    <a:pt x="368" y="273"/>
                  </a:lnTo>
                  <a:lnTo>
                    <a:pt x="363" y="274"/>
                  </a:lnTo>
                  <a:lnTo>
                    <a:pt x="357" y="276"/>
                  </a:lnTo>
                  <a:lnTo>
                    <a:pt x="352" y="279"/>
                  </a:lnTo>
                  <a:lnTo>
                    <a:pt x="345" y="281"/>
                  </a:lnTo>
                  <a:lnTo>
                    <a:pt x="338" y="284"/>
                  </a:lnTo>
                  <a:lnTo>
                    <a:pt x="339" y="263"/>
                  </a:lnTo>
                  <a:lnTo>
                    <a:pt x="341" y="244"/>
                  </a:lnTo>
                  <a:lnTo>
                    <a:pt x="342" y="226"/>
                  </a:lnTo>
                  <a:lnTo>
                    <a:pt x="343" y="209"/>
                  </a:lnTo>
                  <a:lnTo>
                    <a:pt x="345" y="194"/>
                  </a:lnTo>
                  <a:lnTo>
                    <a:pt x="345" y="179"/>
                  </a:lnTo>
                  <a:lnTo>
                    <a:pt x="346" y="166"/>
                  </a:lnTo>
                  <a:lnTo>
                    <a:pt x="346" y="155"/>
                  </a:lnTo>
                  <a:lnTo>
                    <a:pt x="347" y="144"/>
                  </a:lnTo>
                  <a:lnTo>
                    <a:pt x="347" y="135"/>
                  </a:lnTo>
                  <a:lnTo>
                    <a:pt x="349" y="126"/>
                  </a:lnTo>
                  <a:lnTo>
                    <a:pt x="349" y="119"/>
                  </a:lnTo>
                  <a:lnTo>
                    <a:pt x="349" y="114"/>
                  </a:lnTo>
                  <a:lnTo>
                    <a:pt x="350" y="110"/>
                  </a:lnTo>
                  <a:lnTo>
                    <a:pt x="350" y="107"/>
                  </a:lnTo>
                  <a:lnTo>
                    <a:pt x="350" y="104"/>
                  </a:lnTo>
                  <a:lnTo>
                    <a:pt x="349" y="101"/>
                  </a:lnTo>
                  <a:lnTo>
                    <a:pt x="347" y="99"/>
                  </a:lnTo>
                  <a:lnTo>
                    <a:pt x="343" y="94"/>
                  </a:lnTo>
                  <a:lnTo>
                    <a:pt x="339" y="90"/>
                  </a:lnTo>
                  <a:lnTo>
                    <a:pt x="335" y="88"/>
                  </a:lnTo>
                  <a:lnTo>
                    <a:pt x="329" y="86"/>
                  </a:lnTo>
                  <a:lnTo>
                    <a:pt x="324" y="86"/>
                  </a:lnTo>
                  <a:lnTo>
                    <a:pt x="318" y="86"/>
                  </a:lnTo>
                  <a:lnTo>
                    <a:pt x="310" y="86"/>
                  </a:lnTo>
                  <a:lnTo>
                    <a:pt x="303" y="88"/>
                  </a:lnTo>
                  <a:lnTo>
                    <a:pt x="293" y="89"/>
                  </a:lnTo>
                  <a:lnTo>
                    <a:pt x="284" y="90"/>
                  </a:lnTo>
                  <a:lnTo>
                    <a:pt x="273" y="92"/>
                  </a:lnTo>
                  <a:lnTo>
                    <a:pt x="270" y="93"/>
                  </a:lnTo>
                  <a:lnTo>
                    <a:pt x="266" y="93"/>
                  </a:lnTo>
                  <a:lnTo>
                    <a:pt x="263" y="94"/>
                  </a:lnTo>
                  <a:lnTo>
                    <a:pt x="259" y="96"/>
                  </a:lnTo>
                  <a:lnTo>
                    <a:pt x="253" y="97"/>
                  </a:lnTo>
                  <a:lnTo>
                    <a:pt x="249" y="99"/>
                  </a:lnTo>
                  <a:lnTo>
                    <a:pt x="244" y="100"/>
                  </a:lnTo>
                  <a:lnTo>
                    <a:pt x="238" y="101"/>
                  </a:lnTo>
                  <a:lnTo>
                    <a:pt x="233" y="103"/>
                  </a:lnTo>
                  <a:lnTo>
                    <a:pt x="226" y="104"/>
                  </a:lnTo>
                  <a:lnTo>
                    <a:pt x="219" y="106"/>
                  </a:lnTo>
                  <a:lnTo>
                    <a:pt x="212" y="108"/>
                  </a:lnTo>
                  <a:lnTo>
                    <a:pt x="205" y="110"/>
                  </a:lnTo>
                  <a:lnTo>
                    <a:pt x="198" y="112"/>
                  </a:lnTo>
                  <a:lnTo>
                    <a:pt x="190" y="114"/>
                  </a:lnTo>
                  <a:lnTo>
                    <a:pt x="181" y="117"/>
                  </a:lnTo>
                  <a:lnTo>
                    <a:pt x="172" y="119"/>
                  </a:lnTo>
                  <a:lnTo>
                    <a:pt x="163" y="122"/>
                  </a:lnTo>
                  <a:lnTo>
                    <a:pt x="154" y="125"/>
                  </a:lnTo>
                  <a:lnTo>
                    <a:pt x="144" y="128"/>
                  </a:lnTo>
                  <a:lnTo>
                    <a:pt x="123" y="133"/>
                  </a:lnTo>
                  <a:lnTo>
                    <a:pt x="101" y="140"/>
                  </a:lnTo>
                  <a:lnTo>
                    <a:pt x="78" y="147"/>
                  </a:lnTo>
                  <a:lnTo>
                    <a:pt x="53" y="154"/>
                  </a:lnTo>
                  <a:lnTo>
                    <a:pt x="28" y="162"/>
                  </a:lnTo>
                  <a:lnTo>
                    <a:pt x="0" y="171"/>
                  </a:lnTo>
                  <a:lnTo>
                    <a:pt x="0" y="117"/>
                  </a:lnTo>
                  <a:lnTo>
                    <a:pt x="21" y="112"/>
                  </a:lnTo>
                  <a:lnTo>
                    <a:pt x="43" y="108"/>
                  </a:lnTo>
                  <a:lnTo>
                    <a:pt x="65" y="104"/>
                  </a:lnTo>
                  <a:lnTo>
                    <a:pt x="89" y="97"/>
                  </a:lnTo>
                  <a:lnTo>
                    <a:pt x="115" y="92"/>
                  </a:lnTo>
                  <a:lnTo>
                    <a:pt x="140" y="83"/>
                  </a:lnTo>
                  <a:lnTo>
                    <a:pt x="168" y="75"/>
                  </a:lnTo>
                  <a:lnTo>
                    <a:pt x="197" y="67"/>
                  </a:lnTo>
                  <a:lnTo>
                    <a:pt x="210" y="63"/>
                  </a:lnTo>
                  <a:lnTo>
                    <a:pt x="223" y="59"/>
                  </a:lnTo>
                  <a:lnTo>
                    <a:pt x="235" y="54"/>
                  </a:lnTo>
                  <a:lnTo>
                    <a:pt x="248" y="52"/>
                  </a:lnTo>
                  <a:lnTo>
                    <a:pt x="259" y="47"/>
                  </a:lnTo>
                  <a:lnTo>
                    <a:pt x="269" y="45"/>
                  </a:lnTo>
                  <a:lnTo>
                    <a:pt x="278" y="42"/>
                  </a:lnTo>
                  <a:lnTo>
                    <a:pt x="288" y="38"/>
                  </a:lnTo>
                  <a:lnTo>
                    <a:pt x="296" y="35"/>
                  </a:lnTo>
                  <a:lnTo>
                    <a:pt x="303" y="32"/>
                  </a:lnTo>
                  <a:lnTo>
                    <a:pt x="310" y="29"/>
                  </a:lnTo>
                  <a:lnTo>
                    <a:pt x="316" y="27"/>
                  </a:lnTo>
                  <a:lnTo>
                    <a:pt x="320" y="24"/>
                  </a:lnTo>
                  <a:lnTo>
                    <a:pt x="324" y="21"/>
                  </a:lnTo>
                  <a:lnTo>
                    <a:pt x="328" y="18"/>
                  </a:lnTo>
                  <a:lnTo>
                    <a:pt x="331" y="17"/>
                  </a:lnTo>
                  <a:lnTo>
                    <a:pt x="335" y="11"/>
                  </a:lnTo>
                  <a:lnTo>
                    <a:pt x="338" y="9"/>
                  </a:lnTo>
                  <a:lnTo>
                    <a:pt x="342" y="6"/>
                  </a:lnTo>
                  <a:lnTo>
                    <a:pt x="346" y="3"/>
                  </a:lnTo>
                  <a:lnTo>
                    <a:pt x="349" y="2"/>
                  </a:lnTo>
                  <a:lnTo>
                    <a:pt x="353" y="0"/>
                  </a:lnTo>
                  <a:lnTo>
                    <a:pt x="357" y="0"/>
                  </a:lnTo>
                  <a:lnTo>
                    <a:pt x="361" y="0"/>
                  </a:lnTo>
                  <a:lnTo>
                    <a:pt x="365" y="2"/>
                  </a:lnTo>
                  <a:lnTo>
                    <a:pt x="371" y="3"/>
                  </a:lnTo>
                  <a:lnTo>
                    <a:pt x="378" y="6"/>
                  </a:lnTo>
                  <a:lnTo>
                    <a:pt x="385" y="9"/>
                  </a:lnTo>
                  <a:lnTo>
                    <a:pt x="392" y="13"/>
                  </a:lnTo>
                  <a:lnTo>
                    <a:pt x="400" y="16"/>
                  </a:lnTo>
                  <a:lnTo>
                    <a:pt x="410" y="20"/>
                  </a:lnTo>
                  <a:lnTo>
                    <a:pt x="419" y="25"/>
                  </a:lnTo>
                  <a:lnTo>
                    <a:pt x="428" y="31"/>
                  </a:lnTo>
                  <a:lnTo>
                    <a:pt x="437" y="36"/>
                  </a:lnTo>
                  <a:lnTo>
                    <a:pt x="444" y="42"/>
                  </a:lnTo>
                  <a:lnTo>
                    <a:pt x="450" y="47"/>
                  </a:lnTo>
                  <a:lnTo>
                    <a:pt x="455" y="52"/>
                  </a:lnTo>
                  <a:lnTo>
                    <a:pt x="458" y="56"/>
                  </a:lnTo>
                  <a:lnTo>
                    <a:pt x="460" y="57"/>
                  </a:lnTo>
                  <a:lnTo>
                    <a:pt x="461" y="59"/>
                  </a:lnTo>
                  <a:lnTo>
                    <a:pt x="461" y="61"/>
                  </a:lnTo>
                  <a:lnTo>
                    <a:pt x="461" y="63"/>
                  </a:lnTo>
                  <a:lnTo>
                    <a:pt x="460" y="65"/>
                  </a:lnTo>
                  <a:lnTo>
                    <a:pt x="458" y="68"/>
                  </a:lnTo>
                  <a:lnTo>
                    <a:pt x="455" y="72"/>
                  </a:lnTo>
                  <a:lnTo>
                    <a:pt x="453" y="75"/>
                  </a:lnTo>
                  <a:lnTo>
                    <a:pt x="450" y="78"/>
                  </a:lnTo>
                  <a:lnTo>
                    <a:pt x="446" y="81"/>
                  </a:lnTo>
                  <a:lnTo>
                    <a:pt x="442" y="85"/>
                  </a:lnTo>
                  <a:lnTo>
                    <a:pt x="439" y="88"/>
                  </a:lnTo>
                  <a:lnTo>
                    <a:pt x="436" y="89"/>
                  </a:lnTo>
                  <a:lnTo>
                    <a:pt x="433" y="92"/>
                  </a:lnTo>
                  <a:lnTo>
                    <a:pt x="432" y="94"/>
                  </a:lnTo>
                  <a:lnTo>
                    <a:pt x="429" y="97"/>
                  </a:lnTo>
                  <a:lnTo>
                    <a:pt x="428" y="100"/>
                  </a:lnTo>
                  <a:lnTo>
                    <a:pt x="425" y="104"/>
                  </a:lnTo>
                  <a:lnTo>
                    <a:pt x="422" y="108"/>
                  </a:lnTo>
                  <a:lnTo>
                    <a:pt x="421" y="112"/>
                  </a:lnTo>
                  <a:lnTo>
                    <a:pt x="417" y="122"/>
                  </a:lnTo>
                  <a:lnTo>
                    <a:pt x="412" y="133"/>
                  </a:lnTo>
                  <a:lnTo>
                    <a:pt x="408" y="144"/>
                  </a:lnTo>
                  <a:lnTo>
                    <a:pt x="404" y="158"/>
                  </a:lnTo>
                  <a:lnTo>
                    <a:pt x="404" y="158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66"/>
            <p:cNvSpPr/>
            <p:nvPr/>
          </p:nvSpPr>
          <p:spPr bwMode="auto">
            <a:xfrm>
              <a:off x="4537075" y="882650"/>
              <a:ext cx="41275" cy="195263"/>
            </a:xfrm>
            <a:custGeom>
              <a:avLst/>
              <a:gdLst>
                <a:gd name="T0" fmla="*/ 0 w 53"/>
                <a:gd name="T1" fmla="*/ 247 h 247"/>
                <a:gd name="T2" fmla="*/ 0 w 53"/>
                <a:gd name="T3" fmla="*/ 13 h 247"/>
                <a:gd name="T4" fmla="*/ 11 w 53"/>
                <a:gd name="T5" fmla="*/ 6 h 247"/>
                <a:gd name="T6" fmla="*/ 22 w 53"/>
                <a:gd name="T7" fmla="*/ 0 h 247"/>
                <a:gd name="T8" fmla="*/ 29 w 53"/>
                <a:gd name="T9" fmla="*/ 11 h 247"/>
                <a:gd name="T10" fmla="*/ 35 w 53"/>
                <a:gd name="T11" fmla="*/ 21 h 247"/>
                <a:gd name="T12" fmla="*/ 40 w 53"/>
                <a:gd name="T13" fmla="*/ 29 h 247"/>
                <a:gd name="T14" fmla="*/ 44 w 53"/>
                <a:gd name="T15" fmla="*/ 38 h 247"/>
                <a:gd name="T16" fmla="*/ 48 w 53"/>
                <a:gd name="T17" fmla="*/ 45 h 247"/>
                <a:gd name="T18" fmla="*/ 51 w 53"/>
                <a:gd name="T19" fmla="*/ 52 h 247"/>
                <a:gd name="T20" fmla="*/ 53 w 53"/>
                <a:gd name="T21" fmla="*/ 57 h 247"/>
                <a:gd name="T22" fmla="*/ 53 w 53"/>
                <a:gd name="T23" fmla="*/ 63 h 247"/>
                <a:gd name="T24" fmla="*/ 53 w 53"/>
                <a:gd name="T25" fmla="*/ 65 h 247"/>
                <a:gd name="T26" fmla="*/ 53 w 53"/>
                <a:gd name="T27" fmla="*/ 70 h 247"/>
                <a:gd name="T28" fmla="*/ 53 w 53"/>
                <a:gd name="T29" fmla="*/ 75 h 247"/>
                <a:gd name="T30" fmla="*/ 53 w 53"/>
                <a:gd name="T31" fmla="*/ 81 h 247"/>
                <a:gd name="T32" fmla="*/ 51 w 53"/>
                <a:gd name="T33" fmla="*/ 89 h 247"/>
                <a:gd name="T34" fmla="*/ 51 w 53"/>
                <a:gd name="T35" fmla="*/ 97 h 247"/>
                <a:gd name="T36" fmla="*/ 50 w 53"/>
                <a:gd name="T37" fmla="*/ 107 h 247"/>
                <a:gd name="T38" fmla="*/ 50 w 53"/>
                <a:gd name="T39" fmla="*/ 117 h 247"/>
                <a:gd name="T40" fmla="*/ 48 w 53"/>
                <a:gd name="T41" fmla="*/ 129 h 247"/>
                <a:gd name="T42" fmla="*/ 47 w 53"/>
                <a:gd name="T43" fmla="*/ 142 h 247"/>
                <a:gd name="T44" fmla="*/ 46 w 53"/>
                <a:gd name="T45" fmla="*/ 157 h 247"/>
                <a:gd name="T46" fmla="*/ 44 w 53"/>
                <a:gd name="T47" fmla="*/ 172 h 247"/>
                <a:gd name="T48" fmla="*/ 43 w 53"/>
                <a:gd name="T49" fmla="*/ 189 h 247"/>
                <a:gd name="T50" fmla="*/ 42 w 53"/>
                <a:gd name="T51" fmla="*/ 207 h 247"/>
                <a:gd name="T52" fmla="*/ 40 w 53"/>
                <a:gd name="T53" fmla="*/ 226 h 247"/>
                <a:gd name="T54" fmla="*/ 37 w 53"/>
                <a:gd name="T55" fmla="*/ 247 h 247"/>
                <a:gd name="T56" fmla="*/ 0 w 53"/>
                <a:gd name="T57" fmla="*/ 247 h 247"/>
                <a:gd name="T58" fmla="*/ 0 w 53"/>
                <a:gd name="T5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3" h="247">
                  <a:moveTo>
                    <a:pt x="0" y="247"/>
                  </a:moveTo>
                  <a:lnTo>
                    <a:pt x="0" y="13"/>
                  </a:lnTo>
                  <a:lnTo>
                    <a:pt x="11" y="6"/>
                  </a:lnTo>
                  <a:lnTo>
                    <a:pt x="22" y="0"/>
                  </a:lnTo>
                  <a:lnTo>
                    <a:pt x="29" y="11"/>
                  </a:lnTo>
                  <a:lnTo>
                    <a:pt x="35" y="21"/>
                  </a:lnTo>
                  <a:lnTo>
                    <a:pt x="40" y="29"/>
                  </a:lnTo>
                  <a:lnTo>
                    <a:pt x="44" y="38"/>
                  </a:lnTo>
                  <a:lnTo>
                    <a:pt x="48" y="45"/>
                  </a:lnTo>
                  <a:lnTo>
                    <a:pt x="51" y="52"/>
                  </a:lnTo>
                  <a:lnTo>
                    <a:pt x="53" y="57"/>
                  </a:lnTo>
                  <a:lnTo>
                    <a:pt x="53" y="63"/>
                  </a:lnTo>
                  <a:lnTo>
                    <a:pt x="53" y="65"/>
                  </a:lnTo>
                  <a:lnTo>
                    <a:pt x="53" y="70"/>
                  </a:lnTo>
                  <a:lnTo>
                    <a:pt x="53" y="75"/>
                  </a:lnTo>
                  <a:lnTo>
                    <a:pt x="53" y="81"/>
                  </a:lnTo>
                  <a:lnTo>
                    <a:pt x="51" y="89"/>
                  </a:lnTo>
                  <a:lnTo>
                    <a:pt x="51" y="97"/>
                  </a:lnTo>
                  <a:lnTo>
                    <a:pt x="50" y="107"/>
                  </a:lnTo>
                  <a:lnTo>
                    <a:pt x="50" y="117"/>
                  </a:lnTo>
                  <a:lnTo>
                    <a:pt x="48" y="129"/>
                  </a:lnTo>
                  <a:lnTo>
                    <a:pt x="47" y="142"/>
                  </a:lnTo>
                  <a:lnTo>
                    <a:pt x="46" y="157"/>
                  </a:lnTo>
                  <a:lnTo>
                    <a:pt x="44" y="172"/>
                  </a:lnTo>
                  <a:lnTo>
                    <a:pt x="43" y="189"/>
                  </a:lnTo>
                  <a:lnTo>
                    <a:pt x="42" y="207"/>
                  </a:lnTo>
                  <a:lnTo>
                    <a:pt x="40" y="226"/>
                  </a:lnTo>
                  <a:lnTo>
                    <a:pt x="37" y="247"/>
                  </a:lnTo>
                  <a:lnTo>
                    <a:pt x="0" y="247"/>
                  </a:lnTo>
                  <a:lnTo>
                    <a:pt x="0" y="247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67"/>
            <p:cNvSpPr/>
            <p:nvPr/>
          </p:nvSpPr>
          <p:spPr bwMode="auto">
            <a:xfrm>
              <a:off x="4402138" y="1016000"/>
              <a:ext cx="346075" cy="122238"/>
            </a:xfrm>
            <a:custGeom>
              <a:avLst/>
              <a:gdLst>
                <a:gd name="T0" fmla="*/ 414 w 436"/>
                <a:gd name="T1" fmla="*/ 58 h 154"/>
                <a:gd name="T2" fmla="*/ 409 w 436"/>
                <a:gd name="T3" fmla="*/ 59 h 154"/>
                <a:gd name="T4" fmla="*/ 401 w 436"/>
                <a:gd name="T5" fmla="*/ 62 h 154"/>
                <a:gd name="T6" fmla="*/ 390 w 436"/>
                <a:gd name="T7" fmla="*/ 64 h 154"/>
                <a:gd name="T8" fmla="*/ 375 w 436"/>
                <a:gd name="T9" fmla="*/ 68 h 154"/>
                <a:gd name="T10" fmla="*/ 358 w 436"/>
                <a:gd name="T11" fmla="*/ 70 h 154"/>
                <a:gd name="T12" fmla="*/ 339 w 436"/>
                <a:gd name="T13" fmla="*/ 76 h 154"/>
                <a:gd name="T14" fmla="*/ 315 w 436"/>
                <a:gd name="T15" fmla="*/ 80 h 154"/>
                <a:gd name="T16" fmla="*/ 289 w 436"/>
                <a:gd name="T17" fmla="*/ 87 h 154"/>
                <a:gd name="T18" fmla="*/ 260 w 436"/>
                <a:gd name="T19" fmla="*/ 93 h 154"/>
                <a:gd name="T20" fmla="*/ 228 w 436"/>
                <a:gd name="T21" fmla="*/ 101 h 154"/>
                <a:gd name="T22" fmla="*/ 194 w 436"/>
                <a:gd name="T23" fmla="*/ 108 h 154"/>
                <a:gd name="T24" fmla="*/ 156 w 436"/>
                <a:gd name="T25" fmla="*/ 118 h 154"/>
                <a:gd name="T26" fmla="*/ 115 w 436"/>
                <a:gd name="T27" fmla="*/ 127 h 154"/>
                <a:gd name="T28" fmla="*/ 72 w 436"/>
                <a:gd name="T29" fmla="*/ 137 h 154"/>
                <a:gd name="T30" fmla="*/ 25 w 436"/>
                <a:gd name="T31" fmla="*/ 148 h 154"/>
                <a:gd name="T32" fmla="*/ 12 w 436"/>
                <a:gd name="T33" fmla="*/ 87 h 154"/>
                <a:gd name="T34" fmla="*/ 21 w 436"/>
                <a:gd name="T35" fmla="*/ 90 h 154"/>
                <a:gd name="T36" fmla="*/ 30 w 436"/>
                <a:gd name="T37" fmla="*/ 91 h 154"/>
                <a:gd name="T38" fmla="*/ 43 w 436"/>
                <a:gd name="T39" fmla="*/ 91 h 154"/>
                <a:gd name="T40" fmla="*/ 58 w 436"/>
                <a:gd name="T41" fmla="*/ 90 h 154"/>
                <a:gd name="T42" fmla="*/ 75 w 436"/>
                <a:gd name="T43" fmla="*/ 88 h 154"/>
                <a:gd name="T44" fmla="*/ 92 w 436"/>
                <a:gd name="T45" fmla="*/ 84 h 154"/>
                <a:gd name="T46" fmla="*/ 113 w 436"/>
                <a:gd name="T47" fmla="*/ 80 h 154"/>
                <a:gd name="T48" fmla="*/ 135 w 436"/>
                <a:gd name="T49" fmla="*/ 75 h 154"/>
                <a:gd name="T50" fmla="*/ 180 w 436"/>
                <a:gd name="T51" fmla="*/ 64 h 154"/>
                <a:gd name="T52" fmla="*/ 224 w 436"/>
                <a:gd name="T53" fmla="*/ 52 h 154"/>
                <a:gd name="T54" fmla="*/ 268 w 436"/>
                <a:gd name="T55" fmla="*/ 39 h 154"/>
                <a:gd name="T56" fmla="*/ 311 w 436"/>
                <a:gd name="T57" fmla="*/ 25 h 154"/>
                <a:gd name="T58" fmla="*/ 331 w 436"/>
                <a:gd name="T59" fmla="*/ 18 h 154"/>
                <a:gd name="T60" fmla="*/ 347 w 436"/>
                <a:gd name="T61" fmla="*/ 14 h 154"/>
                <a:gd name="T62" fmla="*/ 362 w 436"/>
                <a:gd name="T63" fmla="*/ 10 h 154"/>
                <a:gd name="T64" fmla="*/ 375 w 436"/>
                <a:gd name="T65" fmla="*/ 5 h 154"/>
                <a:gd name="T66" fmla="*/ 386 w 436"/>
                <a:gd name="T67" fmla="*/ 3 h 154"/>
                <a:gd name="T68" fmla="*/ 394 w 436"/>
                <a:gd name="T69" fmla="*/ 1 h 154"/>
                <a:gd name="T70" fmla="*/ 400 w 436"/>
                <a:gd name="T71" fmla="*/ 0 h 154"/>
                <a:gd name="T72" fmla="*/ 404 w 436"/>
                <a:gd name="T73" fmla="*/ 0 h 154"/>
                <a:gd name="T74" fmla="*/ 412 w 436"/>
                <a:gd name="T75" fmla="*/ 4 h 154"/>
                <a:gd name="T76" fmla="*/ 418 w 436"/>
                <a:gd name="T77" fmla="*/ 10 h 154"/>
                <a:gd name="T78" fmla="*/ 425 w 436"/>
                <a:gd name="T79" fmla="*/ 17 h 154"/>
                <a:gd name="T80" fmla="*/ 430 w 436"/>
                <a:gd name="T81" fmla="*/ 25 h 154"/>
                <a:gd name="T82" fmla="*/ 433 w 436"/>
                <a:gd name="T83" fmla="*/ 33 h 154"/>
                <a:gd name="T84" fmla="*/ 436 w 436"/>
                <a:gd name="T85" fmla="*/ 39 h 154"/>
                <a:gd name="T86" fmla="*/ 436 w 436"/>
                <a:gd name="T87" fmla="*/ 44 h 154"/>
                <a:gd name="T88" fmla="*/ 432 w 436"/>
                <a:gd name="T89" fmla="*/ 48 h 154"/>
                <a:gd name="T90" fmla="*/ 427 w 436"/>
                <a:gd name="T91" fmla="*/ 51 h 154"/>
                <a:gd name="T92" fmla="*/ 423 w 436"/>
                <a:gd name="T93" fmla="*/ 55 h 154"/>
                <a:gd name="T94" fmla="*/ 415 w 436"/>
                <a:gd name="T95" fmla="*/ 5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6" h="154">
                  <a:moveTo>
                    <a:pt x="415" y="58"/>
                  </a:moveTo>
                  <a:lnTo>
                    <a:pt x="414" y="58"/>
                  </a:lnTo>
                  <a:lnTo>
                    <a:pt x="412" y="59"/>
                  </a:lnTo>
                  <a:lnTo>
                    <a:pt x="409" y="59"/>
                  </a:lnTo>
                  <a:lnTo>
                    <a:pt x="405" y="61"/>
                  </a:lnTo>
                  <a:lnTo>
                    <a:pt x="401" y="62"/>
                  </a:lnTo>
                  <a:lnTo>
                    <a:pt x="396" y="62"/>
                  </a:lnTo>
                  <a:lnTo>
                    <a:pt x="390" y="64"/>
                  </a:lnTo>
                  <a:lnTo>
                    <a:pt x="383" y="65"/>
                  </a:lnTo>
                  <a:lnTo>
                    <a:pt x="375" y="68"/>
                  </a:lnTo>
                  <a:lnTo>
                    <a:pt x="368" y="69"/>
                  </a:lnTo>
                  <a:lnTo>
                    <a:pt x="358" y="70"/>
                  </a:lnTo>
                  <a:lnTo>
                    <a:pt x="349" y="73"/>
                  </a:lnTo>
                  <a:lnTo>
                    <a:pt x="339" y="76"/>
                  </a:lnTo>
                  <a:lnTo>
                    <a:pt x="328" y="77"/>
                  </a:lnTo>
                  <a:lnTo>
                    <a:pt x="315" y="80"/>
                  </a:lnTo>
                  <a:lnTo>
                    <a:pt x="303" y="83"/>
                  </a:lnTo>
                  <a:lnTo>
                    <a:pt x="289" y="87"/>
                  </a:lnTo>
                  <a:lnTo>
                    <a:pt x="275" y="90"/>
                  </a:lnTo>
                  <a:lnTo>
                    <a:pt x="260" y="93"/>
                  </a:lnTo>
                  <a:lnTo>
                    <a:pt x="245" y="97"/>
                  </a:lnTo>
                  <a:lnTo>
                    <a:pt x="228" y="101"/>
                  </a:lnTo>
                  <a:lnTo>
                    <a:pt x="212" y="104"/>
                  </a:lnTo>
                  <a:lnTo>
                    <a:pt x="194" y="108"/>
                  </a:lnTo>
                  <a:lnTo>
                    <a:pt x="176" y="112"/>
                  </a:lnTo>
                  <a:lnTo>
                    <a:pt x="156" y="118"/>
                  </a:lnTo>
                  <a:lnTo>
                    <a:pt x="135" y="122"/>
                  </a:lnTo>
                  <a:lnTo>
                    <a:pt x="115" y="127"/>
                  </a:lnTo>
                  <a:lnTo>
                    <a:pt x="94" y="131"/>
                  </a:lnTo>
                  <a:lnTo>
                    <a:pt x="72" y="137"/>
                  </a:lnTo>
                  <a:lnTo>
                    <a:pt x="48" y="142"/>
                  </a:lnTo>
                  <a:lnTo>
                    <a:pt x="25" y="148"/>
                  </a:lnTo>
                  <a:lnTo>
                    <a:pt x="0" y="154"/>
                  </a:lnTo>
                  <a:lnTo>
                    <a:pt x="12" y="87"/>
                  </a:lnTo>
                  <a:lnTo>
                    <a:pt x="15" y="88"/>
                  </a:lnTo>
                  <a:lnTo>
                    <a:pt x="21" y="90"/>
                  </a:lnTo>
                  <a:lnTo>
                    <a:pt x="25" y="91"/>
                  </a:lnTo>
                  <a:lnTo>
                    <a:pt x="30" y="91"/>
                  </a:lnTo>
                  <a:lnTo>
                    <a:pt x="36" y="91"/>
                  </a:lnTo>
                  <a:lnTo>
                    <a:pt x="43" y="91"/>
                  </a:lnTo>
                  <a:lnTo>
                    <a:pt x="50" y="91"/>
                  </a:lnTo>
                  <a:lnTo>
                    <a:pt x="58" y="90"/>
                  </a:lnTo>
                  <a:lnTo>
                    <a:pt x="65" y="90"/>
                  </a:lnTo>
                  <a:lnTo>
                    <a:pt x="75" y="88"/>
                  </a:lnTo>
                  <a:lnTo>
                    <a:pt x="83" y="87"/>
                  </a:lnTo>
                  <a:lnTo>
                    <a:pt x="92" y="84"/>
                  </a:lnTo>
                  <a:lnTo>
                    <a:pt x="102" y="83"/>
                  </a:lnTo>
                  <a:lnTo>
                    <a:pt x="113" y="80"/>
                  </a:lnTo>
                  <a:lnTo>
                    <a:pt x="123" y="77"/>
                  </a:lnTo>
                  <a:lnTo>
                    <a:pt x="135" y="75"/>
                  </a:lnTo>
                  <a:lnTo>
                    <a:pt x="158" y="69"/>
                  </a:lnTo>
                  <a:lnTo>
                    <a:pt x="180" y="64"/>
                  </a:lnTo>
                  <a:lnTo>
                    <a:pt x="202" y="58"/>
                  </a:lnTo>
                  <a:lnTo>
                    <a:pt x="224" y="52"/>
                  </a:lnTo>
                  <a:lnTo>
                    <a:pt x="246" y="46"/>
                  </a:lnTo>
                  <a:lnTo>
                    <a:pt x="268" y="39"/>
                  </a:lnTo>
                  <a:lnTo>
                    <a:pt x="290" y="32"/>
                  </a:lnTo>
                  <a:lnTo>
                    <a:pt x="311" y="25"/>
                  </a:lnTo>
                  <a:lnTo>
                    <a:pt x="321" y="21"/>
                  </a:lnTo>
                  <a:lnTo>
                    <a:pt x="331" y="18"/>
                  </a:lnTo>
                  <a:lnTo>
                    <a:pt x="339" y="15"/>
                  </a:lnTo>
                  <a:lnTo>
                    <a:pt x="347" y="14"/>
                  </a:lnTo>
                  <a:lnTo>
                    <a:pt x="355" y="11"/>
                  </a:lnTo>
                  <a:lnTo>
                    <a:pt x="362" y="10"/>
                  </a:lnTo>
                  <a:lnTo>
                    <a:pt x="369" y="7"/>
                  </a:lnTo>
                  <a:lnTo>
                    <a:pt x="375" y="5"/>
                  </a:lnTo>
                  <a:lnTo>
                    <a:pt x="380" y="4"/>
                  </a:lnTo>
                  <a:lnTo>
                    <a:pt x="386" y="3"/>
                  </a:lnTo>
                  <a:lnTo>
                    <a:pt x="390" y="1"/>
                  </a:lnTo>
                  <a:lnTo>
                    <a:pt x="394" y="1"/>
                  </a:lnTo>
                  <a:lnTo>
                    <a:pt x="397" y="0"/>
                  </a:lnTo>
                  <a:lnTo>
                    <a:pt x="400" y="0"/>
                  </a:lnTo>
                  <a:lnTo>
                    <a:pt x="403" y="0"/>
                  </a:lnTo>
                  <a:lnTo>
                    <a:pt x="404" y="0"/>
                  </a:lnTo>
                  <a:lnTo>
                    <a:pt x="409" y="3"/>
                  </a:lnTo>
                  <a:lnTo>
                    <a:pt x="412" y="4"/>
                  </a:lnTo>
                  <a:lnTo>
                    <a:pt x="415" y="7"/>
                  </a:lnTo>
                  <a:lnTo>
                    <a:pt x="418" y="10"/>
                  </a:lnTo>
                  <a:lnTo>
                    <a:pt x="420" y="12"/>
                  </a:lnTo>
                  <a:lnTo>
                    <a:pt x="425" y="17"/>
                  </a:lnTo>
                  <a:lnTo>
                    <a:pt x="427" y="21"/>
                  </a:lnTo>
                  <a:lnTo>
                    <a:pt x="430" y="25"/>
                  </a:lnTo>
                  <a:lnTo>
                    <a:pt x="432" y="29"/>
                  </a:lnTo>
                  <a:lnTo>
                    <a:pt x="433" y="33"/>
                  </a:lnTo>
                  <a:lnTo>
                    <a:pt x="434" y="36"/>
                  </a:lnTo>
                  <a:lnTo>
                    <a:pt x="436" y="39"/>
                  </a:lnTo>
                  <a:lnTo>
                    <a:pt x="436" y="41"/>
                  </a:lnTo>
                  <a:lnTo>
                    <a:pt x="436" y="44"/>
                  </a:lnTo>
                  <a:lnTo>
                    <a:pt x="434" y="46"/>
                  </a:lnTo>
                  <a:lnTo>
                    <a:pt x="432" y="48"/>
                  </a:lnTo>
                  <a:lnTo>
                    <a:pt x="430" y="50"/>
                  </a:lnTo>
                  <a:lnTo>
                    <a:pt x="427" y="51"/>
                  </a:lnTo>
                  <a:lnTo>
                    <a:pt x="426" y="52"/>
                  </a:lnTo>
                  <a:lnTo>
                    <a:pt x="423" y="55"/>
                  </a:lnTo>
                  <a:lnTo>
                    <a:pt x="419" y="57"/>
                  </a:lnTo>
                  <a:lnTo>
                    <a:pt x="415" y="58"/>
                  </a:lnTo>
                  <a:lnTo>
                    <a:pt x="415" y="58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0" name="Freeform 66"/>
          <p:cNvSpPr/>
          <p:nvPr/>
        </p:nvSpPr>
        <p:spPr bwMode="auto">
          <a:xfrm>
            <a:off x="1782383" y="2156417"/>
            <a:ext cx="110840" cy="524358"/>
          </a:xfrm>
          <a:custGeom>
            <a:avLst/>
            <a:gdLst>
              <a:gd name="T0" fmla="*/ 0 w 53"/>
              <a:gd name="T1" fmla="*/ 247 h 247"/>
              <a:gd name="T2" fmla="*/ 0 w 53"/>
              <a:gd name="T3" fmla="*/ 13 h 247"/>
              <a:gd name="T4" fmla="*/ 11 w 53"/>
              <a:gd name="T5" fmla="*/ 6 h 247"/>
              <a:gd name="T6" fmla="*/ 22 w 53"/>
              <a:gd name="T7" fmla="*/ 0 h 247"/>
              <a:gd name="T8" fmla="*/ 29 w 53"/>
              <a:gd name="T9" fmla="*/ 11 h 247"/>
              <a:gd name="T10" fmla="*/ 35 w 53"/>
              <a:gd name="T11" fmla="*/ 21 h 247"/>
              <a:gd name="T12" fmla="*/ 40 w 53"/>
              <a:gd name="T13" fmla="*/ 29 h 247"/>
              <a:gd name="T14" fmla="*/ 44 w 53"/>
              <a:gd name="T15" fmla="*/ 38 h 247"/>
              <a:gd name="T16" fmla="*/ 48 w 53"/>
              <a:gd name="T17" fmla="*/ 45 h 247"/>
              <a:gd name="T18" fmla="*/ 51 w 53"/>
              <a:gd name="T19" fmla="*/ 52 h 247"/>
              <a:gd name="T20" fmla="*/ 53 w 53"/>
              <a:gd name="T21" fmla="*/ 57 h 247"/>
              <a:gd name="T22" fmla="*/ 53 w 53"/>
              <a:gd name="T23" fmla="*/ 63 h 247"/>
              <a:gd name="T24" fmla="*/ 53 w 53"/>
              <a:gd name="T25" fmla="*/ 65 h 247"/>
              <a:gd name="T26" fmla="*/ 53 w 53"/>
              <a:gd name="T27" fmla="*/ 70 h 247"/>
              <a:gd name="T28" fmla="*/ 53 w 53"/>
              <a:gd name="T29" fmla="*/ 75 h 247"/>
              <a:gd name="T30" fmla="*/ 53 w 53"/>
              <a:gd name="T31" fmla="*/ 81 h 247"/>
              <a:gd name="T32" fmla="*/ 51 w 53"/>
              <a:gd name="T33" fmla="*/ 89 h 247"/>
              <a:gd name="T34" fmla="*/ 51 w 53"/>
              <a:gd name="T35" fmla="*/ 97 h 247"/>
              <a:gd name="T36" fmla="*/ 50 w 53"/>
              <a:gd name="T37" fmla="*/ 107 h 247"/>
              <a:gd name="T38" fmla="*/ 50 w 53"/>
              <a:gd name="T39" fmla="*/ 117 h 247"/>
              <a:gd name="T40" fmla="*/ 48 w 53"/>
              <a:gd name="T41" fmla="*/ 129 h 247"/>
              <a:gd name="T42" fmla="*/ 47 w 53"/>
              <a:gd name="T43" fmla="*/ 142 h 247"/>
              <a:gd name="T44" fmla="*/ 46 w 53"/>
              <a:gd name="T45" fmla="*/ 157 h 247"/>
              <a:gd name="T46" fmla="*/ 44 w 53"/>
              <a:gd name="T47" fmla="*/ 172 h 247"/>
              <a:gd name="T48" fmla="*/ 43 w 53"/>
              <a:gd name="T49" fmla="*/ 189 h 247"/>
              <a:gd name="T50" fmla="*/ 42 w 53"/>
              <a:gd name="T51" fmla="*/ 207 h 247"/>
              <a:gd name="T52" fmla="*/ 40 w 53"/>
              <a:gd name="T53" fmla="*/ 226 h 247"/>
              <a:gd name="T54" fmla="*/ 37 w 53"/>
              <a:gd name="T55" fmla="*/ 247 h 247"/>
              <a:gd name="T56" fmla="*/ 0 w 53"/>
              <a:gd name="T57" fmla="*/ 247 h 247"/>
              <a:gd name="T58" fmla="*/ 0 w 53"/>
              <a:gd name="T59" fmla="*/ 247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3" h="247">
                <a:moveTo>
                  <a:pt x="0" y="247"/>
                </a:moveTo>
                <a:lnTo>
                  <a:pt x="0" y="13"/>
                </a:lnTo>
                <a:lnTo>
                  <a:pt x="11" y="6"/>
                </a:lnTo>
                <a:lnTo>
                  <a:pt x="22" y="0"/>
                </a:lnTo>
                <a:lnTo>
                  <a:pt x="29" y="11"/>
                </a:lnTo>
                <a:lnTo>
                  <a:pt x="35" y="21"/>
                </a:lnTo>
                <a:lnTo>
                  <a:pt x="40" y="29"/>
                </a:lnTo>
                <a:lnTo>
                  <a:pt x="44" y="38"/>
                </a:lnTo>
                <a:lnTo>
                  <a:pt x="48" y="45"/>
                </a:lnTo>
                <a:lnTo>
                  <a:pt x="51" y="52"/>
                </a:lnTo>
                <a:lnTo>
                  <a:pt x="53" y="57"/>
                </a:lnTo>
                <a:lnTo>
                  <a:pt x="53" y="63"/>
                </a:lnTo>
                <a:lnTo>
                  <a:pt x="53" y="65"/>
                </a:lnTo>
                <a:lnTo>
                  <a:pt x="53" y="70"/>
                </a:lnTo>
                <a:lnTo>
                  <a:pt x="53" y="75"/>
                </a:lnTo>
                <a:lnTo>
                  <a:pt x="53" y="81"/>
                </a:lnTo>
                <a:lnTo>
                  <a:pt x="51" y="89"/>
                </a:lnTo>
                <a:lnTo>
                  <a:pt x="51" y="97"/>
                </a:lnTo>
                <a:lnTo>
                  <a:pt x="50" y="107"/>
                </a:lnTo>
                <a:lnTo>
                  <a:pt x="50" y="117"/>
                </a:lnTo>
                <a:lnTo>
                  <a:pt x="48" y="129"/>
                </a:lnTo>
                <a:lnTo>
                  <a:pt x="47" y="142"/>
                </a:lnTo>
                <a:lnTo>
                  <a:pt x="46" y="157"/>
                </a:lnTo>
                <a:lnTo>
                  <a:pt x="44" y="172"/>
                </a:lnTo>
                <a:lnTo>
                  <a:pt x="43" y="189"/>
                </a:lnTo>
                <a:lnTo>
                  <a:pt x="42" y="207"/>
                </a:lnTo>
                <a:lnTo>
                  <a:pt x="40" y="226"/>
                </a:lnTo>
                <a:lnTo>
                  <a:pt x="37" y="247"/>
                </a:lnTo>
                <a:lnTo>
                  <a:pt x="0" y="247"/>
                </a:lnTo>
                <a:lnTo>
                  <a:pt x="0" y="247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67"/>
          <p:cNvSpPr/>
          <p:nvPr/>
        </p:nvSpPr>
        <p:spPr bwMode="auto">
          <a:xfrm>
            <a:off x="1420025" y="2514514"/>
            <a:ext cx="929347" cy="328257"/>
          </a:xfrm>
          <a:custGeom>
            <a:avLst/>
            <a:gdLst>
              <a:gd name="T0" fmla="*/ 414 w 436"/>
              <a:gd name="T1" fmla="*/ 58 h 154"/>
              <a:gd name="T2" fmla="*/ 409 w 436"/>
              <a:gd name="T3" fmla="*/ 59 h 154"/>
              <a:gd name="T4" fmla="*/ 401 w 436"/>
              <a:gd name="T5" fmla="*/ 62 h 154"/>
              <a:gd name="T6" fmla="*/ 390 w 436"/>
              <a:gd name="T7" fmla="*/ 64 h 154"/>
              <a:gd name="T8" fmla="*/ 375 w 436"/>
              <a:gd name="T9" fmla="*/ 68 h 154"/>
              <a:gd name="T10" fmla="*/ 358 w 436"/>
              <a:gd name="T11" fmla="*/ 70 h 154"/>
              <a:gd name="T12" fmla="*/ 339 w 436"/>
              <a:gd name="T13" fmla="*/ 76 h 154"/>
              <a:gd name="T14" fmla="*/ 315 w 436"/>
              <a:gd name="T15" fmla="*/ 80 h 154"/>
              <a:gd name="T16" fmla="*/ 289 w 436"/>
              <a:gd name="T17" fmla="*/ 87 h 154"/>
              <a:gd name="T18" fmla="*/ 260 w 436"/>
              <a:gd name="T19" fmla="*/ 93 h 154"/>
              <a:gd name="T20" fmla="*/ 228 w 436"/>
              <a:gd name="T21" fmla="*/ 101 h 154"/>
              <a:gd name="T22" fmla="*/ 194 w 436"/>
              <a:gd name="T23" fmla="*/ 108 h 154"/>
              <a:gd name="T24" fmla="*/ 156 w 436"/>
              <a:gd name="T25" fmla="*/ 118 h 154"/>
              <a:gd name="T26" fmla="*/ 115 w 436"/>
              <a:gd name="T27" fmla="*/ 127 h 154"/>
              <a:gd name="T28" fmla="*/ 72 w 436"/>
              <a:gd name="T29" fmla="*/ 137 h 154"/>
              <a:gd name="T30" fmla="*/ 25 w 436"/>
              <a:gd name="T31" fmla="*/ 148 h 154"/>
              <a:gd name="T32" fmla="*/ 12 w 436"/>
              <a:gd name="T33" fmla="*/ 87 h 154"/>
              <a:gd name="T34" fmla="*/ 21 w 436"/>
              <a:gd name="T35" fmla="*/ 90 h 154"/>
              <a:gd name="T36" fmla="*/ 30 w 436"/>
              <a:gd name="T37" fmla="*/ 91 h 154"/>
              <a:gd name="T38" fmla="*/ 43 w 436"/>
              <a:gd name="T39" fmla="*/ 91 h 154"/>
              <a:gd name="T40" fmla="*/ 58 w 436"/>
              <a:gd name="T41" fmla="*/ 90 h 154"/>
              <a:gd name="T42" fmla="*/ 75 w 436"/>
              <a:gd name="T43" fmla="*/ 88 h 154"/>
              <a:gd name="T44" fmla="*/ 92 w 436"/>
              <a:gd name="T45" fmla="*/ 84 h 154"/>
              <a:gd name="T46" fmla="*/ 113 w 436"/>
              <a:gd name="T47" fmla="*/ 80 h 154"/>
              <a:gd name="T48" fmla="*/ 135 w 436"/>
              <a:gd name="T49" fmla="*/ 75 h 154"/>
              <a:gd name="T50" fmla="*/ 180 w 436"/>
              <a:gd name="T51" fmla="*/ 64 h 154"/>
              <a:gd name="T52" fmla="*/ 224 w 436"/>
              <a:gd name="T53" fmla="*/ 52 h 154"/>
              <a:gd name="T54" fmla="*/ 268 w 436"/>
              <a:gd name="T55" fmla="*/ 39 h 154"/>
              <a:gd name="T56" fmla="*/ 311 w 436"/>
              <a:gd name="T57" fmla="*/ 25 h 154"/>
              <a:gd name="T58" fmla="*/ 331 w 436"/>
              <a:gd name="T59" fmla="*/ 18 h 154"/>
              <a:gd name="T60" fmla="*/ 347 w 436"/>
              <a:gd name="T61" fmla="*/ 14 h 154"/>
              <a:gd name="T62" fmla="*/ 362 w 436"/>
              <a:gd name="T63" fmla="*/ 10 h 154"/>
              <a:gd name="T64" fmla="*/ 375 w 436"/>
              <a:gd name="T65" fmla="*/ 5 h 154"/>
              <a:gd name="T66" fmla="*/ 386 w 436"/>
              <a:gd name="T67" fmla="*/ 3 h 154"/>
              <a:gd name="T68" fmla="*/ 394 w 436"/>
              <a:gd name="T69" fmla="*/ 1 h 154"/>
              <a:gd name="T70" fmla="*/ 400 w 436"/>
              <a:gd name="T71" fmla="*/ 0 h 154"/>
              <a:gd name="T72" fmla="*/ 404 w 436"/>
              <a:gd name="T73" fmla="*/ 0 h 154"/>
              <a:gd name="T74" fmla="*/ 412 w 436"/>
              <a:gd name="T75" fmla="*/ 4 h 154"/>
              <a:gd name="T76" fmla="*/ 418 w 436"/>
              <a:gd name="T77" fmla="*/ 10 h 154"/>
              <a:gd name="T78" fmla="*/ 425 w 436"/>
              <a:gd name="T79" fmla="*/ 17 h 154"/>
              <a:gd name="T80" fmla="*/ 430 w 436"/>
              <a:gd name="T81" fmla="*/ 25 h 154"/>
              <a:gd name="T82" fmla="*/ 433 w 436"/>
              <a:gd name="T83" fmla="*/ 33 h 154"/>
              <a:gd name="T84" fmla="*/ 436 w 436"/>
              <a:gd name="T85" fmla="*/ 39 h 154"/>
              <a:gd name="T86" fmla="*/ 436 w 436"/>
              <a:gd name="T87" fmla="*/ 44 h 154"/>
              <a:gd name="T88" fmla="*/ 432 w 436"/>
              <a:gd name="T89" fmla="*/ 48 h 154"/>
              <a:gd name="T90" fmla="*/ 427 w 436"/>
              <a:gd name="T91" fmla="*/ 51 h 154"/>
              <a:gd name="T92" fmla="*/ 423 w 436"/>
              <a:gd name="T93" fmla="*/ 55 h 154"/>
              <a:gd name="T94" fmla="*/ 415 w 436"/>
              <a:gd name="T95" fmla="*/ 58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36" h="154">
                <a:moveTo>
                  <a:pt x="415" y="58"/>
                </a:moveTo>
                <a:lnTo>
                  <a:pt x="414" y="58"/>
                </a:lnTo>
                <a:lnTo>
                  <a:pt x="412" y="59"/>
                </a:lnTo>
                <a:lnTo>
                  <a:pt x="409" y="59"/>
                </a:lnTo>
                <a:lnTo>
                  <a:pt x="405" y="61"/>
                </a:lnTo>
                <a:lnTo>
                  <a:pt x="401" y="62"/>
                </a:lnTo>
                <a:lnTo>
                  <a:pt x="396" y="62"/>
                </a:lnTo>
                <a:lnTo>
                  <a:pt x="390" y="64"/>
                </a:lnTo>
                <a:lnTo>
                  <a:pt x="383" y="65"/>
                </a:lnTo>
                <a:lnTo>
                  <a:pt x="375" y="68"/>
                </a:lnTo>
                <a:lnTo>
                  <a:pt x="368" y="69"/>
                </a:lnTo>
                <a:lnTo>
                  <a:pt x="358" y="70"/>
                </a:lnTo>
                <a:lnTo>
                  <a:pt x="349" y="73"/>
                </a:lnTo>
                <a:lnTo>
                  <a:pt x="339" y="76"/>
                </a:lnTo>
                <a:lnTo>
                  <a:pt x="328" y="77"/>
                </a:lnTo>
                <a:lnTo>
                  <a:pt x="315" y="80"/>
                </a:lnTo>
                <a:lnTo>
                  <a:pt x="303" y="83"/>
                </a:lnTo>
                <a:lnTo>
                  <a:pt x="289" y="87"/>
                </a:lnTo>
                <a:lnTo>
                  <a:pt x="275" y="90"/>
                </a:lnTo>
                <a:lnTo>
                  <a:pt x="260" y="93"/>
                </a:lnTo>
                <a:lnTo>
                  <a:pt x="245" y="97"/>
                </a:lnTo>
                <a:lnTo>
                  <a:pt x="228" y="101"/>
                </a:lnTo>
                <a:lnTo>
                  <a:pt x="212" y="104"/>
                </a:lnTo>
                <a:lnTo>
                  <a:pt x="194" y="108"/>
                </a:lnTo>
                <a:lnTo>
                  <a:pt x="176" y="112"/>
                </a:lnTo>
                <a:lnTo>
                  <a:pt x="156" y="118"/>
                </a:lnTo>
                <a:lnTo>
                  <a:pt x="135" y="122"/>
                </a:lnTo>
                <a:lnTo>
                  <a:pt x="115" y="127"/>
                </a:lnTo>
                <a:lnTo>
                  <a:pt x="94" y="131"/>
                </a:lnTo>
                <a:lnTo>
                  <a:pt x="72" y="137"/>
                </a:lnTo>
                <a:lnTo>
                  <a:pt x="48" y="142"/>
                </a:lnTo>
                <a:lnTo>
                  <a:pt x="25" y="148"/>
                </a:lnTo>
                <a:lnTo>
                  <a:pt x="0" y="154"/>
                </a:lnTo>
                <a:lnTo>
                  <a:pt x="12" y="87"/>
                </a:lnTo>
                <a:lnTo>
                  <a:pt x="15" y="88"/>
                </a:lnTo>
                <a:lnTo>
                  <a:pt x="21" y="90"/>
                </a:lnTo>
                <a:lnTo>
                  <a:pt x="25" y="91"/>
                </a:lnTo>
                <a:lnTo>
                  <a:pt x="30" y="91"/>
                </a:lnTo>
                <a:lnTo>
                  <a:pt x="36" y="91"/>
                </a:lnTo>
                <a:lnTo>
                  <a:pt x="43" y="91"/>
                </a:lnTo>
                <a:lnTo>
                  <a:pt x="50" y="91"/>
                </a:lnTo>
                <a:lnTo>
                  <a:pt x="58" y="90"/>
                </a:lnTo>
                <a:lnTo>
                  <a:pt x="65" y="90"/>
                </a:lnTo>
                <a:lnTo>
                  <a:pt x="75" y="88"/>
                </a:lnTo>
                <a:lnTo>
                  <a:pt x="83" y="87"/>
                </a:lnTo>
                <a:lnTo>
                  <a:pt x="92" y="84"/>
                </a:lnTo>
                <a:lnTo>
                  <a:pt x="102" y="83"/>
                </a:lnTo>
                <a:lnTo>
                  <a:pt x="113" y="80"/>
                </a:lnTo>
                <a:lnTo>
                  <a:pt x="123" y="77"/>
                </a:lnTo>
                <a:lnTo>
                  <a:pt x="135" y="75"/>
                </a:lnTo>
                <a:lnTo>
                  <a:pt x="158" y="69"/>
                </a:lnTo>
                <a:lnTo>
                  <a:pt x="180" y="64"/>
                </a:lnTo>
                <a:lnTo>
                  <a:pt x="202" y="58"/>
                </a:lnTo>
                <a:lnTo>
                  <a:pt x="224" y="52"/>
                </a:lnTo>
                <a:lnTo>
                  <a:pt x="246" y="46"/>
                </a:lnTo>
                <a:lnTo>
                  <a:pt x="268" y="39"/>
                </a:lnTo>
                <a:lnTo>
                  <a:pt x="290" y="32"/>
                </a:lnTo>
                <a:lnTo>
                  <a:pt x="311" y="25"/>
                </a:lnTo>
                <a:lnTo>
                  <a:pt x="321" y="21"/>
                </a:lnTo>
                <a:lnTo>
                  <a:pt x="331" y="18"/>
                </a:lnTo>
                <a:lnTo>
                  <a:pt x="339" y="15"/>
                </a:lnTo>
                <a:lnTo>
                  <a:pt x="347" y="14"/>
                </a:lnTo>
                <a:lnTo>
                  <a:pt x="355" y="11"/>
                </a:lnTo>
                <a:lnTo>
                  <a:pt x="362" y="10"/>
                </a:lnTo>
                <a:lnTo>
                  <a:pt x="369" y="7"/>
                </a:lnTo>
                <a:lnTo>
                  <a:pt x="375" y="5"/>
                </a:lnTo>
                <a:lnTo>
                  <a:pt x="380" y="4"/>
                </a:lnTo>
                <a:lnTo>
                  <a:pt x="386" y="3"/>
                </a:lnTo>
                <a:lnTo>
                  <a:pt x="390" y="1"/>
                </a:lnTo>
                <a:lnTo>
                  <a:pt x="394" y="1"/>
                </a:lnTo>
                <a:lnTo>
                  <a:pt x="397" y="0"/>
                </a:lnTo>
                <a:lnTo>
                  <a:pt x="400" y="0"/>
                </a:lnTo>
                <a:lnTo>
                  <a:pt x="403" y="0"/>
                </a:lnTo>
                <a:lnTo>
                  <a:pt x="404" y="0"/>
                </a:lnTo>
                <a:lnTo>
                  <a:pt x="409" y="3"/>
                </a:lnTo>
                <a:lnTo>
                  <a:pt x="412" y="4"/>
                </a:lnTo>
                <a:lnTo>
                  <a:pt x="415" y="7"/>
                </a:lnTo>
                <a:lnTo>
                  <a:pt x="418" y="10"/>
                </a:lnTo>
                <a:lnTo>
                  <a:pt x="420" y="12"/>
                </a:lnTo>
                <a:lnTo>
                  <a:pt x="425" y="17"/>
                </a:lnTo>
                <a:lnTo>
                  <a:pt x="427" y="21"/>
                </a:lnTo>
                <a:lnTo>
                  <a:pt x="430" y="25"/>
                </a:lnTo>
                <a:lnTo>
                  <a:pt x="432" y="29"/>
                </a:lnTo>
                <a:lnTo>
                  <a:pt x="433" y="33"/>
                </a:lnTo>
                <a:lnTo>
                  <a:pt x="434" y="36"/>
                </a:lnTo>
                <a:lnTo>
                  <a:pt x="436" y="39"/>
                </a:lnTo>
                <a:lnTo>
                  <a:pt x="436" y="41"/>
                </a:lnTo>
                <a:lnTo>
                  <a:pt x="436" y="44"/>
                </a:lnTo>
                <a:lnTo>
                  <a:pt x="434" y="46"/>
                </a:lnTo>
                <a:lnTo>
                  <a:pt x="432" y="48"/>
                </a:lnTo>
                <a:lnTo>
                  <a:pt x="430" y="50"/>
                </a:lnTo>
                <a:lnTo>
                  <a:pt x="427" y="51"/>
                </a:lnTo>
                <a:lnTo>
                  <a:pt x="426" y="52"/>
                </a:lnTo>
                <a:lnTo>
                  <a:pt x="423" y="55"/>
                </a:lnTo>
                <a:lnTo>
                  <a:pt x="419" y="57"/>
                </a:lnTo>
                <a:lnTo>
                  <a:pt x="415" y="58"/>
                </a:lnTo>
                <a:lnTo>
                  <a:pt x="415" y="58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789108" y="4122827"/>
            <a:ext cx="3350844" cy="813103"/>
            <a:chOff x="3011692" y="4140151"/>
            <a:chExt cx="1867099" cy="453063"/>
          </a:xfrm>
        </p:grpSpPr>
        <p:grpSp>
          <p:nvGrpSpPr>
            <p:cNvPr id="63" name="组合 62"/>
            <p:cNvGrpSpPr/>
            <p:nvPr/>
          </p:nvGrpSpPr>
          <p:grpSpPr>
            <a:xfrm>
              <a:off x="4427984" y="4140151"/>
              <a:ext cx="450807" cy="453063"/>
              <a:chOff x="2608589" y="3528227"/>
              <a:chExt cx="450807" cy="453063"/>
            </a:xfrm>
          </p:grpSpPr>
          <p:pic>
            <p:nvPicPr>
              <p:cNvPr id="78" name="图片 7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08589" y="3528227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80" name="组合 79"/>
              <p:cNvGrpSpPr/>
              <p:nvPr/>
            </p:nvGrpSpPr>
            <p:grpSpPr>
              <a:xfrm>
                <a:off x="2701598" y="3623047"/>
                <a:ext cx="264788" cy="263423"/>
                <a:chOff x="4360863" y="817563"/>
                <a:chExt cx="615950" cy="612775"/>
              </a:xfrm>
              <a:solidFill>
                <a:srgbClr val="FF0000"/>
              </a:solidFill>
            </p:grpSpPr>
            <p:sp>
              <p:nvSpPr>
                <p:cNvPr id="81" name="Freeform 64"/>
                <p:cNvSpPr/>
                <p:nvPr/>
              </p:nvSpPr>
              <p:spPr bwMode="auto">
                <a:xfrm>
                  <a:off x="4360863" y="898525"/>
                  <a:ext cx="615950" cy="531813"/>
                </a:xfrm>
                <a:custGeom>
                  <a:avLst/>
                  <a:gdLst>
                    <a:gd name="T0" fmla="*/ 58 w 777"/>
                    <a:gd name="T1" fmla="*/ 534 h 670"/>
                    <a:gd name="T2" fmla="*/ 36 w 777"/>
                    <a:gd name="T3" fmla="*/ 469 h 670"/>
                    <a:gd name="T4" fmla="*/ 28 w 777"/>
                    <a:gd name="T5" fmla="*/ 421 h 670"/>
                    <a:gd name="T6" fmla="*/ 25 w 777"/>
                    <a:gd name="T7" fmla="*/ 357 h 670"/>
                    <a:gd name="T8" fmla="*/ 26 w 777"/>
                    <a:gd name="T9" fmla="*/ 281 h 670"/>
                    <a:gd name="T10" fmla="*/ 29 w 777"/>
                    <a:gd name="T11" fmla="*/ 206 h 670"/>
                    <a:gd name="T12" fmla="*/ 29 w 777"/>
                    <a:gd name="T13" fmla="*/ 148 h 670"/>
                    <a:gd name="T14" fmla="*/ 31 w 777"/>
                    <a:gd name="T15" fmla="*/ 108 h 670"/>
                    <a:gd name="T16" fmla="*/ 25 w 777"/>
                    <a:gd name="T17" fmla="*/ 61 h 670"/>
                    <a:gd name="T18" fmla="*/ 7 w 777"/>
                    <a:gd name="T19" fmla="*/ 26 h 670"/>
                    <a:gd name="T20" fmla="*/ 2 w 777"/>
                    <a:gd name="T21" fmla="*/ 5 h 670"/>
                    <a:gd name="T22" fmla="*/ 11 w 777"/>
                    <a:gd name="T23" fmla="*/ 0 h 670"/>
                    <a:gd name="T24" fmla="*/ 28 w 777"/>
                    <a:gd name="T25" fmla="*/ 0 h 670"/>
                    <a:gd name="T26" fmla="*/ 58 w 777"/>
                    <a:gd name="T27" fmla="*/ 5 h 670"/>
                    <a:gd name="T28" fmla="*/ 90 w 777"/>
                    <a:gd name="T29" fmla="*/ 36 h 670"/>
                    <a:gd name="T30" fmla="*/ 82 w 777"/>
                    <a:gd name="T31" fmla="*/ 137 h 670"/>
                    <a:gd name="T32" fmla="*/ 78 w 777"/>
                    <a:gd name="T33" fmla="*/ 218 h 670"/>
                    <a:gd name="T34" fmla="*/ 76 w 777"/>
                    <a:gd name="T35" fmla="*/ 285 h 670"/>
                    <a:gd name="T36" fmla="*/ 75 w 777"/>
                    <a:gd name="T37" fmla="*/ 360 h 670"/>
                    <a:gd name="T38" fmla="*/ 78 w 777"/>
                    <a:gd name="T39" fmla="*/ 401 h 670"/>
                    <a:gd name="T40" fmla="*/ 82 w 777"/>
                    <a:gd name="T41" fmla="*/ 439 h 670"/>
                    <a:gd name="T42" fmla="*/ 101 w 777"/>
                    <a:gd name="T43" fmla="*/ 493 h 670"/>
                    <a:gd name="T44" fmla="*/ 128 w 777"/>
                    <a:gd name="T45" fmla="*/ 530 h 670"/>
                    <a:gd name="T46" fmla="*/ 157 w 777"/>
                    <a:gd name="T47" fmla="*/ 549 h 670"/>
                    <a:gd name="T48" fmla="*/ 223 w 777"/>
                    <a:gd name="T49" fmla="*/ 569 h 670"/>
                    <a:gd name="T50" fmla="*/ 314 w 777"/>
                    <a:gd name="T51" fmla="*/ 580 h 670"/>
                    <a:gd name="T52" fmla="*/ 397 w 777"/>
                    <a:gd name="T53" fmla="*/ 581 h 670"/>
                    <a:gd name="T54" fmla="*/ 487 w 777"/>
                    <a:gd name="T55" fmla="*/ 580 h 670"/>
                    <a:gd name="T56" fmla="*/ 575 w 777"/>
                    <a:gd name="T57" fmla="*/ 569 h 670"/>
                    <a:gd name="T58" fmla="*/ 641 w 777"/>
                    <a:gd name="T59" fmla="*/ 548 h 670"/>
                    <a:gd name="T60" fmla="*/ 678 w 777"/>
                    <a:gd name="T61" fmla="*/ 520 h 670"/>
                    <a:gd name="T62" fmla="*/ 684 w 777"/>
                    <a:gd name="T63" fmla="*/ 508 h 670"/>
                    <a:gd name="T64" fmla="*/ 689 w 777"/>
                    <a:gd name="T65" fmla="*/ 488 h 670"/>
                    <a:gd name="T66" fmla="*/ 695 w 777"/>
                    <a:gd name="T67" fmla="*/ 455 h 670"/>
                    <a:gd name="T68" fmla="*/ 699 w 777"/>
                    <a:gd name="T69" fmla="*/ 411 h 670"/>
                    <a:gd name="T70" fmla="*/ 703 w 777"/>
                    <a:gd name="T71" fmla="*/ 368 h 670"/>
                    <a:gd name="T72" fmla="*/ 707 w 777"/>
                    <a:gd name="T73" fmla="*/ 342 h 670"/>
                    <a:gd name="T74" fmla="*/ 713 w 777"/>
                    <a:gd name="T75" fmla="*/ 332 h 670"/>
                    <a:gd name="T76" fmla="*/ 718 w 777"/>
                    <a:gd name="T77" fmla="*/ 336 h 670"/>
                    <a:gd name="T78" fmla="*/ 723 w 777"/>
                    <a:gd name="T79" fmla="*/ 356 h 670"/>
                    <a:gd name="T80" fmla="*/ 728 w 777"/>
                    <a:gd name="T81" fmla="*/ 391 h 670"/>
                    <a:gd name="T82" fmla="*/ 732 w 777"/>
                    <a:gd name="T83" fmla="*/ 440 h 670"/>
                    <a:gd name="T84" fmla="*/ 739 w 777"/>
                    <a:gd name="T85" fmla="*/ 479 h 670"/>
                    <a:gd name="T86" fmla="*/ 749 w 777"/>
                    <a:gd name="T87" fmla="*/ 508 h 670"/>
                    <a:gd name="T88" fmla="*/ 764 w 777"/>
                    <a:gd name="T89" fmla="*/ 533 h 670"/>
                    <a:gd name="T90" fmla="*/ 775 w 777"/>
                    <a:gd name="T91" fmla="*/ 558 h 670"/>
                    <a:gd name="T92" fmla="*/ 767 w 777"/>
                    <a:gd name="T93" fmla="*/ 580 h 670"/>
                    <a:gd name="T94" fmla="*/ 738 w 777"/>
                    <a:gd name="T95" fmla="*/ 603 h 670"/>
                    <a:gd name="T96" fmla="*/ 689 w 777"/>
                    <a:gd name="T97" fmla="*/ 627 h 670"/>
                    <a:gd name="T98" fmla="*/ 619 w 777"/>
                    <a:gd name="T99" fmla="*/ 649 h 670"/>
                    <a:gd name="T100" fmla="*/ 537 w 777"/>
                    <a:gd name="T101" fmla="*/ 661 h 670"/>
                    <a:gd name="T102" fmla="*/ 451 w 777"/>
                    <a:gd name="T103" fmla="*/ 666 h 670"/>
                    <a:gd name="T104" fmla="*/ 371 w 777"/>
                    <a:gd name="T105" fmla="*/ 668 h 670"/>
                    <a:gd name="T106" fmla="*/ 235 w 777"/>
                    <a:gd name="T107" fmla="*/ 654 h 670"/>
                    <a:gd name="T108" fmla="*/ 168 w 777"/>
                    <a:gd name="T109" fmla="*/ 636 h 670"/>
                    <a:gd name="T110" fmla="*/ 118 w 777"/>
                    <a:gd name="T111" fmla="*/ 609 h 670"/>
                    <a:gd name="T112" fmla="*/ 85 w 777"/>
                    <a:gd name="T113" fmla="*/ 578 h 6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77" h="670">
                      <a:moveTo>
                        <a:pt x="85" y="578"/>
                      </a:moveTo>
                      <a:lnTo>
                        <a:pt x="76" y="567"/>
                      </a:lnTo>
                      <a:lnTo>
                        <a:pt x="71" y="558"/>
                      </a:lnTo>
                      <a:lnTo>
                        <a:pt x="64" y="545"/>
                      </a:lnTo>
                      <a:lnTo>
                        <a:pt x="58" y="534"/>
                      </a:lnTo>
                      <a:lnTo>
                        <a:pt x="53" y="520"/>
                      </a:lnTo>
                      <a:lnTo>
                        <a:pt x="47" y="508"/>
                      </a:lnTo>
                      <a:lnTo>
                        <a:pt x="42" y="493"/>
                      </a:lnTo>
                      <a:lnTo>
                        <a:pt x="38" y="477"/>
                      </a:lnTo>
                      <a:lnTo>
                        <a:pt x="36" y="469"/>
                      </a:lnTo>
                      <a:lnTo>
                        <a:pt x="33" y="461"/>
                      </a:lnTo>
                      <a:lnTo>
                        <a:pt x="32" y="451"/>
                      </a:lnTo>
                      <a:lnTo>
                        <a:pt x="31" y="441"/>
                      </a:lnTo>
                      <a:lnTo>
                        <a:pt x="29" y="432"/>
                      </a:lnTo>
                      <a:lnTo>
                        <a:pt x="28" y="421"/>
                      </a:lnTo>
                      <a:lnTo>
                        <a:pt x="28" y="408"/>
                      </a:lnTo>
                      <a:lnTo>
                        <a:pt x="26" y="397"/>
                      </a:lnTo>
                      <a:lnTo>
                        <a:pt x="25" y="383"/>
                      </a:lnTo>
                      <a:lnTo>
                        <a:pt x="25" y="371"/>
                      </a:lnTo>
                      <a:lnTo>
                        <a:pt x="25" y="357"/>
                      </a:lnTo>
                      <a:lnTo>
                        <a:pt x="25" y="343"/>
                      </a:lnTo>
                      <a:lnTo>
                        <a:pt x="25" y="328"/>
                      </a:lnTo>
                      <a:lnTo>
                        <a:pt x="25" y="313"/>
                      </a:lnTo>
                      <a:lnTo>
                        <a:pt x="25" y="297"/>
                      </a:lnTo>
                      <a:lnTo>
                        <a:pt x="26" y="281"/>
                      </a:lnTo>
                      <a:lnTo>
                        <a:pt x="26" y="264"/>
                      </a:lnTo>
                      <a:lnTo>
                        <a:pt x="28" y="249"/>
                      </a:lnTo>
                      <a:lnTo>
                        <a:pt x="28" y="234"/>
                      </a:lnTo>
                      <a:lnTo>
                        <a:pt x="28" y="220"/>
                      </a:lnTo>
                      <a:lnTo>
                        <a:pt x="29" y="206"/>
                      </a:lnTo>
                      <a:lnTo>
                        <a:pt x="29" y="194"/>
                      </a:lnTo>
                      <a:lnTo>
                        <a:pt x="29" y="181"/>
                      </a:lnTo>
                      <a:lnTo>
                        <a:pt x="29" y="169"/>
                      </a:lnTo>
                      <a:lnTo>
                        <a:pt x="29" y="158"/>
                      </a:lnTo>
                      <a:lnTo>
                        <a:pt x="29" y="148"/>
                      </a:lnTo>
                      <a:lnTo>
                        <a:pt x="31" y="138"/>
                      </a:lnTo>
                      <a:lnTo>
                        <a:pt x="31" y="130"/>
                      </a:lnTo>
                      <a:lnTo>
                        <a:pt x="31" y="122"/>
                      </a:lnTo>
                      <a:lnTo>
                        <a:pt x="31" y="113"/>
                      </a:lnTo>
                      <a:lnTo>
                        <a:pt x="31" y="108"/>
                      </a:lnTo>
                      <a:lnTo>
                        <a:pt x="31" y="101"/>
                      </a:lnTo>
                      <a:lnTo>
                        <a:pt x="29" y="91"/>
                      </a:lnTo>
                      <a:lnTo>
                        <a:pt x="29" y="80"/>
                      </a:lnTo>
                      <a:lnTo>
                        <a:pt x="26" y="70"/>
                      </a:lnTo>
                      <a:lnTo>
                        <a:pt x="25" y="61"/>
                      </a:lnTo>
                      <a:lnTo>
                        <a:pt x="22" y="52"/>
                      </a:lnTo>
                      <a:lnTo>
                        <a:pt x="18" y="44"/>
                      </a:lnTo>
                      <a:lnTo>
                        <a:pt x="15" y="37"/>
                      </a:lnTo>
                      <a:lnTo>
                        <a:pt x="11" y="30"/>
                      </a:lnTo>
                      <a:lnTo>
                        <a:pt x="7" y="26"/>
                      </a:lnTo>
                      <a:lnTo>
                        <a:pt x="4" y="21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9"/>
                      </a:lnTo>
                      <a:lnTo>
                        <a:pt x="2" y="5"/>
                      </a:lnTo>
                      <a:lnTo>
                        <a:pt x="3" y="3"/>
                      </a:lnTo>
                      <a:lnTo>
                        <a:pt x="4" y="3"/>
                      </a:lnTo>
                      <a:lnTo>
                        <a:pt x="7" y="1"/>
                      </a:lnTo>
                      <a:lnTo>
                        <a:pt x="8" y="1"/>
                      </a:lnTo>
                      <a:lnTo>
                        <a:pt x="11" y="0"/>
                      </a:lnTo>
                      <a:lnTo>
                        <a:pt x="14" y="0"/>
                      </a:lnTo>
                      <a:lnTo>
                        <a:pt x="17" y="0"/>
                      </a:lnTo>
                      <a:lnTo>
                        <a:pt x="20" y="0"/>
                      </a:lnTo>
                      <a:lnTo>
                        <a:pt x="24" y="0"/>
                      </a:lnTo>
                      <a:lnTo>
                        <a:pt x="28" y="0"/>
                      </a:lnTo>
                      <a:lnTo>
                        <a:pt x="33" y="1"/>
                      </a:lnTo>
                      <a:lnTo>
                        <a:pt x="39" y="3"/>
                      </a:lnTo>
                      <a:lnTo>
                        <a:pt x="44" y="3"/>
                      </a:lnTo>
                      <a:lnTo>
                        <a:pt x="51" y="4"/>
                      </a:lnTo>
                      <a:lnTo>
                        <a:pt x="58" y="5"/>
                      </a:lnTo>
                      <a:lnTo>
                        <a:pt x="65" y="7"/>
                      </a:lnTo>
                      <a:lnTo>
                        <a:pt x="74" y="9"/>
                      </a:lnTo>
                      <a:lnTo>
                        <a:pt x="82" y="11"/>
                      </a:lnTo>
                      <a:lnTo>
                        <a:pt x="92" y="14"/>
                      </a:lnTo>
                      <a:lnTo>
                        <a:pt x="90" y="36"/>
                      </a:lnTo>
                      <a:lnTo>
                        <a:pt x="87" y="58"/>
                      </a:lnTo>
                      <a:lnTo>
                        <a:pt x="86" y="79"/>
                      </a:lnTo>
                      <a:lnTo>
                        <a:pt x="85" y="98"/>
                      </a:lnTo>
                      <a:lnTo>
                        <a:pt x="83" y="117"/>
                      </a:lnTo>
                      <a:lnTo>
                        <a:pt x="82" y="137"/>
                      </a:lnTo>
                      <a:lnTo>
                        <a:pt x="80" y="155"/>
                      </a:lnTo>
                      <a:lnTo>
                        <a:pt x="79" y="171"/>
                      </a:lnTo>
                      <a:lnTo>
                        <a:pt x="79" y="188"/>
                      </a:lnTo>
                      <a:lnTo>
                        <a:pt x="78" y="203"/>
                      </a:lnTo>
                      <a:lnTo>
                        <a:pt x="78" y="218"/>
                      </a:lnTo>
                      <a:lnTo>
                        <a:pt x="76" y="234"/>
                      </a:lnTo>
                      <a:lnTo>
                        <a:pt x="76" y="248"/>
                      </a:lnTo>
                      <a:lnTo>
                        <a:pt x="76" y="260"/>
                      </a:lnTo>
                      <a:lnTo>
                        <a:pt x="76" y="272"/>
                      </a:lnTo>
                      <a:lnTo>
                        <a:pt x="76" y="285"/>
                      </a:lnTo>
                      <a:lnTo>
                        <a:pt x="75" y="308"/>
                      </a:lnTo>
                      <a:lnTo>
                        <a:pt x="75" y="329"/>
                      </a:lnTo>
                      <a:lnTo>
                        <a:pt x="75" y="340"/>
                      </a:lnTo>
                      <a:lnTo>
                        <a:pt x="75" y="350"/>
                      </a:lnTo>
                      <a:lnTo>
                        <a:pt x="75" y="360"/>
                      </a:lnTo>
                      <a:lnTo>
                        <a:pt x="75" y="369"/>
                      </a:lnTo>
                      <a:lnTo>
                        <a:pt x="76" y="378"/>
                      </a:lnTo>
                      <a:lnTo>
                        <a:pt x="76" y="386"/>
                      </a:lnTo>
                      <a:lnTo>
                        <a:pt x="76" y="394"/>
                      </a:lnTo>
                      <a:lnTo>
                        <a:pt x="78" y="401"/>
                      </a:lnTo>
                      <a:lnTo>
                        <a:pt x="78" y="408"/>
                      </a:lnTo>
                      <a:lnTo>
                        <a:pt x="79" y="415"/>
                      </a:lnTo>
                      <a:lnTo>
                        <a:pt x="79" y="422"/>
                      </a:lnTo>
                      <a:lnTo>
                        <a:pt x="80" y="427"/>
                      </a:lnTo>
                      <a:lnTo>
                        <a:pt x="82" y="439"/>
                      </a:lnTo>
                      <a:lnTo>
                        <a:pt x="85" y="450"/>
                      </a:lnTo>
                      <a:lnTo>
                        <a:pt x="87" y="461"/>
                      </a:lnTo>
                      <a:lnTo>
                        <a:pt x="92" y="470"/>
                      </a:lnTo>
                      <a:lnTo>
                        <a:pt x="96" y="481"/>
                      </a:lnTo>
                      <a:lnTo>
                        <a:pt x="101" y="493"/>
                      </a:lnTo>
                      <a:lnTo>
                        <a:pt x="108" y="504"/>
                      </a:lnTo>
                      <a:lnTo>
                        <a:pt x="115" y="515"/>
                      </a:lnTo>
                      <a:lnTo>
                        <a:pt x="118" y="520"/>
                      </a:lnTo>
                      <a:lnTo>
                        <a:pt x="122" y="526"/>
                      </a:lnTo>
                      <a:lnTo>
                        <a:pt x="128" y="530"/>
                      </a:lnTo>
                      <a:lnTo>
                        <a:pt x="133" y="534"/>
                      </a:lnTo>
                      <a:lnTo>
                        <a:pt x="139" y="538"/>
                      </a:lnTo>
                      <a:lnTo>
                        <a:pt x="144" y="542"/>
                      </a:lnTo>
                      <a:lnTo>
                        <a:pt x="150" y="547"/>
                      </a:lnTo>
                      <a:lnTo>
                        <a:pt x="157" y="549"/>
                      </a:lnTo>
                      <a:lnTo>
                        <a:pt x="163" y="553"/>
                      </a:lnTo>
                      <a:lnTo>
                        <a:pt x="172" y="556"/>
                      </a:lnTo>
                      <a:lnTo>
                        <a:pt x="187" y="562"/>
                      </a:lnTo>
                      <a:lnTo>
                        <a:pt x="204" y="566"/>
                      </a:lnTo>
                      <a:lnTo>
                        <a:pt x="223" y="569"/>
                      </a:lnTo>
                      <a:lnTo>
                        <a:pt x="241" y="573"/>
                      </a:lnTo>
                      <a:lnTo>
                        <a:pt x="259" y="574"/>
                      </a:lnTo>
                      <a:lnTo>
                        <a:pt x="278" y="577"/>
                      </a:lnTo>
                      <a:lnTo>
                        <a:pt x="296" y="578"/>
                      </a:lnTo>
                      <a:lnTo>
                        <a:pt x="314" y="580"/>
                      </a:lnTo>
                      <a:lnTo>
                        <a:pt x="331" y="581"/>
                      </a:lnTo>
                      <a:lnTo>
                        <a:pt x="349" y="581"/>
                      </a:lnTo>
                      <a:lnTo>
                        <a:pt x="364" y="583"/>
                      </a:lnTo>
                      <a:lnTo>
                        <a:pt x="381" y="583"/>
                      </a:lnTo>
                      <a:lnTo>
                        <a:pt x="397" y="581"/>
                      </a:lnTo>
                      <a:lnTo>
                        <a:pt x="415" y="581"/>
                      </a:lnTo>
                      <a:lnTo>
                        <a:pt x="433" y="581"/>
                      </a:lnTo>
                      <a:lnTo>
                        <a:pt x="451" y="581"/>
                      </a:lnTo>
                      <a:lnTo>
                        <a:pt x="469" y="580"/>
                      </a:lnTo>
                      <a:lnTo>
                        <a:pt x="487" y="580"/>
                      </a:lnTo>
                      <a:lnTo>
                        <a:pt x="507" y="578"/>
                      </a:lnTo>
                      <a:lnTo>
                        <a:pt x="525" y="576"/>
                      </a:lnTo>
                      <a:lnTo>
                        <a:pt x="543" y="574"/>
                      </a:lnTo>
                      <a:lnTo>
                        <a:pt x="558" y="571"/>
                      </a:lnTo>
                      <a:lnTo>
                        <a:pt x="575" y="569"/>
                      </a:lnTo>
                      <a:lnTo>
                        <a:pt x="588" y="565"/>
                      </a:lnTo>
                      <a:lnTo>
                        <a:pt x="604" y="562"/>
                      </a:lnTo>
                      <a:lnTo>
                        <a:pt x="616" y="558"/>
                      </a:lnTo>
                      <a:lnTo>
                        <a:pt x="630" y="552"/>
                      </a:lnTo>
                      <a:lnTo>
                        <a:pt x="641" y="548"/>
                      </a:lnTo>
                      <a:lnTo>
                        <a:pt x="651" y="542"/>
                      </a:lnTo>
                      <a:lnTo>
                        <a:pt x="659" y="537"/>
                      </a:lnTo>
                      <a:lnTo>
                        <a:pt x="667" y="531"/>
                      </a:lnTo>
                      <a:lnTo>
                        <a:pt x="673" y="526"/>
                      </a:lnTo>
                      <a:lnTo>
                        <a:pt x="678" y="520"/>
                      </a:lnTo>
                      <a:lnTo>
                        <a:pt x="680" y="519"/>
                      </a:lnTo>
                      <a:lnTo>
                        <a:pt x="681" y="516"/>
                      </a:lnTo>
                      <a:lnTo>
                        <a:pt x="682" y="513"/>
                      </a:lnTo>
                      <a:lnTo>
                        <a:pt x="684" y="511"/>
                      </a:lnTo>
                      <a:lnTo>
                        <a:pt x="684" y="508"/>
                      </a:lnTo>
                      <a:lnTo>
                        <a:pt x="685" y="505"/>
                      </a:lnTo>
                      <a:lnTo>
                        <a:pt x="687" y="501"/>
                      </a:lnTo>
                      <a:lnTo>
                        <a:pt x="687" y="498"/>
                      </a:lnTo>
                      <a:lnTo>
                        <a:pt x="688" y="493"/>
                      </a:lnTo>
                      <a:lnTo>
                        <a:pt x="689" y="488"/>
                      </a:lnTo>
                      <a:lnTo>
                        <a:pt x="691" y="483"/>
                      </a:lnTo>
                      <a:lnTo>
                        <a:pt x="691" y="476"/>
                      </a:lnTo>
                      <a:lnTo>
                        <a:pt x="692" y="470"/>
                      </a:lnTo>
                      <a:lnTo>
                        <a:pt x="694" y="463"/>
                      </a:lnTo>
                      <a:lnTo>
                        <a:pt x="695" y="455"/>
                      </a:lnTo>
                      <a:lnTo>
                        <a:pt x="695" y="447"/>
                      </a:lnTo>
                      <a:lnTo>
                        <a:pt x="696" y="439"/>
                      </a:lnTo>
                      <a:lnTo>
                        <a:pt x="698" y="430"/>
                      </a:lnTo>
                      <a:lnTo>
                        <a:pt x="698" y="421"/>
                      </a:lnTo>
                      <a:lnTo>
                        <a:pt x="699" y="411"/>
                      </a:lnTo>
                      <a:lnTo>
                        <a:pt x="699" y="401"/>
                      </a:lnTo>
                      <a:lnTo>
                        <a:pt x="700" y="391"/>
                      </a:lnTo>
                      <a:lnTo>
                        <a:pt x="700" y="383"/>
                      </a:lnTo>
                      <a:lnTo>
                        <a:pt x="702" y="375"/>
                      </a:lnTo>
                      <a:lnTo>
                        <a:pt x="703" y="368"/>
                      </a:lnTo>
                      <a:lnTo>
                        <a:pt x="703" y="361"/>
                      </a:lnTo>
                      <a:lnTo>
                        <a:pt x="705" y="356"/>
                      </a:lnTo>
                      <a:lnTo>
                        <a:pt x="705" y="350"/>
                      </a:lnTo>
                      <a:lnTo>
                        <a:pt x="706" y="346"/>
                      </a:lnTo>
                      <a:lnTo>
                        <a:pt x="707" y="342"/>
                      </a:lnTo>
                      <a:lnTo>
                        <a:pt x="709" y="339"/>
                      </a:lnTo>
                      <a:lnTo>
                        <a:pt x="709" y="336"/>
                      </a:lnTo>
                      <a:lnTo>
                        <a:pt x="710" y="333"/>
                      </a:lnTo>
                      <a:lnTo>
                        <a:pt x="712" y="332"/>
                      </a:lnTo>
                      <a:lnTo>
                        <a:pt x="713" y="332"/>
                      </a:lnTo>
                      <a:lnTo>
                        <a:pt x="714" y="331"/>
                      </a:lnTo>
                      <a:lnTo>
                        <a:pt x="716" y="332"/>
                      </a:lnTo>
                      <a:lnTo>
                        <a:pt x="716" y="332"/>
                      </a:lnTo>
                      <a:lnTo>
                        <a:pt x="717" y="333"/>
                      </a:lnTo>
                      <a:lnTo>
                        <a:pt x="718" y="336"/>
                      </a:lnTo>
                      <a:lnTo>
                        <a:pt x="718" y="339"/>
                      </a:lnTo>
                      <a:lnTo>
                        <a:pt x="720" y="342"/>
                      </a:lnTo>
                      <a:lnTo>
                        <a:pt x="721" y="346"/>
                      </a:lnTo>
                      <a:lnTo>
                        <a:pt x="723" y="350"/>
                      </a:lnTo>
                      <a:lnTo>
                        <a:pt x="723" y="356"/>
                      </a:lnTo>
                      <a:lnTo>
                        <a:pt x="724" y="361"/>
                      </a:lnTo>
                      <a:lnTo>
                        <a:pt x="725" y="368"/>
                      </a:lnTo>
                      <a:lnTo>
                        <a:pt x="727" y="375"/>
                      </a:lnTo>
                      <a:lnTo>
                        <a:pt x="727" y="383"/>
                      </a:lnTo>
                      <a:lnTo>
                        <a:pt x="728" y="391"/>
                      </a:lnTo>
                      <a:lnTo>
                        <a:pt x="730" y="401"/>
                      </a:lnTo>
                      <a:lnTo>
                        <a:pt x="730" y="411"/>
                      </a:lnTo>
                      <a:lnTo>
                        <a:pt x="731" y="421"/>
                      </a:lnTo>
                      <a:lnTo>
                        <a:pt x="731" y="430"/>
                      </a:lnTo>
                      <a:lnTo>
                        <a:pt x="732" y="440"/>
                      </a:lnTo>
                      <a:lnTo>
                        <a:pt x="734" y="448"/>
                      </a:lnTo>
                      <a:lnTo>
                        <a:pt x="735" y="457"/>
                      </a:lnTo>
                      <a:lnTo>
                        <a:pt x="736" y="465"/>
                      </a:lnTo>
                      <a:lnTo>
                        <a:pt x="738" y="472"/>
                      </a:lnTo>
                      <a:lnTo>
                        <a:pt x="739" y="479"/>
                      </a:lnTo>
                      <a:lnTo>
                        <a:pt x="741" y="486"/>
                      </a:lnTo>
                      <a:lnTo>
                        <a:pt x="742" y="491"/>
                      </a:lnTo>
                      <a:lnTo>
                        <a:pt x="745" y="498"/>
                      </a:lnTo>
                      <a:lnTo>
                        <a:pt x="746" y="502"/>
                      </a:lnTo>
                      <a:lnTo>
                        <a:pt x="749" y="508"/>
                      </a:lnTo>
                      <a:lnTo>
                        <a:pt x="752" y="512"/>
                      </a:lnTo>
                      <a:lnTo>
                        <a:pt x="754" y="516"/>
                      </a:lnTo>
                      <a:lnTo>
                        <a:pt x="757" y="519"/>
                      </a:lnTo>
                      <a:lnTo>
                        <a:pt x="761" y="527"/>
                      </a:lnTo>
                      <a:lnTo>
                        <a:pt x="764" y="533"/>
                      </a:lnTo>
                      <a:lnTo>
                        <a:pt x="768" y="540"/>
                      </a:lnTo>
                      <a:lnTo>
                        <a:pt x="771" y="545"/>
                      </a:lnTo>
                      <a:lnTo>
                        <a:pt x="772" y="549"/>
                      </a:lnTo>
                      <a:lnTo>
                        <a:pt x="774" y="553"/>
                      </a:lnTo>
                      <a:lnTo>
                        <a:pt x="775" y="558"/>
                      </a:lnTo>
                      <a:lnTo>
                        <a:pt x="777" y="560"/>
                      </a:lnTo>
                      <a:lnTo>
                        <a:pt x="774" y="566"/>
                      </a:lnTo>
                      <a:lnTo>
                        <a:pt x="772" y="570"/>
                      </a:lnTo>
                      <a:lnTo>
                        <a:pt x="770" y="576"/>
                      </a:lnTo>
                      <a:lnTo>
                        <a:pt x="767" y="580"/>
                      </a:lnTo>
                      <a:lnTo>
                        <a:pt x="763" y="584"/>
                      </a:lnTo>
                      <a:lnTo>
                        <a:pt x="757" y="589"/>
                      </a:lnTo>
                      <a:lnTo>
                        <a:pt x="752" y="594"/>
                      </a:lnTo>
                      <a:lnTo>
                        <a:pt x="745" y="599"/>
                      </a:lnTo>
                      <a:lnTo>
                        <a:pt x="738" y="603"/>
                      </a:lnTo>
                      <a:lnTo>
                        <a:pt x="730" y="607"/>
                      </a:lnTo>
                      <a:lnTo>
                        <a:pt x="720" y="613"/>
                      </a:lnTo>
                      <a:lnTo>
                        <a:pt x="710" y="617"/>
                      </a:lnTo>
                      <a:lnTo>
                        <a:pt x="700" y="621"/>
                      </a:lnTo>
                      <a:lnTo>
                        <a:pt x="689" y="627"/>
                      </a:lnTo>
                      <a:lnTo>
                        <a:pt x="677" y="631"/>
                      </a:lnTo>
                      <a:lnTo>
                        <a:pt x="664" y="636"/>
                      </a:lnTo>
                      <a:lnTo>
                        <a:pt x="649" y="641"/>
                      </a:lnTo>
                      <a:lnTo>
                        <a:pt x="635" y="645"/>
                      </a:lnTo>
                      <a:lnTo>
                        <a:pt x="619" y="649"/>
                      </a:lnTo>
                      <a:lnTo>
                        <a:pt x="604" y="652"/>
                      </a:lnTo>
                      <a:lnTo>
                        <a:pt x="588" y="654"/>
                      </a:lnTo>
                      <a:lnTo>
                        <a:pt x="572" y="657"/>
                      </a:lnTo>
                      <a:lnTo>
                        <a:pt x="555" y="660"/>
                      </a:lnTo>
                      <a:lnTo>
                        <a:pt x="537" y="661"/>
                      </a:lnTo>
                      <a:lnTo>
                        <a:pt x="519" y="663"/>
                      </a:lnTo>
                      <a:lnTo>
                        <a:pt x="501" y="664"/>
                      </a:lnTo>
                      <a:lnTo>
                        <a:pt x="485" y="664"/>
                      </a:lnTo>
                      <a:lnTo>
                        <a:pt x="468" y="666"/>
                      </a:lnTo>
                      <a:lnTo>
                        <a:pt x="451" y="666"/>
                      </a:lnTo>
                      <a:lnTo>
                        <a:pt x="435" y="667"/>
                      </a:lnTo>
                      <a:lnTo>
                        <a:pt x="420" y="668"/>
                      </a:lnTo>
                      <a:lnTo>
                        <a:pt x="403" y="670"/>
                      </a:lnTo>
                      <a:lnTo>
                        <a:pt x="386" y="670"/>
                      </a:lnTo>
                      <a:lnTo>
                        <a:pt x="371" y="668"/>
                      </a:lnTo>
                      <a:lnTo>
                        <a:pt x="336" y="667"/>
                      </a:lnTo>
                      <a:lnTo>
                        <a:pt x="303" y="664"/>
                      </a:lnTo>
                      <a:lnTo>
                        <a:pt x="269" y="661"/>
                      </a:lnTo>
                      <a:lnTo>
                        <a:pt x="252" y="659"/>
                      </a:lnTo>
                      <a:lnTo>
                        <a:pt x="235" y="654"/>
                      </a:lnTo>
                      <a:lnTo>
                        <a:pt x="220" y="652"/>
                      </a:lnTo>
                      <a:lnTo>
                        <a:pt x="205" y="648"/>
                      </a:lnTo>
                      <a:lnTo>
                        <a:pt x="191" y="645"/>
                      </a:lnTo>
                      <a:lnTo>
                        <a:pt x="179" y="641"/>
                      </a:lnTo>
                      <a:lnTo>
                        <a:pt x="168" y="636"/>
                      </a:lnTo>
                      <a:lnTo>
                        <a:pt x="157" y="632"/>
                      </a:lnTo>
                      <a:lnTo>
                        <a:pt x="147" y="627"/>
                      </a:lnTo>
                      <a:lnTo>
                        <a:pt x="137" y="621"/>
                      </a:lnTo>
                      <a:lnTo>
                        <a:pt x="128" y="616"/>
                      </a:lnTo>
                      <a:lnTo>
                        <a:pt x="118" y="609"/>
                      </a:lnTo>
                      <a:lnTo>
                        <a:pt x="108" y="602"/>
                      </a:lnTo>
                      <a:lnTo>
                        <a:pt x="100" y="595"/>
                      </a:lnTo>
                      <a:lnTo>
                        <a:pt x="92" y="587"/>
                      </a:lnTo>
                      <a:lnTo>
                        <a:pt x="85" y="578"/>
                      </a:lnTo>
                      <a:lnTo>
                        <a:pt x="85" y="57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65"/>
                <p:cNvSpPr/>
                <p:nvPr/>
              </p:nvSpPr>
              <p:spPr bwMode="auto">
                <a:xfrm>
                  <a:off x="4408488" y="817563"/>
                  <a:ext cx="365125" cy="225425"/>
                </a:xfrm>
                <a:custGeom>
                  <a:avLst/>
                  <a:gdLst>
                    <a:gd name="T0" fmla="*/ 396 w 461"/>
                    <a:gd name="T1" fmla="*/ 184 h 284"/>
                    <a:gd name="T2" fmla="*/ 390 w 461"/>
                    <a:gd name="T3" fmla="*/ 215 h 284"/>
                    <a:gd name="T4" fmla="*/ 388 w 461"/>
                    <a:gd name="T5" fmla="*/ 234 h 284"/>
                    <a:gd name="T6" fmla="*/ 388 w 461"/>
                    <a:gd name="T7" fmla="*/ 245 h 284"/>
                    <a:gd name="T8" fmla="*/ 386 w 461"/>
                    <a:gd name="T9" fmla="*/ 255 h 284"/>
                    <a:gd name="T10" fmla="*/ 383 w 461"/>
                    <a:gd name="T11" fmla="*/ 262 h 284"/>
                    <a:gd name="T12" fmla="*/ 381 w 461"/>
                    <a:gd name="T13" fmla="*/ 268 h 284"/>
                    <a:gd name="T14" fmla="*/ 378 w 461"/>
                    <a:gd name="T15" fmla="*/ 272 h 284"/>
                    <a:gd name="T16" fmla="*/ 371 w 461"/>
                    <a:gd name="T17" fmla="*/ 272 h 284"/>
                    <a:gd name="T18" fmla="*/ 357 w 461"/>
                    <a:gd name="T19" fmla="*/ 276 h 284"/>
                    <a:gd name="T20" fmla="*/ 338 w 461"/>
                    <a:gd name="T21" fmla="*/ 284 h 284"/>
                    <a:gd name="T22" fmla="*/ 342 w 461"/>
                    <a:gd name="T23" fmla="*/ 226 h 284"/>
                    <a:gd name="T24" fmla="*/ 345 w 461"/>
                    <a:gd name="T25" fmla="*/ 179 h 284"/>
                    <a:gd name="T26" fmla="*/ 347 w 461"/>
                    <a:gd name="T27" fmla="*/ 144 h 284"/>
                    <a:gd name="T28" fmla="*/ 349 w 461"/>
                    <a:gd name="T29" fmla="*/ 119 h 284"/>
                    <a:gd name="T30" fmla="*/ 350 w 461"/>
                    <a:gd name="T31" fmla="*/ 107 h 284"/>
                    <a:gd name="T32" fmla="*/ 347 w 461"/>
                    <a:gd name="T33" fmla="*/ 99 h 284"/>
                    <a:gd name="T34" fmla="*/ 335 w 461"/>
                    <a:gd name="T35" fmla="*/ 88 h 284"/>
                    <a:gd name="T36" fmla="*/ 318 w 461"/>
                    <a:gd name="T37" fmla="*/ 86 h 284"/>
                    <a:gd name="T38" fmla="*/ 293 w 461"/>
                    <a:gd name="T39" fmla="*/ 89 h 284"/>
                    <a:gd name="T40" fmla="*/ 270 w 461"/>
                    <a:gd name="T41" fmla="*/ 93 h 284"/>
                    <a:gd name="T42" fmla="*/ 259 w 461"/>
                    <a:gd name="T43" fmla="*/ 96 h 284"/>
                    <a:gd name="T44" fmla="*/ 244 w 461"/>
                    <a:gd name="T45" fmla="*/ 100 h 284"/>
                    <a:gd name="T46" fmla="*/ 226 w 461"/>
                    <a:gd name="T47" fmla="*/ 104 h 284"/>
                    <a:gd name="T48" fmla="*/ 205 w 461"/>
                    <a:gd name="T49" fmla="*/ 110 h 284"/>
                    <a:gd name="T50" fmla="*/ 181 w 461"/>
                    <a:gd name="T51" fmla="*/ 117 h 284"/>
                    <a:gd name="T52" fmla="*/ 154 w 461"/>
                    <a:gd name="T53" fmla="*/ 125 h 284"/>
                    <a:gd name="T54" fmla="*/ 101 w 461"/>
                    <a:gd name="T55" fmla="*/ 140 h 284"/>
                    <a:gd name="T56" fmla="*/ 28 w 461"/>
                    <a:gd name="T57" fmla="*/ 162 h 284"/>
                    <a:gd name="T58" fmla="*/ 21 w 461"/>
                    <a:gd name="T59" fmla="*/ 112 h 284"/>
                    <a:gd name="T60" fmla="*/ 89 w 461"/>
                    <a:gd name="T61" fmla="*/ 97 h 284"/>
                    <a:gd name="T62" fmla="*/ 168 w 461"/>
                    <a:gd name="T63" fmla="*/ 75 h 284"/>
                    <a:gd name="T64" fmla="*/ 223 w 461"/>
                    <a:gd name="T65" fmla="*/ 59 h 284"/>
                    <a:gd name="T66" fmla="*/ 259 w 461"/>
                    <a:gd name="T67" fmla="*/ 47 h 284"/>
                    <a:gd name="T68" fmla="*/ 288 w 461"/>
                    <a:gd name="T69" fmla="*/ 38 h 284"/>
                    <a:gd name="T70" fmla="*/ 310 w 461"/>
                    <a:gd name="T71" fmla="*/ 29 h 284"/>
                    <a:gd name="T72" fmla="*/ 324 w 461"/>
                    <a:gd name="T73" fmla="*/ 21 h 284"/>
                    <a:gd name="T74" fmla="*/ 335 w 461"/>
                    <a:gd name="T75" fmla="*/ 11 h 284"/>
                    <a:gd name="T76" fmla="*/ 346 w 461"/>
                    <a:gd name="T77" fmla="*/ 3 h 284"/>
                    <a:gd name="T78" fmla="*/ 357 w 461"/>
                    <a:gd name="T79" fmla="*/ 0 h 284"/>
                    <a:gd name="T80" fmla="*/ 371 w 461"/>
                    <a:gd name="T81" fmla="*/ 3 h 284"/>
                    <a:gd name="T82" fmla="*/ 392 w 461"/>
                    <a:gd name="T83" fmla="*/ 13 h 284"/>
                    <a:gd name="T84" fmla="*/ 419 w 461"/>
                    <a:gd name="T85" fmla="*/ 25 h 284"/>
                    <a:gd name="T86" fmla="*/ 444 w 461"/>
                    <a:gd name="T87" fmla="*/ 42 h 284"/>
                    <a:gd name="T88" fmla="*/ 458 w 461"/>
                    <a:gd name="T89" fmla="*/ 56 h 284"/>
                    <a:gd name="T90" fmla="*/ 461 w 461"/>
                    <a:gd name="T91" fmla="*/ 61 h 284"/>
                    <a:gd name="T92" fmla="*/ 458 w 461"/>
                    <a:gd name="T93" fmla="*/ 68 h 284"/>
                    <a:gd name="T94" fmla="*/ 450 w 461"/>
                    <a:gd name="T95" fmla="*/ 78 h 284"/>
                    <a:gd name="T96" fmla="*/ 439 w 461"/>
                    <a:gd name="T97" fmla="*/ 88 h 284"/>
                    <a:gd name="T98" fmla="*/ 432 w 461"/>
                    <a:gd name="T99" fmla="*/ 94 h 284"/>
                    <a:gd name="T100" fmla="*/ 425 w 461"/>
                    <a:gd name="T101" fmla="*/ 104 h 284"/>
                    <a:gd name="T102" fmla="*/ 417 w 461"/>
                    <a:gd name="T103" fmla="*/ 122 h 284"/>
                    <a:gd name="T104" fmla="*/ 404 w 461"/>
                    <a:gd name="T105" fmla="*/ 158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61" h="284">
                      <a:moveTo>
                        <a:pt x="404" y="158"/>
                      </a:moveTo>
                      <a:lnTo>
                        <a:pt x="400" y="172"/>
                      </a:lnTo>
                      <a:lnTo>
                        <a:pt x="396" y="184"/>
                      </a:lnTo>
                      <a:lnTo>
                        <a:pt x="393" y="196"/>
                      </a:lnTo>
                      <a:lnTo>
                        <a:pt x="392" y="205"/>
                      </a:lnTo>
                      <a:lnTo>
                        <a:pt x="390" y="215"/>
                      </a:lnTo>
                      <a:lnTo>
                        <a:pt x="389" y="222"/>
                      </a:lnTo>
                      <a:lnTo>
                        <a:pt x="389" y="229"/>
                      </a:lnTo>
                      <a:lnTo>
                        <a:pt x="388" y="234"/>
                      </a:lnTo>
                      <a:lnTo>
                        <a:pt x="388" y="238"/>
                      </a:lnTo>
                      <a:lnTo>
                        <a:pt x="388" y="243"/>
                      </a:lnTo>
                      <a:lnTo>
                        <a:pt x="388" y="245"/>
                      </a:lnTo>
                      <a:lnTo>
                        <a:pt x="388" y="250"/>
                      </a:lnTo>
                      <a:lnTo>
                        <a:pt x="388" y="252"/>
                      </a:lnTo>
                      <a:lnTo>
                        <a:pt x="386" y="255"/>
                      </a:lnTo>
                      <a:lnTo>
                        <a:pt x="386" y="256"/>
                      </a:lnTo>
                      <a:lnTo>
                        <a:pt x="385" y="259"/>
                      </a:lnTo>
                      <a:lnTo>
                        <a:pt x="383" y="262"/>
                      </a:lnTo>
                      <a:lnTo>
                        <a:pt x="382" y="265"/>
                      </a:lnTo>
                      <a:lnTo>
                        <a:pt x="381" y="266"/>
                      </a:lnTo>
                      <a:lnTo>
                        <a:pt x="381" y="268"/>
                      </a:lnTo>
                      <a:lnTo>
                        <a:pt x="379" y="269"/>
                      </a:lnTo>
                      <a:lnTo>
                        <a:pt x="379" y="270"/>
                      </a:lnTo>
                      <a:lnTo>
                        <a:pt x="378" y="272"/>
                      </a:lnTo>
                      <a:lnTo>
                        <a:pt x="377" y="272"/>
                      </a:lnTo>
                      <a:lnTo>
                        <a:pt x="375" y="272"/>
                      </a:lnTo>
                      <a:lnTo>
                        <a:pt x="371" y="272"/>
                      </a:lnTo>
                      <a:lnTo>
                        <a:pt x="368" y="273"/>
                      </a:lnTo>
                      <a:lnTo>
                        <a:pt x="363" y="274"/>
                      </a:lnTo>
                      <a:lnTo>
                        <a:pt x="357" y="276"/>
                      </a:lnTo>
                      <a:lnTo>
                        <a:pt x="352" y="279"/>
                      </a:lnTo>
                      <a:lnTo>
                        <a:pt x="345" y="281"/>
                      </a:lnTo>
                      <a:lnTo>
                        <a:pt x="338" y="284"/>
                      </a:lnTo>
                      <a:lnTo>
                        <a:pt x="339" y="263"/>
                      </a:lnTo>
                      <a:lnTo>
                        <a:pt x="341" y="244"/>
                      </a:lnTo>
                      <a:lnTo>
                        <a:pt x="342" y="226"/>
                      </a:lnTo>
                      <a:lnTo>
                        <a:pt x="343" y="209"/>
                      </a:lnTo>
                      <a:lnTo>
                        <a:pt x="345" y="194"/>
                      </a:lnTo>
                      <a:lnTo>
                        <a:pt x="345" y="179"/>
                      </a:lnTo>
                      <a:lnTo>
                        <a:pt x="346" y="166"/>
                      </a:lnTo>
                      <a:lnTo>
                        <a:pt x="346" y="155"/>
                      </a:lnTo>
                      <a:lnTo>
                        <a:pt x="347" y="144"/>
                      </a:lnTo>
                      <a:lnTo>
                        <a:pt x="347" y="135"/>
                      </a:lnTo>
                      <a:lnTo>
                        <a:pt x="349" y="126"/>
                      </a:lnTo>
                      <a:lnTo>
                        <a:pt x="349" y="119"/>
                      </a:lnTo>
                      <a:lnTo>
                        <a:pt x="349" y="114"/>
                      </a:lnTo>
                      <a:lnTo>
                        <a:pt x="350" y="110"/>
                      </a:lnTo>
                      <a:lnTo>
                        <a:pt x="350" y="107"/>
                      </a:lnTo>
                      <a:lnTo>
                        <a:pt x="350" y="104"/>
                      </a:lnTo>
                      <a:lnTo>
                        <a:pt x="349" y="101"/>
                      </a:lnTo>
                      <a:lnTo>
                        <a:pt x="347" y="99"/>
                      </a:lnTo>
                      <a:lnTo>
                        <a:pt x="343" y="94"/>
                      </a:lnTo>
                      <a:lnTo>
                        <a:pt x="339" y="90"/>
                      </a:lnTo>
                      <a:lnTo>
                        <a:pt x="335" y="88"/>
                      </a:lnTo>
                      <a:lnTo>
                        <a:pt x="329" y="86"/>
                      </a:lnTo>
                      <a:lnTo>
                        <a:pt x="324" y="86"/>
                      </a:lnTo>
                      <a:lnTo>
                        <a:pt x="318" y="86"/>
                      </a:lnTo>
                      <a:lnTo>
                        <a:pt x="310" y="86"/>
                      </a:lnTo>
                      <a:lnTo>
                        <a:pt x="303" y="88"/>
                      </a:lnTo>
                      <a:lnTo>
                        <a:pt x="293" y="89"/>
                      </a:lnTo>
                      <a:lnTo>
                        <a:pt x="284" y="90"/>
                      </a:lnTo>
                      <a:lnTo>
                        <a:pt x="273" y="92"/>
                      </a:lnTo>
                      <a:lnTo>
                        <a:pt x="270" y="93"/>
                      </a:lnTo>
                      <a:lnTo>
                        <a:pt x="266" y="93"/>
                      </a:lnTo>
                      <a:lnTo>
                        <a:pt x="263" y="94"/>
                      </a:lnTo>
                      <a:lnTo>
                        <a:pt x="259" y="96"/>
                      </a:lnTo>
                      <a:lnTo>
                        <a:pt x="253" y="97"/>
                      </a:lnTo>
                      <a:lnTo>
                        <a:pt x="249" y="99"/>
                      </a:lnTo>
                      <a:lnTo>
                        <a:pt x="244" y="100"/>
                      </a:lnTo>
                      <a:lnTo>
                        <a:pt x="238" y="101"/>
                      </a:lnTo>
                      <a:lnTo>
                        <a:pt x="233" y="103"/>
                      </a:lnTo>
                      <a:lnTo>
                        <a:pt x="226" y="104"/>
                      </a:lnTo>
                      <a:lnTo>
                        <a:pt x="219" y="106"/>
                      </a:lnTo>
                      <a:lnTo>
                        <a:pt x="212" y="108"/>
                      </a:lnTo>
                      <a:lnTo>
                        <a:pt x="205" y="110"/>
                      </a:lnTo>
                      <a:lnTo>
                        <a:pt x="198" y="112"/>
                      </a:lnTo>
                      <a:lnTo>
                        <a:pt x="190" y="114"/>
                      </a:lnTo>
                      <a:lnTo>
                        <a:pt x="181" y="117"/>
                      </a:lnTo>
                      <a:lnTo>
                        <a:pt x="172" y="119"/>
                      </a:lnTo>
                      <a:lnTo>
                        <a:pt x="163" y="122"/>
                      </a:lnTo>
                      <a:lnTo>
                        <a:pt x="154" y="125"/>
                      </a:lnTo>
                      <a:lnTo>
                        <a:pt x="144" y="128"/>
                      </a:lnTo>
                      <a:lnTo>
                        <a:pt x="123" y="133"/>
                      </a:lnTo>
                      <a:lnTo>
                        <a:pt x="101" y="140"/>
                      </a:lnTo>
                      <a:lnTo>
                        <a:pt x="78" y="147"/>
                      </a:lnTo>
                      <a:lnTo>
                        <a:pt x="53" y="154"/>
                      </a:lnTo>
                      <a:lnTo>
                        <a:pt x="28" y="162"/>
                      </a:lnTo>
                      <a:lnTo>
                        <a:pt x="0" y="171"/>
                      </a:lnTo>
                      <a:lnTo>
                        <a:pt x="0" y="117"/>
                      </a:lnTo>
                      <a:lnTo>
                        <a:pt x="21" y="112"/>
                      </a:lnTo>
                      <a:lnTo>
                        <a:pt x="43" y="108"/>
                      </a:lnTo>
                      <a:lnTo>
                        <a:pt x="65" y="104"/>
                      </a:lnTo>
                      <a:lnTo>
                        <a:pt x="89" y="97"/>
                      </a:lnTo>
                      <a:lnTo>
                        <a:pt x="115" y="92"/>
                      </a:lnTo>
                      <a:lnTo>
                        <a:pt x="140" y="83"/>
                      </a:lnTo>
                      <a:lnTo>
                        <a:pt x="168" y="75"/>
                      </a:lnTo>
                      <a:lnTo>
                        <a:pt x="197" y="67"/>
                      </a:lnTo>
                      <a:lnTo>
                        <a:pt x="210" y="63"/>
                      </a:lnTo>
                      <a:lnTo>
                        <a:pt x="223" y="59"/>
                      </a:lnTo>
                      <a:lnTo>
                        <a:pt x="235" y="54"/>
                      </a:lnTo>
                      <a:lnTo>
                        <a:pt x="248" y="52"/>
                      </a:lnTo>
                      <a:lnTo>
                        <a:pt x="259" y="47"/>
                      </a:lnTo>
                      <a:lnTo>
                        <a:pt x="269" y="45"/>
                      </a:lnTo>
                      <a:lnTo>
                        <a:pt x="278" y="42"/>
                      </a:lnTo>
                      <a:lnTo>
                        <a:pt x="288" y="38"/>
                      </a:lnTo>
                      <a:lnTo>
                        <a:pt x="296" y="35"/>
                      </a:lnTo>
                      <a:lnTo>
                        <a:pt x="303" y="32"/>
                      </a:lnTo>
                      <a:lnTo>
                        <a:pt x="310" y="29"/>
                      </a:lnTo>
                      <a:lnTo>
                        <a:pt x="316" y="27"/>
                      </a:lnTo>
                      <a:lnTo>
                        <a:pt x="320" y="24"/>
                      </a:lnTo>
                      <a:lnTo>
                        <a:pt x="324" y="21"/>
                      </a:lnTo>
                      <a:lnTo>
                        <a:pt x="328" y="18"/>
                      </a:lnTo>
                      <a:lnTo>
                        <a:pt x="331" y="17"/>
                      </a:lnTo>
                      <a:lnTo>
                        <a:pt x="335" y="11"/>
                      </a:lnTo>
                      <a:lnTo>
                        <a:pt x="338" y="9"/>
                      </a:lnTo>
                      <a:lnTo>
                        <a:pt x="342" y="6"/>
                      </a:lnTo>
                      <a:lnTo>
                        <a:pt x="346" y="3"/>
                      </a:lnTo>
                      <a:lnTo>
                        <a:pt x="349" y="2"/>
                      </a:lnTo>
                      <a:lnTo>
                        <a:pt x="353" y="0"/>
                      </a:lnTo>
                      <a:lnTo>
                        <a:pt x="357" y="0"/>
                      </a:lnTo>
                      <a:lnTo>
                        <a:pt x="361" y="0"/>
                      </a:lnTo>
                      <a:lnTo>
                        <a:pt x="365" y="2"/>
                      </a:lnTo>
                      <a:lnTo>
                        <a:pt x="371" y="3"/>
                      </a:lnTo>
                      <a:lnTo>
                        <a:pt x="378" y="6"/>
                      </a:lnTo>
                      <a:lnTo>
                        <a:pt x="385" y="9"/>
                      </a:lnTo>
                      <a:lnTo>
                        <a:pt x="392" y="13"/>
                      </a:lnTo>
                      <a:lnTo>
                        <a:pt x="400" y="16"/>
                      </a:lnTo>
                      <a:lnTo>
                        <a:pt x="410" y="20"/>
                      </a:lnTo>
                      <a:lnTo>
                        <a:pt x="419" y="25"/>
                      </a:lnTo>
                      <a:lnTo>
                        <a:pt x="428" y="31"/>
                      </a:lnTo>
                      <a:lnTo>
                        <a:pt x="437" y="36"/>
                      </a:lnTo>
                      <a:lnTo>
                        <a:pt x="444" y="42"/>
                      </a:lnTo>
                      <a:lnTo>
                        <a:pt x="450" y="47"/>
                      </a:lnTo>
                      <a:lnTo>
                        <a:pt x="455" y="52"/>
                      </a:lnTo>
                      <a:lnTo>
                        <a:pt x="458" y="56"/>
                      </a:lnTo>
                      <a:lnTo>
                        <a:pt x="460" y="57"/>
                      </a:lnTo>
                      <a:lnTo>
                        <a:pt x="461" y="59"/>
                      </a:lnTo>
                      <a:lnTo>
                        <a:pt x="461" y="61"/>
                      </a:lnTo>
                      <a:lnTo>
                        <a:pt x="461" y="63"/>
                      </a:lnTo>
                      <a:lnTo>
                        <a:pt x="460" y="65"/>
                      </a:lnTo>
                      <a:lnTo>
                        <a:pt x="458" y="68"/>
                      </a:lnTo>
                      <a:lnTo>
                        <a:pt x="455" y="72"/>
                      </a:lnTo>
                      <a:lnTo>
                        <a:pt x="453" y="75"/>
                      </a:lnTo>
                      <a:lnTo>
                        <a:pt x="450" y="78"/>
                      </a:lnTo>
                      <a:lnTo>
                        <a:pt x="446" y="81"/>
                      </a:lnTo>
                      <a:lnTo>
                        <a:pt x="442" y="85"/>
                      </a:lnTo>
                      <a:lnTo>
                        <a:pt x="439" y="88"/>
                      </a:lnTo>
                      <a:lnTo>
                        <a:pt x="436" y="89"/>
                      </a:lnTo>
                      <a:lnTo>
                        <a:pt x="433" y="92"/>
                      </a:lnTo>
                      <a:lnTo>
                        <a:pt x="432" y="94"/>
                      </a:lnTo>
                      <a:lnTo>
                        <a:pt x="429" y="97"/>
                      </a:lnTo>
                      <a:lnTo>
                        <a:pt x="428" y="100"/>
                      </a:lnTo>
                      <a:lnTo>
                        <a:pt x="425" y="104"/>
                      </a:lnTo>
                      <a:lnTo>
                        <a:pt x="422" y="108"/>
                      </a:lnTo>
                      <a:lnTo>
                        <a:pt x="421" y="112"/>
                      </a:lnTo>
                      <a:lnTo>
                        <a:pt x="417" y="122"/>
                      </a:lnTo>
                      <a:lnTo>
                        <a:pt x="412" y="133"/>
                      </a:lnTo>
                      <a:lnTo>
                        <a:pt x="408" y="144"/>
                      </a:lnTo>
                      <a:lnTo>
                        <a:pt x="404" y="158"/>
                      </a:lnTo>
                      <a:lnTo>
                        <a:pt x="404" y="15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66"/>
                <p:cNvSpPr/>
                <p:nvPr/>
              </p:nvSpPr>
              <p:spPr bwMode="auto">
                <a:xfrm>
                  <a:off x="4537075" y="882650"/>
                  <a:ext cx="41275" cy="195263"/>
                </a:xfrm>
                <a:custGeom>
                  <a:avLst/>
                  <a:gdLst>
                    <a:gd name="T0" fmla="*/ 0 w 53"/>
                    <a:gd name="T1" fmla="*/ 247 h 247"/>
                    <a:gd name="T2" fmla="*/ 0 w 53"/>
                    <a:gd name="T3" fmla="*/ 13 h 247"/>
                    <a:gd name="T4" fmla="*/ 11 w 53"/>
                    <a:gd name="T5" fmla="*/ 6 h 247"/>
                    <a:gd name="T6" fmla="*/ 22 w 53"/>
                    <a:gd name="T7" fmla="*/ 0 h 247"/>
                    <a:gd name="T8" fmla="*/ 29 w 53"/>
                    <a:gd name="T9" fmla="*/ 11 h 247"/>
                    <a:gd name="T10" fmla="*/ 35 w 53"/>
                    <a:gd name="T11" fmla="*/ 21 h 247"/>
                    <a:gd name="T12" fmla="*/ 40 w 53"/>
                    <a:gd name="T13" fmla="*/ 29 h 247"/>
                    <a:gd name="T14" fmla="*/ 44 w 53"/>
                    <a:gd name="T15" fmla="*/ 38 h 247"/>
                    <a:gd name="T16" fmla="*/ 48 w 53"/>
                    <a:gd name="T17" fmla="*/ 45 h 247"/>
                    <a:gd name="T18" fmla="*/ 51 w 53"/>
                    <a:gd name="T19" fmla="*/ 52 h 247"/>
                    <a:gd name="T20" fmla="*/ 53 w 53"/>
                    <a:gd name="T21" fmla="*/ 57 h 247"/>
                    <a:gd name="T22" fmla="*/ 53 w 53"/>
                    <a:gd name="T23" fmla="*/ 63 h 247"/>
                    <a:gd name="T24" fmla="*/ 53 w 53"/>
                    <a:gd name="T25" fmla="*/ 65 h 247"/>
                    <a:gd name="T26" fmla="*/ 53 w 53"/>
                    <a:gd name="T27" fmla="*/ 70 h 247"/>
                    <a:gd name="T28" fmla="*/ 53 w 53"/>
                    <a:gd name="T29" fmla="*/ 75 h 247"/>
                    <a:gd name="T30" fmla="*/ 53 w 53"/>
                    <a:gd name="T31" fmla="*/ 81 h 247"/>
                    <a:gd name="T32" fmla="*/ 51 w 53"/>
                    <a:gd name="T33" fmla="*/ 89 h 247"/>
                    <a:gd name="T34" fmla="*/ 51 w 53"/>
                    <a:gd name="T35" fmla="*/ 97 h 247"/>
                    <a:gd name="T36" fmla="*/ 50 w 53"/>
                    <a:gd name="T37" fmla="*/ 107 h 247"/>
                    <a:gd name="T38" fmla="*/ 50 w 53"/>
                    <a:gd name="T39" fmla="*/ 117 h 247"/>
                    <a:gd name="T40" fmla="*/ 48 w 53"/>
                    <a:gd name="T41" fmla="*/ 129 h 247"/>
                    <a:gd name="T42" fmla="*/ 47 w 53"/>
                    <a:gd name="T43" fmla="*/ 142 h 247"/>
                    <a:gd name="T44" fmla="*/ 46 w 53"/>
                    <a:gd name="T45" fmla="*/ 157 h 247"/>
                    <a:gd name="T46" fmla="*/ 44 w 53"/>
                    <a:gd name="T47" fmla="*/ 172 h 247"/>
                    <a:gd name="T48" fmla="*/ 43 w 53"/>
                    <a:gd name="T49" fmla="*/ 189 h 247"/>
                    <a:gd name="T50" fmla="*/ 42 w 53"/>
                    <a:gd name="T51" fmla="*/ 207 h 247"/>
                    <a:gd name="T52" fmla="*/ 40 w 53"/>
                    <a:gd name="T53" fmla="*/ 226 h 247"/>
                    <a:gd name="T54" fmla="*/ 37 w 53"/>
                    <a:gd name="T55" fmla="*/ 247 h 247"/>
                    <a:gd name="T56" fmla="*/ 0 w 53"/>
                    <a:gd name="T57" fmla="*/ 247 h 247"/>
                    <a:gd name="T58" fmla="*/ 0 w 53"/>
                    <a:gd name="T59" fmla="*/ 247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3" h="247">
                      <a:moveTo>
                        <a:pt x="0" y="247"/>
                      </a:moveTo>
                      <a:lnTo>
                        <a:pt x="0" y="13"/>
                      </a:lnTo>
                      <a:lnTo>
                        <a:pt x="11" y="6"/>
                      </a:lnTo>
                      <a:lnTo>
                        <a:pt x="22" y="0"/>
                      </a:lnTo>
                      <a:lnTo>
                        <a:pt x="29" y="11"/>
                      </a:lnTo>
                      <a:lnTo>
                        <a:pt x="35" y="21"/>
                      </a:lnTo>
                      <a:lnTo>
                        <a:pt x="40" y="29"/>
                      </a:lnTo>
                      <a:lnTo>
                        <a:pt x="44" y="38"/>
                      </a:lnTo>
                      <a:lnTo>
                        <a:pt x="48" y="45"/>
                      </a:lnTo>
                      <a:lnTo>
                        <a:pt x="51" y="52"/>
                      </a:lnTo>
                      <a:lnTo>
                        <a:pt x="53" y="57"/>
                      </a:lnTo>
                      <a:lnTo>
                        <a:pt x="53" y="63"/>
                      </a:lnTo>
                      <a:lnTo>
                        <a:pt x="53" y="65"/>
                      </a:lnTo>
                      <a:lnTo>
                        <a:pt x="53" y="70"/>
                      </a:lnTo>
                      <a:lnTo>
                        <a:pt x="53" y="75"/>
                      </a:lnTo>
                      <a:lnTo>
                        <a:pt x="53" y="81"/>
                      </a:lnTo>
                      <a:lnTo>
                        <a:pt x="51" y="89"/>
                      </a:lnTo>
                      <a:lnTo>
                        <a:pt x="51" y="97"/>
                      </a:lnTo>
                      <a:lnTo>
                        <a:pt x="50" y="107"/>
                      </a:lnTo>
                      <a:lnTo>
                        <a:pt x="50" y="117"/>
                      </a:lnTo>
                      <a:lnTo>
                        <a:pt x="48" y="129"/>
                      </a:lnTo>
                      <a:lnTo>
                        <a:pt x="47" y="142"/>
                      </a:lnTo>
                      <a:lnTo>
                        <a:pt x="46" y="157"/>
                      </a:lnTo>
                      <a:lnTo>
                        <a:pt x="44" y="172"/>
                      </a:lnTo>
                      <a:lnTo>
                        <a:pt x="43" y="189"/>
                      </a:lnTo>
                      <a:lnTo>
                        <a:pt x="42" y="207"/>
                      </a:lnTo>
                      <a:lnTo>
                        <a:pt x="40" y="226"/>
                      </a:lnTo>
                      <a:lnTo>
                        <a:pt x="37" y="247"/>
                      </a:lnTo>
                      <a:lnTo>
                        <a:pt x="0" y="247"/>
                      </a:lnTo>
                      <a:lnTo>
                        <a:pt x="0" y="247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67"/>
                <p:cNvSpPr/>
                <p:nvPr/>
              </p:nvSpPr>
              <p:spPr bwMode="auto">
                <a:xfrm>
                  <a:off x="4402138" y="1016000"/>
                  <a:ext cx="346075" cy="122238"/>
                </a:xfrm>
                <a:custGeom>
                  <a:avLst/>
                  <a:gdLst>
                    <a:gd name="T0" fmla="*/ 414 w 436"/>
                    <a:gd name="T1" fmla="*/ 58 h 154"/>
                    <a:gd name="T2" fmla="*/ 409 w 436"/>
                    <a:gd name="T3" fmla="*/ 59 h 154"/>
                    <a:gd name="T4" fmla="*/ 401 w 436"/>
                    <a:gd name="T5" fmla="*/ 62 h 154"/>
                    <a:gd name="T6" fmla="*/ 390 w 436"/>
                    <a:gd name="T7" fmla="*/ 64 h 154"/>
                    <a:gd name="T8" fmla="*/ 375 w 436"/>
                    <a:gd name="T9" fmla="*/ 68 h 154"/>
                    <a:gd name="T10" fmla="*/ 358 w 436"/>
                    <a:gd name="T11" fmla="*/ 70 h 154"/>
                    <a:gd name="T12" fmla="*/ 339 w 436"/>
                    <a:gd name="T13" fmla="*/ 76 h 154"/>
                    <a:gd name="T14" fmla="*/ 315 w 436"/>
                    <a:gd name="T15" fmla="*/ 80 h 154"/>
                    <a:gd name="T16" fmla="*/ 289 w 436"/>
                    <a:gd name="T17" fmla="*/ 87 h 154"/>
                    <a:gd name="T18" fmla="*/ 260 w 436"/>
                    <a:gd name="T19" fmla="*/ 93 h 154"/>
                    <a:gd name="T20" fmla="*/ 228 w 436"/>
                    <a:gd name="T21" fmla="*/ 101 h 154"/>
                    <a:gd name="T22" fmla="*/ 194 w 436"/>
                    <a:gd name="T23" fmla="*/ 108 h 154"/>
                    <a:gd name="T24" fmla="*/ 156 w 436"/>
                    <a:gd name="T25" fmla="*/ 118 h 154"/>
                    <a:gd name="T26" fmla="*/ 115 w 436"/>
                    <a:gd name="T27" fmla="*/ 127 h 154"/>
                    <a:gd name="T28" fmla="*/ 72 w 436"/>
                    <a:gd name="T29" fmla="*/ 137 h 154"/>
                    <a:gd name="T30" fmla="*/ 25 w 436"/>
                    <a:gd name="T31" fmla="*/ 148 h 154"/>
                    <a:gd name="T32" fmla="*/ 12 w 436"/>
                    <a:gd name="T33" fmla="*/ 87 h 154"/>
                    <a:gd name="T34" fmla="*/ 21 w 436"/>
                    <a:gd name="T35" fmla="*/ 90 h 154"/>
                    <a:gd name="T36" fmla="*/ 30 w 436"/>
                    <a:gd name="T37" fmla="*/ 91 h 154"/>
                    <a:gd name="T38" fmla="*/ 43 w 436"/>
                    <a:gd name="T39" fmla="*/ 91 h 154"/>
                    <a:gd name="T40" fmla="*/ 58 w 436"/>
                    <a:gd name="T41" fmla="*/ 90 h 154"/>
                    <a:gd name="T42" fmla="*/ 75 w 436"/>
                    <a:gd name="T43" fmla="*/ 88 h 154"/>
                    <a:gd name="T44" fmla="*/ 92 w 436"/>
                    <a:gd name="T45" fmla="*/ 84 h 154"/>
                    <a:gd name="T46" fmla="*/ 113 w 436"/>
                    <a:gd name="T47" fmla="*/ 80 h 154"/>
                    <a:gd name="T48" fmla="*/ 135 w 436"/>
                    <a:gd name="T49" fmla="*/ 75 h 154"/>
                    <a:gd name="T50" fmla="*/ 180 w 436"/>
                    <a:gd name="T51" fmla="*/ 64 h 154"/>
                    <a:gd name="T52" fmla="*/ 224 w 436"/>
                    <a:gd name="T53" fmla="*/ 52 h 154"/>
                    <a:gd name="T54" fmla="*/ 268 w 436"/>
                    <a:gd name="T55" fmla="*/ 39 h 154"/>
                    <a:gd name="T56" fmla="*/ 311 w 436"/>
                    <a:gd name="T57" fmla="*/ 25 h 154"/>
                    <a:gd name="T58" fmla="*/ 331 w 436"/>
                    <a:gd name="T59" fmla="*/ 18 h 154"/>
                    <a:gd name="T60" fmla="*/ 347 w 436"/>
                    <a:gd name="T61" fmla="*/ 14 h 154"/>
                    <a:gd name="T62" fmla="*/ 362 w 436"/>
                    <a:gd name="T63" fmla="*/ 10 h 154"/>
                    <a:gd name="T64" fmla="*/ 375 w 436"/>
                    <a:gd name="T65" fmla="*/ 5 h 154"/>
                    <a:gd name="T66" fmla="*/ 386 w 436"/>
                    <a:gd name="T67" fmla="*/ 3 h 154"/>
                    <a:gd name="T68" fmla="*/ 394 w 436"/>
                    <a:gd name="T69" fmla="*/ 1 h 154"/>
                    <a:gd name="T70" fmla="*/ 400 w 436"/>
                    <a:gd name="T71" fmla="*/ 0 h 154"/>
                    <a:gd name="T72" fmla="*/ 404 w 436"/>
                    <a:gd name="T73" fmla="*/ 0 h 154"/>
                    <a:gd name="T74" fmla="*/ 412 w 436"/>
                    <a:gd name="T75" fmla="*/ 4 h 154"/>
                    <a:gd name="T76" fmla="*/ 418 w 436"/>
                    <a:gd name="T77" fmla="*/ 10 h 154"/>
                    <a:gd name="T78" fmla="*/ 425 w 436"/>
                    <a:gd name="T79" fmla="*/ 17 h 154"/>
                    <a:gd name="T80" fmla="*/ 430 w 436"/>
                    <a:gd name="T81" fmla="*/ 25 h 154"/>
                    <a:gd name="T82" fmla="*/ 433 w 436"/>
                    <a:gd name="T83" fmla="*/ 33 h 154"/>
                    <a:gd name="T84" fmla="*/ 436 w 436"/>
                    <a:gd name="T85" fmla="*/ 39 h 154"/>
                    <a:gd name="T86" fmla="*/ 436 w 436"/>
                    <a:gd name="T87" fmla="*/ 44 h 154"/>
                    <a:gd name="T88" fmla="*/ 432 w 436"/>
                    <a:gd name="T89" fmla="*/ 48 h 154"/>
                    <a:gd name="T90" fmla="*/ 427 w 436"/>
                    <a:gd name="T91" fmla="*/ 51 h 154"/>
                    <a:gd name="T92" fmla="*/ 423 w 436"/>
                    <a:gd name="T93" fmla="*/ 55 h 154"/>
                    <a:gd name="T94" fmla="*/ 415 w 436"/>
                    <a:gd name="T95" fmla="*/ 58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36" h="154">
                      <a:moveTo>
                        <a:pt x="415" y="58"/>
                      </a:moveTo>
                      <a:lnTo>
                        <a:pt x="414" y="58"/>
                      </a:lnTo>
                      <a:lnTo>
                        <a:pt x="412" y="59"/>
                      </a:lnTo>
                      <a:lnTo>
                        <a:pt x="409" y="59"/>
                      </a:lnTo>
                      <a:lnTo>
                        <a:pt x="405" y="61"/>
                      </a:lnTo>
                      <a:lnTo>
                        <a:pt x="401" y="62"/>
                      </a:lnTo>
                      <a:lnTo>
                        <a:pt x="396" y="62"/>
                      </a:lnTo>
                      <a:lnTo>
                        <a:pt x="390" y="64"/>
                      </a:lnTo>
                      <a:lnTo>
                        <a:pt x="383" y="65"/>
                      </a:lnTo>
                      <a:lnTo>
                        <a:pt x="375" y="68"/>
                      </a:lnTo>
                      <a:lnTo>
                        <a:pt x="368" y="69"/>
                      </a:lnTo>
                      <a:lnTo>
                        <a:pt x="358" y="70"/>
                      </a:lnTo>
                      <a:lnTo>
                        <a:pt x="349" y="73"/>
                      </a:lnTo>
                      <a:lnTo>
                        <a:pt x="339" y="76"/>
                      </a:lnTo>
                      <a:lnTo>
                        <a:pt x="328" y="77"/>
                      </a:lnTo>
                      <a:lnTo>
                        <a:pt x="315" y="80"/>
                      </a:lnTo>
                      <a:lnTo>
                        <a:pt x="303" y="83"/>
                      </a:lnTo>
                      <a:lnTo>
                        <a:pt x="289" y="87"/>
                      </a:lnTo>
                      <a:lnTo>
                        <a:pt x="275" y="90"/>
                      </a:lnTo>
                      <a:lnTo>
                        <a:pt x="260" y="93"/>
                      </a:lnTo>
                      <a:lnTo>
                        <a:pt x="245" y="97"/>
                      </a:lnTo>
                      <a:lnTo>
                        <a:pt x="228" y="101"/>
                      </a:lnTo>
                      <a:lnTo>
                        <a:pt x="212" y="104"/>
                      </a:lnTo>
                      <a:lnTo>
                        <a:pt x="194" y="108"/>
                      </a:lnTo>
                      <a:lnTo>
                        <a:pt x="176" y="112"/>
                      </a:lnTo>
                      <a:lnTo>
                        <a:pt x="156" y="118"/>
                      </a:lnTo>
                      <a:lnTo>
                        <a:pt x="135" y="122"/>
                      </a:lnTo>
                      <a:lnTo>
                        <a:pt x="115" y="127"/>
                      </a:lnTo>
                      <a:lnTo>
                        <a:pt x="94" y="131"/>
                      </a:lnTo>
                      <a:lnTo>
                        <a:pt x="72" y="137"/>
                      </a:lnTo>
                      <a:lnTo>
                        <a:pt x="48" y="142"/>
                      </a:lnTo>
                      <a:lnTo>
                        <a:pt x="25" y="148"/>
                      </a:lnTo>
                      <a:lnTo>
                        <a:pt x="0" y="154"/>
                      </a:lnTo>
                      <a:lnTo>
                        <a:pt x="12" y="87"/>
                      </a:lnTo>
                      <a:lnTo>
                        <a:pt x="15" y="88"/>
                      </a:lnTo>
                      <a:lnTo>
                        <a:pt x="21" y="90"/>
                      </a:lnTo>
                      <a:lnTo>
                        <a:pt x="25" y="91"/>
                      </a:lnTo>
                      <a:lnTo>
                        <a:pt x="30" y="91"/>
                      </a:lnTo>
                      <a:lnTo>
                        <a:pt x="36" y="91"/>
                      </a:lnTo>
                      <a:lnTo>
                        <a:pt x="43" y="91"/>
                      </a:lnTo>
                      <a:lnTo>
                        <a:pt x="50" y="91"/>
                      </a:lnTo>
                      <a:lnTo>
                        <a:pt x="58" y="90"/>
                      </a:lnTo>
                      <a:lnTo>
                        <a:pt x="65" y="90"/>
                      </a:lnTo>
                      <a:lnTo>
                        <a:pt x="75" y="88"/>
                      </a:lnTo>
                      <a:lnTo>
                        <a:pt x="83" y="87"/>
                      </a:lnTo>
                      <a:lnTo>
                        <a:pt x="92" y="84"/>
                      </a:lnTo>
                      <a:lnTo>
                        <a:pt x="102" y="83"/>
                      </a:lnTo>
                      <a:lnTo>
                        <a:pt x="113" y="80"/>
                      </a:lnTo>
                      <a:lnTo>
                        <a:pt x="123" y="77"/>
                      </a:lnTo>
                      <a:lnTo>
                        <a:pt x="135" y="75"/>
                      </a:lnTo>
                      <a:lnTo>
                        <a:pt x="158" y="69"/>
                      </a:lnTo>
                      <a:lnTo>
                        <a:pt x="180" y="64"/>
                      </a:lnTo>
                      <a:lnTo>
                        <a:pt x="202" y="58"/>
                      </a:lnTo>
                      <a:lnTo>
                        <a:pt x="224" y="52"/>
                      </a:lnTo>
                      <a:lnTo>
                        <a:pt x="246" y="46"/>
                      </a:lnTo>
                      <a:lnTo>
                        <a:pt x="268" y="39"/>
                      </a:lnTo>
                      <a:lnTo>
                        <a:pt x="290" y="32"/>
                      </a:lnTo>
                      <a:lnTo>
                        <a:pt x="311" y="25"/>
                      </a:lnTo>
                      <a:lnTo>
                        <a:pt x="321" y="21"/>
                      </a:lnTo>
                      <a:lnTo>
                        <a:pt x="331" y="18"/>
                      </a:lnTo>
                      <a:lnTo>
                        <a:pt x="339" y="15"/>
                      </a:lnTo>
                      <a:lnTo>
                        <a:pt x="347" y="14"/>
                      </a:lnTo>
                      <a:lnTo>
                        <a:pt x="355" y="11"/>
                      </a:lnTo>
                      <a:lnTo>
                        <a:pt x="362" y="10"/>
                      </a:lnTo>
                      <a:lnTo>
                        <a:pt x="369" y="7"/>
                      </a:lnTo>
                      <a:lnTo>
                        <a:pt x="375" y="5"/>
                      </a:lnTo>
                      <a:lnTo>
                        <a:pt x="380" y="4"/>
                      </a:lnTo>
                      <a:lnTo>
                        <a:pt x="386" y="3"/>
                      </a:lnTo>
                      <a:lnTo>
                        <a:pt x="390" y="1"/>
                      </a:lnTo>
                      <a:lnTo>
                        <a:pt x="394" y="1"/>
                      </a:lnTo>
                      <a:lnTo>
                        <a:pt x="397" y="0"/>
                      </a:lnTo>
                      <a:lnTo>
                        <a:pt x="400" y="0"/>
                      </a:lnTo>
                      <a:lnTo>
                        <a:pt x="403" y="0"/>
                      </a:lnTo>
                      <a:lnTo>
                        <a:pt x="404" y="0"/>
                      </a:lnTo>
                      <a:lnTo>
                        <a:pt x="409" y="3"/>
                      </a:lnTo>
                      <a:lnTo>
                        <a:pt x="412" y="4"/>
                      </a:lnTo>
                      <a:lnTo>
                        <a:pt x="415" y="7"/>
                      </a:lnTo>
                      <a:lnTo>
                        <a:pt x="418" y="10"/>
                      </a:lnTo>
                      <a:lnTo>
                        <a:pt x="420" y="12"/>
                      </a:lnTo>
                      <a:lnTo>
                        <a:pt x="425" y="17"/>
                      </a:lnTo>
                      <a:lnTo>
                        <a:pt x="427" y="21"/>
                      </a:lnTo>
                      <a:lnTo>
                        <a:pt x="430" y="25"/>
                      </a:lnTo>
                      <a:lnTo>
                        <a:pt x="432" y="29"/>
                      </a:lnTo>
                      <a:lnTo>
                        <a:pt x="433" y="33"/>
                      </a:lnTo>
                      <a:lnTo>
                        <a:pt x="434" y="36"/>
                      </a:lnTo>
                      <a:lnTo>
                        <a:pt x="436" y="39"/>
                      </a:lnTo>
                      <a:lnTo>
                        <a:pt x="436" y="41"/>
                      </a:lnTo>
                      <a:lnTo>
                        <a:pt x="436" y="44"/>
                      </a:lnTo>
                      <a:lnTo>
                        <a:pt x="434" y="46"/>
                      </a:lnTo>
                      <a:lnTo>
                        <a:pt x="432" y="48"/>
                      </a:lnTo>
                      <a:lnTo>
                        <a:pt x="430" y="50"/>
                      </a:lnTo>
                      <a:lnTo>
                        <a:pt x="427" y="51"/>
                      </a:lnTo>
                      <a:lnTo>
                        <a:pt x="426" y="52"/>
                      </a:lnTo>
                      <a:lnTo>
                        <a:pt x="423" y="55"/>
                      </a:lnTo>
                      <a:lnTo>
                        <a:pt x="419" y="57"/>
                      </a:lnTo>
                      <a:lnTo>
                        <a:pt x="415" y="58"/>
                      </a:lnTo>
                      <a:lnTo>
                        <a:pt x="415" y="5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4" name="组合 63"/>
            <p:cNvGrpSpPr/>
            <p:nvPr/>
          </p:nvGrpSpPr>
          <p:grpSpPr>
            <a:xfrm>
              <a:off x="3955886" y="4140151"/>
              <a:ext cx="450807" cy="453063"/>
              <a:chOff x="2608589" y="3528227"/>
              <a:chExt cx="450807" cy="453063"/>
            </a:xfrm>
          </p:grpSpPr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08589" y="3528227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74" name="组合 73"/>
              <p:cNvGrpSpPr/>
              <p:nvPr/>
            </p:nvGrpSpPr>
            <p:grpSpPr>
              <a:xfrm>
                <a:off x="2719345" y="3623046"/>
                <a:ext cx="159692" cy="137853"/>
                <a:chOff x="4402138" y="817563"/>
                <a:chExt cx="371475" cy="320675"/>
              </a:xfrm>
              <a:solidFill>
                <a:srgbClr val="FF0000"/>
              </a:solidFill>
            </p:grpSpPr>
            <p:sp>
              <p:nvSpPr>
                <p:cNvPr id="75" name="Freeform 65"/>
                <p:cNvSpPr/>
                <p:nvPr/>
              </p:nvSpPr>
              <p:spPr bwMode="auto">
                <a:xfrm>
                  <a:off x="4408488" y="817563"/>
                  <a:ext cx="365125" cy="225425"/>
                </a:xfrm>
                <a:custGeom>
                  <a:avLst/>
                  <a:gdLst>
                    <a:gd name="T0" fmla="*/ 396 w 461"/>
                    <a:gd name="T1" fmla="*/ 184 h 284"/>
                    <a:gd name="T2" fmla="*/ 390 w 461"/>
                    <a:gd name="T3" fmla="*/ 215 h 284"/>
                    <a:gd name="T4" fmla="*/ 388 w 461"/>
                    <a:gd name="T5" fmla="*/ 234 h 284"/>
                    <a:gd name="T6" fmla="*/ 388 w 461"/>
                    <a:gd name="T7" fmla="*/ 245 h 284"/>
                    <a:gd name="T8" fmla="*/ 386 w 461"/>
                    <a:gd name="T9" fmla="*/ 255 h 284"/>
                    <a:gd name="T10" fmla="*/ 383 w 461"/>
                    <a:gd name="T11" fmla="*/ 262 h 284"/>
                    <a:gd name="T12" fmla="*/ 381 w 461"/>
                    <a:gd name="T13" fmla="*/ 268 h 284"/>
                    <a:gd name="T14" fmla="*/ 378 w 461"/>
                    <a:gd name="T15" fmla="*/ 272 h 284"/>
                    <a:gd name="T16" fmla="*/ 371 w 461"/>
                    <a:gd name="T17" fmla="*/ 272 h 284"/>
                    <a:gd name="T18" fmla="*/ 357 w 461"/>
                    <a:gd name="T19" fmla="*/ 276 h 284"/>
                    <a:gd name="T20" fmla="*/ 338 w 461"/>
                    <a:gd name="T21" fmla="*/ 284 h 284"/>
                    <a:gd name="T22" fmla="*/ 342 w 461"/>
                    <a:gd name="T23" fmla="*/ 226 h 284"/>
                    <a:gd name="T24" fmla="*/ 345 w 461"/>
                    <a:gd name="T25" fmla="*/ 179 h 284"/>
                    <a:gd name="T26" fmla="*/ 347 w 461"/>
                    <a:gd name="T27" fmla="*/ 144 h 284"/>
                    <a:gd name="T28" fmla="*/ 349 w 461"/>
                    <a:gd name="T29" fmla="*/ 119 h 284"/>
                    <a:gd name="T30" fmla="*/ 350 w 461"/>
                    <a:gd name="T31" fmla="*/ 107 h 284"/>
                    <a:gd name="T32" fmla="*/ 347 w 461"/>
                    <a:gd name="T33" fmla="*/ 99 h 284"/>
                    <a:gd name="T34" fmla="*/ 335 w 461"/>
                    <a:gd name="T35" fmla="*/ 88 h 284"/>
                    <a:gd name="T36" fmla="*/ 318 w 461"/>
                    <a:gd name="T37" fmla="*/ 86 h 284"/>
                    <a:gd name="T38" fmla="*/ 293 w 461"/>
                    <a:gd name="T39" fmla="*/ 89 h 284"/>
                    <a:gd name="T40" fmla="*/ 270 w 461"/>
                    <a:gd name="T41" fmla="*/ 93 h 284"/>
                    <a:gd name="T42" fmla="*/ 259 w 461"/>
                    <a:gd name="T43" fmla="*/ 96 h 284"/>
                    <a:gd name="T44" fmla="*/ 244 w 461"/>
                    <a:gd name="T45" fmla="*/ 100 h 284"/>
                    <a:gd name="T46" fmla="*/ 226 w 461"/>
                    <a:gd name="T47" fmla="*/ 104 h 284"/>
                    <a:gd name="T48" fmla="*/ 205 w 461"/>
                    <a:gd name="T49" fmla="*/ 110 h 284"/>
                    <a:gd name="T50" fmla="*/ 181 w 461"/>
                    <a:gd name="T51" fmla="*/ 117 h 284"/>
                    <a:gd name="T52" fmla="*/ 154 w 461"/>
                    <a:gd name="T53" fmla="*/ 125 h 284"/>
                    <a:gd name="T54" fmla="*/ 101 w 461"/>
                    <a:gd name="T55" fmla="*/ 140 h 284"/>
                    <a:gd name="T56" fmla="*/ 28 w 461"/>
                    <a:gd name="T57" fmla="*/ 162 h 284"/>
                    <a:gd name="T58" fmla="*/ 21 w 461"/>
                    <a:gd name="T59" fmla="*/ 112 h 284"/>
                    <a:gd name="T60" fmla="*/ 89 w 461"/>
                    <a:gd name="T61" fmla="*/ 97 h 284"/>
                    <a:gd name="T62" fmla="*/ 168 w 461"/>
                    <a:gd name="T63" fmla="*/ 75 h 284"/>
                    <a:gd name="T64" fmla="*/ 223 w 461"/>
                    <a:gd name="T65" fmla="*/ 59 h 284"/>
                    <a:gd name="T66" fmla="*/ 259 w 461"/>
                    <a:gd name="T67" fmla="*/ 47 h 284"/>
                    <a:gd name="T68" fmla="*/ 288 w 461"/>
                    <a:gd name="T69" fmla="*/ 38 h 284"/>
                    <a:gd name="T70" fmla="*/ 310 w 461"/>
                    <a:gd name="T71" fmla="*/ 29 h 284"/>
                    <a:gd name="T72" fmla="*/ 324 w 461"/>
                    <a:gd name="T73" fmla="*/ 21 h 284"/>
                    <a:gd name="T74" fmla="*/ 335 w 461"/>
                    <a:gd name="T75" fmla="*/ 11 h 284"/>
                    <a:gd name="T76" fmla="*/ 346 w 461"/>
                    <a:gd name="T77" fmla="*/ 3 h 284"/>
                    <a:gd name="T78" fmla="*/ 357 w 461"/>
                    <a:gd name="T79" fmla="*/ 0 h 284"/>
                    <a:gd name="T80" fmla="*/ 371 w 461"/>
                    <a:gd name="T81" fmla="*/ 3 h 284"/>
                    <a:gd name="T82" fmla="*/ 392 w 461"/>
                    <a:gd name="T83" fmla="*/ 13 h 284"/>
                    <a:gd name="T84" fmla="*/ 419 w 461"/>
                    <a:gd name="T85" fmla="*/ 25 h 284"/>
                    <a:gd name="T86" fmla="*/ 444 w 461"/>
                    <a:gd name="T87" fmla="*/ 42 h 284"/>
                    <a:gd name="T88" fmla="*/ 458 w 461"/>
                    <a:gd name="T89" fmla="*/ 56 h 284"/>
                    <a:gd name="T90" fmla="*/ 461 w 461"/>
                    <a:gd name="T91" fmla="*/ 61 h 284"/>
                    <a:gd name="T92" fmla="*/ 458 w 461"/>
                    <a:gd name="T93" fmla="*/ 68 h 284"/>
                    <a:gd name="T94" fmla="*/ 450 w 461"/>
                    <a:gd name="T95" fmla="*/ 78 h 284"/>
                    <a:gd name="T96" fmla="*/ 439 w 461"/>
                    <a:gd name="T97" fmla="*/ 88 h 284"/>
                    <a:gd name="T98" fmla="*/ 432 w 461"/>
                    <a:gd name="T99" fmla="*/ 94 h 284"/>
                    <a:gd name="T100" fmla="*/ 425 w 461"/>
                    <a:gd name="T101" fmla="*/ 104 h 284"/>
                    <a:gd name="T102" fmla="*/ 417 w 461"/>
                    <a:gd name="T103" fmla="*/ 122 h 284"/>
                    <a:gd name="T104" fmla="*/ 404 w 461"/>
                    <a:gd name="T105" fmla="*/ 158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61" h="284">
                      <a:moveTo>
                        <a:pt x="404" y="158"/>
                      </a:moveTo>
                      <a:lnTo>
                        <a:pt x="400" y="172"/>
                      </a:lnTo>
                      <a:lnTo>
                        <a:pt x="396" y="184"/>
                      </a:lnTo>
                      <a:lnTo>
                        <a:pt x="393" y="196"/>
                      </a:lnTo>
                      <a:lnTo>
                        <a:pt x="392" y="205"/>
                      </a:lnTo>
                      <a:lnTo>
                        <a:pt x="390" y="215"/>
                      </a:lnTo>
                      <a:lnTo>
                        <a:pt x="389" y="222"/>
                      </a:lnTo>
                      <a:lnTo>
                        <a:pt x="389" y="229"/>
                      </a:lnTo>
                      <a:lnTo>
                        <a:pt x="388" y="234"/>
                      </a:lnTo>
                      <a:lnTo>
                        <a:pt x="388" y="238"/>
                      </a:lnTo>
                      <a:lnTo>
                        <a:pt x="388" y="243"/>
                      </a:lnTo>
                      <a:lnTo>
                        <a:pt x="388" y="245"/>
                      </a:lnTo>
                      <a:lnTo>
                        <a:pt x="388" y="250"/>
                      </a:lnTo>
                      <a:lnTo>
                        <a:pt x="388" y="252"/>
                      </a:lnTo>
                      <a:lnTo>
                        <a:pt x="386" y="255"/>
                      </a:lnTo>
                      <a:lnTo>
                        <a:pt x="386" y="256"/>
                      </a:lnTo>
                      <a:lnTo>
                        <a:pt x="385" y="259"/>
                      </a:lnTo>
                      <a:lnTo>
                        <a:pt x="383" y="262"/>
                      </a:lnTo>
                      <a:lnTo>
                        <a:pt x="382" y="265"/>
                      </a:lnTo>
                      <a:lnTo>
                        <a:pt x="381" y="266"/>
                      </a:lnTo>
                      <a:lnTo>
                        <a:pt x="381" y="268"/>
                      </a:lnTo>
                      <a:lnTo>
                        <a:pt x="379" y="269"/>
                      </a:lnTo>
                      <a:lnTo>
                        <a:pt x="379" y="270"/>
                      </a:lnTo>
                      <a:lnTo>
                        <a:pt x="378" y="272"/>
                      </a:lnTo>
                      <a:lnTo>
                        <a:pt x="377" y="272"/>
                      </a:lnTo>
                      <a:lnTo>
                        <a:pt x="375" y="272"/>
                      </a:lnTo>
                      <a:lnTo>
                        <a:pt x="371" y="272"/>
                      </a:lnTo>
                      <a:lnTo>
                        <a:pt x="368" y="273"/>
                      </a:lnTo>
                      <a:lnTo>
                        <a:pt x="363" y="274"/>
                      </a:lnTo>
                      <a:lnTo>
                        <a:pt x="357" y="276"/>
                      </a:lnTo>
                      <a:lnTo>
                        <a:pt x="352" y="279"/>
                      </a:lnTo>
                      <a:lnTo>
                        <a:pt x="345" y="281"/>
                      </a:lnTo>
                      <a:lnTo>
                        <a:pt x="338" y="284"/>
                      </a:lnTo>
                      <a:lnTo>
                        <a:pt x="339" y="263"/>
                      </a:lnTo>
                      <a:lnTo>
                        <a:pt x="341" y="244"/>
                      </a:lnTo>
                      <a:lnTo>
                        <a:pt x="342" y="226"/>
                      </a:lnTo>
                      <a:lnTo>
                        <a:pt x="343" y="209"/>
                      </a:lnTo>
                      <a:lnTo>
                        <a:pt x="345" y="194"/>
                      </a:lnTo>
                      <a:lnTo>
                        <a:pt x="345" y="179"/>
                      </a:lnTo>
                      <a:lnTo>
                        <a:pt x="346" y="166"/>
                      </a:lnTo>
                      <a:lnTo>
                        <a:pt x="346" y="155"/>
                      </a:lnTo>
                      <a:lnTo>
                        <a:pt x="347" y="144"/>
                      </a:lnTo>
                      <a:lnTo>
                        <a:pt x="347" y="135"/>
                      </a:lnTo>
                      <a:lnTo>
                        <a:pt x="349" y="126"/>
                      </a:lnTo>
                      <a:lnTo>
                        <a:pt x="349" y="119"/>
                      </a:lnTo>
                      <a:lnTo>
                        <a:pt x="349" y="114"/>
                      </a:lnTo>
                      <a:lnTo>
                        <a:pt x="350" y="110"/>
                      </a:lnTo>
                      <a:lnTo>
                        <a:pt x="350" y="107"/>
                      </a:lnTo>
                      <a:lnTo>
                        <a:pt x="350" y="104"/>
                      </a:lnTo>
                      <a:lnTo>
                        <a:pt x="349" y="101"/>
                      </a:lnTo>
                      <a:lnTo>
                        <a:pt x="347" y="99"/>
                      </a:lnTo>
                      <a:lnTo>
                        <a:pt x="343" y="94"/>
                      </a:lnTo>
                      <a:lnTo>
                        <a:pt x="339" y="90"/>
                      </a:lnTo>
                      <a:lnTo>
                        <a:pt x="335" y="88"/>
                      </a:lnTo>
                      <a:lnTo>
                        <a:pt x="329" y="86"/>
                      </a:lnTo>
                      <a:lnTo>
                        <a:pt x="324" y="86"/>
                      </a:lnTo>
                      <a:lnTo>
                        <a:pt x="318" y="86"/>
                      </a:lnTo>
                      <a:lnTo>
                        <a:pt x="310" y="86"/>
                      </a:lnTo>
                      <a:lnTo>
                        <a:pt x="303" y="88"/>
                      </a:lnTo>
                      <a:lnTo>
                        <a:pt x="293" y="89"/>
                      </a:lnTo>
                      <a:lnTo>
                        <a:pt x="284" y="90"/>
                      </a:lnTo>
                      <a:lnTo>
                        <a:pt x="273" y="92"/>
                      </a:lnTo>
                      <a:lnTo>
                        <a:pt x="270" y="93"/>
                      </a:lnTo>
                      <a:lnTo>
                        <a:pt x="266" y="93"/>
                      </a:lnTo>
                      <a:lnTo>
                        <a:pt x="263" y="94"/>
                      </a:lnTo>
                      <a:lnTo>
                        <a:pt x="259" y="96"/>
                      </a:lnTo>
                      <a:lnTo>
                        <a:pt x="253" y="97"/>
                      </a:lnTo>
                      <a:lnTo>
                        <a:pt x="249" y="99"/>
                      </a:lnTo>
                      <a:lnTo>
                        <a:pt x="244" y="100"/>
                      </a:lnTo>
                      <a:lnTo>
                        <a:pt x="238" y="101"/>
                      </a:lnTo>
                      <a:lnTo>
                        <a:pt x="233" y="103"/>
                      </a:lnTo>
                      <a:lnTo>
                        <a:pt x="226" y="104"/>
                      </a:lnTo>
                      <a:lnTo>
                        <a:pt x="219" y="106"/>
                      </a:lnTo>
                      <a:lnTo>
                        <a:pt x="212" y="108"/>
                      </a:lnTo>
                      <a:lnTo>
                        <a:pt x="205" y="110"/>
                      </a:lnTo>
                      <a:lnTo>
                        <a:pt x="198" y="112"/>
                      </a:lnTo>
                      <a:lnTo>
                        <a:pt x="190" y="114"/>
                      </a:lnTo>
                      <a:lnTo>
                        <a:pt x="181" y="117"/>
                      </a:lnTo>
                      <a:lnTo>
                        <a:pt x="172" y="119"/>
                      </a:lnTo>
                      <a:lnTo>
                        <a:pt x="163" y="122"/>
                      </a:lnTo>
                      <a:lnTo>
                        <a:pt x="154" y="125"/>
                      </a:lnTo>
                      <a:lnTo>
                        <a:pt x="144" y="128"/>
                      </a:lnTo>
                      <a:lnTo>
                        <a:pt x="123" y="133"/>
                      </a:lnTo>
                      <a:lnTo>
                        <a:pt x="101" y="140"/>
                      </a:lnTo>
                      <a:lnTo>
                        <a:pt x="78" y="147"/>
                      </a:lnTo>
                      <a:lnTo>
                        <a:pt x="53" y="154"/>
                      </a:lnTo>
                      <a:lnTo>
                        <a:pt x="28" y="162"/>
                      </a:lnTo>
                      <a:lnTo>
                        <a:pt x="0" y="171"/>
                      </a:lnTo>
                      <a:lnTo>
                        <a:pt x="0" y="117"/>
                      </a:lnTo>
                      <a:lnTo>
                        <a:pt x="21" y="112"/>
                      </a:lnTo>
                      <a:lnTo>
                        <a:pt x="43" y="108"/>
                      </a:lnTo>
                      <a:lnTo>
                        <a:pt x="65" y="104"/>
                      </a:lnTo>
                      <a:lnTo>
                        <a:pt x="89" y="97"/>
                      </a:lnTo>
                      <a:lnTo>
                        <a:pt x="115" y="92"/>
                      </a:lnTo>
                      <a:lnTo>
                        <a:pt x="140" y="83"/>
                      </a:lnTo>
                      <a:lnTo>
                        <a:pt x="168" y="75"/>
                      </a:lnTo>
                      <a:lnTo>
                        <a:pt x="197" y="67"/>
                      </a:lnTo>
                      <a:lnTo>
                        <a:pt x="210" y="63"/>
                      </a:lnTo>
                      <a:lnTo>
                        <a:pt x="223" y="59"/>
                      </a:lnTo>
                      <a:lnTo>
                        <a:pt x="235" y="54"/>
                      </a:lnTo>
                      <a:lnTo>
                        <a:pt x="248" y="52"/>
                      </a:lnTo>
                      <a:lnTo>
                        <a:pt x="259" y="47"/>
                      </a:lnTo>
                      <a:lnTo>
                        <a:pt x="269" y="45"/>
                      </a:lnTo>
                      <a:lnTo>
                        <a:pt x="278" y="42"/>
                      </a:lnTo>
                      <a:lnTo>
                        <a:pt x="288" y="38"/>
                      </a:lnTo>
                      <a:lnTo>
                        <a:pt x="296" y="35"/>
                      </a:lnTo>
                      <a:lnTo>
                        <a:pt x="303" y="32"/>
                      </a:lnTo>
                      <a:lnTo>
                        <a:pt x="310" y="29"/>
                      </a:lnTo>
                      <a:lnTo>
                        <a:pt x="316" y="27"/>
                      </a:lnTo>
                      <a:lnTo>
                        <a:pt x="320" y="24"/>
                      </a:lnTo>
                      <a:lnTo>
                        <a:pt x="324" y="21"/>
                      </a:lnTo>
                      <a:lnTo>
                        <a:pt x="328" y="18"/>
                      </a:lnTo>
                      <a:lnTo>
                        <a:pt x="331" y="17"/>
                      </a:lnTo>
                      <a:lnTo>
                        <a:pt x="335" y="11"/>
                      </a:lnTo>
                      <a:lnTo>
                        <a:pt x="338" y="9"/>
                      </a:lnTo>
                      <a:lnTo>
                        <a:pt x="342" y="6"/>
                      </a:lnTo>
                      <a:lnTo>
                        <a:pt x="346" y="3"/>
                      </a:lnTo>
                      <a:lnTo>
                        <a:pt x="349" y="2"/>
                      </a:lnTo>
                      <a:lnTo>
                        <a:pt x="353" y="0"/>
                      </a:lnTo>
                      <a:lnTo>
                        <a:pt x="357" y="0"/>
                      </a:lnTo>
                      <a:lnTo>
                        <a:pt x="361" y="0"/>
                      </a:lnTo>
                      <a:lnTo>
                        <a:pt x="365" y="2"/>
                      </a:lnTo>
                      <a:lnTo>
                        <a:pt x="371" y="3"/>
                      </a:lnTo>
                      <a:lnTo>
                        <a:pt x="378" y="6"/>
                      </a:lnTo>
                      <a:lnTo>
                        <a:pt x="385" y="9"/>
                      </a:lnTo>
                      <a:lnTo>
                        <a:pt x="392" y="13"/>
                      </a:lnTo>
                      <a:lnTo>
                        <a:pt x="400" y="16"/>
                      </a:lnTo>
                      <a:lnTo>
                        <a:pt x="410" y="20"/>
                      </a:lnTo>
                      <a:lnTo>
                        <a:pt x="419" y="25"/>
                      </a:lnTo>
                      <a:lnTo>
                        <a:pt x="428" y="31"/>
                      </a:lnTo>
                      <a:lnTo>
                        <a:pt x="437" y="36"/>
                      </a:lnTo>
                      <a:lnTo>
                        <a:pt x="444" y="42"/>
                      </a:lnTo>
                      <a:lnTo>
                        <a:pt x="450" y="47"/>
                      </a:lnTo>
                      <a:lnTo>
                        <a:pt x="455" y="52"/>
                      </a:lnTo>
                      <a:lnTo>
                        <a:pt x="458" y="56"/>
                      </a:lnTo>
                      <a:lnTo>
                        <a:pt x="460" y="57"/>
                      </a:lnTo>
                      <a:lnTo>
                        <a:pt x="461" y="59"/>
                      </a:lnTo>
                      <a:lnTo>
                        <a:pt x="461" y="61"/>
                      </a:lnTo>
                      <a:lnTo>
                        <a:pt x="461" y="63"/>
                      </a:lnTo>
                      <a:lnTo>
                        <a:pt x="460" y="65"/>
                      </a:lnTo>
                      <a:lnTo>
                        <a:pt x="458" y="68"/>
                      </a:lnTo>
                      <a:lnTo>
                        <a:pt x="455" y="72"/>
                      </a:lnTo>
                      <a:lnTo>
                        <a:pt x="453" y="75"/>
                      </a:lnTo>
                      <a:lnTo>
                        <a:pt x="450" y="78"/>
                      </a:lnTo>
                      <a:lnTo>
                        <a:pt x="446" y="81"/>
                      </a:lnTo>
                      <a:lnTo>
                        <a:pt x="442" y="85"/>
                      </a:lnTo>
                      <a:lnTo>
                        <a:pt x="439" y="88"/>
                      </a:lnTo>
                      <a:lnTo>
                        <a:pt x="436" y="89"/>
                      </a:lnTo>
                      <a:lnTo>
                        <a:pt x="433" y="92"/>
                      </a:lnTo>
                      <a:lnTo>
                        <a:pt x="432" y="94"/>
                      </a:lnTo>
                      <a:lnTo>
                        <a:pt x="429" y="97"/>
                      </a:lnTo>
                      <a:lnTo>
                        <a:pt x="428" y="100"/>
                      </a:lnTo>
                      <a:lnTo>
                        <a:pt x="425" y="104"/>
                      </a:lnTo>
                      <a:lnTo>
                        <a:pt x="422" y="108"/>
                      </a:lnTo>
                      <a:lnTo>
                        <a:pt x="421" y="112"/>
                      </a:lnTo>
                      <a:lnTo>
                        <a:pt x="417" y="122"/>
                      </a:lnTo>
                      <a:lnTo>
                        <a:pt x="412" y="133"/>
                      </a:lnTo>
                      <a:lnTo>
                        <a:pt x="408" y="144"/>
                      </a:lnTo>
                      <a:lnTo>
                        <a:pt x="404" y="158"/>
                      </a:lnTo>
                      <a:lnTo>
                        <a:pt x="404" y="15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" name="Freeform 66"/>
                <p:cNvSpPr/>
                <p:nvPr/>
              </p:nvSpPr>
              <p:spPr bwMode="auto">
                <a:xfrm>
                  <a:off x="4537075" y="882650"/>
                  <a:ext cx="41275" cy="195263"/>
                </a:xfrm>
                <a:custGeom>
                  <a:avLst/>
                  <a:gdLst>
                    <a:gd name="T0" fmla="*/ 0 w 53"/>
                    <a:gd name="T1" fmla="*/ 247 h 247"/>
                    <a:gd name="T2" fmla="*/ 0 w 53"/>
                    <a:gd name="T3" fmla="*/ 13 h 247"/>
                    <a:gd name="T4" fmla="*/ 11 w 53"/>
                    <a:gd name="T5" fmla="*/ 6 h 247"/>
                    <a:gd name="T6" fmla="*/ 22 w 53"/>
                    <a:gd name="T7" fmla="*/ 0 h 247"/>
                    <a:gd name="T8" fmla="*/ 29 w 53"/>
                    <a:gd name="T9" fmla="*/ 11 h 247"/>
                    <a:gd name="T10" fmla="*/ 35 w 53"/>
                    <a:gd name="T11" fmla="*/ 21 h 247"/>
                    <a:gd name="T12" fmla="*/ 40 w 53"/>
                    <a:gd name="T13" fmla="*/ 29 h 247"/>
                    <a:gd name="T14" fmla="*/ 44 w 53"/>
                    <a:gd name="T15" fmla="*/ 38 h 247"/>
                    <a:gd name="T16" fmla="*/ 48 w 53"/>
                    <a:gd name="T17" fmla="*/ 45 h 247"/>
                    <a:gd name="T18" fmla="*/ 51 w 53"/>
                    <a:gd name="T19" fmla="*/ 52 h 247"/>
                    <a:gd name="T20" fmla="*/ 53 w 53"/>
                    <a:gd name="T21" fmla="*/ 57 h 247"/>
                    <a:gd name="T22" fmla="*/ 53 w 53"/>
                    <a:gd name="T23" fmla="*/ 63 h 247"/>
                    <a:gd name="T24" fmla="*/ 53 w 53"/>
                    <a:gd name="T25" fmla="*/ 65 h 247"/>
                    <a:gd name="T26" fmla="*/ 53 w 53"/>
                    <a:gd name="T27" fmla="*/ 70 h 247"/>
                    <a:gd name="T28" fmla="*/ 53 w 53"/>
                    <a:gd name="T29" fmla="*/ 75 h 247"/>
                    <a:gd name="T30" fmla="*/ 53 w 53"/>
                    <a:gd name="T31" fmla="*/ 81 h 247"/>
                    <a:gd name="T32" fmla="*/ 51 w 53"/>
                    <a:gd name="T33" fmla="*/ 89 h 247"/>
                    <a:gd name="T34" fmla="*/ 51 w 53"/>
                    <a:gd name="T35" fmla="*/ 97 h 247"/>
                    <a:gd name="T36" fmla="*/ 50 w 53"/>
                    <a:gd name="T37" fmla="*/ 107 h 247"/>
                    <a:gd name="T38" fmla="*/ 50 w 53"/>
                    <a:gd name="T39" fmla="*/ 117 h 247"/>
                    <a:gd name="T40" fmla="*/ 48 w 53"/>
                    <a:gd name="T41" fmla="*/ 129 h 247"/>
                    <a:gd name="T42" fmla="*/ 47 w 53"/>
                    <a:gd name="T43" fmla="*/ 142 h 247"/>
                    <a:gd name="T44" fmla="*/ 46 w 53"/>
                    <a:gd name="T45" fmla="*/ 157 h 247"/>
                    <a:gd name="T46" fmla="*/ 44 w 53"/>
                    <a:gd name="T47" fmla="*/ 172 h 247"/>
                    <a:gd name="T48" fmla="*/ 43 w 53"/>
                    <a:gd name="T49" fmla="*/ 189 h 247"/>
                    <a:gd name="T50" fmla="*/ 42 w 53"/>
                    <a:gd name="T51" fmla="*/ 207 h 247"/>
                    <a:gd name="T52" fmla="*/ 40 w 53"/>
                    <a:gd name="T53" fmla="*/ 226 h 247"/>
                    <a:gd name="T54" fmla="*/ 37 w 53"/>
                    <a:gd name="T55" fmla="*/ 247 h 247"/>
                    <a:gd name="T56" fmla="*/ 0 w 53"/>
                    <a:gd name="T57" fmla="*/ 247 h 247"/>
                    <a:gd name="T58" fmla="*/ 0 w 53"/>
                    <a:gd name="T59" fmla="*/ 247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3" h="247">
                      <a:moveTo>
                        <a:pt x="0" y="247"/>
                      </a:moveTo>
                      <a:lnTo>
                        <a:pt x="0" y="13"/>
                      </a:lnTo>
                      <a:lnTo>
                        <a:pt x="11" y="6"/>
                      </a:lnTo>
                      <a:lnTo>
                        <a:pt x="22" y="0"/>
                      </a:lnTo>
                      <a:lnTo>
                        <a:pt x="29" y="11"/>
                      </a:lnTo>
                      <a:lnTo>
                        <a:pt x="35" y="21"/>
                      </a:lnTo>
                      <a:lnTo>
                        <a:pt x="40" y="29"/>
                      </a:lnTo>
                      <a:lnTo>
                        <a:pt x="44" y="38"/>
                      </a:lnTo>
                      <a:lnTo>
                        <a:pt x="48" y="45"/>
                      </a:lnTo>
                      <a:lnTo>
                        <a:pt x="51" y="52"/>
                      </a:lnTo>
                      <a:lnTo>
                        <a:pt x="53" y="57"/>
                      </a:lnTo>
                      <a:lnTo>
                        <a:pt x="53" y="63"/>
                      </a:lnTo>
                      <a:lnTo>
                        <a:pt x="53" y="65"/>
                      </a:lnTo>
                      <a:lnTo>
                        <a:pt x="53" y="70"/>
                      </a:lnTo>
                      <a:lnTo>
                        <a:pt x="53" y="75"/>
                      </a:lnTo>
                      <a:lnTo>
                        <a:pt x="53" y="81"/>
                      </a:lnTo>
                      <a:lnTo>
                        <a:pt x="51" y="89"/>
                      </a:lnTo>
                      <a:lnTo>
                        <a:pt x="51" y="97"/>
                      </a:lnTo>
                      <a:lnTo>
                        <a:pt x="50" y="107"/>
                      </a:lnTo>
                      <a:lnTo>
                        <a:pt x="50" y="117"/>
                      </a:lnTo>
                      <a:lnTo>
                        <a:pt x="48" y="129"/>
                      </a:lnTo>
                      <a:lnTo>
                        <a:pt x="47" y="142"/>
                      </a:lnTo>
                      <a:lnTo>
                        <a:pt x="46" y="157"/>
                      </a:lnTo>
                      <a:lnTo>
                        <a:pt x="44" y="172"/>
                      </a:lnTo>
                      <a:lnTo>
                        <a:pt x="43" y="189"/>
                      </a:lnTo>
                      <a:lnTo>
                        <a:pt x="42" y="207"/>
                      </a:lnTo>
                      <a:lnTo>
                        <a:pt x="40" y="226"/>
                      </a:lnTo>
                      <a:lnTo>
                        <a:pt x="37" y="247"/>
                      </a:lnTo>
                      <a:lnTo>
                        <a:pt x="0" y="247"/>
                      </a:lnTo>
                      <a:lnTo>
                        <a:pt x="0" y="247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" name="Freeform 67"/>
                <p:cNvSpPr/>
                <p:nvPr/>
              </p:nvSpPr>
              <p:spPr bwMode="auto">
                <a:xfrm>
                  <a:off x="4402138" y="1016000"/>
                  <a:ext cx="346075" cy="122238"/>
                </a:xfrm>
                <a:custGeom>
                  <a:avLst/>
                  <a:gdLst>
                    <a:gd name="T0" fmla="*/ 414 w 436"/>
                    <a:gd name="T1" fmla="*/ 58 h 154"/>
                    <a:gd name="T2" fmla="*/ 409 w 436"/>
                    <a:gd name="T3" fmla="*/ 59 h 154"/>
                    <a:gd name="T4" fmla="*/ 401 w 436"/>
                    <a:gd name="T5" fmla="*/ 62 h 154"/>
                    <a:gd name="T6" fmla="*/ 390 w 436"/>
                    <a:gd name="T7" fmla="*/ 64 h 154"/>
                    <a:gd name="T8" fmla="*/ 375 w 436"/>
                    <a:gd name="T9" fmla="*/ 68 h 154"/>
                    <a:gd name="T10" fmla="*/ 358 w 436"/>
                    <a:gd name="T11" fmla="*/ 70 h 154"/>
                    <a:gd name="T12" fmla="*/ 339 w 436"/>
                    <a:gd name="T13" fmla="*/ 76 h 154"/>
                    <a:gd name="T14" fmla="*/ 315 w 436"/>
                    <a:gd name="T15" fmla="*/ 80 h 154"/>
                    <a:gd name="T16" fmla="*/ 289 w 436"/>
                    <a:gd name="T17" fmla="*/ 87 h 154"/>
                    <a:gd name="T18" fmla="*/ 260 w 436"/>
                    <a:gd name="T19" fmla="*/ 93 h 154"/>
                    <a:gd name="T20" fmla="*/ 228 w 436"/>
                    <a:gd name="T21" fmla="*/ 101 h 154"/>
                    <a:gd name="T22" fmla="*/ 194 w 436"/>
                    <a:gd name="T23" fmla="*/ 108 h 154"/>
                    <a:gd name="T24" fmla="*/ 156 w 436"/>
                    <a:gd name="T25" fmla="*/ 118 h 154"/>
                    <a:gd name="T26" fmla="*/ 115 w 436"/>
                    <a:gd name="T27" fmla="*/ 127 h 154"/>
                    <a:gd name="T28" fmla="*/ 72 w 436"/>
                    <a:gd name="T29" fmla="*/ 137 h 154"/>
                    <a:gd name="T30" fmla="*/ 25 w 436"/>
                    <a:gd name="T31" fmla="*/ 148 h 154"/>
                    <a:gd name="T32" fmla="*/ 12 w 436"/>
                    <a:gd name="T33" fmla="*/ 87 h 154"/>
                    <a:gd name="T34" fmla="*/ 21 w 436"/>
                    <a:gd name="T35" fmla="*/ 90 h 154"/>
                    <a:gd name="T36" fmla="*/ 30 w 436"/>
                    <a:gd name="T37" fmla="*/ 91 h 154"/>
                    <a:gd name="T38" fmla="*/ 43 w 436"/>
                    <a:gd name="T39" fmla="*/ 91 h 154"/>
                    <a:gd name="T40" fmla="*/ 58 w 436"/>
                    <a:gd name="T41" fmla="*/ 90 h 154"/>
                    <a:gd name="T42" fmla="*/ 75 w 436"/>
                    <a:gd name="T43" fmla="*/ 88 h 154"/>
                    <a:gd name="T44" fmla="*/ 92 w 436"/>
                    <a:gd name="T45" fmla="*/ 84 h 154"/>
                    <a:gd name="T46" fmla="*/ 113 w 436"/>
                    <a:gd name="T47" fmla="*/ 80 h 154"/>
                    <a:gd name="T48" fmla="*/ 135 w 436"/>
                    <a:gd name="T49" fmla="*/ 75 h 154"/>
                    <a:gd name="T50" fmla="*/ 180 w 436"/>
                    <a:gd name="T51" fmla="*/ 64 h 154"/>
                    <a:gd name="T52" fmla="*/ 224 w 436"/>
                    <a:gd name="T53" fmla="*/ 52 h 154"/>
                    <a:gd name="T54" fmla="*/ 268 w 436"/>
                    <a:gd name="T55" fmla="*/ 39 h 154"/>
                    <a:gd name="T56" fmla="*/ 311 w 436"/>
                    <a:gd name="T57" fmla="*/ 25 h 154"/>
                    <a:gd name="T58" fmla="*/ 331 w 436"/>
                    <a:gd name="T59" fmla="*/ 18 h 154"/>
                    <a:gd name="T60" fmla="*/ 347 w 436"/>
                    <a:gd name="T61" fmla="*/ 14 h 154"/>
                    <a:gd name="T62" fmla="*/ 362 w 436"/>
                    <a:gd name="T63" fmla="*/ 10 h 154"/>
                    <a:gd name="T64" fmla="*/ 375 w 436"/>
                    <a:gd name="T65" fmla="*/ 5 h 154"/>
                    <a:gd name="T66" fmla="*/ 386 w 436"/>
                    <a:gd name="T67" fmla="*/ 3 h 154"/>
                    <a:gd name="T68" fmla="*/ 394 w 436"/>
                    <a:gd name="T69" fmla="*/ 1 h 154"/>
                    <a:gd name="T70" fmla="*/ 400 w 436"/>
                    <a:gd name="T71" fmla="*/ 0 h 154"/>
                    <a:gd name="T72" fmla="*/ 404 w 436"/>
                    <a:gd name="T73" fmla="*/ 0 h 154"/>
                    <a:gd name="T74" fmla="*/ 412 w 436"/>
                    <a:gd name="T75" fmla="*/ 4 h 154"/>
                    <a:gd name="T76" fmla="*/ 418 w 436"/>
                    <a:gd name="T77" fmla="*/ 10 h 154"/>
                    <a:gd name="T78" fmla="*/ 425 w 436"/>
                    <a:gd name="T79" fmla="*/ 17 h 154"/>
                    <a:gd name="T80" fmla="*/ 430 w 436"/>
                    <a:gd name="T81" fmla="*/ 25 h 154"/>
                    <a:gd name="T82" fmla="*/ 433 w 436"/>
                    <a:gd name="T83" fmla="*/ 33 h 154"/>
                    <a:gd name="T84" fmla="*/ 436 w 436"/>
                    <a:gd name="T85" fmla="*/ 39 h 154"/>
                    <a:gd name="T86" fmla="*/ 436 w 436"/>
                    <a:gd name="T87" fmla="*/ 44 h 154"/>
                    <a:gd name="T88" fmla="*/ 432 w 436"/>
                    <a:gd name="T89" fmla="*/ 48 h 154"/>
                    <a:gd name="T90" fmla="*/ 427 w 436"/>
                    <a:gd name="T91" fmla="*/ 51 h 154"/>
                    <a:gd name="T92" fmla="*/ 423 w 436"/>
                    <a:gd name="T93" fmla="*/ 55 h 154"/>
                    <a:gd name="T94" fmla="*/ 415 w 436"/>
                    <a:gd name="T95" fmla="*/ 58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36" h="154">
                      <a:moveTo>
                        <a:pt x="415" y="58"/>
                      </a:moveTo>
                      <a:lnTo>
                        <a:pt x="414" y="58"/>
                      </a:lnTo>
                      <a:lnTo>
                        <a:pt x="412" y="59"/>
                      </a:lnTo>
                      <a:lnTo>
                        <a:pt x="409" y="59"/>
                      </a:lnTo>
                      <a:lnTo>
                        <a:pt x="405" y="61"/>
                      </a:lnTo>
                      <a:lnTo>
                        <a:pt x="401" y="62"/>
                      </a:lnTo>
                      <a:lnTo>
                        <a:pt x="396" y="62"/>
                      </a:lnTo>
                      <a:lnTo>
                        <a:pt x="390" y="64"/>
                      </a:lnTo>
                      <a:lnTo>
                        <a:pt x="383" y="65"/>
                      </a:lnTo>
                      <a:lnTo>
                        <a:pt x="375" y="68"/>
                      </a:lnTo>
                      <a:lnTo>
                        <a:pt x="368" y="69"/>
                      </a:lnTo>
                      <a:lnTo>
                        <a:pt x="358" y="70"/>
                      </a:lnTo>
                      <a:lnTo>
                        <a:pt x="349" y="73"/>
                      </a:lnTo>
                      <a:lnTo>
                        <a:pt x="339" y="76"/>
                      </a:lnTo>
                      <a:lnTo>
                        <a:pt x="328" y="77"/>
                      </a:lnTo>
                      <a:lnTo>
                        <a:pt x="315" y="80"/>
                      </a:lnTo>
                      <a:lnTo>
                        <a:pt x="303" y="83"/>
                      </a:lnTo>
                      <a:lnTo>
                        <a:pt x="289" y="87"/>
                      </a:lnTo>
                      <a:lnTo>
                        <a:pt x="275" y="90"/>
                      </a:lnTo>
                      <a:lnTo>
                        <a:pt x="260" y="93"/>
                      </a:lnTo>
                      <a:lnTo>
                        <a:pt x="245" y="97"/>
                      </a:lnTo>
                      <a:lnTo>
                        <a:pt x="228" y="101"/>
                      </a:lnTo>
                      <a:lnTo>
                        <a:pt x="212" y="104"/>
                      </a:lnTo>
                      <a:lnTo>
                        <a:pt x="194" y="108"/>
                      </a:lnTo>
                      <a:lnTo>
                        <a:pt x="176" y="112"/>
                      </a:lnTo>
                      <a:lnTo>
                        <a:pt x="156" y="118"/>
                      </a:lnTo>
                      <a:lnTo>
                        <a:pt x="135" y="122"/>
                      </a:lnTo>
                      <a:lnTo>
                        <a:pt x="115" y="127"/>
                      </a:lnTo>
                      <a:lnTo>
                        <a:pt x="94" y="131"/>
                      </a:lnTo>
                      <a:lnTo>
                        <a:pt x="72" y="137"/>
                      </a:lnTo>
                      <a:lnTo>
                        <a:pt x="48" y="142"/>
                      </a:lnTo>
                      <a:lnTo>
                        <a:pt x="25" y="148"/>
                      </a:lnTo>
                      <a:lnTo>
                        <a:pt x="0" y="154"/>
                      </a:lnTo>
                      <a:lnTo>
                        <a:pt x="12" y="87"/>
                      </a:lnTo>
                      <a:lnTo>
                        <a:pt x="15" y="88"/>
                      </a:lnTo>
                      <a:lnTo>
                        <a:pt x="21" y="90"/>
                      </a:lnTo>
                      <a:lnTo>
                        <a:pt x="25" y="91"/>
                      </a:lnTo>
                      <a:lnTo>
                        <a:pt x="30" y="91"/>
                      </a:lnTo>
                      <a:lnTo>
                        <a:pt x="36" y="91"/>
                      </a:lnTo>
                      <a:lnTo>
                        <a:pt x="43" y="91"/>
                      </a:lnTo>
                      <a:lnTo>
                        <a:pt x="50" y="91"/>
                      </a:lnTo>
                      <a:lnTo>
                        <a:pt x="58" y="90"/>
                      </a:lnTo>
                      <a:lnTo>
                        <a:pt x="65" y="90"/>
                      </a:lnTo>
                      <a:lnTo>
                        <a:pt x="75" y="88"/>
                      </a:lnTo>
                      <a:lnTo>
                        <a:pt x="83" y="87"/>
                      </a:lnTo>
                      <a:lnTo>
                        <a:pt x="92" y="84"/>
                      </a:lnTo>
                      <a:lnTo>
                        <a:pt x="102" y="83"/>
                      </a:lnTo>
                      <a:lnTo>
                        <a:pt x="113" y="80"/>
                      </a:lnTo>
                      <a:lnTo>
                        <a:pt x="123" y="77"/>
                      </a:lnTo>
                      <a:lnTo>
                        <a:pt x="135" y="75"/>
                      </a:lnTo>
                      <a:lnTo>
                        <a:pt x="158" y="69"/>
                      </a:lnTo>
                      <a:lnTo>
                        <a:pt x="180" y="64"/>
                      </a:lnTo>
                      <a:lnTo>
                        <a:pt x="202" y="58"/>
                      </a:lnTo>
                      <a:lnTo>
                        <a:pt x="224" y="52"/>
                      </a:lnTo>
                      <a:lnTo>
                        <a:pt x="246" y="46"/>
                      </a:lnTo>
                      <a:lnTo>
                        <a:pt x="268" y="39"/>
                      </a:lnTo>
                      <a:lnTo>
                        <a:pt x="290" y="32"/>
                      </a:lnTo>
                      <a:lnTo>
                        <a:pt x="311" y="25"/>
                      </a:lnTo>
                      <a:lnTo>
                        <a:pt x="321" y="21"/>
                      </a:lnTo>
                      <a:lnTo>
                        <a:pt x="331" y="18"/>
                      </a:lnTo>
                      <a:lnTo>
                        <a:pt x="339" y="15"/>
                      </a:lnTo>
                      <a:lnTo>
                        <a:pt x="347" y="14"/>
                      </a:lnTo>
                      <a:lnTo>
                        <a:pt x="355" y="11"/>
                      </a:lnTo>
                      <a:lnTo>
                        <a:pt x="362" y="10"/>
                      </a:lnTo>
                      <a:lnTo>
                        <a:pt x="369" y="7"/>
                      </a:lnTo>
                      <a:lnTo>
                        <a:pt x="375" y="5"/>
                      </a:lnTo>
                      <a:lnTo>
                        <a:pt x="380" y="4"/>
                      </a:lnTo>
                      <a:lnTo>
                        <a:pt x="386" y="3"/>
                      </a:lnTo>
                      <a:lnTo>
                        <a:pt x="390" y="1"/>
                      </a:lnTo>
                      <a:lnTo>
                        <a:pt x="394" y="1"/>
                      </a:lnTo>
                      <a:lnTo>
                        <a:pt x="397" y="0"/>
                      </a:lnTo>
                      <a:lnTo>
                        <a:pt x="400" y="0"/>
                      </a:lnTo>
                      <a:lnTo>
                        <a:pt x="403" y="0"/>
                      </a:lnTo>
                      <a:lnTo>
                        <a:pt x="404" y="0"/>
                      </a:lnTo>
                      <a:lnTo>
                        <a:pt x="409" y="3"/>
                      </a:lnTo>
                      <a:lnTo>
                        <a:pt x="412" y="4"/>
                      </a:lnTo>
                      <a:lnTo>
                        <a:pt x="415" y="7"/>
                      </a:lnTo>
                      <a:lnTo>
                        <a:pt x="418" y="10"/>
                      </a:lnTo>
                      <a:lnTo>
                        <a:pt x="420" y="12"/>
                      </a:lnTo>
                      <a:lnTo>
                        <a:pt x="425" y="17"/>
                      </a:lnTo>
                      <a:lnTo>
                        <a:pt x="427" y="21"/>
                      </a:lnTo>
                      <a:lnTo>
                        <a:pt x="430" y="25"/>
                      </a:lnTo>
                      <a:lnTo>
                        <a:pt x="432" y="29"/>
                      </a:lnTo>
                      <a:lnTo>
                        <a:pt x="433" y="33"/>
                      </a:lnTo>
                      <a:lnTo>
                        <a:pt x="434" y="36"/>
                      </a:lnTo>
                      <a:lnTo>
                        <a:pt x="436" y="39"/>
                      </a:lnTo>
                      <a:lnTo>
                        <a:pt x="436" y="41"/>
                      </a:lnTo>
                      <a:lnTo>
                        <a:pt x="436" y="44"/>
                      </a:lnTo>
                      <a:lnTo>
                        <a:pt x="434" y="46"/>
                      </a:lnTo>
                      <a:lnTo>
                        <a:pt x="432" y="48"/>
                      </a:lnTo>
                      <a:lnTo>
                        <a:pt x="430" y="50"/>
                      </a:lnTo>
                      <a:lnTo>
                        <a:pt x="427" y="51"/>
                      </a:lnTo>
                      <a:lnTo>
                        <a:pt x="426" y="52"/>
                      </a:lnTo>
                      <a:lnTo>
                        <a:pt x="423" y="55"/>
                      </a:lnTo>
                      <a:lnTo>
                        <a:pt x="419" y="57"/>
                      </a:lnTo>
                      <a:lnTo>
                        <a:pt x="415" y="58"/>
                      </a:lnTo>
                      <a:lnTo>
                        <a:pt x="415" y="5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5" name="组合 64"/>
            <p:cNvGrpSpPr/>
            <p:nvPr/>
          </p:nvGrpSpPr>
          <p:grpSpPr>
            <a:xfrm>
              <a:off x="3483789" y="4140151"/>
              <a:ext cx="450807" cy="453063"/>
              <a:chOff x="2608589" y="3528227"/>
              <a:chExt cx="450807" cy="453063"/>
            </a:xfrm>
          </p:grpSpPr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08589" y="3528227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70" name="组合 69"/>
              <p:cNvGrpSpPr/>
              <p:nvPr/>
            </p:nvGrpSpPr>
            <p:grpSpPr>
              <a:xfrm>
                <a:off x="2722072" y="3623045"/>
                <a:ext cx="156962" cy="111920"/>
                <a:chOff x="4408488" y="817563"/>
                <a:chExt cx="365125" cy="260350"/>
              </a:xfrm>
              <a:solidFill>
                <a:srgbClr val="FF0000"/>
              </a:solidFill>
            </p:grpSpPr>
            <p:sp>
              <p:nvSpPr>
                <p:cNvPr id="71" name="Freeform 65"/>
                <p:cNvSpPr/>
                <p:nvPr/>
              </p:nvSpPr>
              <p:spPr bwMode="auto">
                <a:xfrm>
                  <a:off x="4408488" y="817563"/>
                  <a:ext cx="365125" cy="225425"/>
                </a:xfrm>
                <a:custGeom>
                  <a:avLst/>
                  <a:gdLst>
                    <a:gd name="T0" fmla="*/ 396 w 461"/>
                    <a:gd name="T1" fmla="*/ 184 h 284"/>
                    <a:gd name="T2" fmla="*/ 390 w 461"/>
                    <a:gd name="T3" fmla="*/ 215 h 284"/>
                    <a:gd name="T4" fmla="*/ 388 w 461"/>
                    <a:gd name="T5" fmla="*/ 234 h 284"/>
                    <a:gd name="T6" fmla="*/ 388 w 461"/>
                    <a:gd name="T7" fmla="*/ 245 h 284"/>
                    <a:gd name="T8" fmla="*/ 386 w 461"/>
                    <a:gd name="T9" fmla="*/ 255 h 284"/>
                    <a:gd name="T10" fmla="*/ 383 w 461"/>
                    <a:gd name="T11" fmla="*/ 262 h 284"/>
                    <a:gd name="T12" fmla="*/ 381 w 461"/>
                    <a:gd name="T13" fmla="*/ 268 h 284"/>
                    <a:gd name="T14" fmla="*/ 378 w 461"/>
                    <a:gd name="T15" fmla="*/ 272 h 284"/>
                    <a:gd name="T16" fmla="*/ 371 w 461"/>
                    <a:gd name="T17" fmla="*/ 272 h 284"/>
                    <a:gd name="T18" fmla="*/ 357 w 461"/>
                    <a:gd name="T19" fmla="*/ 276 h 284"/>
                    <a:gd name="T20" fmla="*/ 338 w 461"/>
                    <a:gd name="T21" fmla="*/ 284 h 284"/>
                    <a:gd name="T22" fmla="*/ 342 w 461"/>
                    <a:gd name="T23" fmla="*/ 226 h 284"/>
                    <a:gd name="T24" fmla="*/ 345 w 461"/>
                    <a:gd name="T25" fmla="*/ 179 h 284"/>
                    <a:gd name="T26" fmla="*/ 347 w 461"/>
                    <a:gd name="T27" fmla="*/ 144 h 284"/>
                    <a:gd name="T28" fmla="*/ 349 w 461"/>
                    <a:gd name="T29" fmla="*/ 119 h 284"/>
                    <a:gd name="T30" fmla="*/ 350 w 461"/>
                    <a:gd name="T31" fmla="*/ 107 h 284"/>
                    <a:gd name="T32" fmla="*/ 347 w 461"/>
                    <a:gd name="T33" fmla="*/ 99 h 284"/>
                    <a:gd name="T34" fmla="*/ 335 w 461"/>
                    <a:gd name="T35" fmla="*/ 88 h 284"/>
                    <a:gd name="T36" fmla="*/ 318 w 461"/>
                    <a:gd name="T37" fmla="*/ 86 h 284"/>
                    <a:gd name="T38" fmla="*/ 293 w 461"/>
                    <a:gd name="T39" fmla="*/ 89 h 284"/>
                    <a:gd name="T40" fmla="*/ 270 w 461"/>
                    <a:gd name="T41" fmla="*/ 93 h 284"/>
                    <a:gd name="T42" fmla="*/ 259 w 461"/>
                    <a:gd name="T43" fmla="*/ 96 h 284"/>
                    <a:gd name="T44" fmla="*/ 244 w 461"/>
                    <a:gd name="T45" fmla="*/ 100 h 284"/>
                    <a:gd name="T46" fmla="*/ 226 w 461"/>
                    <a:gd name="T47" fmla="*/ 104 h 284"/>
                    <a:gd name="T48" fmla="*/ 205 w 461"/>
                    <a:gd name="T49" fmla="*/ 110 h 284"/>
                    <a:gd name="T50" fmla="*/ 181 w 461"/>
                    <a:gd name="T51" fmla="*/ 117 h 284"/>
                    <a:gd name="T52" fmla="*/ 154 w 461"/>
                    <a:gd name="T53" fmla="*/ 125 h 284"/>
                    <a:gd name="T54" fmla="*/ 101 w 461"/>
                    <a:gd name="T55" fmla="*/ 140 h 284"/>
                    <a:gd name="T56" fmla="*/ 28 w 461"/>
                    <a:gd name="T57" fmla="*/ 162 h 284"/>
                    <a:gd name="T58" fmla="*/ 21 w 461"/>
                    <a:gd name="T59" fmla="*/ 112 h 284"/>
                    <a:gd name="T60" fmla="*/ 89 w 461"/>
                    <a:gd name="T61" fmla="*/ 97 h 284"/>
                    <a:gd name="T62" fmla="*/ 168 w 461"/>
                    <a:gd name="T63" fmla="*/ 75 h 284"/>
                    <a:gd name="T64" fmla="*/ 223 w 461"/>
                    <a:gd name="T65" fmla="*/ 59 h 284"/>
                    <a:gd name="T66" fmla="*/ 259 w 461"/>
                    <a:gd name="T67" fmla="*/ 47 h 284"/>
                    <a:gd name="T68" fmla="*/ 288 w 461"/>
                    <a:gd name="T69" fmla="*/ 38 h 284"/>
                    <a:gd name="T70" fmla="*/ 310 w 461"/>
                    <a:gd name="T71" fmla="*/ 29 h 284"/>
                    <a:gd name="T72" fmla="*/ 324 w 461"/>
                    <a:gd name="T73" fmla="*/ 21 h 284"/>
                    <a:gd name="T74" fmla="*/ 335 w 461"/>
                    <a:gd name="T75" fmla="*/ 11 h 284"/>
                    <a:gd name="T76" fmla="*/ 346 w 461"/>
                    <a:gd name="T77" fmla="*/ 3 h 284"/>
                    <a:gd name="T78" fmla="*/ 357 w 461"/>
                    <a:gd name="T79" fmla="*/ 0 h 284"/>
                    <a:gd name="T80" fmla="*/ 371 w 461"/>
                    <a:gd name="T81" fmla="*/ 3 h 284"/>
                    <a:gd name="T82" fmla="*/ 392 w 461"/>
                    <a:gd name="T83" fmla="*/ 13 h 284"/>
                    <a:gd name="T84" fmla="*/ 419 w 461"/>
                    <a:gd name="T85" fmla="*/ 25 h 284"/>
                    <a:gd name="T86" fmla="*/ 444 w 461"/>
                    <a:gd name="T87" fmla="*/ 42 h 284"/>
                    <a:gd name="T88" fmla="*/ 458 w 461"/>
                    <a:gd name="T89" fmla="*/ 56 h 284"/>
                    <a:gd name="T90" fmla="*/ 461 w 461"/>
                    <a:gd name="T91" fmla="*/ 61 h 284"/>
                    <a:gd name="T92" fmla="*/ 458 w 461"/>
                    <a:gd name="T93" fmla="*/ 68 h 284"/>
                    <a:gd name="T94" fmla="*/ 450 w 461"/>
                    <a:gd name="T95" fmla="*/ 78 h 284"/>
                    <a:gd name="T96" fmla="*/ 439 w 461"/>
                    <a:gd name="T97" fmla="*/ 88 h 284"/>
                    <a:gd name="T98" fmla="*/ 432 w 461"/>
                    <a:gd name="T99" fmla="*/ 94 h 284"/>
                    <a:gd name="T100" fmla="*/ 425 w 461"/>
                    <a:gd name="T101" fmla="*/ 104 h 284"/>
                    <a:gd name="T102" fmla="*/ 417 w 461"/>
                    <a:gd name="T103" fmla="*/ 122 h 284"/>
                    <a:gd name="T104" fmla="*/ 404 w 461"/>
                    <a:gd name="T105" fmla="*/ 158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61" h="284">
                      <a:moveTo>
                        <a:pt x="404" y="158"/>
                      </a:moveTo>
                      <a:lnTo>
                        <a:pt x="400" y="172"/>
                      </a:lnTo>
                      <a:lnTo>
                        <a:pt x="396" y="184"/>
                      </a:lnTo>
                      <a:lnTo>
                        <a:pt x="393" y="196"/>
                      </a:lnTo>
                      <a:lnTo>
                        <a:pt x="392" y="205"/>
                      </a:lnTo>
                      <a:lnTo>
                        <a:pt x="390" y="215"/>
                      </a:lnTo>
                      <a:lnTo>
                        <a:pt x="389" y="222"/>
                      </a:lnTo>
                      <a:lnTo>
                        <a:pt x="389" y="229"/>
                      </a:lnTo>
                      <a:lnTo>
                        <a:pt x="388" y="234"/>
                      </a:lnTo>
                      <a:lnTo>
                        <a:pt x="388" y="238"/>
                      </a:lnTo>
                      <a:lnTo>
                        <a:pt x="388" y="243"/>
                      </a:lnTo>
                      <a:lnTo>
                        <a:pt x="388" y="245"/>
                      </a:lnTo>
                      <a:lnTo>
                        <a:pt x="388" y="250"/>
                      </a:lnTo>
                      <a:lnTo>
                        <a:pt x="388" y="252"/>
                      </a:lnTo>
                      <a:lnTo>
                        <a:pt x="386" y="255"/>
                      </a:lnTo>
                      <a:lnTo>
                        <a:pt x="386" y="256"/>
                      </a:lnTo>
                      <a:lnTo>
                        <a:pt x="385" y="259"/>
                      </a:lnTo>
                      <a:lnTo>
                        <a:pt x="383" y="262"/>
                      </a:lnTo>
                      <a:lnTo>
                        <a:pt x="382" y="265"/>
                      </a:lnTo>
                      <a:lnTo>
                        <a:pt x="381" y="266"/>
                      </a:lnTo>
                      <a:lnTo>
                        <a:pt x="381" y="268"/>
                      </a:lnTo>
                      <a:lnTo>
                        <a:pt x="379" y="269"/>
                      </a:lnTo>
                      <a:lnTo>
                        <a:pt x="379" y="270"/>
                      </a:lnTo>
                      <a:lnTo>
                        <a:pt x="378" y="272"/>
                      </a:lnTo>
                      <a:lnTo>
                        <a:pt x="377" y="272"/>
                      </a:lnTo>
                      <a:lnTo>
                        <a:pt x="375" y="272"/>
                      </a:lnTo>
                      <a:lnTo>
                        <a:pt x="371" y="272"/>
                      </a:lnTo>
                      <a:lnTo>
                        <a:pt x="368" y="273"/>
                      </a:lnTo>
                      <a:lnTo>
                        <a:pt x="363" y="274"/>
                      </a:lnTo>
                      <a:lnTo>
                        <a:pt x="357" y="276"/>
                      </a:lnTo>
                      <a:lnTo>
                        <a:pt x="352" y="279"/>
                      </a:lnTo>
                      <a:lnTo>
                        <a:pt x="345" y="281"/>
                      </a:lnTo>
                      <a:lnTo>
                        <a:pt x="338" y="284"/>
                      </a:lnTo>
                      <a:lnTo>
                        <a:pt x="339" y="263"/>
                      </a:lnTo>
                      <a:lnTo>
                        <a:pt x="341" y="244"/>
                      </a:lnTo>
                      <a:lnTo>
                        <a:pt x="342" y="226"/>
                      </a:lnTo>
                      <a:lnTo>
                        <a:pt x="343" y="209"/>
                      </a:lnTo>
                      <a:lnTo>
                        <a:pt x="345" y="194"/>
                      </a:lnTo>
                      <a:lnTo>
                        <a:pt x="345" y="179"/>
                      </a:lnTo>
                      <a:lnTo>
                        <a:pt x="346" y="166"/>
                      </a:lnTo>
                      <a:lnTo>
                        <a:pt x="346" y="155"/>
                      </a:lnTo>
                      <a:lnTo>
                        <a:pt x="347" y="144"/>
                      </a:lnTo>
                      <a:lnTo>
                        <a:pt x="347" y="135"/>
                      </a:lnTo>
                      <a:lnTo>
                        <a:pt x="349" y="126"/>
                      </a:lnTo>
                      <a:lnTo>
                        <a:pt x="349" y="119"/>
                      </a:lnTo>
                      <a:lnTo>
                        <a:pt x="349" y="114"/>
                      </a:lnTo>
                      <a:lnTo>
                        <a:pt x="350" y="110"/>
                      </a:lnTo>
                      <a:lnTo>
                        <a:pt x="350" y="107"/>
                      </a:lnTo>
                      <a:lnTo>
                        <a:pt x="350" y="104"/>
                      </a:lnTo>
                      <a:lnTo>
                        <a:pt x="349" y="101"/>
                      </a:lnTo>
                      <a:lnTo>
                        <a:pt x="347" y="99"/>
                      </a:lnTo>
                      <a:lnTo>
                        <a:pt x="343" y="94"/>
                      </a:lnTo>
                      <a:lnTo>
                        <a:pt x="339" y="90"/>
                      </a:lnTo>
                      <a:lnTo>
                        <a:pt x="335" y="88"/>
                      </a:lnTo>
                      <a:lnTo>
                        <a:pt x="329" y="86"/>
                      </a:lnTo>
                      <a:lnTo>
                        <a:pt x="324" y="86"/>
                      </a:lnTo>
                      <a:lnTo>
                        <a:pt x="318" y="86"/>
                      </a:lnTo>
                      <a:lnTo>
                        <a:pt x="310" y="86"/>
                      </a:lnTo>
                      <a:lnTo>
                        <a:pt x="303" y="88"/>
                      </a:lnTo>
                      <a:lnTo>
                        <a:pt x="293" y="89"/>
                      </a:lnTo>
                      <a:lnTo>
                        <a:pt x="284" y="90"/>
                      </a:lnTo>
                      <a:lnTo>
                        <a:pt x="273" y="92"/>
                      </a:lnTo>
                      <a:lnTo>
                        <a:pt x="270" y="93"/>
                      </a:lnTo>
                      <a:lnTo>
                        <a:pt x="266" y="93"/>
                      </a:lnTo>
                      <a:lnTo>
                        <a:pt x="263" y="94"/>
                      </a:lnTo>
                      <a:lnTo>
                        <a:pt x="259" y="96"/>
                      </a:lnTo>
                      <a:lnTo>
                        <a:pt x="253" y="97"/>
                      </a:lnTo>
                      <a:lnTo>
                        <a:pt x="249" y="99"/>
                      </a:lnTo>
                      <a:lnTo>
                        <a:pt x="244" y="100"/>
                      </a:lnTo>
                      <a:lnTo>
                        <a:pt x="238" y="101"/>
                      </a:lnTo>
                      <a:lnTo>
                        <a:pt x="233" y="103"/>
                      </a:lnTo>
                      <a:lnTo>
                        <a:pt x="226" y="104"/>
                      </a:lnTo>
                      <a:lnTo>
                        <a:pt x="219" y="106"/>
                      </a:lnTo>
                      <a:lnTo>
                        <a:pt x="212" y="108"/>
                      </a:lnTo>
                      <a:lnTo>
                        <a:pt x="205" y="110"/>
                      </a:lnTo>
                      <a:lnTo>
                        <a:pt x="198" y="112"/>
                      </a:lnTo>
                      <a:lnTo>
                        <a:pt x="190" y="114"/>
                      </a:lnTo>
                      <a:lnTo>
                        <a:pt x="181" y="117"/>
                      </a:lnTo>
                      <a:lnTo>
                        <a:pt x="172" y="119"/>
                      </a:lnTo>
                      <a:lnTo>
                        <a:pt x="163" y="122"/>
                      </a:lnTo>
                      <a:lnTo>
                        <a:pt x="154" y="125"/>
                      </a:lnTo>
                      <a:lnTo>
                        <a:pt x="144" y="128"/>
                      </a:lnTo>
                      <a:lnTo>
                        <a:pt x="123" y="133"/>
                      </a:lnTo>
                      <a:lnTo>
                        <a:pt x="101" y="140"/>
                      </a:lnTo>
                      <a:lnTo>
                        <a:pt x="78" y="147"/>
                      </a:lnTo>
                      <a:lnTo>
                        <a:pt x="53" y="154"/>
                      </a:lnTo>
                      <a:lnTo>
                        <a:pt x="28" y="162"/>
                      </a:lnTo>
                      <a:lnTo>
                        <a:pt x="0" y="171"/>
                      </a:lnTo>
                      <a:lnTo>
                        <a:pt x="0" y="117"/>
                      </a:lnTo>
                      <a:lnTo>
                        <a:pt x="21" y="112"/>
                      </a:lnTo>
                      <a:lnTo>
                        <a:pt x="43" y="108"/>
                      </a:lnTo>
                      <a:lnTo>
                        <a:pt x="65" y="104"/>
                      </a:lnTo>
                      <a:lnTo>
                        <a:pt x="89" y="97"/>
                      </a:lnTo>
                      <a:lnTo>
                        <a:pt x="115" y="92"/>
                      </a:lnTo>
                      <a:lnTo>
                        <a:pt x="140" y="83"/>
                      </a:lnTo>
                      <a:lnTo>
                        <a:pt x="168" y="75"/>
                      </a:lnTo>
                      <a:lnTo>
                        <a:pt x="197" y="67"/>
                      </a:lnTo>
                      <a:lnTo>
                        <a:pt x="210" y="63"/>
                      </a:lnTo>
                      <a:lnTo>
                        <a:pt x="223" y="59"/>
                      </a:lnTo>
                      <a:lnTo>
                        <a:pt x="235" y="54"/>
                      </a:lnTo>
                      <a:lnTo>
                        <a:pt x="248" y="52"/>
                      </a:lnTo>
                      <a:lnTo>
                        <a:pt x="259" y="47"/>
                      </a:lnTo>
                      <a:lnTo>
                        <a:pt x="269" y="45"/>
                      </a:lnTo>
                      <a:lnTo>
                        <a:pt x="278" y="42"/>
                      </a:lnTo>
                      <a:lnTo>
                        <a:pt x="288" y="38"/>
                      </a:lnTo>
                      <a:lnTo>
                        <a:pt x="296" y="35"/>
                      </a:lnTo>
                      <a:lnTo>
                        <a:pt x="303" y="32"/>
                      </a:lnTo>
                      <a:lnTo>
                        <a:pt x="310" y="29"/>
                      </a:lnTo>
                      <a:lnTo>
                        <a:pt x="316" y="27"/>
                      </a:lnTo>
                      <a:lnTo>
                        <a:pt x="320" y="24"/>
                      </a:lnTo>
                      <a:lnTo>
                        <a:pt x="324" y="21"/>
                      </a:lnTo>
                      <a:lnTo>
                        <a:pt x="328" y="18"/>
                      </a:lnTo>
                      <a:lnTo>
                        <a:pt x="331" y="17"/>
                      </a:lnTo>
                      <a:lnTo>
                        <a:pt x="335" y="11"/>
                      </a:lnTo>
                      <a:lnTo>
                        <a:pt x="338" y="9"/>
                      </a:lnTo>
                      <a:lnTo>
                        <a:pt x="342" y="6"/>
                      </a:lnTo>
                      <a:lnTo>
                        <a:pt x="346" y="3"/>
                      </a:lnTo>
                      <a:lnTo>
                        <a:pt x="349" y="2"/>
                      </a:lnTo>
                      <a:lnTo>
                        <a:pt x="353" y="0"/>
                      </a:lnTo>
                      <a:lnTo>
                        <a:pt x="357" y="0"/>
                      </a:lnTo>
                      <a:lnTo>
                        <a:pt x="361" y="0"/>
                      </a:lnTo>
                      <a:lnTo>
                        <a:pt x="365" y="2"/>
                      </a:lnTo>
                      <a:lnTo>
                        <a:pt x="371" y="3"/>
                      </a:lnTo>
                      <a:lnTo>
                        <a:pt x="378" y="6"/>
                      </a:lnTo>
                      <a:lnTo>
                        <a:pt x="385" y="9"/>
                      </a:lnTo>
                      <a:lnTo>
                        <a:pt x="392" y="13"/>
                      </a:lnTo>
                      <a:lnTo>
                        <a:pt x="400" y="16"/>
                      </a:lnTo>
                      <a:lnTo>
                        <a:pt x="410" y="20"/>
                      </a:lnTo>
                      <a:lnTo>
                        <a:pt x="419" y="25"/>
                      </a:lnTo>
                      <a:lnTo>
                        <a:pt x="428" y="31"/>
                      </a:lnTo>
                      <a:lnTo>
                        <a:pt x="437" y="36"/>
                      </a:lnTo>
                      <a:lnTo>
                        <a:pt x="444" y="42"/>
                      </a:lnTo>
                      <a:lnTo>
                        <a:pt x="450" y="47"/>
                      </a:lnTo>
                      <a:lnTo>
                        <a:pt x="455" y="52"/>
                      </a:lnTo>
                      <a:lnTo>
                        <a:pt x="458" y="56"/>
                      </a:lnTo>
                      <a:lnTo>
                        <a:pt x="460" y="57"/>
                      </a:lnTo>
                      <a:lnTo>
                        <a:pt x="461" y="59"/>
                      </a:lnTo>
                      <a:lnTo>
                        <a:pt x="461" y="61"/>
                      </a:lnTo>
                      <a:lnTo>
                        <a:pt x="461" y="63"/>
                      </a:lnTo>
                      <a:lnTo>
                        <a:pt x="460" y="65"/>
                      </a:lnTo>
                      <a:lnTo>
                        <a:pt x="458" y="68"/>
                      </a:lnTo>
                      <a:lnTo>
                        <a:pt x="455" y="72"/>
                      </a:lnTo>
                      <a:lnTo>
                        <a:pt x="453" y="75"/>
                      </a:lnTo>
                      <a:lnTo>
                        <a:pt x="450" y="78"/>
                      </a:lnTo>
                      <a:lnTo>
                        <a:pt x="446" y="81"/>
                      </a:lnTo>
                      <a:lnTo>
                        <a:pt x="442" y="85"/>
                      </a:lnTo>
                      <a:lnTo>
                        <a:pt x="439" y="88"/>
                      </a:lnTo>
                      <a:lnTo>
                        <a:pt x="436" y="89"/>
                      </a:lnTo>
                      <a:lnTo>
                        <a:pt x="433" y="92"/>
                      </a:lnTo>
                      <a:lnTo>
                        <a:pt x="432" y="94"/>
                      </a:lnTo>
                      <a:lnTo>
                        <a:pt x="429" y="97"/>
                      </a:lnTo>
                      <a:lnTo>
                        <a:pt x="428" y="100"/>
                      </a:lnTo>
                      <a:lnTo>
                        <a:pt x="425" y="104"/>
                      </a:lnTo>
                      <a:lnTo>
                        <a:pt x="422" y="108"/>
                      </a:lnTo>
                      <a:lnTo>
                        <a:pt x="421" y="112"/>
                      </a:lnTo>
                      <a:lnTo>
                        <a:pt x="417" y="122"/>
                      </a:lnTo>
                      <a:lnTo>
                        <a:pt x="412" y="133"/>
                      </a:lnTo>
                      <a:lnTo>
                        <a:pt x="408" y="144"/>
                      </a:lnTo>
                      <a:lnTo>
                        <a:pt x="404" y="158"/>
                      </a:lnTo>
                      <a:lnTo>
                        <a:pt x="404" y="15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66"/>
                <p:cNvSpPr/>
                <p:nvPr/>
              </p:nvSpPr>
              <p:spPr bwMode="auto">
                <a:xfrm>
                  <a:off x="4537075" y="882650"/>
                  <a:ext cx="41275" cy="195263"/>
                </a:xfrm>
                <a:custGeom>
                  <a:avLst/>
                  <a:gdLst>
                    <a:gd name="T0" fmla="*/ 0 w 53"/>
                    <a:gd name="T1" fmla="*/ 247 h 247"/>
                    <a:gd name="T2" fmla="*/ 0 w 53"/>
                    <a:gd name="T3" fmla="*/ 13 h 247"/>
                    <a:gd name="T4" fmla="*/ 11 w 53"/>
                    <a:gd name="T5" fmla="*/ 6 h 247"/>
                    <a:gd name="T6" fmla="*/ 22 w 53"/>
                    <a:gd name="T7" fmla="*/ 0 h 247"/>
                    <a:gd name="T8" fmla="*/ 29 w 53"/>
                    <a:gd name="T9" fmla="*/ 11 h 247"/>
                    <a:gd name="T10" fmla="*/ 35 w 53"/>
                    <a:gd name="T11" fmla="*/ 21 h 247"/>
                    <a:gd name="T12" fmla="*/ 40 w 53"/>
                    <a:gd name="T13" fmla="*/ 29 h 247"/>
                    <a:gd name="T14" fmla="*/ 44 w 53"/>
                    <a:gd name="T15" fmla="*/ 38 h 247"/>
                    <a:gd name="T16" fmla="*/ 48 w 53"/>
                    <a:gd name="T17" fmla="*/ 45 h 247"/>
                    <a:gd name="T18" fmla="*/ 51 w 53"/>
                    <a:gd name="T19" fmla="*/ 52 h 247"/>
                    <a:gd name="T20" fmla="*/ 53 w 53"/>
                    <a:gd name="T21" fmla="*/ 57 h 247"/>
                    <a:gd name="T22" fmla="*/ 53 w 53"/>
                    <a:gd name="T23" fmla="*/ 63 h 247"/>
                    <a:gd name="T24" fmla="*/ 53 w 53"/>
                    <a:gd name="T25" fmla="*/ 65 h 247"/>
                    <a:gd name="T26" fmla="*/ 53 w 53"/>
                    <a:gd name="T27" fmla="*/ 70 h 247"/>
                    <a:gd name="T28" fmla="*/ 53 w 53"/>
                    <a:gd name="T29" fmla="*/ 75 h 247"/>
                    <a:gd name="T30" fmla="*/ 53 w 53"/>
                    <a:gd name="T31" fmla="*/ 81 h 247"/>
                    <a:gd name="T32" fmla="*/ 51 w 53"/>
                    <a:gd name="T33" fmla="*/ 89 h 247"/>
                    <a:gd name="T34" fmla="*/ 51 w 53"/>
                    <a:gd name="T35" fmla="*/ 97 h 247"/>
                    <a:gd name="T36" fmla="*/ 50 w 53"/>
                    <a:gd name="T37" fmla="*/ 107 h 247"/>
                    <a:gd name="T38" fmla="*/ 50 w 53"/>
                    <a:gd name="T39" fmla="*/ 117 h 247"/>
                    <a:gd name="T40" fmla="*/ 48 w 53"/>
                    <a:gd name="T41" fmla="*/ 129 h 247"/>
                    <a:gd name="T42" fmla="*/ 47 w 53"/>
                    <a:gd name="T43" fmla="*/ 142 h 247"/>
                    <a:gd name="T44" fmla="*/ 46 w 53"/>
                    <a:gd name="T45" fmla="*/ 157 h 247"/>
                    <a:gd name="T46" fmla="*/ 44 w 53"/>
                    <a:gd name="T47" fmla="*/ 172 h 247"/>
                    <a:gd name="T48" fmla="*/ 43 w 53"/>
                    <a:gd name="T49" fmla="*/ 189 h 247"/>
                    <a:gd name="T50" fmla="*/ 42 w 53"/>
                    <a:gd name="T51" fmla="*/ 207 h 247"/>
                    <a:gd name="T52" fmla="*/ 40 w 53"/>
                    <a:gd name="T53" fmla="*/ 226 h 247"/>
                    <a:gd name="T54" fmla="*/ 37 w 53"/>
                    <a:gd name="T55" fmla="*/ 247 h 247"/>
                    <a:gd name="T56" fmla="*/ 0 w 53"/>
                    <a:gd name="T57" fmla="*/ 247 h 247"/>
                    <a:gd name="T58" fmla="*/ 0 w 53"/>
                    <a:gd name="T59" fmla="*/ 247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3" h="247">
                      <a:moveTo>
                        <a:pt x="0" y="247"/>
                      </a:moveTo>
                      <a:lnTo>
                        <a:pt x="0" y="13"/>
                      </a:lnTo>
                      <a:lnTo>
                        <a:pt x="11" y="6"/>
                      </a:lnTo>
                      <a:lnTo>
                        <a:pt x="22" y="0"/>
                      </a:lnTo>
                      <a:lnTo>
                        <a:pt x="29" y="11"/>
                      </a:lnTo>
                      <a:lnTo>
                        <a:pt x="35" y="21"/>
                      </a:lnTo>
                      <a:lnTo>
                        <a:pt x="40" y="29"/>
                      </a:lnTo>
                      <a:lnTo>
                        <a:pt x="44" y="38"/>
                      </a:lnTo>
                      <a:lnTo>
                        <a:pt x="48" y="45"/>
                      </a:lnTo>
                      <a:lnTo>
                        <a:pt x="51" y="52"/>
                      </a:lnTo>
                      <a:lnTo>
                        <a:pt x="53" y="57"/>
                      </a:lnTo>
                      <a:lnTo>
                        <a:pt x="53" y="63"/>
                      </a:lnTo>
                      <a:lnTo>
                        <a:pt x="53" y="65"/>
                      </a:lnTo>
                      <a:lnTo>
                        <a:pt x="53" y="70"/>
                      </a:lnTo>
                      <a:lnTo>
                        <a:pt x="53" y="75"/>
                      </a:lnTo>
                      <a:lnTo>
                        <a:pt x="53" y="81"/>
                      </a:lnTo>
                      <a:lnTo>
                        <a:pt x="51" y="89"/>
                      </a:lnTo>
                      <a:lnTo>
                        <a:pt x="51" y="97"/>
                      </a:lnTo>
                      <a:lnTo>
                        <a:pt x="50" y="107"/>
                      </a:lnTo>
                      <a:lnTo>
                        <a:pt x="50" y="117"/>
                      </a:lnTo>
                      <a:lnTo>
                        <a:pt x="48" y="129"/>
                      </a:lnTo>
                      <a:lnTo>
                        <a:pt x="47" y="142"/>
                      </a:lnTo>
                      <a:lnTo>
                        <a:pt x="46" y="157"/>
                      </a:lnTo>
                      <a:lnTo>
                        <a:pt x="44" y="172"/>
                      </a:lnTo>
                      <a:lnTo>
                        <a:pt x="43" y="189"/>
                      </a:lnTo>
                      <a:lnTo>
                        <a:pt x="42" y="207"/>
                      </a:lnTo>
                      <a:lnTo>
                        <a:pt x="40" y="226"/>
                      </a:lnTo>
                      <a:lnTo>
                        <a:pt x="37" y="247"/>
                      </a:lnTo>
                      <a:lnTo>
                        <a:pt x="0" y="247"/>
                      </a:lnTo>
                      <a:lnTo>
                        <a:pt x="0" y="247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6" name="组合 65"/>
            <p:cNvGrpSpPr/>
            <p:nvPr/>
          </p:nvGrpSpPr>
          <p:grpSpPr>
            <a:xfrm>
              <a:off x="3011692" y="4140151"/>
              <a:ext cx="450807" cy="453063"/>
              <a:chOff x="2608589" y="3528227"/>
              <a:chExt cx="450807" cy="453063"/>
            </a:xfrm>
          </p:grpSpPr>
          <p:pic>
            <p:nvPicPr>
              <p:cNvPr id="67" name="图片 6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08589" y="3528227"/>
                <a:ext cx="450807" cy="453063"/>
              </a:xfrm>
              <a:prstGeom prst="rect">
                <a:avLst/>
              </a:prstGeom>
            </p:spPr>
          </p:pic>
          <p:sp>
            <p:nvSpPr>
              <p:cNvPr id="68" name="Freeform 65"/>
              <p:cNvSpPr/>
              <p:nvPr/>
            </p:nvSpPr>
            <p:spPr bwMode="auto">
              <a:xfrm>
                <a:off x="2722072" y="3623044"/>
                <a:ext cx="156962" cy="96906"/>
              </a:xfrm>
              <a:custGeom>
                <a:avLst/>
                <a:gdLst>
                  <a:gd name="T0" fmla="*/ 396 w 461"/>
                  <a:gd name="T1" fmla="*/ 184 h 284"/>
                  <a:gd name="T2" fmla="*/ 390 w 461"/>
                  <a:gd name="T3" fmla="*/ 215 h 284"/>
                  <a:gd name="T4" fmla="*/ 388 w 461"/>
                  <a:gd name="T5" fmla="*/ 234 h 284"/>
                  <a:gd name="T6" fmla="*/ 388 w 461"/>
                  <a:gd name="T7" fmla="*/ 245 h 284"/>
                  <a:gd name="T8" fmla="*/ 386 w 461"/>
                  <a:gd name="T9" fmla="*/ 255 h 284"/>
                  <a:gd name="T10" fmla="*/ 383 w 461"/>
                  <a:gd name="T11" fmla="*/ 262 h 284"/>
                  <a:gd name="T12" fmla="*/ 381 w 461"/>
                  <a:gd name="T13" fmla="*/ 268 h 284"/>
                  <a:gd name="T14" fmla="*/ 378 w 461"/>
                  <a:gd name="T15" fmla="*/ 272 h 284"/>
                  <a:gd name="T16" fmla="*/ 371 w 461"/>
                  <a:gd name="T17" fmla="*/ 272 h 284"/>
                  <a:gd name="T18" fmla="*/ 357 w 461"/>
                  <a:gd name="T19" fmla="*/ 276 h 284"/>
                  <a:gd name="T20" fmla="*/ 338 w 461"/>
                  <a:gd name="T21" fmla="*/ 284 h 284"/>
                  <a:gd name="T22" fmla="*/ 342 w 461"/>
                  <a:gd name="T23" fmla="*/ 226 h 284"/>
                  <a:gd name="T24" fmla="*/ 345 w 461"/>
                  <a:gd name="T25" fmla="*/ 179 h 284"/>
                  <a:gd name="T26" fmla="*/ 347 w 461"/>
                  <a:gd name="T27" fmla="*/ 144 h 284"/>
                  <a:gd name="T28" fmla="*/ 349 w 461"/>
                  <a:gd name="T29" fmla="*/ 119 h 284"/>
                  <a:gd name="T30" fmla="*/ 350 w 461"/>
                  <a:gd name="T31" fmla="*/ 107 h 284"/>
                  <a:gd name="T32" fmla="*/ 347 w 461"/>
                  <a:gd name="T33" fmla="*/ 99 h 284"/>
                  <a:gd name="T34" fmla="*/ 335 w 461"/>
                  <a:gd name="T35" fmla="*/ 88 h 284"/>
                  <a:gd name="T36" fmla="*/ 318 w 461"/>
                  <a:gd name="T37" fmla="*/ 86 h 284"/>
                  <a:gd name="T38" fmla="*/ 293 w 461"/>
                  <a:gd name="T39" fmla="*/ 89 h 284"/>
                  <a:gd name="T40" fmla="*/ 270 w 461"/>
                  <a:gd name="T41" fmla="*/ 93 h 284"/>
                  <a:gd name="T42" fmla="*/ 259 w 461"/>
                  <a:gd name="T43" fmla="*/ 96 h 284"/>
                  <a:gd name="T44" fmla="*/ 244 w 461"/>
                  <a:gd name="T45" fmla="*/ 100 h 284"/>
                  <a:gd name="T46" fmla="*/ 226 w 461"/>
                  <a:gd name="T47" fmla="*/ 104 h 284"/>
                  <a:gd name="T48" fmla="*/ 205 w 461"/>
                  <a:gd name="T49" fmla="*/ 110 h 284"/>
                  <a:gd name="T50" fmla="*/ 181 w 461"/>
                  <a:gd name="T51" fmla="*/ 117 h 284"/>
                  <a:gd name="T52" fmla="*/ 154 w 461"/>
                  <a:gd name="T53" fmla="*/ 125 h 284"/>
                  <a:gd name="T54" fmla="*/ 101 w 461"/>
                  <a:gd name="T55" fmla="*/ 140 h 284"/>
                  <a:gd name="T56" fmla="*/ 28 w 461"/>
                  <a:gd name="T57" fmla="*/ 162 h 284"/>
                  <a:gd name="T58" fmla="*/ 21 w 461"/>
                  <a:gd name="T59" fmla="*/ 112 h 284"/>
                  <a:gd name="T60" fmla="*/ 89 w 461"/>
                  <a:gd name="T61" fmla="*/ 97 h 284"/>
                  <a:gd name="T62" fmla="*/ 168 w 461"/>
                  <a:gd name="T63" fmla="*/ 75 h 284"/>
                  <a:gd name="T64" fmla="*/ 223 w 461"/>
                  <a:gd name="T65" fmla="*/ 59 h 284"/>
                  <a:gd name="T66" fmla="*/ 259 w 461"/>
                  <a:gd name="T67" fmla="*/ 47 h 284"/>
                  <a:gd name="T68" fmla="*/ 288 w 461"/>
                  <a:gd name="T69" fmla="*/ 38 h 284"/>
                  <a:gd name="T70" fmla="*/ 310 w 461"/>
                  <a:gd name="T71" fmla="*/ 29 h 284"/>
                  <a:gd name="T72" fmla="*/ 324 w 461"/>
                  <a:gd name="T73" fmla="*/ 21 h 284"/>
                  <a:gd name="T74" fmla="*/ 335 w 461"/>
                  <a:gd name="T75" fmla="*/ 11 h 284"/>
                  <a:gd name="T76" fmla="*/ 346 w 461"/>
                  <a:gd name="T77" fmla="*/ 3 h 284"/>
                  <a:gd name="T78" fmla="*/ 357 w 461"/>
                  <a:gd name="T79" fmla="*/ 0 h 284"/>
                  <a:gd name="T80" fmla="*/ 371 w 461"/>
                  <a:gd name="T81" fmla="*/ 3 h 284"/>
                  <a:gd name="T82" fmla="*/ 392 w 461"/>
                  <a:gd name="T83" fmla="*/ 13 h 284"/>
                  <a:gd name="T84" fmla="*/ 419 w 461"/>
                  <a:gd name="T85" fmla="*/ 25 h 284"/>
                  <a:gd name="T86" fmla="*/ 444 w 461"/>
                  <a:gd name="T87" fmla="*/ 42 h 284"/>
                  <a:gd name="T88" fmla="*/ 458 w 461"/>
                  <a:gd name="T89" fmla="*/ 56 h 284"/>
                  <a:gd name="T90" fmla="*/ 461 w 461"/>
                  <a:gd name="T91" fmla="*/ 61 h 284"/>
                  <a:gd name="T92" fmla="*/ 458 w 461"/>
                  <a:gd name="T93" fmla="*/ 68 h 284"/>
                  <a:gd name="T94" fmla="*/ 450 w 461"/>
                  <a:gd name="T95" fmla="*/ 78 h 284"/>
                  <a:gd name="T96" fmla="*/ 439 w 461"/>
                  <a:gd name="T97" fmla="*/ 88 h 284"/>
                  <a:gd name="T98" fmla="*/ 432 w 461"/>
                  <a:gd name="T99" fmla="*/ 94 h 284"/>
                  <a:gd name="T100" fmla="*/ 425 w 461"/>
                  <a:gd name="T101" fmla="*/ 104 h 284"/>
                  <a:gd name="T102" fmla="*/ 417 w 461"/>
                  <a:gd name="T103" fmla="*/ 122 h 284"/>
                  <a:gd name="T104" fmla="*/ 404 w 461"/>
                  <a:gd name="T105" fmla="*/ 158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61" h="284">
                    <a:moveTo>
                      <a:pt x="404" y="158"/>
                    </a:moveTo>
                    <a:lnTo>
                      <a:pt x="400" y="172"/>
                    </a:lnTo>
                    <a:lnTo>
                      <a:pt x="396" y="184"/>
                    </a:lnTo>
                    <a:lnTo>
                      <a:pt x="393" y="196"/>
                    </a:lnTo>
                    <a:lnTo>
                      <a:pt x="392" y="205"/>
                    </a:lnTo>
                    <a:lnTo>
                      <a:pt x="390" y="215"/>
                    </a:lnTo>
                    <a:lnTo>
                      <a:pt x="389" y="222"/>
                    </a:lnTo>
                    <a:lnTo>
                      <a:pt x="389" y="229"/>
                    </a:lnTo>
                    <a:lnTo>
                      <a:pt x="388" y="234"/>
                    </a:lnTo>
                    <a:lnTo>
                      <a:pt x="388" y="238"/>
                    </a:lnTo>
                    <a:lnTo>
                      <a:pt x="388" y="243"/>
                    </a:lnTo>
                    <a:lnTo>
                      <a:pt x="388" y="245"/>
                    </a:lnTo>
                    <a:lnTo>
                      <a:pt x="388" y="250"/>
                    </a:lnTo>
                    <a:lnTo>
                      <a:pt x="388" y="252"/>
                    </a:lnTo>
                    <a:lnTo>
                      <a:pt x="386" y="255"/>
                    </a:lnTo>
                    <a:lnTo>
                      <a:pt x="386" y="256"/>
                    </a:lnTo>
                    <a:lnTo>
                      <a:pt x="385" y="259"/>
                    </a:lnTo>
                    <a:lnTo>
                      <a:pt x="383" y="262"/>
                    </a:lnTo>
                    <a:lnTo>
                      <a:pt x="382" y="265"/>
                    </a:lnTo>
                    <a:lnTo>
                      <a:pt x="381" y="266"/>
                    </a:lnTo>
                    <a:lnTo>
                      <a:pt x="381" y="268"/>
                    </a:lnTo>
                    <a:lnTo>
                      <a:pt x="379" y="269"/>
                    </a:lnTo>
                    <a:lnTo>
                      <a:pt x="379" y="270"/>
                    </a:lnTo>
                    <a:lnTo>
                      <a:pt x="378" y="272"/>
                    </a:lnTo>
                    <a:lnTo>
                      <a:pt x="377" y="272"/>
                    </a:lnTo>
                    <a:lnTo>
                      <a:pt x="375" y="272"/>
                    </a:lnTo>
                    <a:lnTo>
                      <a:pt x="371" y="272"/>
                    </a:lnTo>
                    <a:lnTo>
                      <a:pt x="368" y="273"/>
                    </a:lnTo>
                    <a:lnTo>
                      <a:pt x="363" y="274"/>
                    </a:lnTo>
                    <a:lnTo>
                      <a:pt x="357" y="276"/>
                    </a:lnTo>
                    <a:lnTo>
                      <a:pt x="352" y="279"/>
                    </a:lnTo>
                    <a:lnTo>
                      <a:pt x="345" y="281"/>
                    </a:lnTo>
                    <a:lnTo>
                      <a:pt x="338" y="284"/>
                    </a:lnTo>
                    <a:lnTo>
                      <a:pt x="339" y="263"/>
                    </a:lnTo>
                    <a:lnTo>
                      <a:pt x="341" y="244"/>
                    </a:lnTo>
                    <a:lnTo>
                      <a:pt x="342" y="226"/>
                    </a:lnTo>
                    <a:lnTo>
                      <a:pt x="343" y="209"/>
                    </a:lnTo>
                    <a:lnTo>
                      <a:pt x="345" y="194"/>
                    </a:lnTo>
                    <a:lnTo>
                      <a:pt x="345" y="179"/>
                    </a:lnTo>
                    <a:lnTo>
                      <a:pt x="346" y="166"/>
                    </a:lnTo>
                    <a:lnTo>
                      <a:pt x="346" y="155"/>
                    </a:lnTo>
                    <a:lnTo>
                      <a:pt x="347" y="144"/>
                    </a:lnTo>
                    <a:lnTo>
                      <a:pt x="347" y="135"/>
                    </a:lnTo>
                    <a:lnTo>
                      <a:pt x="349" y="126"/>
                    </a:lnTo>
                    <a:lnTo>
                      <a:pt x="349" y="119"/>
                    </a:lnTo>
                    <a:lnTo>
                      <a:pt x="349" y="114"/>
                    </a:lnTo>
                    <a:lnTo>
                      <a:pt x="350" y="110"/>
                    </a:lnTo>
                    <a:lnTo>
                      <a:pt x="350" y="107"/>
                    </a:lnTo>
                    <a:lnTo>
                      <a:pt x="350" y="104"/>
                    </a:lnTo>
                    <a:lnTo>
                      <a:pt x="349" y="101"/>
                    </a:lnTo>
                    <a:lnTo>
                      <a:pt x="347" y="99"/>
                    </a:lnTo>
                    <a:lnTo>
                      <a:pt x="343" y="94"/>
                    </a:lnTo>
                    <a:lnTo>
                      <a:pt x="339" y="90"/>
                    </a:lnTo>
                    <a:lnTo>
                      <a:pt x="335" y="88"/>
                    </a:lnTo>
                    <a:lnTo>
                      <a:pt x="329" y="86"/>
                    </a:lnTo>
                    <a:lnTo>
                      <a:pt x="324" y="86"/>
                    </a:lnTo>
                    <a:lnTo>
                      <a:pt x="318" y="86"/>
                    </a:lnTo>
                    <a:lnTo>
                      <a:pt x="310" y="86"/>
                    </a:lnTo>
                    <a:lnTo>
                      <a:pt x="303" y="88"/>
                    </a:lnTo>
                    <a:lnTo>
                      <a:pt x="293" y="89"/>
                    </a:lnTo>
                    <a:lnTo>
                      <a:pt x="284" y="90"/>
                    </a:lnTo>
                    <a:lnTo>
                      <a:pt x="273" y="92"/>
                    </a:lnTo>
                    <a:lnTo>
                      <a:pt x="270" y="93"/>
                    </a:lnTo>
                    <a:lnTo>
                      <a:pt x="266" y="93"/>
                    </a:lnTo>
                    <a:lnTo>
                      <a:pt x="263" y="94"/>
                    </a:lnTo>
                    <a:lnTo>
                      <a:pt x="259" y="96"/>
                    </a:lnTo>
                    <a:lnTo>
                      <a:pt x="253" y="97"/>
                    </a:lnTo>
                    <a:lnTo>
                      <a:pt x="249" y="99"/>
                    </a:lnTo>
                    <a:lnTo>
                      <a:pt x="244" y="100"/>
                    </a:lnTo>
                    <a:lnTo>
                      <a:pt x="238" y="101"/>
                    </a:lnTo>
                    <a:lnTo>
                      <a:pt x="233" y="103"/>
                    </a:lnTo>
                    <a:lnTo>
                      <a:pt x="226" y="104"/>
                    </a:lnTo>
                    <a:lnTo>
                      <a:pt x="219" y="106"/>
                    </a:lnTo>
                    <a:lnTo>
                      <a:pt x="212" y="108"/>
                    </a:lnTo>
                    <a:lnTo>
                      <a:pt x="205" y="110"/>
                    </a:lnTo>
                    <a:lnTo>
                      <a:pt x="198" y="112"/>
                    </a:lnTo>
                    <a:lnTo>
                      <a:pt x="190" y="114"/>
                    </a:lnTo>
                    <a:lnTo>
                      <a:pt x="181" y="117"/>
                    </a:lnTo>
                    <a:lnTo>
                      <a:pt x="172" y="119"/>
                    </a:lnTo>
                    <a:lnTo>
                      <a:pt x="163" y="122"/>
                    </a:lnTo>
                    <a:lnTo>
                      <a:pt x="154" y="125"/>
                    </a:lnTo>
                    <a:lnTo>
                      <a:pt x="144" y="128"/>
                    </a:lnTo>
                    <a:lnTo>
                      <a:pt x="123" y="133"/>
                    </a:lnTo>
                    <a:lnTo>
                      <a:pt x="101" y="140"/>
                    </a:lnTo>
                    <a:lnTo>
                      <a:pt x="78" y="147"/>
                    </a:lnTo>
                    <a:lnTo>
                      <a:pt x="53" y="154"/>
                    </a:lnTo>
                    <a:lnTo>
                      <a:pt x="28" y="162"/>
                    </a:lnTo>
                    <a:lnTo>
                      <a:pt x="0" y="171"/>
                    </a:lnTo>
                    <a:lnTo>
                      <a:pt x="0" y="117"/>
                    </a:lnTo>
                    <a:lnTo>
                      <a:pt x="21" y="112"/>
                    </a:lnTo>
                    <a:lnTo>
                      <a:pt x="43" y="108"/>
                    </a:lnTo>
                    <a:lnTo>
                      <a:pt x="65" y="104"/>
                    </a:lnTo>
                    <a:lnTo>
                      <a:pt x="89" y="97"/>
                    </a:lnTo>
                    <a:lnTo>
                      <a:pt x="115" y="92"/>
                    </a:lnTo>
                    <a:lnTo>
                      <a:pt x="140" y="83"/>
                    </a:lnTo>
                    <a:lnTo>
                      <a:pt x="168" y="75"/>
                    </a:lnTo>
                    <a:lnTo>
                      <a:pt x="197" y="67"/>
                    </a:lnTo>
                    <a:lnTo>
                      <a:pt x="210" y="63"/>
                    </a:lnTo>
                    <a:lnTo>
                      <a:pt x="223" y="59"/>
                    </a:lnTo>
                    <a:lnTo>
                      <a:pt x="235" y="54"/>
                    </a:lnTo>
                    <a:lnTo>
                      <a:pt x="248" y="52"/>
                    </a:lnTo>
                    <a:lnTo>
                      <a:pt x="259" y="47"/>
                    </a:lnTo>
                    <a:lnTo>
                      <a:pt x="269" y="45"/>
                    </a:lnTo>
                    <a:lnTo>
                      <a:pt x="278" y="42"/>
                    </a:lnTo>
                    <a:lnTo>
                      <a:pt x="288" y="38"/>
                    </a:lnTo>
                    <a:lnTo>
                      <a:pt x="296" y="35"/>
                    </a:lnTo>
                    <a:lnTo>
                      <a:pt x="303" y="32"/>
                    </a:lnTo>
                    <a:lnTo>
                      <a:pt x="310" y="29"/>
                    </a:lnTo>
                    <a:lnTo>
                      <a:pt x="316" y="27"/>
                    </a:lnTo>
                    <a:lnTo>
                      <a:pt x="320" y="24"/>
                    </a:lnTo>
                    <a:lnTo>
                      <a:pt x="324" y="21"/>
                    </a:lnTo>
                    <a:lnTo>
                      <a:pt x="328" y="18"/>
                    </a:lnTo>
                    <a:lnTo>
                      <a:pt x="331" y="17"/>
                    </a:lnTo>
                    <a:lnTo>
                      <a:pt x="335" y="11"/>
                    </a:lnTo>
                    <a:lnTo>
                      <a:pt x="338" y="9"/>
                    </a:lnTo>
                    <a:lnTo>
                      <a:pt x="342" y="6"/>
                    </a:lnTo>
                    <a:lnTo>
                      <a:pt x="346" y="3"/>
                    </a:lnTo>
                    <a:lnTo>
                      <a:pt x="349" y="2"/>
                    </a:lnTo>
                    <a:lnTo>
                      <a:pt x="353" y="0"/>
                    </a:lnTo>
                    <a:lnTo>
                      <a:pt x="357" y="0"/>
                    </a:lnTo>
                    <a:lnTo>
                      <a:pt x="361" y="0"/>
                    </a:lnTo>
                    <a:lnTo>
                      <a:pt x="365" y="2"/>
                    </a:lnTo>
                    <a:lnTo>
                      <a:pt x="371" y="3"/>
                    </a:lnTo>
                    <a:lnTo>
                      <a:pt x="378" y="6"/>
                    </a:lnTo>
                    <a:lnTo>
                      <a:pt x="385" y="9"/>
                    </a:lnTo>
                    <a:lnTo>
                      <a:pt x="392" y="13"/>
                    </a:lnTo>
                    <a:lnTo>
                      <a:pt x="400" y="16"/>
                    </a:lnTo>
                    <a:lnTo>
                      <a:pt x="410" y="20"/>
                    </a:lnTo>
                    <a:lnTo>
                      <a:pt x="419" y="25"/>
                    </a:lnTo>
                    <a:lnTo>
                      <a:pt x="428" y="31"/>
                    </a:lnTo>
                    <a:lnTo>
                      <a:pt x="437" y="36"/>
                    </a:lnTo>
                    <a:lnTo>
                      <a:pt x="444" y="42"/>
                    </a:lnTo>
                    <a:lnTo>
                      <a:pt x="450" y="47"/>
                    </a:lnTo>
                    <a:lnTo>
                      <a:pt x="455" y="52"/>
                    </a:lnTo>
                    <a:lnTo>
                      <a:pt x="458" y="56"/>
                    </a:lnTo>
                    <a:lnTo>
                      <a:pt x="460" y="57"/>
                    </a:lnTo>
                    <a:lnTo>
                      <a:pt x="461" y="59"/>
                    </a:lnTo>
                    <a:lnTo>
                      <a:pt x="461" y="61"/>
                    </a:lnTo>
                    <a:lnTo>
                      <a:pt x="461" y="63"/>
                    </a:lnTo>
                    <a:lnTo>
                      <a:pt x="460" y="65"/>
                    </a:lnTo>
                    <a:lnTo>
                      <a:pt x="458" y="68"/>
                    </a:lnTo>
                    <a:lnTo>
                      <a:pt x="455" y="72"/>
                    </a:lnTo>
                    <a:lnTo>
                      <a:pt x="453" y="75"/>
                    </a:lnTo>
                    <a:lnTo>
                      <a:pt x="450" y="78"/>
                    </a:lnTo>
                    <a:lnTo>
                      <a:pt x="446" y="81"/>
                    </a:lnTo>
                    <a:lnTo>
                      <a:pt x="442" y="85"/>
                    </a:lnTo>
                    <a:lnTo>
                      <a:pt x="439" y="88"/>
                    </a:lnTo>
                    <a:lnTo>
                      <a:pt x="436" y="89"/>
                    </a:lnTo>
                    <a:lnTo>
                      <a:pt x="433" y="92"/>
                    </a:lnTo>
                    <a:lnTo>
                      <a:pt x="432" y="94"/>
                    </a:lnTo>
                    <a:lnTo>
                      <a:pt x="429" y="97"/>
                    </a:lnTo>
                    <a:lnTo>
                      <a:pt x="428" y="100"/>
                    </a:lnTo>
                    <a:lnTo>
                      <a:pt x="425" y="104"/>
                    </a:lnTo>
                    <a:lnTo>
                      <a:pt x="422" y="108"/>
                    </a:lnTo>
                    <a:lnTo>
                      <a:pt x="421" y="112"/>
                    </a:lnTo>
                    <a:lnTo>
                      <a:pt x="417" y="122"/>
                    </a:lnTo>
                    <a:lnTo>
                      <a:pt x="412" y="133"/>
                    </a:lnTo>
                    <a:lnTo>
                      <a:pt x="408" y="144"/>
                    </a:lnTo>
                    <a:lnTo>
                      <a:pt x="404" y="158"/>
                    </a:lnTo>
                    <a:lnTo>
                      <a:pt x="404" y="158"/>
                    </a:lnTo>
                  </a:path>
                </a:pathLst>
              </a:custGeom>
              <a:solidFill>
                <a:srgbClr val="FF0000"/>
              </a:solidFill>
              <a:ln w="6350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85" name="任意多边形 84"/>
          <p:cNvSpPr/>
          <p:nvPr/>
        </p:nvSpPr>
        <p:spPr>
          <a:xfrm>
            <a:off x="2155811" y="2170238"/>
            <a:ext cx="194201" cy="410693"/>
          </a:xfrm>
          <a:custGeom>
            <a:avLst/>
            <a:gdLst>
              <a:gd name="connsiteX0" fmla="*/ 59401 w 194201"/>
              <a:gd name="connsiteY0" fmla="*/ 0 h 410693"/>
              <a:gd name="connsiteX1" fmla="*/ 122901 w 194201"/>
              <a:gd name="connsiteY1" fmla="*/ 6350 h 410693"/>
              <a:gd name="connsiteX2" fmla="*/ 194201 w 194201"/>
              <a:gd name="connsiteY2" fmla="*/ 11443 h 410693"/>
              <a:gd name="connsiteX3" fmla="*/ 193548 w 194201"/>
              <a:gd name="connsiteY3" fmla="*/ 12097 h 410693"/>
              <a:gd name="connsiteX4" fmla="*/ 191421 w 194201"/>
              <a:gd name="connsiteY4" fmla="*/ 18492 h 410693"/>
              <a:gd name="connsiteX5" fmla="*/ 185041 w 194201"/>
              <a:gd name="connsiteY5" fmla="*/ 27018 h 410693"/>
              <a:gd name="connsiteX6" fmla="*/ 178660 w 194201"/>
              <a:gd name="connsiteY6" fmla="*/ 35544 h 410693"/>
              <a:gd name="connsiteX7" fmla="*/ 176533 w 194201"/>
              <a:gd name="connsiteY7" fmla="*/ 44070 h 410693"/>
              <a:gd name="connsiteX8" fmla="*/ 168025 w 194201"/>
              <a:gd name="connsiteY8" fmla="*/ 65386 h 410693"/>
              <a:gd name="connsiteX9" fmla="*/ 157391 w 194201"/>
              <a:gd name="connsiteY9" fmla="*/ 88832 h 410693"/>
              <a:gd name="connsiteX10" fmla="*/ 148883 w 194201"/>
              <a:gd name="connsiteY10" fmla="*/ 112279 h 410693"/>
              <a:gd name="connsiteX11" fmla="*/ 140375 w 194201"/>
              <a:gd name="connsiteY11" fmla="*/ 142121 h 410693"/>
              <a:gd name="connsiteX12" fmla="*/ 131868 w 194201"/>
              <a:gd name="connsiteY12" fmla="*/ 171962 h 410693"/>
              <a:gd name="connsiteX13" fmla="*/ 123360 w 194201"/>
              <a:gd name="connsiteY13" fmla="*/ 197540 h 410693"/>
              <a:gd name="connsiteX14" fmla="*/ 116979 w 194201"/>
              <a:gd name="connsiteY14" fmla="*/ 223119 h 410693"/>
              <a:gd name="connsiteX15" fmla="*/ 114853 w 194201"/>
              <a:gd name="connsiteY15" fmla="*/ 242302 h 410693"/>
              <a:gd name="connsiteX16" fmla="*/ 110599 w 194201"/>
              <a:gd name="connsiteY16" fmla="*/ 263618 h 410693"/>
              <a:gd name="connsiteX17" fmla="*/ 108472 w 194201"/>
              <a:gd name="connsiteY17" fmla="*/ 278538 h 410693"/>
              <a:gd name="connsiteX18" fmla="*/ 108472 w 194201"/>
              <a:gd name="connsiteY18" fmla="*/ 293459 h 410693"/>
              <a:gd name="connsiteX19" fmla="*/ 106345 w 194201"/>
              <a:gd name="connsiteY19" fmla="*/ 304117 h 410693"/>
              <a:gd name="connsiteX20" fmla="*/ 106345 w 194201"/>
              <a:gd name="connsiteY20" fmla="*/ 312643 h 410693"/>
              <a:gd name="connsiteX21" fmla="*/ 106345 w 194201"/>
              <a:gd name="connsiteY21" fmla="*/ 323300 h 410693"/>
              <a:gd name="connsiteX22" fmla="*/ 106345 w 194201"/>
              <a:gd name="connsiteY22" fmla="*/ 327564 h 410693"/>
              <a:gd name="connsiteX23" fmla="*/ 106345 w 194201"/>
              <a:gd name="connsiteY23" fmla="*/ 338221 h 410693"/>
              <a:gd name="connsiteX24" fmla="*/ 106345 w 194201"/>
              <a:gd name="connsiteY24" fmla="*/ 342484 h 410693"/>
              <a:gd name="connsiteX25" fmla="*/ 102091 w 194201"/>
              <a:gd name="connsiteY25" fmla="*/ 348879 h 410693"/>
              <a:gd name="connsiteX26" fmla="*/ 102091 w 194201"/>
              <a:gd name="connsiteY26" fmla="*/ 351010 h 410693"/>
              <a:gd name="connsiteX27" fmla="*/ 99964 w 194201"/>
              <a:gd name="connsiteY27" fmla="*/ 357405 h 410693"/>
              <a:gd name="connsiteX28" fmla="*/ 95710 w 194201"/>
              <a:gd name="connsiteY28" fmla="*/ 363800 h 410693"/>
              <a:gd name="connsiteX29" fmla="*/ 93584 w 194201"/>
              <a:gd name="connsiteY29" fmla="*/ 370194 h 410693"/>
              <a:gd name="connsiteX30" fmla="*/ 91457 w 194201"/>
              <a:gd name="connsiteY30" fmla="*/ 372326 h 410693"/>
              <a:gd name="connsiteX31" fmla="*/ 91457 w 194201"/>
              <a:gd name="connsiteY31" fmla="*/ 376589 h 410693"/>
              <a:gd name="connsiteX32" fmla="*/ 87203 w 194201"/>
              <a:gd name="connsiteY32" fmla="*/ 378720 h 410693"/>
              <a:gd name="connsiteX33" fmla="*/ 87203 w 194201"/>
              <a:gd name="connsiteY33" fmla="*/ 380852 h 410693"/>
              <a:gd name="connsiteX34" fmla="*/ 85076 w 194201"/>
              <a:gd name="connsiteY34" fmla="*/ 385115 h 410693"/>
              <a:gd name="connsiteX35" fmla="*/ 82949 w 194201"/>
              <a:gd name="connsiteY35" fmla="*/ 385115 h 410693"/>
              <a:gd name="connsiteX36" fmla="*/ 78695 w 194201"/>
              <a:gd name="connsiteY36" fmla="*/ 385115 h 410693"/>
              <a:gd name="connsiteX37" fmla="*/ 70188 w 194201"/>
              <a:gd name="connsiteY37" fmla="*/ 385115 h 410693"/>
              <a:gd name="connsiteX38" fmla="*/ 63807 w 194201"/>
              <a:gd name="connsiteY38" fmla="*/ 387246 h 410693"/>
              <a:gd name="connsiteX39" fmla="*/ 53172 w 194201"/>
              <a:gd name="connsiteY39" fmla="*/ 389378 h 410693"/>
              <a:gd name="connsiteX40" fmla="*/ 40411 w 194201"/>
              <a:gd name="connsiteY40" fmla="*/ 393641 h 410693"/>
              <a:gd name="connsiteX41" fmla="*/ 29776 w 194201"/>
              <a:gd name="connsiteY41" fmla="*/ 400036 h 410693"/>
              <a:gd name="connsiteX42" fmla="*/ 14888 w 194201"/>
              <a:gd name="connsiteY42" fmla="*/ 404299 h 410693"/>
              <a:gd name="connsiteX43" fmla="*/ 0 w 194201"/>
              <a:gd name="connsiteY43" fmla="*/ 410693 h 410693"/>
              <a:gd name="connsiteX44" fmla="*/ 2127 w 194201"/>
              <a:gd name="connsiteY44" fmla="*/ 365931 h 410693"/>
              <a:gd name="connsiteX45" fmla="*/ 6380 w 194201"/>
              <a:gd name="connsiteY45" fmla="*/ 325432 h 410693"/>
              <a:gd name="connsiteX46" fmla="*/ 8507 w 194201"/>
              <a:gd name="connsiteY46" fmla="*/ 287065 h 410693"/>
              <a:gd name="connsiteX47" fmla="*/ 10634 w 194201"/>
              <a:gd name="connsiteY47" fmla="*/ 250829 h 410693"/>
              <a:gd name="connsiteX48" fmla="*/ 14888 w 194201"/>
              <a:gd name="connsiteY48" fmla="*/ 218856 h 410693"/>
              <a:gd name="connsiteX49" fmla="*/ 14888 w 194201"/>
              <a:gd name="connsiteY49" fmla="*/ 186883 h 410693"/>
              <a:gd name="connsiteX50" fmla="*/ 17015 w 194201"/>
              <a:gd name="connsiteY50" fmla="*/ 159173 h 410693"/>
              <a:gd name="connsiteX51" fmla="*/ 17015 w 194201"/>
              <a:gd name="connsiteY51" fmla="*/ 135726 h 410693"/>
              <a:gd name="connsiteX52" fmla="*/ 19142 w 194201"/>
              <a:gd name="connsiteY52" fmla="*/ 112279 h 410693"/>
              <a:gd name="connsiteX53" fmla="*/ 19142 w 194201"/>
              <a:gd name="connsiteY53" fmla="*/ 93095 h 410693"/>
              <a:gd name="connsiteX54" fmla="*/ 23396 w 194201"/>
              <a:gd name="connsiteY54" fmla="*/ 73912 h 410693"/>
              <a:gd name="connsiteX55" fmla="*/ 23396 w 194201"/>
              <a:gd name="connsiteY55" fmla="*/ 58991 h 410693"/>
              <a:gd name="connsiteX56" fmla="*/ 23396 w 194201"/>
              <a:gd name="connsiteY56" fmla="*/ 48333 h 410693"/>
              <a:gd name="connsiteX57" fmla="*/ 25523 w 194201"/>
              <a:gd name="connsiteY57" fmla="*/ 39807 h 410693"/>
              <a:gd name="connsiteX58" fmla="*/ 25523 w 194201"/>
              <a:gd name="connsiteY58" fmla="*/ 33413 h 410693"/>
              <a:gd name="connsiteX59" fmla="*/ 25523 w 194201"/>
              <a:gd name="connsiteY59" fmla="*/ 27018 h 410693"/>
              <a:gd name="connsiteX60" fmla="*/ 23396 w 194201"/>
              <a:gd name="connsiteY60" fmla="*/ 20623 h 410693"/>
              <a:gd name="connsiteX61" fmla="*/ 19142 w 194201"/>
              <a:gd name="connsiteY61" fmla="*/ 16360 h 410693"/>
              <a:gd name="connsiteX62" fmla="*/ 14619 w 194201"/>
              <a:gd name="connsiteY62" fmla="*/ 10694 h 410693"/>
              <a:gd name="connsiteX63" fmla="*/ 27651 w 194201"/>
              <a:gd name="connsiteY63" fmla="*/ 6350 h 410693"/>
              <a:gd name="connsiteX64" fmla="*/ 59401 w 194201"/>
              <a:gd name="connsiteY64" fmla="*/ 0 h 410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94201" h="410693">
                <a:moveTo>
                  <a:pt x="59401" y="0"/>
                </a:moveTo>
                <a:cubicBezTo>
                  <a:pt x="80568" y="2117"/>
                  <a:pt x="101702" y="4583"/>
                  <a:pt x="122901" y="6350"/>
                </a:cubicBezTo>
                <a:lnTo>
                  <a:pt x="194201" y="11443"/>
                </a:lnTo>
                <a:lnTo>
                  <a:pt x="193548" y="12097"/>
                </a:lnTo>
                <a:lnTo>
                  <a:pt x="191421" y="18492"/>
                </a:lnTo>
                <a:lnTo>
                  <a:pt x="185041" y="27018"/>
                </a:lnTo>
                <a:lnTo>
                  <a:pt x="178660" y="35544"/>
                </a:lnTo>
                <a:lnTo>
                  <a:pt x="176533" y="44070"/>
                </a:lnTo>
                <a:lnTo>
                  <a:pt x="168025" y="65386"/>
                </a:lnTo>
                <a:lnTo>
                  <a:pt x="157391" y="88832"/>
                </a:lnTo>
                <a:lnTo>
                  <a:pt x="148883" y="112279"/>
                </a:lnTo>
                <a:lnTo>
                  <a:pt x="140375" y="142121"/>
                </a:lnTo>
                <a:lnTo>
                  <a:pt x="131868" y="171962"/>
                </a:lnTo>
                <a:lnTo>
                  <a:pt x="123360" y="197540"/>
                </a:lnTo>
                <a:lnTo>
                  <a:pt x="116979" y="223119"/>
                </a:lnTo>
                <a:lnTo>
                  <a:pt x="114853" y="242302"/>
                </a:lnTo>
                <a:lnTo>
                  <a:pt x="110599" y="263618"/>
                </a:lnTo>
                <a:lnTo>
                  <a:pt x="108472" y="278538"/>
                </a:lnTo>
                <a:lnTo>
                  <a:pt x="108472" y="293459"/>
                </a:lnTo>
                <a:lnTo>
                  <a:pt x="106345" y="304117"/>
                </a:lnTo>
                <a:lnTo>
                  <a:pt x="106345" y="312643"/>
                </a:lnTo>
                <a:lnTo>
                  <a:pt x="106345" y="323300"/>
                </a:lnTo>
                <a:lnTo>
                  <a:pt x="106345" y="327564"/>
                </a:lnTo>
                <a:lnTo>
                  <a:pt x="106345" y="338221"/>
                </a:lnTo>
                <a:lnTo>
                  <a:pt x="106345" y="342484"/>
                </a:lnTo>
                <a:lnTo>
                  <a:pt x="102091" y="348879"/>
                </a:lnTo>
                <a:lnTo>
                  <a:pt x="102091" y="351010"/>
                </a:lnTo>
                <a:lnTo>
                  <a:pt x="99964" y="357405"/>
                </a:lnTo>
                <a:lnTo>
                  <a:pt x="95710" y="363800"/>
                </a:lnTo>
                <a:lnTo>
                  <a:pt x="93584" y="370194"/>
                </a:lnTo>
                <a:lnTo>
                  <a:pt x="91457" y="372326"/>
                </a:lnTo>
                <a:lnTo>
                  <a:pt x="91457" y="376589"/>
                </a:lnTo>
                <a:lnTo>
                  <a:pt x="87203" y="378720"/>
                </a:lnTo>
                <a:lnTo>
                  <a:pt x="87203" y="380852"/>
                </a:lnTo>
                <a:lnTo>
                  <a:pt x="85076" y="385115"/>
                </a:lnTo>
                <a:lnTo>
                  <a:pt x="82949" y="385115"/>
                </a:lnTo>
                <a:lnTo>
                  <a:pt x="78695" y="385115"/>
                </a:lnTo>
                <a:lnTo>
                  <a:pt x="70188" y="385115"/>
                </a:lnTo>
                <a:lnTo>
                  <a:pt x="63807" y="387246"/>
                </a:lnTo>
                <a:lnTo>
                  <a:pt x="53172" y="389378"/>
                </a:lnTo>
                <a:lnTo>
                  <a:pt x="40411" y="393641"/>
                </a:lnTo>
                <a:lnTo>
                  <a:pt x="29776" y="400036"/>
                </a:lnTo>
                <a:lnTo>
                  <a:pt x="14888" y="404299"/>
                </a:lnTo>
                <a:lnTo>
                  <a:pt x="0" y="410693"/>
                </a:lnTo>
                <a:lnTo>
                  <a:pt x="2127" y="365931"/>
                </a:lnTo>
                <a:lnTo>
                  <a:pt x="6380" y="325432"/>
                </a:lnTo>
                <a:lnTo>
                  <a:pt x="8507" y="287065"/>
                </a:lnTo>
                <a:lnTo>
                  <a:pt x="10634" y="250829"/>
                </a:lnTo>
                <a:lnTo>
                  <a:pt x="14888" y="218856"/>
                </a:lnTo>
                <a:lnTo>
                  <a:pt x="14888" y="186883"/>
                </a:lnTo>
                <a:lnTo>
                  <a:pt x="17015" y="159173"/>
                </a:lnTo>
                <a:lnTo>
                  <a:pt x="17015" y="135726"/>
                </a:lnTo>
                <a:lnTo>
                  <a:pt x="19142" y="112279"/>
                </a:lnTo>
                <a:lnTo>
                  <a:pt x="19142" y="93095"/>
                </a:lnTo>
                <a:lnTo>
                  <a:pt x="23396" y="73912"/>
                </a:lnTo>
                <a:lnTo>
                  <a:pt x="23396" y="58991"/>
                </a:lnTo>
                <a:lnTo>
                  <a:pt x="23396" y="48333"/>
                </a:lnTo>
                <a:lnTo>
                  <a:pt x="25523" y="39807"/>
                </a:lnTo>
                <a:lnTo>
                  <a:pt x="25523" y="33413"/>
                </a:lnTo>
                <a:lnTo>
                  <a:pt x="25523" y="27018"/>
                </a:lnTo>
                <a:lnTo>
                  <a:pt x="23396" y="20623"/>
                </a:lnTo>
                <a:lnTo>
                  <a:pt x="19142" y="16360"/>
                </a:lnTo>
                <a:lnTo>
                  <a:pt x="14619" y="10694"/>
                </a:lnTo>
                <a:lnTo>
                  <a:pt x="27651" y="6350"/>
                </a:lnTo>
                <a:cubicBezTo>
                  <a:pt x="38064" y="3510"/>
                  <a:pt x="48818" y="2117"/>
                  <a:pt x="59401" y="0"/>
                </a:cubicBez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任意多边形 85"/>
          <p:cNvSpPr/>
          <p:nvPr/>
        </p:nvSpPr>
        <p:spPr>
          <a:xfrm>
            <a:off x="1567654" y="3309952"/>
            <a:ext cx="1395598" cy="317222"/>
          </a:xfrm>
          <a:custGeom>
            <a:avLst/>
            <a:gdLst>
              <a:gd name="connsiteX0" fmla="*/ 1182761 w 1395598"/>
              <a:gd name="connsiteY0" fmla="*/ 0 h 317222"/>
              <a:gd name="connsiteX1" fmla="*/ 1356764 w 1395598"/>
              <a:gd name="connsiteY1" fmla="*/ 2853 h 317222"/>
              <a:gd name="connsiteX2" fmla="*/ 1361538 w 1395598"/>
              <a:gd name="connsiteY2" fmla="*/ 12413 h 317222"/>
              <a:gd name="connsiteX3" fmla="*/ 1367924 w 1395598"/>
              <a:gd name="connsiteY3" fmla="*/ 25202 h 317222"/>
              <a:gd name="connsiteX4" fmla="*/ 1376439 w 1395598"/>
              <a:gd name="connsiteY4" fmla="*/ 40123 h 317222"/>
              <a:gd name="connsiteX5" fmla="*/ 1382825 w 1395598"/>
              <a:gd name="connsiteY5" fmla="*/ 50781 h 317222"/>
              <a:gd name="connsiteX6" fmla="*/ 1384954 w 1395598"/>
              <a:gd name="connsiteY6" fmla="*/ 59307 h 317222"/>
              <a:gd name="connsiteX7" fmla="*/ 1389212 w 1395598"/>
              <a:gd name="connsiteY7" fmla="*/ 67833 h 317222"/>
              <a:gd name="connsiteX8" fmla="*/ 1391341 w 1395598"/>
              <a:gd name="connsiteY8" fmla="*/ 78491 h 317222"/>
              <a:gd name="connsiteX9" fmla="*/ 1395598 w 1395598"/>
              <a:gd name="connsiteY9" fmla="*/ 82754 h 317222"/>
              <a:gd name="connsiteX10" fmla="*/ 1389212 w 1395598"/>
              <a:gd name="connsiteY10" fmla="*/ 95543 h 317222"/>
              <a:gd name="connsiteX11" fmla="*/ 1384954 w 1395598"/>
              <a:gd name="connsiteY11" fmla="*/ 104069 h 317222"/>
              <a:gd name="connsiteX12" fmla="*/ 1380697 w 1395598"/>
              <a:gd name="connsiteY12" fmla="*/ 116858 h 317222"/>
              <a:gd name="connsiteX13" fmla="*/ 1374310 w 1395598"/>
              <a:gd name="connsiteY13" fmla="*/ 125384 h 317222"/>
              <a:gd name="connsiteX14" fmla="*/ 1365795 w 1395598"/>
              <a:gd name="connsiteY14" fmla="*/ 133910 h 317222"/>
              <a:gd name="connsiteX15" fmla="*/ 1353022 w 1395598"/>
              <a:gd name="connsiteY15" fmla="*/ 144568 h 317222"/>
              <a:gd name="connsiteX16" fmla="*/ 1342379 w 1395598"/>
              <a:gd name="connsiteY16" fmla="*/ 155226 h 317222"/>
              <a:gd name="connsiteX17" fmla="*/ 1327477 w 1395598"/>
              <a:gd name="connsiteY17" fmla="*/ 165883 h 317222"/>
              <a:gd name="connsiteX18" fmla="*/ 1312576 w 1395598"/>
              <a:gd name="connsiteY18" fmla="*/ 174410 h 317222"/>
              <a:gd name="connsiteX19" fmla="*/ 1295545 w 1395598"/>
              <a:gd name="connsiteY19" fmla="*/ 182936 h 317222"/>
              <a:gd name="connsiteX20" fmla="*/ 1274257 w 1395598"/>
              <a:gd name="connsiteY20" fmla="*/ 195725 h 317222"/>
              <a:gd name="connsiteX21" fmla="*/ 1252970 w 1395598"/>
              <a:gd name="connsiteY21" fmla="*/ 204251 h 317222"/>
              <a:gd name="connsiteX22" fmla="*/ 1231682 w 1395598"/>
              <a:gd name="connsiteY22" fmla="*/ 212777 h 317222"/>
              <a:gd name="connsiteX23" fmla="*/ 1208265 w 1395598"/>
              <a:gd name="connsiteY23" fmla="*/ 225566 h 317222"/>
              <a:gd name="connsiteX24" fmla="*/ 1182720 w 1395598"/>
              <a:gd name="connsiteY24" fmla="*/ 234092 h 317222"/>
              <a:gd name="connsiteX25" fmla="*/ 1155045 w 1395598"/>
              <a:gd name="connsiteY25" fmla="*/ 244750 h 317222"/>
              <a:gd name="connsiteX26" fmla="*/ 1123114 w 1395598"/>
              <a:gd name="connsiteY26" fmla="*/ 255408 h 317222"/>
              <a:gd name="connsiteX27" fmla="*/ 1093311 w 1395598"/>
              <a:gd name="connsiteY27" fmla="*/ 263934 h 317222"/>
              <a:gd name="connsiteX28" fmla="*/ 1059250 w 1395598"/>
              <a:gd name="connsiteY28" fmla="*/ 272460 h 317222"/>
              <a:gd name="connsiteX29" fmla="*/ 1027318 w 1395598"/>
              <a:gd name="connsiteY29" fmla="*/ 278855 h 317222"/>
              <a:gd name="connsiteX30" fmla="*/ 993258 w 1395598"/>
              <a:gd name="connsiteY30" fmla="*/ 283118 h 317222"/>
              <a:gd name="connsiteX31" fmla="*/ 959197 w 1395598"/>
              <a:gd name="connsiteY31" fmla="*/ 289512 h 317222"/>
              <a:gd name="connsiteX32" fmla="*/ 923008 w 1395598"/>
              <a:gd name="connsiteY32" fmla="*/ 295907 h 317222"/>
              <a:gd name="connsiteX33" fmla="*/ 884689 w 1395598"/>
              <a:gd name="connsiteY33" fmla="*/ 298038 h 317222"/>
              <a:gd name="connsiteX34" fmla="*/ 846371 w 1395598"/>
              <a:gd name="connsiteY34" fmla="*/ 302301 h 317222"/>
              <a:gd name="connsiteX35" fmla="*/ 808053 w 1395598"/>
              <a:gd name="connsiteY35" fmla="*/ 304433 h 317222"/>
              <a:gd name="connsiteX36" fmla="*/ 773993 w 1395598"/>
              <a:gd name="connsiteY36" fmla="*/ 304433 h 317222"/>
              <a:gd name="connsiteX37" fmla="*/ 737803 w 1395598"/>
              <a:gd name="connsiteY37" fmla="*/ 308696 h 317222"/>
              <a:gd name="connsiteX38" fmla="*/ 701614 w 1395598"/>
              <a:gd name="connsiteY38" fmla="*/ 308696 h 317222"/>
              <a:gd name="connsiteX39" fmla="*/ 667553 w 1395598"/>
              <a:gd name="connsiteY39" fmla="*/ 310828 h 317222"/>
              <a:gd name="connsiteX40" fmla="*/ 635621 w 1395598"/>
              <a:gd name="connsiteY40" fmla="*/ 312959 h 317222"/>
              <a:gd name="connsiteX41" fmla="*/ 599432 w 1395598"/>
              <a:gd name="connsiteY41" fmla="*/ 317222 h 317222"/>
              <a:gd name="connsiteX42" fmla="*/ 563243 w 1395598"/>
              <a:gd name="connsiteY42" fmla="*/ 317222 h 317222"/>
              <a:gd name="connsiteX43" fmla="*/ 531311 w 1395598"/>
              <a:gd name="connsiteY43" fmla="*/ 312959 h 317222"/>
              <a:gd name="connsiteX44" fmla="*/ 456803 w 1395598"/>
              <a:gd name="connsiteY44" fmla="*/ 310828 h 317222"/>
              <a:gd name="connsiteX45" fmla="*/ 386553 w 1395598"/>
              <a:gd name="connsiteY45" fmla="*/ 304433 h 317222"/>
              <a:gd name="connsiteX46" fmla="*/ 314175 w 1395598"/>
              <a:gd name="connsiteY46" fmla="*/ 298038 h 317222"/>
              <a:gd name="connsiteX47" fmla="*/ 277985 w 1395598"/>
              <a:gd name="connsiteY47" fmla="*/ 293775 h 317222"/>
              <a:gd name="connsiteX48" fmla="*/ 241796 w 1395598"/>
              <a:gd name="connsiteY48" fmla="*/ 283118 h 317222"/>
              <a:gd name="connsiteX49" fmla="*/ 209864 w 1395598"/>
              <a:gd name="connsiteY49" fmla="*/ 278855 h 317222"/>
              <a:gd name="connsiteX50" fmla="*/ 177932 w 1395598"/>
              <a:gd name="connsiteY50" fmla="*/ 270328 h 317222"/>
              <a:gd name="connsiteX51" fmla="*/ 148129 w 1395598"/>
              <a:gd name="connsiteY51" fmla="*/ 263934 h 317222"/>
              <a:gd name="connsiteX52" fmla="*/ 122584 w 1395598"/>
              <a:gd name="connsiteY52" fmla="*/ 255408 h 317222"/>
              <a:gd name="connsiteX53" fmla="*/ 99167 w 1395598"/>
              <a:gd name="connsiteY53" fmla="*/ 244750 h 317222"/>
              <a:gd name="connsiteX54" fmla="*/ 75751 w 1395598"/>
              <a:gd name="connsiteY54" fmla="*/ 236224 h 317222"/>
              <a:gd name="connsiteX55" fmla="*/ 54463 w 1395598"/>
              <a:gd name="connsiteY55" fmla="*/ 225566 h 317222"/>
              <a:gd name="connsiteX56" fmla="*/ 33175 w 1395598"/>
              <a:gd name="connsiteY56" fmla="*/ 212777 h 317222"/>
              <a:gd name="connsiteX57" fmla="*/ 14016 w 1395598"/>
              <a:gd name="connsiteY57" fmla="*/ 202119 h 317222"/>
              <a:gd name="connsiteX58" fmla="*/ 5594 w 1395598"/>
              <a:gd name="connsiteY58" fmla="*/ 196217 h 317222"/>
              <a:gd name="connsiteX59" fmla="*/ 4721 w 1395598"/>
              <a:gd name="connsiteY59" fmla="*/ 192672 h 317222"/>
              <a:gd name="connsiteX60" fmla="*/ 0 w 1395598"/>
              <a:gd name="connsiteY60" fmla="*/ 168092 h 317222"/>
              <a:gd name="connsiteX61" fmla="*/ 6350 w 1395598"/>
              <a:gd name="connsiteY61" fmla="*/ 142692 h 317222"/>
              <a:gd name="connsiteX62" fmla="*/ 12700 w 1395598"/>
              <a:gd name="connsiteY62" fmla="*/ 123642 h 317222"/>
              <a:gd name="connsiteX63" fmla="*/ 31750 w 1395598"/>
              <a:gd name="connsiteY63" fmla="*/ 66492 h 317222"/>
              <a:gd name="connsiteX64" fmla="*/ 38106 w 1395598"/>
              <a:gd name="connsiteY64" fmla="*/ 42480 h 317222"/>
              <a:gd name="connsiteX65" fmla="*/ 39289 w 1395598"/>
              <a:gd name="connsiteY65" fmla="*/ 37347 h 317222"/>
              <a:gd name="connsiteX66" fmla="*/ 48076 w 1395598"/>
              <a:gd name="connsiteY66" fmla="*/ 44386 h 317222"/>
              <a:gd name="connsiteX67" fmla="*/ 60849 w 1395598"/>
              <a:gd name="connsiteY67" fmla="*/ 55044 h 317222"/>
              <a:gd name="connsiteX68" fmla="*/ 75751 w 1395598"/>
              <a:gd name="connsiteY68" fmla="*/ 59307 h 317222"/>
              <a:gd name="connsiteX69" fmla="*/ 88523 w 1395598"/>
              <a:gd name="connsiteY69" fmla="*/ 67833 h 317222"/>
              <a:gd name="connsiteX70" fmla="*/ 107682 w 1395598"/>
              <a:gd name="connsiteY70" fmla="*/ 74228 h 317222"/>
              <a:gd name="connsiteX71" fmla="*/ 139614 w 1395598"/>
              <a:gd name="connsiteY71" fmla="*/ 87017 h 317222"/>
              <a:gd name="connsiteX72" fmla="*/ 175803 w 1395598"/>
              <a:gd name="connsiteY72" fmla="*/ 95543 h 317222"/>
              <a:gd name="connsiteX73" fmla="*/ 216250 w 1395598"/>
              <a:gd name="connsiteY73" fmla="*/ 101938 h 317222"/>
              <a:gd name="connsiteX74" fmla="*/ 254569 w 1395598"/>
              <a:gd name="connsiteY74" fmla="*/ 110464 h 317222"/>
              <a:gd name="connsiteX75" fmla="*/ 292887 w 1395598"/>
              <a:gd name="connsiteY75" fmla="*/ 112595 h 317222"/>
              <a:gd name="connsiteX76" fmla="*/ 333334 w 1395598"/>
              <a:gd name="connsiteY76" fmla="*/ 118990 h 317222"/>
              <a:gd name="connsiteX77" fmla="*/ 371652 w 1395598"/>
              <a:gd name="connsiteY77" fmla="*/ 121121 h 317222"/>
              <a:gd name="connsiteX78" fmla="*/ 409970 w 1395598"/>
              <a:gd name="connsiteY78" fmla="*/ 125384 h 317222"/>
              <a:gd name="connsiteX79" fmla="*/ 446159 w 1395598"/>
              <a:gd name="connsiteY79" fmla="*/ 127516 h 317222"/>
              <a:gd name="connsiteX80" fmla="*/ 484478 w 1395598"/>
              <a:gd name="connsiteY80" fmla="*/ 127516 h 317222"/>
              <a:gd name="connsiteX81" fmla="*/ 516409 w 1395598"/>
              <a:gd name="connsiteY81" fmla="*/ 131779 h 317222"/>
              <a:gd name="connsiteX82" fmla="*/ 552599 w 1395598"/>
              <a:gd name="connsiteY82" fmla="*/ 131779 h 317222"/>
              <a:gd name="connsiteX83" fmla="*/ 586659 w 1395598"/>
              <a:gd name="connsiteY83" fmla="*/ 127516 h 317222"/>
              <a:gd name="connsiteX84" fmla="*/ 624977 w 1395598"/>
              <a:gd name="connsiteY84" fmla="*/ 127516 h 317222"/>
              <a:gd name="connsiteX85" fmla="*/ 663296 w 1395598"/>
              <a:gd name="connsiteY85" fmla="*/ 127516 h 317222"/>
              <a:gd name="connsiteX86" fmla="*/ 701614 w 1395598"/>
              <a:gd name="connsiteY86" fmla="*/ 127516 h 317222"/>
              <a:gd name="connsiteX87" fmla="*/ 739932 w 1395598"/>
              <a:gd name="connsiteY87" fmla="*/ 125384 h 317222"/>
              <a:gd name="connsiteX88" fmla="*/ 778250 w 1395598"/>
              <a:gd name="connsiteY88" fmla="*/ 125384 h 317222"/>
              <a:gd name="connsiteX89" fmla="*/ 820826 w 1395598"/>
              <a:gd name="connsiteY89" fmla="*/ 121121 h 317222"/>
              <a:gd name="connsiteX90" fmla="*/ 859144 w 1395598"/>
              <a:gd name="connsiteY90" fmla="*/ 116858 h 317222"/>
              <a:gd name="connsiteX91" fmla="*/ 897462 w 1395598"/>
              <a:gd name="connsiteY91" fmla="*/ 112595 h 317222"/>
              <a:gd name="connsiteX92" fmla="*/ 929394 w 1395598"/>
              <a:gd name="connsiteY92" fmla="*/ 106201 h 317222"/>
              <a:gd name="connsiteX93" fmla="*/ 965583 w 1395598"/>
              <a:gd name="connsiteY93" fmla="*/ 101938 h 317222"/>
              <a:gd name="connsiteX94" fmla="*/ 993258 w 1395598"/>
              <a:gd name="connsiteY94" fmla="*/ 93411 h 317222"/>
              <a:gd name="connsiteX95" fmla="*/ 1027318 w 1395598"/>
              <a:gd name="connsiteY95" fmla="*/ 87017 h 317222"/>
              <a:gd name="connsiteX96" fmla="*/ 1052864 w 1395598"/>
              <a:gd name="connsiteY96" fmla="*/ 78491 h 317222"/>
              <a:gd name="connsiteX97" fmla="*/ 1082667 w 1395598"/>
              <a:gd name="connsiteY97" fmla="*/ 65701 h 317222"/>
              <a:gd name="connsiteX98" fmla="*/ 1106083 w 1395598"/>
              <a:gd name="connsiteY98" fmla="*/ 57175 h 317222"/>
              <a:gd name="connsiteX99" fmla="*/ 1127371 w 1395598"/>
              <a:gd name="connsiteY99" fmla="*/ 44386 h 317222"/>
              <a:gd name="connsiteX100" fmla="*/ 1144401 w 1395598"/>
              <a:gd name="connsiteY100" fmla="*/ 33729 h 317222"/>
              <a:gd name="connsiteX101" fmla="*/ 1161432 w 1395598"/>
              <a:gd name="connsiteY101" fmla="*/ 20939 h 317222"/>
              <a:gd name="connsiteX102" fmla="*/ 1174204 w 1395598"/>
              <a:gd name="connsiteY102" fmla="*/ 10282 h 317222"/>
              <a:gd name="connsiteX103" fmla="*/ 1182761 w 1395598"/>
              <a:gd name="connsiteY103" fmla="*/ 0 h 317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1395598" h="317222">
                <a:moveTo>
                  <a:pt x="1182761" y="0"/>
                </a:moveTo>
                <a:lnTo>
                  <a:pt x="1356764" y="2853"/>
                </a:lnTo>
                <a:lnTo>
                  <a:pt x="1361538" y="12413"/>
                </a:lnTo>
                <a:lnTo>
                  <a:pt x="1367924" y="25202"/>
                </a:lnTo>
                <a:lnTo>
                  <a:pt x="1376439" y="40123"/>
                </a:lnTo>
                <a:lnTo>
                  <a:pt x="1382825" y="50781"/>
                </a:lnTo>
                <a:lnTo>
                  <a:pt x="1384954" y="59307"/>
                </a:lnTo>
                <a:lnTo>
                  <a:pt x="1389212" y="67833"/>
                </a:lnTo>
                <a:lnTo>
                  <a:pt x="1391341" y="78491"/>
                </a:lnTo>
                <a:lnTo>
                  <a:pt x="1395598" y="82754"/>
                </a:lnTo>
                <a:lnTo>
                  <a:pt x="1389212" y="95543"/>
                </a:lnTo>
                <a:lnTo>
                  <a:pt x="1384954" y="104069"/>
                </a:lnTo>
                <a:lnTo>
                  <a:pt x="1380697" y="116858"/>
                </a:lnTo>
                <a:lnTo>
                  <a:pt x="1374310" y="125384"/>
                </a:lnTo>
                <a:lnTo>
                  <a:pt x="1365795" y="133910"/>
                </a:lnTo>
                <a:lnTo>
                  <a:pt x="1353022" y="144568"/>
                </a:lnTo>
                <a:lnTo>
                  <a:pt x="1342379" y="155226"/>
                </a:lnTo>
                <a:lnTo>
                  <a:pt x="1327477" y="165883"/>
                </a:lnTo>
                <a:lnTo>
                  <a:pt x="1312576" y="174410"/>
                </a:lnTo>
                <a:lnTo>
                  <a:pt x="1295545" y="182936"/>
                </a:lnTo>
                <a:lnTo>
                  <a:pt x="1274257" y="195725"/>
                </a:lnTo>
                <a:lnTo>
                  <a:pt x="1252970" y="204251"/>
                </a:lnTo>
                <a:lnTo>
                  <a:pt x="1231682" y="212777"/>
                </a:lnTo>
                <a:lnTo>
                  <a:pt x="1208265" y="225566"/>
                </a:lnTo>
                <a:lnTo>
                  <a:pt x="1182720" y="234092"/>
                </a:lnTo>
                <a:lnTo>
                  <a:pt x="1155045" y="244750"/>
                </a:lnTo>
                <a:lnTo>
                  <a:pt x="1123114" y="255408"/>
                </a:lnTo>
                <a:lnTo>
                  <a:pt x="1093311" y="263934"/>
                </a:lnTo>
                <a:lnTo>
                  <a:pt x="1059250" y="272460"/>
                </a:lnTo>
                <a:lnTo>
                  <a:pt x="1027318" y="278855"/>
                </a:lnTo>
                <a:lnTo>
                  <a:pt x="993258" y="283118"/>
                </a:lnTo>
                <a:lnTo>
                  <a:pt x="959197" y="289512"/>
                </a:lnTo>
                <a:lnTo>
                  <a:pt x="923008" y="295907"/>
                </a:lnTo>
                <a:lnTo>
                  <a:pt x="884689" y="298038"/>
                </a:lnTo>
                <a:lnTo>
                  <a:pt x="846371" y="302301"/>
                </a:lnTo>
                <a:lnTo>
                  <a:pt x="808053" y="304433"/>
                </a:lnTo>
                <a:lnTo>
                  <a:pt x="773993" y="304433"/>
                </a:lnTo>
                <a:lnTo>
                  <a:pt x="737803" y="308696"/>
                </a:lnTo>
                <a:lnTo>
                  <a:pt x="701614" y="308696"/>
                </a:lnTo>
                <a:lnTo>
                  <a:pt x="667553" y="310828"/>
                </a:lnTo>
                <a:lnTo>
                  <a:pt x="635621" y="312959"/>
                </a:lnTo>
                <a:lnTo>
                  <a:pt x="599432" y="317222"/>
                </a:lnTo>
                <a:lnTo>
                  <a:pt x="563243" y="317222"/>
                </a:lnTo>
                <a:lnTo>
                  <a:pt x="531311" y="312959"/>
                </a:lnTo>
                <a:lnTo>
                  <a:pt x="456803" y="310828"/>
                </a:lnTo>
                <a:lnTo>
                  <a:pt x="386553" y="304433"/>
                </a:lnTo>
                <a:lnTo>
                  <a:pt x="314175" y="298038"/>
                </a:lnTo>
                <a:lnTo>
                  <a:pt x="277985" y="293775"/>
                </a:lnTo>
                <a:lnTo>
                  <a:pt x="241796" y="283118"/>
                </a:lnTo>
                <a:lnTo>
                  <a:pt x="209864" y="278855"/>
                </a:lnTo>
                <a:lnTo>
                  <a:pt x="177932" y="270328"/>
                </a:lnTo>
                <a:lnTo>
                  <a:pt x="148129" y="263934"/>
                </a:lnTo>
                <a:lnTo>
                  <a:pt x="122584" y="255408"/>
                </a:lnTo>
                <a:lnTo>
                  <a:pt x="99167" y="244750"/>
                </a:lnTo>
                <a:lnTo>
                  <a:pt x="75751" y="236224"/>
                </a:lnTo>
                <a:lnTo>
                  <a:pt x="54463" y="225566"/>
                </a:lnTo>
                <a:lnTo>
                  <a:pt x="33175" y="212777"/>
                </a:lnTo>
                <a:lnTo>
                  <a:pt x="14016" y="202119"/>
                </a:lnTo>
                <a:lnTo>
                  <a:pt x="5594" y="196217"/>
                </a:lnTo>
                <a:lnTo>
                  <a:pt x="4721" y="192672"/>
                </a:lnTo>
                <a:cubicBezTo>
                  <a:pt x="2529" y="182445"/>
                  <a:pt x="880" y="172491"/>
                  <a:pt x="0" y="168092"/>
                </a:cubicBezTo>
                <a:lnTo>
                  <a:pt x="6350" y="142692"/>
                </a:lnTo>
                <a:cubicBezTo>
                  <a:pt x="7973" y="136198"/>
                  <a:pt x="10583" y="129992"/>
                  <a:pt x="12700" y="123642"/>
                </a:cubicBezTo>
                <a:lnTo>
                  <a:pt x="31750" y="66492"/>
                </a:lnTo>
                <a:cubicBezTo>
                  <a:pt x="34624" y="55956"/>
                  <a:pt x="36676" y="48163"/>
                  <a:pt x="38106" y="42480"/>
                </a:cubicBezTo>
                <a:lnTo>
                  <a:pt x="39289" y="37347"/>
                </a:lnTo>
                <a:lnTo>
                  <a:pt x="48076" y="44386"/>
                </a:lnTo>
                <a:lnTo>
                  <a:pt x="60849" y="55044"/>
                </a:lnTo>
                <a:lnTo>
                  <a:pt x="75751" y="59307"/>
                </a:lnTo>
                <a:lnTo>
                  <a:pt x="88523" y="67833"/>
                </a:lnTo>
                <a:lnTo>
                  <a:pt x="107682" y="74228"/>
                </a:lnTo>
                <a:lnTo>
                  <a:pt x="139614" y="87017"/>
                </a:lnTo>
                <a:lnTo>
                  <a:pt x="175803" y="95543"/>
                </a:lnTo>
                <a:lnTo>
                  <a:pt x="216250" y="101938"/>
                </a:lnTo>
                <a:lnTo>
                  <a:pt x="254569" y="110464"/>
                </a:lnTo>
                <a:lnTo>
                  <a:pt x="292887" y="112595"/>
                </a:lnTo>
                <a:lnTo>
                  <a:pt x="333334" y="118990"/>
                </a:lnTo>
                <a:lnTo>
                  <a:pt x="371652" y="121121"/>
                </a:lnTo>
                <a:lnTo>
                  <a:pt x="409970" y="125384"/>
                </a:lnTo>
                <a:lnTo>
                  <a:pt x="446159" y="127516"/>
                </a:lnTo>
                <a:lnTo>
                  <a:pt x="484478" y="127516"/>
                </a:lnTo>
                <a:lnTo>
                  <a:pt x="516409" y="131779"/>
                </a:lnTo>
                <a:lnTo>
                  <a:pt x="552599" y="131779"/>
                </a:lnTo>
                <a:lnTo>
                  <a:pt x="586659" y="127516"/>
                </a:lnTo>
                <a:lnTo>
                  <a:pt x="624977" y="127516"/>
                </a:lnTo>
                <a:lnTo>
                  <a:pt x="663296" y="127516"/>
                </a:lnTo>
                <a:lnTo>
                  <a:pt x="701614" y="127516"/>
                </a:lnTo>
                <a:lnTo>
                  <a:pt x="739932" y="125384"/>
                </a:lnTo>
                <a:lnTo>
                  <a:pt x="778250" y="125384"/>
                </a:lnTo>
                <a:lnTo>
                  <a:pt x="820826" y="121121"/>
                </a:lnTo>
                <a:lnTo>
                  <a:pt x="859144" y="116858"/>
                </a:lnTo>
                <a:lnTo>
                  <a:pt x="897462" y="112595"/>
                </a:lnTo>
                <a:lnTo>
                  <a:pt x="929394" y="106201"/>
                </a:lnTo>
                <a:lnTo>
                  <a:pt x="965583" y="101938"/>
                </a:lnTo>
                <a:lnTo>
                  <a:pt x="993258" y="93411"/>
                </a:lnTo>
                <a:lnTo>
                  <a:pt x="1027318" y="87017"/>
                </a:lnTo>
                <a:lnTo>
                  <a:pt x="1052864" y="78491"/>
                </a:lnTo>
                <a:lnTo>
                  <a:pt x="1082667" y="65701"/>
                </a:lnTo>
                <a:lnTo>
                  <a:pt x="1106083" y="57175"/>
                </a:lnTo>
                <a:lnTo>
                  <a:pt x="1127371" y="44386"/>
                </a:lnTo>
                <a:lnTo>
                  <a:pt x="1144401" y="33729"/>
                </a:lnTo>
                <a:lnTo>
                  <a:pt x="1161432" y="20939"/>
                </a:lnTo>
                <a:lnTo>
                  <a:pt x="1174204" y="10282"/>
                </a:lnTo>
                <a:lnTo>
                  <a:pt x="1182761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任意多边形 86"/>
          <p:cNvSpPr/>
          <p:nvPr/>
        </p:nvSpPr>
        <p:spPr>
          <a:xfrm>
            <a:off x="1436915" y="1975577"/>
            <a:ext cx="980504" cy="364491"/>
          </a:xfrm>
          <a:custGeom>
            <a:avLst/>
            <a:gdLst>
              <a:gd name="connsiteX0" fmla="*/ 750798 w 980504"/>
              <a:gd name="connsiteY0" fmla="*/ 0 h 364491"/>
              <a:gd name="connsiteX1" fmla="*/ 759306 w 980504"/>
              <a:gd name="connsiteY1" fmla="*/ 0 h 364491"/>
              <a:gd name="connsiteX2" fmla="*/ 767813 w 980504"/>
              <a:gd name="connsiteY2" fmla="*/ 0 h 364491"/>
              <a:gd name="connsiteX3" fmla="*/ 776321 w 980504"/>
              <a:gd name="connsiteY3" fmla="*/ 4263 h 364491"/>
              <a:gd name="connsiteX4" fmla="*/ 789083 w 980504"/>
              <a:gd name="connsiteY4" fmla="*/ 6395 h 364491"/>
              <a:gd name="connsiteX5" fmla="*/ 803971 w 980504"/>
              <a:gd name="connsiteY5" fmla="*/ 12789 h 364491"/>
              <a:gd name="connsiteX6" fmla="*/ 818859 w 980504"/>
              <a:gd name="connsiteY6" fmla="*/ 19184 h 364491"/>
              <a:gd name="connsiteX7" fmla="*/ 833748 w 980504"/>
              <a:gd name="connsiteY7" fmla="*/ 27710 h 364491"/>
              <a:gd name="connsiteX8" fmla="*/ 850763 w 980504"/>
              <a:gd name="connsiteY8" fmla="*/ 34105 h 364491"/>
              <a:gd name="connsiteX9" fmla="*/ 872032 w 980504"/>
              <a:gd name="connsiteY9" fmla="*/ 42631 h 364491"/>
              <a:gd name="connsiteX10" fmla="*/ 891174 w 980504"/>
              <a:gd name="connsiteY10" fmla="*/ 53288 h 364491"/>
              <a:gd name="connsiteX11" fmla="*/ 910316 w 980504"/>
              <a:gd name="connsiteY11" fmla="*/ 66077 h 364491"/>
              <a:gd name="connsiteX12" fmla="*/ 929458 w 980504"/>
              <a:gd name="connsiteY12" fmla="*/ 76735 h 364491"/>
              <a:gd name="connsiteX13" fmla="*/ 944347 w 980504"/>
              <a:gd name="connsiteY13" fmla="*/ 89524 h 364491"/>
              <a:gd name="connsiteX14" fmla="*/ 957108 w 980504"/>
              <a:gd name="connsiteY14" fmla="*/ 100182 h 364491"/>
              <a:gd name="connsiteX15" fmla="*/ 967743 w 980504"/>
              <a:gd name="connsiteY15" fmla="*/ 110840 h 364491"/>
              <a:gd name="connsiteX16" fmla="*/ 974123 w 980504"/>
              <a:gd name="connsiteY16" fmla="*/ 119366 h 364491"/>
              <a:gd name="connsiteX17" fmla="*/ 978377 w 980504"/>
              <a:gd name="connsiteY17" fmla="*/ 121497 h 364491"/>
              <a:gd name="connsiteX18" fmla="*/ 980504 w 980504"/>
              <a:gd name="connsiteY18" fmla="*/ 125760 h 364491"/>
              <a:gd name="connsiteX19" fmla="*/ 980504 w 980504"/>
              <a:gd name="connsiteY19" fmla="*/ 130023 h 364491"/>
              <a:gd name="connsiteX20" fmla="*/ 980504 w 980504"/>
              <a:gd name="connsiteY20" fmla="*/ 134286 h 364491"/>
              <a:gd name="connsiteX21" fmla="*/ 978377 w 980504"/>
              <a:gd name="connsiteY21" fmla="*/ 138549 h 364491"/>
              <a:gd name="connsiteX22" fmla="*/ 974123 w 980504"/>
              <a:gd name="connsiteY22" fmla="*/ 144944 h 364491"/>
              <a:gd name="connsiteX23" fmla="*/ 967743 w 980504"/>
              <a:gd name="connsiteY23" fmla="*/ 153470 h 364491"/>
              <a:gd name="connsiteX24" fmla="*/ 963489 w 980504"/>
              <a:gd name="connsiteY24" fmla="*/ 159865 h 364491"/>
              <a:gd name="connsiteX25" fmla="*/ 957108 w 980504"/>
              <a:gd name="connsiteY25" fmla="*/ 166259 h 364491"/>
              <a:gd name="connsiteX26" fmla="*/ 948601 w 980504"/>
              <a:gd name="connsiteY26" fmla="*/ 172654 h 364491"/>
              <a:gd name="connsiteX27" fmla="*/ 940093 w 980504"/>
              <a:gd name="connsiteY27" fmla="*/ 181180 h 364491"/>
              <a:gd name="connsiteX28" fmla="*/ 933712 w 980504"/>
              <a:gd name="connsiteY28" fmla="*/ 187575 h 364491"/>
              <a:gd name="connsiteX29" fmla="*/ 927331 w 980504"/>
              <a:gd name="connsiteY29" fmla="*/ 189706 h 364491"/>
              <a:gd name="connsiteX30" fmla="*/ 920951 w 980504"/>
              <a:gd name="connsiteY30" fmla="*/ 196101 h 364491"/>
              <a:gd name="connsiteX31" fmla="*/ 918824 w 980504"/>
              <a:gd name="connsiteY31" fmla="*/ 200364 h 364491"/>
              <a:gd name="connsiteX32" fmla="*/ 913096 w 980504"/>
              <a:gd name="connsiteY32" fmla="*/ 206104 h 364491"/>
              <a:gd name="connsiteX33" fmla="*/ 841796 w 980504"/>
              <a:gd name="connsiteY33" fmla="*/ 201011 h 364491"/>
              <a:gd name="connsiteX34" fmla="*/ 778296 w 980504"/>
              <a:gd name="connsiteY34" fmla="*/ 194661 h 364491"/>
              <a:gd name="connsiteX35" fmla="*/ 746546 w 980504"/>
              <a:gd name="connsiteY35" fmla="*/ 201011 h 364491"/>
              <a:gd name="connsiteX36" fmla="*/ 733514 w 980504"/>
              <a:gd name="connsiteY36" fmla="*/ 205355 h 364491"/>
              <a:gd name="connsiteX37" fmla="*/ 729529 w 980504"/>
              <a:gd name="connsiteY37" fmla="*/ 200364 h 364491"/>
              <a:gd name="connsiteX38" fmla="*/ 721022 w 980504"/>
              <a:gd name="connsiteY38" fmla="*/ 191838 h 364491"/>
              <a:gd name="connsiteX39" fmla="*/ 712514 w 980504"/>
              <a:gd name="connsiteY39" fmla="*/ 187575 h 364491"/>
              <a:gd name="connsiteX40" fmla="*/ 699752 w 980504"/>
              <a:gd name="connsiteY40" fmla="*/ 183311 h 364491"/>
              <a:gd name="connsiteX41" fmla="*/ 689118 w 980504"/>
              <a:gd name="connsiteY41" fmla="*/ 183311 h 364491"/>
              <a:gd name="connsiteX42" fmla="*/ 676356 w 980504"/>
              <a:gd name="connsiteY42" fmla="*/ 183311 h 364491"/>
              <a:gd name="connsiteX43" fmla="*/ 659341 w 980504"/>
              <a:gd name="connsiteY43" fmla="*/ 183311 h 364491"/>
              <a:gd name="connsiteX44" fmla="*/ 644453 w 980504"/>
              <a:gd name="connsiteY44" fmla="*/ 187575 h 364491"/>
              <a:gd name="connsiteX45" fmla="*/ 623184 w 980504"/>
              <a:gd name="connsiteY45" fmla="*/ 189706 h 364491"/>
              <a:gd name="connsiteX46" fmla="*/ 604042 w 980504"/>
              <a:gd name="connsiteY46" fmla="*/ 191838 h 364491"/>
              <a:gd name="connsiteX47" fmla="*/ 580646 w 980504"/>
              <a:gd name="connsiteY47" fmla="*/ 196101 h 364491"/>
              <a:gd name="connsiteX48" fmla="*/ 574265 w 980504"/>
              <a:gd name="connsiteY48" fmla="*/ 198232 h 364491"/>
              <a:gd name="connsiteX49" fmla="*/ 565757 w 980504"/>
              <a:gd name="connsiteY49" fmla="*/ 198232 h 364491"/>
              <a:gd name="connsiteX50" fmla="*/ 559377 w 980504"/>
              <a:gd name="connsiteY50" fmla="*/ 200364 h 364491"/>
              <a:gd name="connsiteX51" fmla="*/ 550869 w 980504"/>
              <a:gd name="connsiteY51" fmla="*/ 204627 h 364491"/>
              <a:gd name="connsiteX52" fmla="*/ 538108 w 980504"/>
              <a:gd name="connsiteY52" fmla="*/ 206758 h 364491"/>
              <a:gd name="connsiteX53" fmla="*/ 529600 w 980504"/>
              <a:gd name="connsiteY53" fmla="*/ 211021 h 364491"/>
              <a:gd name="connsiteX54" fmla="*/ 518965 w 980504"/>
              <a:gd name="connsiteY54" fmla="*/ 213153 h 364491"/>
              <a:gd name="connsiteX55" fmla="*/ 506204 w 980504"/>
              <a:gd name="connsiteY55" fmla="*/ 215284 h 364491"/>
              <a:gd name="connsiteX56" fmla="*/ 495569 w 980504"/>
              <a:gd name="connsiteY56" fmla="*/ 219548 h 364491"/>
              <a:gd name="connsiteX57" fmla="*/ 480681 w 980504"/>
              <a:gd name="connsiteY57" fmla="*/ 221679 h 364491"/>
              <a:gd name="connsiteX58" fmla="*/ 465793 w 980504"/>
              <a:gd name="connsiteY58" fmla="*/ 225942 h 364491"/>
              <a:gd name="connsiteX59" fmla="*/ 450904 w 980504"/>
              <a:gd name="connsiteY59" fmla="*/ 230205 h 364491"/>
              <a:gd name="connsiteX60" fmla="*/ 436016 w 980504"/>
              <a:gd name="connsiteY60" fmla="*/ 234468 h 364491"/>
              <a:gd name="connsiteX61" fmla="*/ 421128 w 980504"/>
              <a:gd name="connsiteY61" fmla="*/ 238731 h 364491"/>
              <a:gd name="connsiteX62" fmla="*/ 404112 w 980504"/>
              <a:gd name="connsiteY62" fmla="*/ 242994 h 364491"/>
              <a:gd name="connsiteX63" fmla="*/ 384970 w 980504"/>
              <a:gd name="connsiteY63" fmla="*/ 249389 h 364491"/>
              <a:gd name="connsiteX64" fmla="*/ 365828 w 980504"/>
              <a:gd name="connsiteY64" fmla="*/ 253652 h 364491"/>
              <a:gd name="connsiteX65" fmla="*/ 346686 w 980504"/>
              <a:gd name="connsiteY65" fmla="*/ 260047 h 364491"/>
              <a:gd name="connsiteX66" fmla="*/ 327544 w 980504"/>
              <a:gd name="connsiteY66" fmla="*/ 266441 h 364491"/>
              <a:gd name="connsiteX67" fmla="*/ 306275 w 980504"/>
              <a:gd name="connsiteY67" fmla="*/ 272836 h 364491"/>
              <a:gd name="connsiteX68" fmla="*/ 261610 w 980504"/>
              <a:gd name="connsiteY68" fmla="*/ 283493 h 364491"/>
              <a:gd name="connsiteX69" fmla="*/ 214818 w 980504"/>
              <a:gd name="connsiteY69" fmla="*/ 298414 h 364491"/>
              <a:gd name="connsiteX70" fmla="*/ 165899 w 980504"/>
              <a:gd name="connsiteY70" fmla="*/ 313335 h 364491"/>
              <a:gd name="connsiteX71" fmla="*/ 112726 w 980504"/>
              <a:gd name="connsiteY71" fmla="*/ 328255 h 364491"/>
              <a:gd name="connsiteX72" fmla="*/ 59553 w 980504"/>
              <a:gd name="connsiteY72" fmla="*/ 345308 h 364491"/>
              <a:gd name="connsiteX73" fmla="*/ 0 w 980504"/>
              <a:gd name="connsiteY73" fmla="*/ 364491 h 364491"/>
              <a:gd name="connsiteX74" fmla="*/ 0 w 980504"/>
              <a:gd name="connsiteY74" fmla="*/ 249389 h 364491"/>
              <a:gd name="connsiteX75" fmla="*/ 44665 w 980504"/>
              <a:gd name="connsiteY75" fmla="*/ 238731 h 364491"/>
              <a:gd name="connsiteX76" fmla="*/ 91457 w 980504"/>
              <a:gd name="connsiteY76" fmla="*/ 230205 h 364491"/>
              <a:gd name="connsiteX77" fmla="*/ 138249 w 980504"/>
              <a:gd name="connsiteY77" fmla="*/ 221679 h 364491"/>
              <a:gd name="connsiteX78" fmla="*/ 189295 w 980504"/>
              <a:gd name="connsiteY78" fmla="*/ 206758 h 364491"/>
              <a:gd name="connsiteX79" fmla="*/ 244594 w 980504"/>
              <a:gd name="connsiteY79" fmla="*/ 196101 h 364491"/>
              <a:gd name="connsiteX80" fmla="*/ 297767 w 980504"/>
              <a:gd name="connsiteY80" fmla="*/ 176917 h 364491"/>
              <a:gd name="connsiteX81" fmla="*/ 357320 w 980504"/>
              <a:gd name="connsiteY81" fmla="*/ 159865 h 364491"/>
              <a:gd name="connsiteX82" fmla="*/ 419001 w 980504"/>
              <a:gd name="connsiteY82" fmla="*/ 142812 h 364491"/>
              <a:gd name="connsiteX83" fmla="*/ 446651 w 980504"/>
              <a:gd name="connsiteY83" fmla="*/ 134286 h 364491"/>
              <a:gd name="connsiteX84" fmla="*/ 474300 w 980504"/>
              <a:gd name="connsiteY84" fmla="*/ 125760 h 364491"/>
              <a:gd name="connsiteX85" fmla="*/ 499823 w 980504"/>
              <a:gd name="connsiteY85" fmla="*/ 115103 h 364491"/>
              <a:gd name="connsiteX86" fmla="*/ 527473 w 980504"/>
              <a:gd name="connsiteY86" fmla="*/ 110840 h 364491"/>
              <a:gd name="connsiteX87" fmla="*/ 550869 w 980504"/>
              <a:gd name="connsiteY87" fmla="*/ 100182 h 364491"/>
              <a:gd name="connsiteX88" fmla="*/ 572138 w 980504"/>
              <a:gd name="connsiteY88" fmla="*/ 95919 h 364491"/>
              <a:gd name="connsiteX89" fmla="*/ 591280 w 980504"/>
              <a:gd name="connsiteY89" fmla="*/ 89524 h 364491"/>
              <a:gd name="connsiteX90" fmla="*/ 612549 w 980504"/>
              <a:gd name="connsiteY90" fmla="*/ 80998 h 364491"/>
              <a:gd name="connsiteX91" fmla="*/ 629565 w 980504"/>
              <a:gd name="connsiteY91" fmla="*/ 74604 h 364491"/>
              <a:gd name="connsiteX92" fmla="*/ 644453 w 980504"/>
              <a:gd name="connsiteY92" fmla="*/ 68209 h 364491"/>
              <a:gd name="connsiteX93" fmla="*/ 659341 w 980504"/>
              <a:gd name="connsiteY93" fmla="*/ 61814 h 364491"/>
              <a:gd name="connsiteX94" fmla="*/ 672103 w 980504"/>
              <a:gd name="connsiteY94" fmla="*/ 57551 h 364491"/>
              <a:gd name="connsiteX95" fmla="*/ 680610 w 980504"/>
              <a:gd name="connsiteY95" fmla="*/ 51157 h 364491"/>
              <a:gd name="connsiteX96" fmla="*/ 689118 w 980504"/>
              <a:gd name="connsiteY96" fmla="*/ 44762 h 364491"/>
              <a:gd name="connsiteX97" fmla="*/ 697626 w 980504"/>
              <a:gd name="connsiteY97" fmla="*/ 38368 h 364491"/>
              <a:gd name="connsiteX98" fmla="*/ 704006 w 980504"/>
              <a:gd name="connsiteY98" fmla="*/ 36236 h 364491"/>
              <a:gd name="connsiteX99" fmla="*/ 712514 w 980504"/>
              <a:gd name="connsiteY99" fmla="*/ 23447 h 364491"/>
              <a:gd name="connsiteX100" fmla="*/ 718895 w 980504"/>
              <a:gd name="connsiteY100" fmla="*/ 19184 h 364491"/>
              <a:gd name="connsiteX101" fmla="*/ 727402 w 980504"/>
              <a:gd name="connsiteY101" fmla="*/ 12789 h 364491"/>
              <a:gd name="connsiteX102" fmla="*/ 735910 w 980504"/>
              <a:gd name="connsiteY102" fmla="*/ 6395 h 364491"/>
              <a:gd name="connsiteX103" fmla="*/ 742291 w 980504"/>
              <a:gd name="connsiteY103" fmla="*/ 4263 h 364491"/>
              <a:gd name="connsiteX104" fmla="*/ 750798 w 980504"/>
              <a:gd name="connsiteY104" fmla="*/ 0 h 364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980504" h="364491">
                <a:moveTo>
                  <a:pt x="750798" y="0"/>
                </a:moveTo>
                <a:lnTo>
                  <a:pt x="759306" y="0"/>
                </a:lnTo>
                <a:lnTo>
                  <a:pt x="767813" y="0"/>
                </a:lnTo>
                <a:lnTo>
                  <a:pt x="776321" y="4263"/>
                </a:lnTo>
                <a:lnTo>
                  <a:pt x="789083" y="6395"/>
                </a:lnTo>
                <a:lnTo>
                  <a:pt x="803971" y="12789"/>
                </a:lnTo>
                <a:lnTo>
                  <a:pt x="818859" y="19184"/>
                </a:lnTo>
                <a:lnTo>
                  <a:pt x="833748" y="27710"/>
                </a:lnTo>
                <a:lnTo>
                  <a:pt x="850763" y="34105"/>
                </a:lnTo>
                <a:lnTo>
                  <a:pt x="872032" y="42631"/>
                </a:lnTo>
                <a:lnTo>
                  <a:pt x="891174" y="53288"/>
                </a:lnTo>
                <a:lnTo>
                  <a:pt x="910316" y="66077"/>
                </a:lnTo>
                <a:lnTo>
                  <a:pt x="929458" y="76735"/>
                </a:lnTo>
                <a:lnTo>
                  <a:pt x="944347" y="89524"/>
                </a:lnTo>
                <a:lnTo>
                  <a:pt x="957108" y="100182"/>
                </a:lnTo>
                <a:lnTo>
                  <a:pt x="967743" y="110840"/>
                </a:lnTo>
                <a:lnTo>
                  <a:pt x="974123" y="119366"/>
                </a:lnTo>
                <a:lnTo>
                  <a:pt x="978377" y="121497"/>
                </a:lnTo>
                <a:lnTo>
                  <a:pt x="980504" y="125760"/>
                </a:lnTo>
                <a:lnTo>
                  <a:pt x="980504" y="130023"/>
                </a:lnTo>
                <a:lnTo>
                  <a:pt x="980504" y="134286"/>
                </a:lnTo>
                <a:lnTo>
                  <a:pt x="978377" y="138549"/>
                </a:lnTo>
                <a:lnTo>
                  <a:pt x="974123" y="144944"/>
                </a:lnTo>
                <a:lnTo>
                  <a:pt x="967743" y="153470"/>
                </a:lnTo>
                <a:lnTo>
                  <a:pt x="963489" y="159865"/>
                </a:lnTo>
                <a:lnTo>
                  <a:pt x="957108" y="166259"/>
                </a:lnTo>
                <a:lnTo>
                  <a:pt x="948601" y="172654"/>
                </a:lnTo>
                <a:lnTo>
                  <a:pt x="940093" y="181180"/>
                </a:lnTo>
                <a:lnTo>
                  <a:pt x="933712" y="187575"/>
                </a:lnTo>
                <a:lnTo>
                  <a:pt x="927331" y="189706"/>
                </a:lnTo>
                <a:lnTo>
                  <a:pt x="920951" y="196101"/>
                </a:lnTo>
                <a:lnTo>
                  <a:pt x="918824" y="200364"/>
                </a:lnTo>
                <a:lnTo>
                  <a:pt x="913096" y="206104"/>
                </a:lnTo>
                <a:lnTo>
                  <a:pt x="841796" y="201011"/>
                </a:lnTo>
                <a:cubicBezTo>
                  <a:pt x="820597" y="199244"/>
                  <a:pt x="799463" y="196778"/>
                  <a:pt x="778296" y="194661"/>
                </a:cubicBezTo>
                <a:cubicBezTo>
                  <a:pt x="767713" y="196778"/>
                  <a:pt x="756959" y="198171"/>
                  <a:pt x="746546" y="201011"/>
                </a:cubicBezTo>
                <a:lnTo>
                  <a:pt x="733514" y="205355"/>
                </a:lnTo>
                <a:lnTo>
                  <a:pt x="729529" y="200364"/>
                </a:lnTo>
                <a:lnTo>
                  <a:pt x="721022" y="191838"/>
                </a:lnTo>
                <a:lnTo>
                  <a:pt x="712514" y="187575"/>
                </a:lnTo>
                <a:lnTo>
                  <a:pt x="699752" y="183311"/>
                </a:lnTo>
                <a:lnTo>
                  <a:pt x="689118" y="183311"/>
                </a:lnTo>
                <a:lnTo>
                  <a:pt x="676356" y="183311"/>
                </a:lnTo>
                <a:lnTo>
                  <a:pt x="659341" y="183311"/>
                </a:lnTo>
                <a:lnTo>
                  <a:pt x="644453" y="187575"/>
                </a:lnTo>
                <a:lnTo>
                  <a:pt x="623184" y="189706"/>
                </a:lnTo>
                <a:lnTo>
                  <a:pt x="604042" y="191838"/>
                </a:lnTo>
                <a:lnTo>
                  <a:pt x="580646" y="196101"/>
                </a:lnTo>
                <a:lnTo>
                  <a:pt x="574265" y="198232"/>
                </a:lnTo>
                <a:lnTo>
                  <a:pt x="565757" y="198232"/>
                </a:lnTo>
                <a:lnTo>
                  <a:pt x="559377" y="200364"/>
                </a:lnTo>
                <a:lnTo>
                  <a:pt x="550869" y="204627"/>
                </a:lnTo>
                <a:lnTo>
                  <a:pt x="538108" y="206758"/>
                </a:lnTo>
                <a:lnTo>
                  <a:pt x="529600" y="211021"/>
                </a:lnTo>
                <a:lnTo>
                  <a:pt x="518965" y="213153"/>
                </a:lnTo>
                <a:lnTo>
                  <a:pt x="506204" y="215284"/>
                </a:lnTo>
                <a:lnTo>
                  <a:pt x="495569" y="219548"/>
                </a:lnTo>
                <a:lnTo>
                  <a:pt x="480681" y="221679"/>
                </a:lnTo>
                <a:lnTo>
                  <a:pt x="465793" y="225942"/>
                </a:lnTo>
                <a:lnTo>
                  <a:pt x="450904" y="230205"/>
                </a:lnTo>
                <a:lnTo>
                  <a:pt x="436016" y="234468"/>
                </a:lnTo>
                <a:lnTo>
                  <a:pt x="421128" y="238731"/>
                </a:lnTo>
                <a:lnTo>
                  <a:pt x="404112" y="242994"/>
                </a:lnTo>
                <a:lnTo>
                  <a:pt x="384970" y="249389"/>
                </a:lnTo>
                <a:lnTo>
                  <a:pt x="365828" y="253652"/>
                </a:lnTo>
                <a:lnTo>
                  <a:pt x="346686" y="260047"/>
                </a:lnTo>
                <a:lnTo>
                  <a:pt x="327544" y="266441"/>
                </a:lnTo>
                <a:lnTo>
                  <a:pt x="306275" y="272836"/>
                </a:lnTo>
                <a:lnTo>
                  <a:pt x="261610" y="283493"/>
                </a:lnTo>
                <a:lnTo>
                  <a:pt x="214818" y="298414"/>
                </a:lnTo>
                <a:lnTo>
                  <a:pt x="165899" y="313335"/>
                </a:lnTo>
                <a:lnTo>
                  <a:pt x="112726" y="328255"/>
                </a:lnTo>
                <a:lnTo>
                  <a:pt x="59553" y="345308"/>
                </a:lnTo>
                <a:lnTo>
                  <a:pt x="0" y="364491"/>
                </a:lnTo>
                <a:lnTo>
                  <a:pt x="0" y="249389"/>
                </a:lnTo>
                <a:lnTo>
                  <a:pt x="44665" y="238731"/>
                </a:lnTo>
                <a:lnTo>
                  <a:pt x="91457" y="230205"/>
                </a:lnTo>
                <a:lnTo>
                  <a:pt x="138249" y="221679"/>
                </a:lnTo>
                <a:lnTo>
                  <a:pt x="189295" y="206758"/>
                </a:lnTo>
                <a:lnTo>
                  <a:pt x="244594" y="196101"/>
                </a:lnTo>
                <a:lnTo>
                  <a:pt x="297767" y="176917"/>
                </a:lnTo>
                <a:lnTo>
                  <a:pt x="357320" y="159865"/>
                </a:lnTo>
                <a:lnTo>
                  <a:pt x="419001" y="142812"/>
                </a:lnTo>
                <a:lnTo>
                  <a:pt x="446651" y="134286"/>
                </a:lnTo>
                <a:lnTo>
                  <a:pt x="474300" y="125760"/>
                </a:lnTo>
                <a:lnTo>
                  <a:pt x="499823" y="115103"/>
                </a:lnTo>
                <a:lnTo>
                  <a:pt x="527473" y="110840"/>
                </a:lnTo>
                <a:lnTo>
                  <a:pt x="550869" y="100182"/>
                </a:lnTo>
                <a:lnTo>
                  <a:pt x="572138" y="95919"/>
                </a:lnTo>
                <a:lnTo>
                  <a:pt x="591280" y="89524"/>
                </a:lnTo>
                <a:lnTo>
                  <a:pt x="612549" y="80998"/>
                </a:lnTo>
                <a:lnTo>
                  <a:pt x="629565" y="74604"/>
                </a:lnTo>
                <a:lnTo>
                  <a:pt x="644453" y="68209"/>
                </a:lnTo>
                <a:lnTo>
                  <a:pt x="659341" y="61814"/>
                </a:lnTo>
                <a:lnTo>
                  <a:pt x="672103" y="57551"/>
                </a:lnTo>
                <a:lnTo>
                  <a:pt x="680610" y="51157"/>
                </a:lnTo>
                <a:lnTo>
                  <a:pt x="689118" y="44762"/>
                </a:lnTo>
                <a:lnTo>
                  <a:pt x="697626" y="38368"/>
                </a:lnTo>
                <a:lnTo>
                  <a:pt x="704006" y="36236"/>
                </a:lnTo>
                <a:lnTo>
                  <a:pt x="712514" y="23447"/>
                </a:lnTo>
                <a:lnTo>
                  <a:pt x="718895" y="19184"/>
                </a:lnTo>
                <a:lnTo>
                  <a:pt x="727402" y="12789"/>
                </a:lnTo>
                <a:lnTo>
                  <a:pt x="735910" y="6395"/>
                </a:lnTo>
                <a:lnTo>
                  <a:pt x="742291" y="4263"/>
                </a:lnTo>
                <a:lnTo>
                  <a:pt x="750798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任意多边形 87"/>
          <p:cNvSpPr/>
          <p:nvPr/>
        </p:nvSpPr>
        <p:spPr>
          <a:xfrm>
            <a:off x="1309185" y="2199049"/>
            <a:ext cx="297758" cy="1307121"/>
          </a:xfrm>
          <a:custGeom>
            <a:avLst/>
            <a:gdLst>
              <a:gd name="connsiteX0" fmla="*/ 23417 w 297758"/>
              <a:gd name="connsiteY0" fmla="*/ 0 h 1307121"/>
              <a:gd name="connsiteX1" fmla="*/ 29803 w 297758"/>
              <a:gd name="connsiteY1" fmla="*/ 0 h 1307121"/>
              <a:gd name="connsiteX2" fmla="*/ 36189 w 297758"/>
              <a:gd name="connsiteY2" fmla="*/ 0 h 1307121"/>
              <a:gd name="connsiteX3" fmla="*/ 42576 w 297758"/>
              <a:gd name="connsiteY3" fmla="*/ 0 h 1307121"/>
              <a:gd name="connsiteX4" fmla="*/ 51091 w 297758"/>
              <a:gd name="connsiteY4" fmla="*/ 0 h 1307121"/>
              <a:gd name="connsiteX5" fmla="*/ 59606 w 297758"/>
              <a:gd name="connsiteY5" fmla="*/ 0 h 1307121"/>
              <a:gd name="connsiteX6" fmla="*/ 70250 w 297758"/>
              <a:gd name="connsiteY6" fmla="*/ 2132 h 1307121"/>
              <a:gd name="connsiteX7" fmla="*/ 83023 w 297758"/>
              <a:gd name="connsiteY7" fmla="*/ 6395 h 1307121"/>
              <a:gd name="connsiteX8" fmla="*/ 93667 w 297758"/>
              <a:gd name="connsiteY8" fmla="*/ 6395 h 1307121"/>
              <a:gd name="connsiteX9" fmla="*/ 108568 w 297758"/>
              <a:gd name="connsiteY9" fmla="*/ 8526 h 1307121"/>
              <a:gd name="connsiteX10" fmla="*/ 123470 w 297758"/>
              <a:gd name="connsiteY10" fmla="*/ 10658 h 1307121"/>
              <a:gd name="connsiteX11" fmla="*/ 138371 w 297758"/>
              <a:gd name="connsiteY11" fmla="*/ 14921 h 1307121"/>
              <a:gd name="connsiteX12" fmla="*/ 157530 w 297758"/>
              <a:gd name="connsiteY12" fmla="*/ 19184 h 1307121"/>
              <a:gd name="connsiteX13" fmla="*/ 174561 w 297758"/>
              <a:gd name="connsiteY13" fmla="*/ 23447 h 1307121"/>
              <a:gd name="connsiteX14" fmla="*/ 195848 w 297758"/>
              <a:gd name="connsiteY14" fmla="*/ 29842 h 1307121"/>
              <a:gd name="connsiteX15" fmla="*/ 191591 w 297758"/>
              <a:gd name="connsiteY15" fmla="*/ 76735 h 1307121"/>
              <a:gd name="connsiteX16" fmla="*/ 185204 w 297758"/>
              <a:gd name="connsiteY16" fmla="*/ 123629 h 1307121"/>
              <a:gd name="connsiteX17" fmla="*/ 183076 w 297758"/>
              <a:gd name="connsiteY17" fmla="*/ 168391 h 1307121"/>
              <a:gd name="connsiteX18" fmla="*/ 180947 w 297758"/>
              <a:gd name="connsiteY18" fmla="*/ 208890 h 1307121"/>
              <a:gd name="connsiteX19" fmla="*/ 176689 w 297758"/>
              <a:gd name="connsiteY19" fmla="*/ 249389 h 1307121"/>
              <a:gd name="connsiteX20" fmla="*/ 174561 w 297758"/>
              <a:gd name="connsiteY20" fmla="*/ 292020 h 1307121"/>
              <a:gd name="connsiteX21" fmla="*/ 170303 w 297758"/>
              <a:gd name="connsiteY21" fmla="*/ 330387 h 1307121"/>
              <a:gd name="connsiteX22" fmla="*/ 168174 w 297758"/>
              <a:gd name="connsiteY22" fmla="*/ 364492 h 1307121"/>
              <a:gd name="connsiteX23" fmla="*/ 168174 w 297758"/>
              <a:gd name="connsiteY23" fmla="*/ 400728 h 1307121"/>
              <a:gd name="connsiteX24" fmla="*/ 166045 w 297758"/>
              <a:gd name="connsiteY24" fmla="*/ 432701 h 1307121"/>
              <a:gd name="connsiteX25" fmla="*/ 166045 w 297758"/>
              <a:gd name="connsiteY25" fmla="*/ 464674 h 1307121"/>
              <a:gd name="connsiteX26" fmla="*/ 161788 w 297758"/>
              <a:gd name="connsiteY26" fmla="*/ 498778 h 1307121"/>
              <a:gd name="connsiteX27" fmla="*/ 161788 w 297758"/>
              <a:gd name="connsiteY27" fmla="*/ 528620 h 1307121"/>
              <a:gd name="connsiteX28" fmla="*/ 161788 w 297758"/>
              <a:gd name="connsiteY28" fmla="*/ 554198 h 1307121"/>
              <a:gd name="connsiteX29" fmla="*/ 161788 w 297758"/>
              <a:gd name="connsiteY29" fmla="*/ 579777 h 1307121"/>
              <a:gd name="connsiteX30" fmla="*/ 161788 w 297758"/>
              <a:gd name="connsiteY30" fmla="*/ 607487 h 1307121"/>
              <a:gd name="connsiteX31" fmla="*/ 159659 w 297758"/>
              <a:gd name="connsiteY31" fmla="*/ 656512 h 1307121"/>
              <a:gd name="connsiteX32" fmla="*/ 159659 w 297758"/>
              <a:gd name="connsiteY32" fmla="*/ 701274 h 1307121"/>
              <a:gd name="connsiteX33" fmla="*/ 159659 w 297758"/>
              <a:gd name="connsiteY33" fmla="*/ 724721 h 1307121"/>
              <a:gd name="connsiteX34" fmla="*/ 159659 w 297758"/>
              <a:gd name="connsiteY34" fmla="*/ 746036 h 1307121"/>
              <a:gd name="connsiteX35" fmla="*/ 159659 w 297758"/>
              <a:gd name="connsiteY35" fmla="*/ 767351 h 1307121"/>
              <a:gd name="connsiteX36" fmla="*/ 159659 w 297758"/>
              <a:gd name="connsiteY36" fmla="*/ 786535 h 1307121"/>
              <a:gd name="connsiteX37" fmla="*/ 161788 w 297758"/>
              <a:gd name="connsiteY37" fmla="*/ 805719 h 1307121"/>
              <a:gd name="connsiteX38" fmla="*/ 161788 w 297758"/>
              <a:gd name="connsiteY38" fmla="*/ 822771 h 1307121"/>
              <a:gd name="connsiteX39" fmla="*/ 161788 w 297758"/>
              <a:gd name="connsiteY39" fmla="*/ 839824 h 1307121"/>
              <a:gd name="connsiteX40" fmla="*/ 166045 w 297758"/>
              <a:gd name="connsiteY40" fmla="*/ 854744 h 1307121"/>
              <a:gd name="connsiteX41" fmla="*/ 166045 w 297758"/>
              <a:gd name="connsiteY41" fmla="*/ 869665 h 1307121"/>
              <a:gd name="connsiteX42" fmla="*/ 168174 w 297758"/>
              <a:gd name="connsiteY42" fmla="*/ 884586 h 1307121"/>
              <a:gd name="connsiteX43" fmla="*/ 168174 w 297758"/>
              <a:gd name="connsiteY43" fmla="*/ 899506 h 1307121"/>
              <a:gd name="connsiteX44" fmla="*/ 170303 w 297758"/>
              <a:gd name="connsiteY44" fmla="*/ 910164 h 1307121"/>
              <a:gd name="connsiteX45" fmla="*/ 174561 w 297758"/>
              <a:gd name="connsiteY45" fmla="*/ 935742 h 1307121"/>
              <a:gd name="connsiteX46" fmla="*/ 180947 w 297758"/>
              <a:gd name="connsiteY46" fmla="*/ 959189 h 1307121"/>
              <a:gd name="connsiteX47" fmla="*/ 185204 w 297758"/>
              <a:gd name="connsiteY47" fmla="*/ 982636 h 1307121"/>
              <a:gd name="connsiteX48" fmla="*/ 195848 w 297758"/>
              <a:gd name="connsiteY48" fmla="*/ 1001820 h 1307121"/>
              <a:gd name="connsiteX49" fmla="*/ 204364 w 297758"/>
              <a:gd name="connsiteY49" fmla="*/ 1025267 h 1307121"/>
              <a:gd name="connsiteX50" fmla="*/ 215007 w 297758"/>
              <a:gd name="connsiteY50" fmla="*/ 1050845 h 1307121"/>
              <a:gd name="connsiteX51" fmla="*/ 229909 w 297758"/>
              <a:gd name="connsiteY51" fmla="*/ 1074292 h 1307121"/>
              <a:gd name="connsiteX52" fmla="*/ 244811 w 297758"/>
              <a:gd name="connsiteY52" fmla="*/ 1097739 h 1307121"/>
              <a:gd name="connsiteX53" fmla="*/ 251197 w 297758"/>
              <a:gd name="connsiteY53" fmla="*/ 1108396 h 1307121"/>
              <a:gd name="connsiteX54" fmla="*/ 259712 w 297758"/>
              <a:gd name="connsiteY54" fmla="*/ 1121186 h 1307121"/>
              <a:gd name="connsiteX55" fmla="*/ 272485 w 297758"/>
              <a:gd name="connsiteY55" fmla="*/ 1129712 h 1307121"/>
              <a:gd name="connsiteX56" fmla="*/ 283129 w 297758"/>
              <a:gd name="connsiteY56" fmla="*/ 1138238 h 1307121"/>
              <a:gd name="connsiteX57" fmla="*/ 295901 w 297758"/>
              <a:gd name="connsiteY57" fmla="*/ 1146764 h 1307121"/>
              <a:gd name="connsiteX58" fmla="*/ 296090 w 297758"/>
              <a:gd name="connsiteY58" fmla="*/ 1146915 h 1307121"/>
              <a:gd name="connsiteX59" fmla="*/ 296039 w 297758"/>
              <a:gd name="connsiteY59" fmla="*/ 1147065 h 1307121"/>
              <a:gd name="connsiteX60" fmla="*/ 296095 w 297758"/>
              <a:gd name="connsiteY60" fmla="*/ 1146920 h 1307121"/>
              <a:gd name="connsiteX61" fmla="*/ 297758 w 297758"/>
              <a:gd name="connsiteY61" fmla="*/ 1148251 h 1307121"/>
              <a:gd name="connsiteX62" fmla="*/ 296575 w 297758"/>
              <a:gd name="connsiteY62" fmla="*/ 1153384 h 1307121"/>
              <a:gd name="connsiteX63" fmla="*/ 290219 w 297758"/>
              <a:gd name="connsiteY63" fmla="*/ 1177396 h 1307121"/>
              <a:gd name="connsiteX64" fmla="*/ 271169 w 297758"/>
              <a:gd name="connsiteY64" fmla="*/ 1234546 h 1307121"/>
              <a:gd name="connsiteX65" fmla="*/ 264819 w 297758"/>
              <a:gd name="connsiteY65" fmla="*/ 1253596 h 1307121"/>
              <a:gd name="connsiteX66" fmla="*/ 258469 w 297758"/>
              <a:gd name="connsiteY66" fmla="*/ 1278996 h 1307121"/>
              <a:gd name="connsiteX67" fmla="*/ 263190 w 297758"/>
              <a:gd name="connsiteY67" fmla="*/ 1303576 h 1307121"/>
              <a:gd name="connsiteX68" fmla="*/ 264063 w 297758"/>
              <a:gd name="connsiteY68" fmla="*/ 1307121 h 1307121"/>
              <a:gd name="connsiteX69" fmla="*/ 251197 w 297758"/>
              <a:gd name="connsiteY69" fmla="*/ 1298103 h 1307121"/>
              <a:gd name="connsiteX70" fmla="*/ 229909 w 297758"/>
              <a:gd name="connsiteY70" fmla="*/ 1283182 h 1307121"/>
              <a:gd name="connsiteX71" fmla="*/ 212879 w 297758"/>
              <a:gd name="connsiteY71" fmla="*/ 1268261 h 1307121"/>
              <a:gd name="connsiteX72" fmla="*/ 195848 w 297758"/>
              <a:gd name="connsiteY72" fmla="*/ 1251209 h 1307121"/>
              <a:gd name="connsiteX73" fmla="*/ 180947 w 297758"/>
              <a:gd name="connsiteY73" fmla="*/ 1232025 h 1307121"/>
              <a:gd name="connsiteX74" fmla="*/ 161788 w 297758"/>
              <a:gd name="connsiteY74" fmla="*/ 1208578 h 1307121"/>
              <a:gd name="connsiteX75" fmla="*/ 151144 w 297758"/>
              <a:gd name="connsiteY75" fmla="*/ 1189395 h 1307121"/>
              <a:gd name="connsiteX76" fmla="*/ 136242 w 297758"/>
              <a:gd name="connsiteY76" fmla="*/ 1161685 h 1307121"/>
              <a:gd name="connsiteX77" fmla="*/ 123470 w 297758"/>
              <a:gd name="connsiteY77" fmla="*/ 1138238 h 1307121"/>
              <a:gd name="connsiteX78" fmla="*/ 112826 w 297758"/>
              <a:gd name="connsiteY78" fmla="*/ 1108396 h 1307121"/>
              <a:gd name="connsiteX79" fmla="*/ 100053 w 297758"/>
              <a:gd name="connsiteY79" fmla="*/ 1082818 h 1307121"/>
              <a:gd name="connsiteX80" fmla="*/ 89409 w 297758"/>
              <a:gd name="connsiteY80" fmla="*/ 1050845 h 1307121"/>
              <a:gd name="connsiteX81" fmla="*/ 80894 w 297758"/>
              <a:gd name="connsiteY81" fmla="*/ 1016741 h 1307121"/>
              <a:gd name="connsiteX82" fmla="*/ 76636 w 297758"/>
              <a:gd name="connsiteY82" fmla="*/ 999688 h 1307121"/>
              <a:gd name="connsiteX83" fmla="*/ 70250 w 297758"/>
              <a:gd name="connsiteY83" fmla="*/ 982636 h 1307121"/>
              <a:gd name="connsiteX84" fmla="*/ 68121 w 297758"/>
              <a:gd name="connsiteY84" fmla="*/ 961321 h 1307121"/>
              <a:gd name="connsiteX85" fmla="*/ 65992 w 297758"/>
              <a:gd name="connsiteY85" fmla="*/ 940005 h 1307121"/>
              <a:gd name="connsiteX86" fmla="*/ 61735 w 297758"/>
              <a:gd name="connsiteY86" fmla="*/ 920822 h 1307121"/>
              <a:gd name="connsiteX87" fmla="*/ 59606 w 297758"/>
              <a:gd name="connsiteY87" fmla="*/ 897375 h 1307121"/>
              <a:gd name="connsiteX88" fmla="*/ 59606 w 297758"/>
              <a:gd name="connsiteY88" fmla="*/ 869665 h 1307121"/>
              <a:gd name="connsiteX89" fmla="*/ 55349 w 297758"/>
              <a:gd name="connsiteY89" fmla="*/ 846218 h 1307121"/>
              <a:gd name="connsiteX90" fmla="*/ 53220 w 297758"/>
              <a:gd name="connsiteY90" fmla="*/ 816377 h 1307121"/>
              <a:gd name="connsiteX91" fmla="*/ 53220 w 297758"/>
              <a:gd name="connsiteY91" fmla="*/ 790798 h 1307121"/>
              <a:gd name="connsiteX92" fmla="*/ 53220 w 297758"/>
              <a:gd name="connsiteY92" fmla="*/ 760957 h 1307121"/>
              <a:gd name="connsiteX93" fmla="*/ 53220 w 297758"/>
              <a:gd name="connsiteY93" fmla="*/ 731115 h 1307121"/>
              <a:gd name="connsiteX94" fmla="*/ 53220 w 297758"/>
              <a:gd name="connsiteY94" fmla="*/ 699142 h 1307121"/>
              <a:gd name="connsiteX95" fmla="*/ 53220 w 297758"/>
              <a:gd name="connsiteY95" fmla="*/ 667169 h 1307121"/>
              <a:gd name="connsiteX96" fmla="*/ 53220 w 297758"/>
              <a:gd name="connsiteY96" fmla="*/ 633065 h 1307121"/>
              <a:gd name="connsiteX97" fmla="*/ 55349 w 297758"/>
              <a:gd name="connsiteY97" fmla="*/ 598960 h 1307121"/>
              <a:gd name="connsiteX98" fmla="*/ 55349 w 297758"/>
              <a:gd name="connsiteY98" fmla="*/ 562724 h 1307121"/>
              <a:gd name="connsiteX99" fmla="*/ 59606 w 297758"/>
              <a:gd name="connsiteY99" fmla="*/ 530751 h 1307121"/>
              <a:gd name="connsiteX100" fmla="*/ 59606 w 297758"/>
              <a:gd name="connsiteY100" fmla="*/ 498778 h 1307121"/>
              <a:gd name="connsiteX101" fmla="*/ 59606 w 297758"/>
              <a:gd name="connsiteY101" fmla="*/ 468937 h 1307121"/>
              <a:gd name="connsiteX102" fmla="*/ 61735 w 297758"/>
              <a:gd name="connsiteY102" fmla="*/ 439096 h 1307121"/>
              <a:gd name="connsiteX103" fmla="*/ 61735 w 297758"/>
              <a:gd name="connsiteY103" fmla="*/ 413517 h 1307121"/>
              <a:gd name="connsiteX104" fmla="*/ 61735 w 297758"/>
              <a:gd name="connsiteY104" fmla="*/ 385807 h 1307121"/>
              <a:gd name="connsiteX105" fmla="*/ 61735 w 297758"/>
              <a:gd name="connsiteY105" fmla="*/ 360229 h 1307121"/>
              <a:gd name="connsiteX106" fmla="*/ 61735 w 297758"/>
              <a:gd name="connsiteY106" fmla="*/ 336782 h 1307121"/>
              <a:gd name="connsiteX107" fmla="*/ 61735 w 297758"/>
              <a:gd name="connsiteY107" fmla="*/ 315467 h 1307121"/>
              <a:gd name="connsiteX108" fmla="*/ 65992 w 297758"/>
              <a:gd name="connsiteY108" fmla="*/ 294151 h 1307121"/>
              <a:gd name="connsiteX109" fmla="*/ 65992 w 297758"/>
              <a:gd name="connsiteY109" fmla="*/ 277099 h 1307121"/>
              <a:gd name="connsiteX110" fmla="*/ 65992 w 297758"/>
              <a:gd name="connsiteY110" fmla="*/ 260047 h 1307121"/>
              <a:gd name="connsiteX111" fmla="*/ 65992 w 297758"/>
              <a:gd name="connsiteY111" fmla="*/ 240863 h 1307121"/>
              <a:gd name="connsiteX112" fmla="*/ 65992 w 297758"/>
              <a:gd name="connsiteY112" fmla="*/ 230206 h 1307121"/>
              <a:gd name="connsiteX113" fmla="*/ 65992 w 297758"/>
              <a:gd name="connsiteY113" fmla="*/ 215285 h 1307121"/>
              <a:gd name="connsiteX114" fmla="*/ 61735 w 297758"/>
              <a:gd name="connsiteY114" fmla="*/ 193969 h 1307121"/>
              <a:gd name="connsiteX115" fmla="*/ 61735 w 297758"/>
              <a:gd name="connsiteY115" fmla="*/ 170523 h 1307121"/>
              <a:gd name="connsiteX116" fmla="*/ 55349 w 297758"/>
              <a:gd name="connsiteY116" fmla="*/ 149207 h 1307121"/>
              <a:gd name="connsiteX117" fmla="*/ 53220 w 297758"/>
              <a:gd name="connsiteY117" fmla="*/ 130024 h 1307121"/>
              <a:gd name="connsiteX118" fmla="*/ 46833 w 297758"/>
              <a:gd name="connsiteY118" fmla="*/ 110840 h 1307121"/>
              <a:gd name="connsiteX119" fmla="*/ 38318 w 297758"/>
              <a:gd name="connsiteY119" fmla="*/ 93788 h 1307121"/>
              <a:gd name="connsiteX120" fmla="*/ 31932 w 297758"/>
              <a:gd name="connsiteY120" fmla="*/ 78867 h 1307121"/>
              <a:gd name="connsiteX121" fmla="*/ 23417 w 297758"/>
              <a:gd name="connsiteY121" fmla="*/ 63946 h 1307121"/>
              <a:gd name="connsiteX122" fmla="*/ 14902 w 297758"/>
              <a:gd name="connsiteY122" fmla="*/ 55420 h 1307121"/>
              <a:gd name="connsiteX123" fmla="*/ 8515 w 297758"/>
              <a:gd name="connsiteY123" fmla="*/ 44762 h 1307121"/>
              <a:gd name="connsiteX124" fmla="*/ 4258 w 297758"/>
              <a:gd name="connsiteY124" fmla="*/ 34105 h 1307121"/>
              <a:gd name="connsiteX125" fmla="*/ 0 w 297758"/>
              <a:gd name="connsiteY125" fmla="*/ 25579 h 1307121"/>
              <a:gd name="connsiteX126" fmla="*/ 0 w 297758"/>
              <a:gd name="connsiteY126" fmla="*/ 19184 h 1307121"/>
              <a:gd name="connsiteX127" fmla="*/ 4258 w 297758"/>
              <a:gd name="connsiteY127" fmla="*/ 10658 h 1307121"/>
              <a:gd name="connsiteX128" fmla="*/ 6386 w 297758"/>
              <a:gd name="connsiteY128" fmla="*/ 6395 h 1307121"/>
              <a:gd name="connsiteX129" fmla="*/ 8515 w 297758"/>
              <a:gd name="connsiteY129" fmla="*/ 6395 h 1307121"/>
              <a:gd name="connsiteX130" fmla="*/ 14902 w 297758"/>
              <a:gd name="connsiteY130" fmla="*/ 2132 h 1307121"/>
              <a:gd name="connsiteX131" fmla="*/ 17030 w 297758"/>
              <a:gd name="connsiteY131" fmla="*/ 2132 h 1307121"/>
              <a:gd name="connsiteX132" fmla="*/ 23417 w 297758"/>
              <a:gd name="connsiteY132" fmla="*/ 0 h 130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297758" h="1307121">
                <a:moveTo>
                  <a:pt x="23417" y="0"/>
                </a:moveTo>
                <a:lnTo>
                  <a:pt x="29803" y="0"/>
                </a:lnTo>
                <a:lnTo>
                  <a:pt x="36189" y="0"/>
                </a:lnTo>
                <a:lnTo>
                  <a:pt x="42576" y="0"/>
                </a:lnTo>
                <a:lnTo>
                  <a:pt x="51091" y="0"/>
                </a:lnTo>
                <a:lnTo>
                  <a:pt x="59606" y="0"/>
                </a:lnTo>
                <a:lnTo>
                  <a:pt x="70250" y="2132"/>
                </a:lnTo>
                <a:lnTo>
                  <a:pt x="83023" y="6395"/>
                </a:lnTo>
                <a:lnTo>
                  <a:pt x="93667" y="6395"/>
                </a:lnTo>
                <a:lnTo>
                  <a:pt x="108568" y="8526"/>
                </a:lnTo>
                <a:lnTo>
                  <a:pt x="123470" y="10658"/>
                </a:lnTo>
                <a:lnTo>
                  <a:pt x="138371" y="14921"/>
                </a:lnTo>
                <a:lnTo>
                  <a:pt x="157530" y="19184"/>
                </a:lnTo>
                <a:lnTo>
                  <a:pt x="174561" y="23447"/>
                </a:lnTo>
                <a:lnTo>
                  <a:pt x="195848" y="29842"/>
                </a:lnTo>
                <a:lnTo>
                  <a:pt x="191591" y="76735"/>
                </a:lnTo>
                <a:lnTo>
                  <a:pt x="185204" y="123629"/>
                </a:lnTo>
                <a:lnTo>
                  <a:pt x="183076" y="168391"/>
                </a:lnTo>
                <a:lnTo>
                  <a:pt x="180947" y="208890"/>
                </a:lnTo>
                <a:lnTo>
                  <a:pt x="176689" y="249389"/>
                </a:lnTo>
                <a:lnTo>
                  <a:pt x="174561" y="292020"/>
                </a:lnTo>
                <a:lnTo>
                  <a:pt x="170303" y="330387"/>
                </a:lnTo>
                <a:lnTo>
                  <a:pt x="168174" y="364492"/>
                </a:lnTo>
                <a:lnTo>
                  <a:pt x="168174" y="400728"/>
                </a:lnTo>
                <a:lnTo>
                  <a:pt x="166045" y="432701"/>
                </a:lnTo>
                <a:lnTo>
                  <a:pt x="166045" y="464674"/>
                </a:lnTo>
                <a:lnTo>
                  <a:pt x="161788" y="498778"/>
                </a:lnTo>
                <a:lnTo>
                  <a:pt x="161788" y="528620"/>
                </a:lnTo>
                <a:lnTo>
                  <a:pt x="161788" y="554198"/>
                </a:lnTo>
                <a:lnTo>
                  <a:pt x="161788" y="579777"/>
                </a:lnTo>
                <a:lnTo>
                  <a:pt x="161788" y="607487"/>
                </a:lnTo>
                <a:lnTo>
                  <a:pt x="159659" y="656512"/>
                </a:lnTo>
                <a:lnTo>
                  <a:pt x="159659" y="701274"/>
                </a:lnTo>
                <a:lnTo>
                  <a:pt x="159659" y="724721"/>
                </a:lnTo>
                <a:lnTo>
                  <a:pt x="159659" y="746036"/>
                </a:lnTo>
                <a:lnTo>
                  <a:pt x="159659" y="767351"/>
                </a:lnTo>
                <a:lnTo>
                  <a:pt x="159659" y="786535"/>
                </a:lnTo>
                <a:lnTo>
                  <a:pt x="161788" y="805719"/>
                </a:lnTo>
                <a:lnTo>
                  <a:pt x="161788" y="822771"/>
                </a:lnTo>
                <a:lnTo>
                  <a:pt x="161788" y="839824"/>
                </a:lnTo>
                <a:lnTo>
                  <a:pt x="166045" y="854744"/>
                </a:lnTo>
                <a:lnTo>
                  <a:pt x="166045" y="869665"/>
                </a:lnTo>
                <a:lnTo>
                  <a:pt x="168174" y="884586"/>
                </a:lnTo>
                <a:lnTo>
                  <a:pt x="168174" y="899506"/>
                </a:lnTo>
                <a:lnTo>
                  <a:pt x="170303" y="910164"/>
                </a:lnTo>
                <a:lnTo>
                  <a:pt x="174561" y="935742"/>
                </a:lnTo>
                <a:lnTo>
                  <a:pt x="180947" y="959189"/>
                </a:lnTo>
                <a:lnTo>
                  <a:pt x="185204" y="982636"/>
                </a:lnTo>
                <a:lnTo>
                  <a:pt x="195848" y="1001820"/>
                </a:lnTo>
                <a:lnTo>
                  <a:pt x="204364" y="1025267"/>
                </a:lnTo>
                <a:lnTo>
                  <a:pt x="215007" y="1050845"/>
                </a:lnTo>
                <a:lnTo>
                  <a:pt x="229909" y="1074292"/>
                </a:lnTo>
                <a:lnTo>
                  <a:pt x="244811" y="1097739"/>
                </a:lnTo>
                <a:lnTo>
                  <a:pt x="251197" y="1108396"/>
                </a:lnTo>
                <a:lnTo>
                  <a:pt x="259712" y="1121186"/>
                </a:lnTo>
                <a:lnTo>
                  <a:pt x="272485" y="1129712"/>
                </a:lnTo>
                <a:lnTo>
                  <a:pt x="283129" y="1138238"/>
                </a:lnTo>
                <a:lnTo>
                  <a:pt x="295901" y="1146764"/>
                </a:lnTo>
                <a:lnTo>
                  <a:pt x="296090" y="1146915"/>
                </a:lnTo>
                <a:lnTo>
                  <a:pt x="296039" y="1147065"/>
                </a:lnTo>
                <a:lnTo>
                  <a:pt x="296095" y="1146920"/>
                </a:lnTo>
                <a:lnTo>
                  <a:pt x="297758" y="1148251"/>
                </a:lnTo>
                <a:lnTo>
                  <a:pt x="296575" y="1153384"/>
                </a:lnTo>
                <a:cubicBezTo>
                  <a:pt x="295145" y="1159067"/>
                  <a:pt x="293093" y="1166860"/>
                  <a:pt x="290219" y="1177396"/>
                </a:cubicBezTo>
                <a:lnTo>
                  <a:pt x="271169" y="1234546"/>
                </a:lnTo>
                <a:cubicBezTo>
                  <a:pt x="269052" y="1240896"/>
                  <a:pt x="266442" y="1247102"/>
                  <a:pt x="264819" y="1253596"/>
                </a:cubicBezTo>
                <a:lnTo>
                  <a:pt x="258469" y="1278996"/>
                </a:lnTo>
                <a:cubicBezTo>
                  <a:pt x="259349" y="1283395"/>
                  <a:pt x="260998" y="1293349"/>
                  <a:pt x="263190" y="1303576"/>
                </a:cubicBezTo>
                <a:lnTo>
                  <a:pt x="264063" y="1307121"/>
                </a:lnTo>
                <a:lnTo>
                  <a:pt x="251197" y="1298103"/>
                </a:lnTo>
                <a:lnTo>
                  <a:pt x="229909" y="1283182"/>
                </a:lnTo>
                <a:lnTo>
                  <a:pt x="212879" y="1268261"/>
                </a:lnTo>
                <a:lnTo>
                  <a:pt x="195848" y="1251209"/>
                </a:lnTo>
                <a:lnTo>
                  <a:pt x="180947" y="1232025"/>
                </a:lnTo>
                <a:lnTo>
                  <a:pt x="161788" y="1208578"/>
                </a:lnTo>
                <a:lnTo>
                  <a:pt x="151144" y="1189395"/>
                </a:lnTo>
                <a:lnTo>
                  <a:pt x="136242" y="1161685"/>
                </a:lnTo>
                <a:lnTo>
                  <a:pt x="123470" y="1138238"/>
                </a:lnTo>
                <a:lnTo>
                  <a:pt x="112826" y="1108396"/>
                </a:lnTo>
                <a:lnTo>
                  <a:pt x="100053" y="1082818"/>
                </a:lnTo>
                <a:lnTo>
                  <a:pt x="89409" y="1050845"/>
                </a:lnTo>
                <a:lnTo>
                  <a:pt x="80894" y="1016741"/>
                </a:lnTo>
                <a:lnTo>
                  <a:pt x="76636" y="999688"/>
                </a:lnTo>
                <a:lnTo>
                  <a:pt x="70250" y="982636"/>
                </a:lnTo>
                <a:lnTo>
                  <a:pt x="68121" y="961321"/>
                </a:lnTo>
                <a:lnTo>
                  <a:pt x="65992" y="940005"/>
                </a:lnTo>
                <a:lnTo>
                  <a:pt x="61735" y="920822"/>
                </a:lnTo>
                <a:lnTo>
                  <a:pt x="59606" y="897375"/>
                </a:lnTo>
                <a:lnTo>
                  <a:pt x="59606" y="869665"/>
                </a:lnTo>
                <a:lnTo>
                  <a:pt x="55349" y="846218"/>
                </a:lnTo>
                <a:lnTo>
                  <a:pt x="53220" y="816377"/>
                </a:lnTo>
                <a:lnTo>
                  <a:pt x="53220" y="790798"/>
                </a:lnTo>
                <a:lnTo>
                  <a:pt x="53220" y="760957"/>
                </a:lnTo>
                <a:lnTo>
                  <a:pt x="53220" y="731115"/>
                </a:lnTo>
                <a:lnTo>
                  <a:pt x="53220" y="699142"/>
                </a:lnTo>
                <a:lnTo>
                  <a:pt x="53220" y="667169"/>
                </a:lnTo>
                <a:lnTo>
                  <a:pt x="53220" y="633065"/>
                </a:lnTo>
                <a:lnTo>
                  <a:pt x="55349" y="598960"/>
                </a:lnTo>
                <a:lnTo>
                  <a:pt x="55349" y="562724"/>
                </a:lnTo>
                <a:lnTo>
                  <a:pt x="59606" y="530751"/>
                </a:lnTo>
                <a:lnTo>
                  <a:pt x="59606" y="498778"/>
                </a:lnTo>
                <a:lnTo>
                  <a:pt x="59606" y="468937"/>
                </a:lnTo>
                <a:lnTo>
                  <a:pt x="61735" y="439096"/>
                </a:lnTo>
                <a:lnTo>
                  <a:pt x="61735" y="413517"/>
                </a:lnTo>
                <a:lnTo>
                  <a:pt x="61735" y="385807"/>
                </a:lnTo>
                <a:lnTo>
                  <a:pt x="61735" y="360229"/>
                </a:lnTo>
                <a:lnTo>
                  <a:pt x="61735" y="336782"/>
                </a:lnTo>
                <a:lnTo>
                  <a:pt x="61735" y="315467"/>
                </a:lnTo>
                <a:lnTo>
                  <a:pt x="65992" y="294151"/>
                </a:lnTo>
                <a:lnTo>
                  <a:pt x="65992" y="277099"/>
                </a:lnTo>
                <a:lnTo>
                  <a:pt x="65992" y="260047"/>
                </a:lnTo>
                <a:lnTo>
                  <a:pt x="65992" y="240863"/>
                </a:lnTo>
                <a:lnTo>
                  <a:pt x="65992" y="230206"/>
                </a:lnTo>
                <a:lnTo>
                  <a:pt x="65992" y="215285"/>
                </a:lnTo>
                <a:lnTo>
                  <a:pt x="61735" y="193969"/>
                </a:lnTo>
                <a:lnTo>
                  <a:pt x="61735" y="170523"/>
                </a:lnTo>
                <a:lnTo>
                  <a:pt x="55349" y="149207"/>
                </a:lnTo>
                <a:lnTo>
                  <a:pt x="53220" y="130024"/>
                </a:lnTo>
                <a:lnTo>
                  <a:pt x="46833" y="110840"/>
                </a:lnTo>
                <a:lnTo>
                  <a:pt x="38318" y="93788"/>
                </a:lnTo>
                <a:lnTo>
                  <a:pt x="31932" y="78867"/>
                </a:lnTo>
                <a:lnTo>
                  <a:pt x="23417" y="63946"/>
                </a:lnTo>
                <a:lnTo>
                  <a:pt x="14902" y="55420"/>
                </a:lnTo>
                <a:lnTo>
                  <a:pt x="8515" y="44762"/>
                </a:lnTo>
                <a:lnTo>
                  <a:pt x="4258" y="34105"/>
                </a:lnTo>
                <a:lnTo>
                  <a:pt x="0" y="25579"/>
                </a:lnTo>
                <a:lnTo>
                  <a:pt x="0" y="19184"/>
                </a:lnTo>
                <a:lnTo>
                  <a:pt x="4258" y="10658"/>
                </a:lnTo>
                <a:lnTo>
                  <a:pt x="6386" y="6395"/>
                </a:lnTo>
                <a:lnTo>
                  <a:pt x="8515" y="6395"/>
                </a:lnTo>
                <a:lnTo>
                  <a:pt x="14902" y="2132"/>
                </a:lnTo>
                <a:lnTo>
                  <a:pt x="17030" y="2132"/>
                </a:lnTo>
                <a:lnTo>
                  <a:pt x="23417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任意多边形 88"/>
          <p:cNvSpPr/>
          <p:nvPr/>
        </p:nvSpPr>
        <p:spPr>
          <a:xfrm>
            <a:off x="2750416" y="2904585"/>
            <a:ext cx="174003" cy="408220"/>
          </a:xfrm>
          <a:custGeom>
            <a:avLst/>
            <a:gdLst>
              <a:gd name="connsiteX0" fmla="*/ 78724 w 174003"/>
              <a:gd name="connsiteY0" fmla="*/ 0 h 408220"/>
              <a:gd name="connsiteX1" fmla="*/ 82981 w 174003"/>
              <a:gd name="connsiteY1" fmla="*/ 2132 h 408220"/>
              <a:gd name="connsiteX2" fmla="*/ 85110 w 174003"/>
              <a:gd name="connsiteY2" fmla="*/ 4263 h 408220"/>
              <a:gd name="connsiteX3" fmla="*/ 87239 w 174003"/>
              <a:gd name="connsiteY3" fmla="*/ 10658 h 408220"/>
              <a:gd name="connsiteX4" fmla="*/ 87239 w 174003"/>
              <a:gd name="connsiteY4" fmla="*/ 17052 h 408220"/>
              <a:gd name="connsiteX5" fmla="*/ 91496 w 174003"/>
              <a:gd name="connsiteY5" fmla="*/ 23447 h 408220"/>
              <a:gd name="connsiteX6" fmla="*/ 93625 w 174003"/>
              <a:gd name="connsiteY6" fmla="*/ 31973 h 408220"/>
              <a:gd name="connsiteX7" fmla="*/ 97883 w 174003"/>
              <a:gd name="connsiteY7" fmla="*/ 40499 h 408220"/>
              <a:gd name="connsiteX8" fmla="*/ 97883 w 174003"/>
              <a:gd name="connsiteY8" fmla="*/ 53288 h 408220"/>
              <a:gd name="connsiteX9" fmla="*/ 100012 w 174003"/>
              <a:gd name="connsiteY9" fmla="*/ 63946 h 408220"/>
              <a:gd name="connsiteX10" fmla="*/ 102140 w 174003"/>
              <a:gd name="connsiteY10" fmla="*/ 78867 h 408220"/>
              <a:gd name="connsiteX11" fmla="*/ 106398 w 174003"/>
              <a:gd name="connsiteY11" fmla="*/ 93787 h 408220"/>
              <a:gd name="connsiteX12" fmla="*/ 106398 w 174003"/>
              <a:gd name="connsiteY12" fmla="*/ 110840 h 408220"/>
              <a:gd name="connsiteX13" fmla="*/ 108527 w 174003"/>
              <a:gd name="connsiteY13" fmla="*/ 127892 h 408220"/>
              <a:gd name="connsiteX14" fmla="*/ 112784 w 174003"/>
              <a:gd name="connsiteY14" fmla="*/ 149207 h 408220"/>
              <a:gd name="connsiteX15" fmla="*/ 112784 w 174003"/>
              <a:gd name="connsiteY15" fmla="*/ 170523 h 408220"/>
              <a:gd name="connsiteX16" fmla="*/ 114913 w 174003"/>
              <a:gd name="connsiteY16" fmla="*/ 191838 h 408220"/>
              <a:gd name="connsiteX17" fmla="*/ 114913 w 174003"/>
              <a:gd name="connsiteY17" fmla="*/ 211022 h 408220"/>
              <a:gd name="connsiteX18" fmla="*/ 117042 w 174003"/>
              <a:gd name="connsiteY18" fmla="*/ 232337 h 408220"/>
              <a:gd name="connsiteX19" fmla="*/ 121299 w 174003"/>
              <a:gd name="connsiteY19" fmla="*/ 249389 h 408220"/>
              <a:gd name="connsiteX20" fmla="*/ 123428 w 174003"/>
              <a:gd name="connsiteY20" fmla="*/ 268573 h 408220"/>
              <a:gd name="connsiteX21" fmla="*/ 125557 w 174003"/>
              <a:gd name="connsiteY21" fmla="*/ 285625 h 408220"/>
              <a:gd name="connsiteX22" fmla="*/ 129815 w 174003"/>
              <a:gd name="connsiteY22" fmla="*/ 300546 h 408220"/>
              <a:gd name="connsiteX23" fmla="*/ 131943 w 174003"/>
              <a:gd name="connsiteY23" fmla="*/ 315467 h 408220"/>
              <a:gd name="connsiteX24" fmla="*/ 136201 w 174003"/>
              <a:gd name="connsiteY24" fmla="*/ 330387 h 408220"/>
              <a:gd name="connsiteX25" fmla="*/ 138330 w 174003"/>
              <a:gd name="connsiteY25" fmla="*/ 341045 h 408220"/>
              <a:gd name="connsiteX26" fmla="*/ 144716 w 174003"/>
              <a:gd name="connsiteY26" fmla="*/ 355966 h 408220"/>
              <a:gd name="connsiteX27" fmla="*/ 146845 w 174003"/>
              <a:gd name="connsiteY27" fmla="*/ 364492 h 408220"/>
              <a:gd name="connsiteX28" fmla="*/ 153231 w 174003"/>
              <a:gd name="connsiteY28" fmla="*/ 377281 h 408220"/>
              <a:gd name="connsiteX29" fmla="*/ 159618 w 174003"/>
              <a:gd name="connsiteY29" fmla="*/ 385807 h 408220"/>
              <a:gd name="connsiteX30" fmla="*/ 163875 w 174003"/>
              <a:gd name="connsiteY30" fmla="*/ 394333 h 408220"/>
              <a:gd name="connsiteX31" fmla="*/ 170261 w 174003"/>
              <a:gd name="connsiteY31" fmla="*/ 400728 h 408220"/>
              <a:gd name="connsiteX32" fmla="*/ 174003 w 174003"/>
              <a:gd name="connsiteY32" fmla="*/ 408220 h 408220"/>
              <a:gd name="connsiteX33" fmla="*/ 0 w 174003"/>
              <a:gd name="connsiteY33" fmla="*/ 405367 h 408220"/>
              <a:gd name="connsiteX34" fmla="*/ 2087 w 174003"/>
              <a:gd name="connsiteY34" fmla="*/ 402859 h 408220"/>
              <a:gd name="connsiteX35" fmla="*/ 6345 w 174003"/>
              <a:gd name="connsiteY35" fmla="*/ 400728 h 408220"/>
              <a:gd name="connsiteX36" fmla="*/ 8474 w 174003"/>
              <a:gd name="connsiteY36" fmla="*/ 394333 h 408220"/>
              <a:gd name="connsiteX37" fmla="*/ 10602 w 174003"/>
              <a:gd name="connsiteY37" fmla="*/ 387939 h 408220"/>
              <a:gd name="connsiteX38" fmla="*/ 14860 w 174003"/>
              <a:gd name="connsiteY38" fmla="*/ 383676 h 408220"/>
              <a:gd name="connsiteX39" fmla="*/ 14860 w 174003"/>
              <a:gd name="connsiteY39" fmla="*/ 377281 h 408220"/>
              <a:gd name="connsiteX40" fmla="*/ 16989 w 174003"/>
              <a:gd name="connsiteY40" fmla="*/ 370887 h 408220"/>
              <a:gd name="connsiteX41" fmla="*/ 21246 w 174003"/>
              <a:gd name="connsiteY41" fmla="*/ 362360 h 408220"/>
              <a:gd name="connsiteX42" fmla="*/ 21246 w 174003"/>
              <a:gd name="connsiteY42" fmla="*/ 355966 h 408220"/>
              <a:gd name="connsiteX43" fmla="*/ 23375 w 174003"/>
              <a:gd name="connsiteY43" fmla="*/ 345308 h 408220"/>
              <a:gd name="connsiteX44" fmla="*/ 25504 w 174003"/>
              <a:gd name="connsiteY44" fmla="*/ 334650 h 408220"/>
              <a:gd name="connsiteX45" fmla="*/ 29762 w 174003"/>
              <a:gd name="connsiteY45" fmla="*/ 323993 h 408220"/>
              <a:gd name="connsiteX46" fmla="*/ 29762 w 174003"/>
              <a:gd name="connsiteY46" fmla="*/ 309072 h 408220"/>
              <a:gd name="connsiteX47" fmla="*/ 31890 w 174003"/>
              <a:gd name="connsiteY47" fmla="*/ 296283 h 408220"/>
              <a:gd name="connsiteX48" fmla="*/ 36148 w 174003"/>
              <a:gd name="connsiteY48" fmla="*/ 281362 h 408220"/>
              <a:gd name="connsiteX49" fmla="*/ 38277 w 174003"/>
              <a:gd name="connsiteY49" fmla="*/ 264310 h 408220"/>
              <a:gd name="connsiteX50" fmla="*/ 38277 w 174003"/>
              <a:gd name="connsiteY50" fmla="*/ 247258 h 408220"/>
              <a:gd name="connsiteX51" fmla="*/ 40405 w 174003"/>
              <a:gd name="connsiteY51" fmla="*/ 230205 h 408220"/>
              <a:gd name="connsiteX52" fmla="*/ 44663 w 174003"/>
              <a:gd name="connsiteY52" fmla="*/ 211022 h 408220"/>
              <a:gd name="connsiteX53" fmla="*/ 44663 w 174003"/>
              <a:gd name="connsiteY53" fmla="*/ 191838 h 408220"/>
              <a:gd name="connsiteX54" fmla="*/ 46792 w 174003"/>
              <a:gd name="connsiteY54" fmla="*/ 170523 h 408220"/>
              <a:gd name="connsiteX55" fmla="*/ 46792 w 174003"/>
              <a:gd name="connsiteY55" fmla="*/ 149207 h 408220"/>
              <a:gd name="connsiteX56" fmla="*/ 48921 w 174003"/>
              <a:gd name="connsiteY56" fmla="*/ 127892 h 408220"/>
              <a:gd name="connsiteX57" fmla="*/ 48921 w 174003"/>
              <a:gd name="connsiteY57" fmla="*/ 110840 h 408220"/>
              <a:gd name="connsiteX58" fmla="*/ 53178 w 174003"/>
              <a:gd name="connsiteY58" fmla="*/ 93787 h 408220"/>
              <a:gd name="connsiteX59" fmla="*/ 55307 w 174003"/>
              <a:gd name="connsiteY59" fmla="*/ 78867 h 408220"/>
              <a:gd name="connsiteX60" fmla="*/ 55307 w 174003"/>
              <a:gd name="connsiteY60" fmla="*/ 63946 h 408220"/>
              <a:gd name="connsiteX61" fmla="*/ 59565 w 174003"/>
              <a:gd name="connsiteY61" fmla="*/ 53288 h 408220"/>
              <a:gd name="connsiteX62" fmla="*/ 59565 w 174003"/>
              <a:gd name="connsiteY62" fmla="*/ 40499 h 408220"/>
              <a:gd name="connsiteX63" fmla="*/ 61693 w 174003"/>
              <a:gd name="connsiteY63" fmla="*/ 31973 h 408220"/>
              <a:gd name="connsiteX64" fmla="*/ 63822 w 174003"/>
              <a:gd name="connsiteY64" fmla="*/ 23447 h 408220"/>
              <a:gd name="connsiteX65" fmla="*/ 68080 w 174003"/>
              <a:gd name="connsiteY65" fmla="*/ 17052 h 408220"/>
              <a:gd name="connsiteX66" fmla="*/ 68080 w 174003"/>
              <a:gd name="connsiteY66" fmla="*/ 10658 h 408220"/>
              <a:gd name="connsiteX67" fmla="*/ 70209 w 174003"/>
              <a:gd name="connsiteY67" fmla="*/ 4263 h 408220"/>
              <a:gd name="connsiteX68" fmla="*/ 74466 w 174003"/>
              <a:gd name="connsiteY68" fmla="*/ 2132 h 408220"/>
              <a:gd name="connsiteX69" fmla="*/ 76595 w 174003"/>
              <a:gd name="connsiteY69" fmla="*/ 2132 h 408220"/>
              <a:gd name="connsiteX70" fmla="*/ 78724 w 174003"/>
              <a:gd name="connsiteY70" fmla="*/ 0 h 408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74003" h="408220">
                <a:moveTo>
                  <a:pt x="78724" y="0"/>
                </a:moveTo>
                <a:lnTo>
                  <a:pt x="82981" y="2132"/>
                </a:lnTo>
                <a:lnTo>
                  <a:pt x="85110" y="4263"/>
                </a:lnTo>
                <a:lnTo>
                  <a:pt x="87239" y="10658"/>
                </a:lnTo>
                <a:lnTo>
                  <a:pt x="87239" y="17052"/>
                </a:lnTo>
                <a:lnTo>
                  <a:pt x="91496" y="23447"/>
                </a:lnTo>
                <a:lnTo>
                  <a:pt x="93625" y="31973"/>
                </a:lnTo>
                <a:lnTo>
                  <a:pt x="97883" y="40499"/>
                </a:lnTo>
                <a:lnTo>
                  <a:pt x="97883" y="53288"/>
                </a:lnTo>
                <a:lnTo>
                  <a:pt x="100012" y="63946"/>
                </a:lnTo>
                <a:lnTo>
                  <a:pt x="102140" y="78867"/>
                </a:lnTo>
                <a:lnTo>
                  <a:pt x="106398" y="93787"/>
                </a:lnTo>
                <a:lnTo>
                  <a:pt x="106398" y="110840"/>
                </a:lnTo>
                <a:lnTo>
                  <a:pt x="108527" y="127892"/>
                </a:lnTo>
                <a:lnTo>
                  <a:pt x="112784" y="149207"/>
                </a:lnTo>
                <a:lnTo>
                  <a:pt x="112784" y="170523"/>
                </a:lnTo>
                <a:lnTo>
                  <a:pt x="114913" y="191838"/>
                </a:lnTo>
                <a:lnTo>
                  <a:pt x="114913" y="211022"/>
                </a:lnTo>
                <a:lnTo>
                  <a:pt x="117042" y="232337"/>
                </a:lnTo>
                <a:lnTo>
                  <a:pt x="121299" y="249389"/>
                </a:lnTo>
                <a:lnTo>
                  <a:pt x="123428" y="268573"/>
                </a:lnTo>
                <a:lnTo>
                  <a:pt x="125557" y="285625"/>
                </a:lnTo>
                <a:lnTo>
                  <a:pt x="129815" y="300546"/>
                </a:lnTo>
                <a:lnTo>
                  <a:pt x="131943" y="315467"/>
                </a:lnTo>
                <a:lnTo>
                  <a:pt x="136201" y="330387"/>
                </a:lnTo>
                <a:lnTo>
                  <a:pt x="138330" y="341045"/>
                </a:lnTo>
                <a:lnTo>
                  <a:pt x="144716" y="355966"/>
                </a:lnTo>
                <a:lnTo>
                  <a:pt x="146845" y="364492"/>
                </a:lnTo>
                <a:lnTo>
                  <a:pt x="153231" y="377281"/>
                </a:lnTo>
                <a:lnTo>
                  <a:pt x="159618" y="385807"/>
                </a:lnTo>
                <a:lnTo>
                  <a:pt x="163875" y="394333"/>
                </a:lnTo>
                <a:lnTo>
                  <a:pt x="170261" y="400728"/>
                </a:lnTo>
                <a:lnTo>
                  <a:pt x="174003" y="408220"/>
                </a:lnTo>
                <a:lnTo>
                  <a:pt x="0" y="405367"/>
                </a:lnTo>
                <a:lnTo>
                  <a:pt x="2087" y="402859"/>
                </a:lnTo>
                <a:lnTo>
                  <a:pt x="6345" y="400728"/>
                </a:lnTo>
                <a:lnTo>
                  <a:pt x="8474" y="394333"/>
                </a:lnTo>
                <a:lnTo>
                  <a:pt x="10602" y="387939"/>
                </a:lnTo>
                <a:lnTo>
                  <a:pt x="14860" y="383676"/>
                </a:lnTo>
                <a:lnTo>
                  <a:pt x="14860" y="377281"/>
                </a:lnTo>
                <a:lnTo>
                  <a:pt x="16989" y="370887"/>
                </a:lnTo>
                <a:lnTo>
                  <a:pt x="21246" y="362360"/>
                </a:lnTo>
                <a:lnTo>
                  <a:pt x="21246" y="355966"/>
                </a:lnTo>
                <a:lnTo>
                  <a:pt x="23375" y="345308"/>
                </a:lnTo>
                <a:lnTo>
                  <a:pt x="25504" y="334650"/>
                </a:lnTo>
                <a:lnTo>
                  <a:pt x="29762" y="323993"/>
                </a:lnTo>
                <a:lnTo>
                  <a:pt x="29762" y="309072"/>
                </a:lnTo>
                <a:lnTo>
                  <a:pt x="31890" y="296283"/>
                </a:lnTo>
                <a:lnTo>
                  <a:pt x="36148" y="281362"/>
                </a:lnTo>
                <a:lnTo>
                  <a:pt x="38277" y="264310"/>
                </a:lnTo>
                <a:lnTo>
                  <a:pt x="38277" y="247258"/>
                </a:lnTo>
                <a:lnTo>
                  <a:pt x="40405" y="230205"/>
                </a:lnTo>
                <a:lnTo>
                  <a:pt x="44663" y="211022"/>
                </a:lnTo>
                <a:lnTo>
                  <a:pt x="44663" y="191838"/>
                </a:lnTo>
                <a:lnTo>
                  <a:pt x="46792" y="170523"/>
                </a:lnTo>
                <a:lnTo>
                  <a:pt x="46792" y="149207"/>
                </a:lnTo>
                <a:lnTo>
                  <a:pt x="48921" y="127892"/>
                </a:lnTo>
                <a:lnTo>
                  <a:pt x="48921" y="110840"/>
                </a:lnTo>
                <a:lnTo>
                  <a:pt x="53178" y="93787"/>
                </a:lnTo>
                <a:lnTo>
                  <a:pt x="55307" y="78867"/>
                </a:lnTo>
                <a:lnTo>
                  <a:pt x="55307" y="63946"/>
                </a:lnTo>
                <a:lnTo>
                  <a:pt x="59565" y="53288"/>
                </a:lnTo>
                <a:lnTo>
                  <a:pt x="59565" y="40499"/>
                </a:lnTo>
                <a:lnTo>
                  <a:pt x="61693" y="31973"/>
                </a:lnTo>
                <a:lnTo>
                  <a:pt x="63822" y="23447"/>
                </a:lnTo>
                <a:lnTo>
                  <a:pt x="68080" y="17052"/>
                </a:lnTo>
                <a:lnTo>
                  <a:pt x="68080" y="10658"/>
                </a:lnTo>
                <a:lnTo>
                  <a:pt x="70209" y="4263"/>
                </a:lnTo>
                <a:lnTo>
                  <a:pt x="74466" y="2132"/>
                </a:lnTo>
                <a:lnTo>
                  <a:pt x="76595" y="2132"/>
                </a:lnTo>
                <a:lnTo>
                  <a:pt x="78724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>
            <a:off x="222352" y="167791"/>
            <a:ext cx="2261416" cy="819783"/>
            <a:chOff x="156323" y="1107604"/>
            <a:chExt cx="2261416" cy="819783"/>
          </a:xfrm>
        </p:grpSpPr>
        <p:sp>
          <p:nvSpPr>
            <p:cNvPr id="91" name="文本框 15"/>
            <p:cNvSpPr txBox="1"/>
            <p:nvPr/>
          </p:nvSpPr>
          <p:spPr>
            <a:xfrm>
              <a:off x="833563" y="1137040"/>
              <a:ext cx="1584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学写字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23" y="1107604"/>
              <a:ext cx="864096" cy="81978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85" grpId="0" animBg="1"/>
      <p:bldP spid="86" grpId="0" animBg="1"/>
      <p:bldP spid="87" grpId="0" animBg="1"/>
      <p:bldP spid="88" grpId="0" animBg="1"/>
      <p:bldP spid="8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9"/>
          <p:cNvSpPr>
            <a:spLocks noChangeArrowheads="1"/>
          </p:cNvSpPr>
          <p:nvPr/>
        </p:nvSpPr>
        <p:spPr bwMode="auto">
          <a:xfrm>
            <a:off x="3720656" y="2139702"/>
            <a:ext cx="5243832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）左右结构，左窄右宽。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）“巴”要写得略矮些，横折起笔略低于提手旁的横。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竖弯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钩从竖中线起笔。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6"/>
          <p:cNvSpPr txBox="1"/>
          <p:nvPr/>
        </p:nvSpPr>
        <p:spPr>
          <a:xfrm>
            <a:off x="4364549" y="1345206"/>
            <a:ext cx="4443171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把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手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车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把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89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532" y="2419200"/>
            <a:ext cx="584980" cy="58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文本框 8"/>
          <p:cNvSpPr txBox="1">
            <a:spLocks noChangeArrowheads="1"/>
          </p:cNvSpPr>
          <p:nvPr/>
        </p:nvSpPr>
        <p:spPr bwMode="auto">
          <a:xfrm>
            <a:off x="286120" y="424284"/>
            <a:ext cx="328494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4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bǎ</a:t>
            </a:r>
            <a:endParaRPr lang="zh-CN" altLang="en-US" sz="66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03264" y="1418886"/>
            <a:ext cx="2318547" cy="2326669"/>
            <a:chOff x="5534807" y="1672548"/>
            <a:chExt cx="2318547" cy="2326669"/>
          </a:xfrm>
        </p:grpSpPr>
        <p:sp>
          <p:nvSpPr>
            <p:cNvPr id="46" name="矩形 45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7" name="直接连接符 46"/>
            <p:cNvCxnSpPr/>
            <p:nvPr>
              <p:custDataLst>
                <p:tags r:id="rId4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>
              <p:custDataLst>
                <p:tags r:id="rId5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1019227" y="1689899"/>
            <a:ext cx="1886620" cy="1784643"/>
            <a:chOff x="5033963" y="738188"/>
            <a:chExt cx="763587" cy="722313"/>
          </a:xfrm>
        </p:grpSpPr>
        <p:sp>
          <p:nvSpPr>
            <p:cNvPr id="50" name="Freeform 68"/>
            <p:cNvSpPr/>
            <p:nvPr/>
          </p:nvSpPr>
          <p:spPr bwMode="auto">
            <a:xfrm>
              <a:off x="5091113" y="915988"/>
              <a:ext cx="266700" cy="93663"/>
            </a:xfrm>
            <a:custGeom>
              <a:avLst/>
              <a:gdLst>
                <a:gd name="T0" fmla="*/ 240 w 336"/>
                <a:gd name="T1" fmla="*/ 69 h 119"/>
                <a:gd name="T2" fmla="*/ 206 w 336"/>
                <a:gd name="T3" fmla="*/ 80 h 119"/>
                <a:gd name="T4" fmla="*/ 174 w 336"/>
                <a:gd name="T5" fmla="*/ 90 h 119"/>
                <a:gd name="T6" fmla="*/ 145 w 336"/>
                <a:gd name="T7" fmla="*/ 100 h 119"/>
                <a:gd name="T8" fmla="*/ 119 w 336"/>
                <a:gd name="T9" fmla="*/ 109 h 119"/>
                <a:gd name="T10" fmla="*/ 96 w 336"/>
                <a:gd name="T11" fmla="*/ 115 h 119"/>
                <a:gd name="T12" fmla="*/ 77 w 336"/>
                <a:gd name="T13" fmla="*/ 118 h 119"/>
                <a:gd name="T14" fmla="*/ 63 w 336"/>
                <a:gd name="T15" fmla="*/ 118 h 119"/>
                <a:gd name="T16" fmla="*/ 59 w 336"/>
                <a:gd name="T17" fmla="*/ 118 h 119"/>
                <a:gd name="T18" fmla="*/ 47 w 336"/>
                <a:gd name="T19" fmla="*/ 116 h 119"/>
                <a:gd name="T20" fmla="*/ 36 w 336"/>
                <a:gd name="T21" fmla="*/ 113 h 119"/>
                <a:gd name="T22" fmla="*/ 26 w 336"/>
                <a:gd name="T23" fmla="*/ 111 h 119"/>
                <a:gd name="T24" fmla="*/ 16 w 336"/>
                <a:gd name="T25" fmla="*/ 105 h 119"/>
                <a:gd name="T26" fmla="*/ 9 w 336"/>
                <a:gd name="T27" fmla="*/ 98 h 119"/>
                <a:gd name="T28" fmla="*/ 2 w 336"/>
                <a:gd name="T29" fmla="*/ 93 h 119"/>
                <a:gd name="T30" fmla="*/ 0 w 336"/>
                <a:gd name="T31" fmla="*/ 87 h 119"/>
                <a:gd name="T32" fmla="*/ 1 w 336"/>
                <a:gd name="T33" fmla="*/ 83 h 119"/>
                <a:gd name="T34" fmla="*/ 6 w 336"/>
                <a:gd name="T35" fmla="*/ 80 h 119"/>
                <a:gd name="T36" fmla="*/ 15 w 336"/>
                <a:gd name="T37" fmla="*/ 77 h 119"/>
                <a:gd name="T38" fmla="*/ 29 w 336"/>
                <a:gd name="T39" fmla="*/ 75 h 119"/>
                <a:gd name="T40" fmla="*/ 47 w 336"/>
                <a:gd name="T41" fmla="*/ 71 h 119"/>
                <a:gd name="T42" fmla="*/ 58 w 336"/>
                <a:gd name="T43" fmla="*/ 69 h 119"/>
                <a:gd name="T44" fmla="*/ 71 w 336"/>
                <a:gd name="T45" fmla="*/ 66 h 119"/>
                <a:gd name="T46" fmla="*/ 87 w 336"/>
                <a:gd name="T47" fmla="*/ 62 h 119"/>
                <a:gd name="T48" fmla="*/ 103 w 336"/>
                <a:gd name="T49" fmla="*/ 58 h 119"/>
                <a:gd name="T50" fmla="*/ 123 w 336"/>
                <a:gd name="T51" fmla="*/ 54 h 119"/>
                <a:gd name="T52" fmla="*/ 143 w 336"/>
                <a:gd name="T53" fmla="*/ 47 h 119"/>
                <a:gd name="T54" fmla="*/ 166 w 336"/>
                <a:gd name="T55" fmla="*/ 41 h 119"/>
                <a:gd name="T56" fmla="*/ 189 w 336"/>
                <a:gd name="T57" fmla="*/ 33 h 119"/>
                <a:gd name="T58" fmla="*/ 213 w 336"/>
                <a:gd name="T59" fmla="*/ 26 h 119"/>
                <a:gd name="T60" fmla="*/ 233 w 336"/>
                <a:gd name="T61" fmla="*/ 19 h 119"/>
                <a:gd name="T62" fmla="*/ 251 w 336"/>
                <a:gd name="T63" fmla="*/ 14 h 119"/>
                <a:gd name="T64" fmla="*/ 267 w 336"/>
                <a:gd name="T65" fmla="*/ 8 h 119"/>
                <a:gd name="T66" fmla="*/ 280 w 336"/>
                <a:gd name="T67" fmla="*/ 5 h 119"/>
                <a:gd name="T68" fmla="*/ 292 w 336"/>
                <a:gd name="T69" fmla="*/ 3 h 119"/>
                <a:gd name="T70" fmla="*/ 298 w 336"/>
                <a:gd name="T71" fmla="*/ 0 h 119"/>
                <a:gd name="T72" fmla="*/ 305 w 336"/>
                <a:gd name="T73" fmla="*/ 0 h 119"/>
                <a:gd name="T74" fmla="*/ 314 w 336"/>
                <a:gd name="T75" fmla="*/ 1 h 119"/>
                <a:gd name="T76" fmla="*/ 321 w 336"/>
                <a:gd name="T77" fmla="*/ 3 h 119"/>
                <a:gd name="T78" fmla="*/ 328 w 336"/>
                <a:gd name="T79" fmla="*/ 5 h 119"/>
                <a:gd name="T80" fmla="*/ 332 w 336"/>
                <a:gd name="T81" fmla="*/ 8 h 119"/>
                <a:gd name="T82" fmla="*/ 333 w 336"/>
                <a:gd name="T83" fmla="*/ 12 h 119"/>
                <a:gd name="T84" fmla="*/ 336 w 336"/>
                <a:gd name="T85" fmla="*/ 21 h 119"/>
                <a:gd name="T86" fmla="*/ 336 w 336"/>
                <a:gd name="T87" fmla="*/ 25 h 119"/>
                <a:gd name="T88" fmla="*/ 333 w 336"/>
                <a:gd name="T89" fmla="*/ 29 h 119"/>
                <a:gd name="T90" fmla="*/ 329 w 336"/>
                <a:gd name="T91" fmla="*/ 32 h 119"/>
                <a:gd name="T92" fmla="*/ 322 w 336"/>
                <a:gd name="T93" fmla="*/ 36 h 119"/>
                <a:gd name="T94" fmla="*/ 314 w 336"/>
                <a:gd name="T95" fmla="*/ 40 h 119"/>
                <a:gd name="T96" fmla="*/ 304 w 336"/>
                <a:gd name="T97" fmla="*/ 46 h 119"/>
                <a:gd name="T98" fmla="*/ 292 w 336"/>
                <a:gd name="T99" fmla="*/ 51 h 119"/>
                <a:gd name="T100" fmla="*/ 276 w 336"/>
                <a:gd name="T101" fmla="*/ 57 h 119"/>
                <a:gd name="T102" fmla="*/ 258 w 336"/>
                <a:gd name="T103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6" h="119">
                  <a:moveTo>
                    <a:pt x="258" y="62"/>
                  </a:moveTo>
                  <a:lnTo>
                    <a:pt x="240" y="69"/>
                  </a:lnTo>
                  <a:lnTo>
                    <a:pt x="222" y="75"/>
                  </a:lnTo>
                  <a:lnTo>
                    <a:pt x="206" y="80"/>
                  </a:lnTo>
                  <a:lnTo>
                    <a:pt x="189" y="86"/>
                  </a:lnTo>
                  <a:lnTo>
                    <a:pt x="174" y="90"/>
                  </a:lnTo>
                  <a:lnTo>
                    <a:pt x="159" y="95"/>
                  </a:lnTo>
                  <a:lnTo>
                    <a:pt x="145" y="100"/>
                  </a:lnTo>
                  <a:lnTo>
                    <a:pt x="132" y="105"/>
                  </a:lnTo>
                  <a:lnTo>
                    <a:pt x="119" y="109"/>
                  </a:lnTo>
                  <a:lnTo>
                    <a:pt x="107" y="112"/>
                  </a:lnTo>
                  <a:lnTo>
                    <a:pt x="96" y="115"/>
                  </a:lnTo>
                  <a:lnTo>
                    <a:pt x="87" y="118"/>
                  </a:lnTo>
                  <a:lnTo>
                    <a:pt x="77" y="118"/>
                  </a:lnTo>
                  <a:lnTo>
                    <a:pt x="70" y="119"/>
                  </a:lnTo>
                  <a:lnTo>
                    <a:pt x="63" y="118"/>
                  </a:lnTo>
                  <a:lnTo>
                    <a:pt x="60" y="118"/>
                  </a:lnTo>
                  <a:lnTo>
                    <a:pt x="59" y="118"/>
                  </a:lnTo>
                  <a:lnTo>
                    <a:pt x="52" y="116"/>
                  </a:lnTo>
                  <a:lnTo>
                    <a:pt x="47" y="116"/>
                  </a:lnTo>
                  <a:lnTo>
                    <a:pt x="41" y="115"/>
                  </a:lnTo>
                  <a:lnTo>
                    <a:pt x="36" y="113"/>
                  </a:lnTo>
                  <a:lnTo>
                    <a:pt x="30" y="112"/>
                  </a:lnTo>
                  <a:lnTo>
                    <a:pt x="26" y="111"/>
                  </a:lnTo>
                  <a:lnTo>
                    <a:pt x="20" y="108"/>
                  </a:lnTo>
                  <a:lnTo>
                    <a:pt x="16" y="105"/>
                  </a:lnTo>
                  <a:lnTo>
                    <a:pt x="12" y="101"/>
                  </a:lnTo>
                  <a:lnTo>
                    <a:pt x="9" y="98"/>
                  </a:lnTo>
                  <a:lnTo>
                    <a:pt x="5" y="95"/>
                  </a:lnTo>
                  <a:lnTo>
                    <a:pt x="2" y="93"/>
                  </a:lnTo>
                  <a:lnTo>
                    <a:pt x="1" y="90"/>
                  </a:lnTo>
                  <a:lnTo>
                    <a:pt x="0" y="87"/>
                  </a:lnTo>
                  <a:lnTo>
                    <a:pt x="0" y="86"/>
                  </a:lnTo>
                  <a:lnTo>
                    <a:pt x="1" y="83"/>
                  </a:lnTo>
                  <a:lnTo>
                    <a:pt x="2" y="82"/>
                  </a:lnTo>
                  <a:lnTo>
                    <a:pt x="6" y="80"/>
                  </a:lnTo>
                  <a:lnTo>
                    <a:pt x="11" y="79"/>
                  </a:lnTo>
                  <a:lnTo>
                    <a:pt x="15" y="77"/>
                  </a:lnTo>
                  <a:lnTo>
                    <a:pt x="22" y="76"/>
                  </a:lnTo>
                  <a:lnTo>
                    <a:pt x="29" y="75"/>
                  </a:lnTo>
                  <a:lnTo>
                    <a:pt x="37" y="72"/>
                  </a:lnTo>
                  <a:lnTo>
                    <a:pt x="47" y="71"/>
                  </a:lnTo>
                  <a:lnTo>
                    <a:pt x="52" y="71"/>
                  </a:lnTo>
                  <a:lnTo>
                    <a:pt x="58" y="69"/>
                  </a:lnTo>
                  <a:lnTo>
                    <a:pt x="65" y="68"/>
                  </a:lnTo>
                  <a:lnTo>
                    <a:pt x="71" y="66"/>
                  </a:lnTo>
                  <a:lnTo>
                    <a:pt x="78" y="65"/>
                  </a:lnTo>
                  <a:lnTo>
                    <a:pt x="87" y="62"/>
                  </a:lnTo>
                  <a:lnTo>
                    <a:pt x="95" y="61"/>
                  </a:lnTo>
                  <a:lnTo>
                    <a:pt x="103" y="58"/>
                  </a:lnTo>
                  <a:lnTo>
                    <a:pt x="113" y="57"/>
                  </a:lnTo>
                  <a:lnTo>
                    <a:pt x="123" y="54"/>
                  </a:lnTo>
                  <a:lnTo>
                    <a:pt x="132" y="51"/>
                  </a:lnTo>
                  <a:lnTo>
                    <a:pt x="143" y="47"/>
                  </a:lnTo>
                  <a:lnTo>
                    <a:pt x="155" y="44"/>
                  </a:lnTo>
                  <a:lnTo>
                    <a:pt x="166" y="41"/>
                  </a:lnTo>
                  <a:lnTo>
                    <a:pt x="177" y="37"/>
                  </a:lnTo>
                  <a:lnTo>
                    <a:pt x="189" y="33"/>
                  </a:lnTo>
                  <a:lnTo>
                    <a:pt x="202" y="29"/>
                  </a:lnTo>
                  <a:lnTo>
                    <a:pt x="213" y="26"/>
                  </a:lnTo>
                  <a:lnTo>
                    <a:pt x="224" y="22"/>
                  </a:lnTo>
                  <a:lnTo>
                    <a:pt x="233" y="19"/>
                  </a:lnTo>
                  <a:lnTo>
                    <a:pt x="243" y="17"/>
                  </a:lnTo>
                  <a:lnTo>
                    <a:pt x="251" y="14"/>
                  </a:lnTo>
                  <a:lnTo>
                    <a:pt x="260" y="11"/>
                  </a:lnTo>
                  <a:lnTo>
                    <a:pt x="267" y="8"/>
                  </a:lnTo>
                  <a:lnTo>
                    <a:pt x="274" y="7"/>
                  </a:lnTo>
                  <a:lnTo>
                    <a:pt x="280" y="5"/>
                  </a:lnTo>
                  <a:lnTo>
                    <a:pt x="286" y="4"/>
                  </a:lnTo>
                  <a:lnTo>
                    <a:pt x="292" y="3"/>
                  </a:lnTo>
                  <a:lnTo>
                    <a:pt x="296" y="1"/>
                  </a:lnTo>
                  <a:lnTo>
                    <a:pt x="298" y="0"/>
                  </a:lnTo>
                  <a:lnTo>
                    <a:pt x="303" y="0"/>
                  </a:lnTo>
                  <a:lnTo>
                    <a:pt x="305" y="0"/>
                  </a:lnTo>
                  <a:lnTo>
                    <a:pt x="310" y="0"/>
                  </a:lnTo>
                  <a:lnTo>
                    <a:pt x="314" y="1"/>
                  </a:lnTo>
                  <a:lnTo>
                    <a:pt x="318" y="1"/>
                  </a:lnTo>
                  <a:lnTo>
                    <a:pt x="321" y="3"/>
                  </a:lnTo>
                  <a:lnTo>
                    <a:pt x="325" y="4"/>
                  </a:lnTo>
                  <a:lnTo>
                    <a:pt x="328" y="5"/>
                  </a:lnTo>
                  <a:lnTo>
                    <a:pt x="330" y="7"/>
                  </a:lnTo>
                  <a:lnTo>
                    <a:pt x="332" y="8"/>
                  </a:lnTo>
                  <a:lnTo>
                    <a:pt x="333" y="10"/>
                  </a:lnTo>
                  <a:lnTo>
                    <a:pt x="333" y="12"/>
                  </a:lnTo>
                  <a:lnTo>
                    <a:pt x="334" y="17"/>
                  </a:lnTo>
                  <a:lnTo>
                    <a:pt x="336" y="21"/>
                  </a:lnTo>
                  <a:lnTo>
                    <a:pt x="336" y="23"/>
                  </a:lnTo>
                  <a:lnTo>
                    <a:pt x="336" y="25"/>
                  </a:lnTo>
                  <a:lnTo>
                    <a:pt x="334" y="26"/>
                  </a:lnTo>
                  <a:lnTo>
                    <a:pt x="333" y="29"/>
                  </a:lnTo>
                  <a:lnTo>
                    <a:pt x="332" y="30"/>
                  </a:lnTo>
                  <a:lnTo>
                    <a:pt x="329" y="32"/>
                  </a:lnTo>
                  <a:lnTo>
                    <a:pt x="326" y="35"/>
                  </a:lnTo>
                  <a:lnTo>
                    <a:pt x="322" y="36"/>
                  </a:lnTo>
                  <a:lnTo>
                    <a:pt x="319" y="39"/>
                  </a:lnTo>
                  <a:lnTo>
                    <a:pt x="314" y="40"/>
                  </a:lnTo>
                  <a:lnTo>
                    <a:pt x="310" y="43"/>
                  </a:lnTo>
                  <a:lnTo>
                    <a:pt x="304" y="46"/>
                  </a:lnTo>
                  <a:lnTo>
                    <a:pt x="297" y="48"/>
                  </a:lnTo>
                  <a:lnTo>
                    <a:pt x="292" y="51"/>
                  </a:lnTo>
                  <a:lnTo>
                    <a:pt x="283" y="54"/>
                  </a:lnTo>
                  <a:lnTo>
                    <a:pt x="276" y="57"/>
                  </a:lnTo>
                  <a:lnTo>
                    <a:pt x="268" y="59"/>
                  </a:lnTo>
                  <a:lnTo>
                    <a:pt x="258" y="62"/>
                  </a:lnTo>
                  <a:lnTo>
                    <a:pt x="258" y="62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69"/>
            <p:cNvSpPr/>
            <p:nvPr/>
          </p:nvSpPr>
          <p:spPr bwMode="auto">
            <a:xfrm>
              <a:off x="5156200" y="738188"/>
              <a:ext cx="142875" cy="722313"/>
            </a:xfrm>
            <a:custGeom>
              <a:avLst/>
              <a:gdLst>
                <a:gd name="T0" fmla="*/ 22 w 181"/>
                <a:gd name="T1" fmla="*/ 802 h 909"/>
                <a:gd name="T2" fmla="*/ 3 w 181"/>
                <a:gd name="T3" fmla="*/ 785 h 909"/>
                <a:gd name="T4" fmla="*/ 2 w 181"/>
                <a:gd name="T5" fmla="*/ 779 h 909"/>
                <a:gd name="T6" fmla="*/ 11 w 181"/>
                <a:gd name="T7" fmla="*/ 776 h 909"/>
                <a:gd name="T8" fmla="*/ 43 w 181"/>
                <a:gd name="T9" fmla="*/ 780 h 909"/>
                <a:gd name="T10" fmla="*/ 78 w 181"/>
                <a:gd name="T11" fmla="*/ 782 h 909"/>
                <a:gd name="T12" fmla="*/ 97 w 181"/>
                <a:gd name="T13" fmla="*/ 776 h 909"/>
                <a:gd name="T14" fmla="*/ 103 w 181"/>
                <a:gd name="T15" fmla="*/ 769 h 909"/>
                <a:gd name="T16" fmla="*/ 105 w 181"/>
                <a:gd name="T17" fmla="*/ 757 h 909"/>
                <a:gd name="T18" fmla="*/ 110 w 181"/>
                <a:gd name="T19" fmla="*/ 737 h 909"/>
                <a:gd name="T20" fmla="*/ 112 w 181"/>
                <a:gd name="T21" fmla="*/ 713 h 909"/>
                <a:gd name="T22" fmla="*/ 112 w 181"/>
                <a:gd name="T23" fmla="*/ 679 h 909"/>
                <a:gd name="T24" fmla="*/ 112 w 181"/>
                <a:gd name="T25" fmla="*/ 636 h 909"/>
                <a:gd name="T26" fmla="*/ 112 w 181"/>
                <a:gd name="T27" fmla="*/ 582 h 909"/>
                <a:gd name="T28" fmla="*/ 112 w 181"/>
                <a:gd name="T29" fmla="*/ 516 h 909"/>
                <a:gd name="T30" fmla="*/ 112 w 181"/>
                <a:gd name="T31" fmla="*/ 272 h 909"/>
                <a:gd name="T32" fmla="*/ 111 w 181"/>
                <a:gd name="T33" fmla="*/ 189 h 909"/>
                <a:gd name="T34" fmla="*/ 108 w 181"/>
                <a:gd name="T35" fmla="*/ 137 h 909"/>
                <a:gd name="T36" fmla="*/ 107 w 181"/>
                <a:gd name="T37" fmla="*/ 99 h 909"/>
                <a:gd name="T38" fmla="*/ 105 w 181"/>
                <a:gd name="T39" fmla="*/ 74 h 909"/>
                <a:gd name="T40" fmla="*/ 100 w 181"/>
                <a:gd name="T41" fmla="*/ 52 h 909"/>
                <a:gd name="T42" fmla="*/ 89 w 181"/>
                <a:gd name="T43" fmla="*/ 33 h 909"/>
                <a:gd name="T44" fmla="*/ 76 w 181"/>
                <a:gd name="T45" fmla="*/ 15 h 909"/>
                <a:gd name="T46" fmla="*/ 76 w 181"/>
                <a:gd name="T47" fmla="*/ 4 h 909"/>
                <a:gd name="T48" fmla="*/ 85 w 181"/>
                <a:gd name="T49" fmla="*/ 0 h 909"/>
                <a:gd name="T50" fmla="*/ 105 w 181"/>
                <a:gd name="T51" fmla="*/ 1 h 909"/>
                <a:gd name="T52" fmla="*/ 136 w 181"/>
                <a:gd name="T53" fmla="*/ 11 h 909"/>
                <a:gd name="T54" fmla="*/ 169 w 181"/>
                <a:gd name="T55" fmla="*/ 32 h 909"/>
                <a:gd name="T56" fmla="*/ 180 w 181"/>
                <a:gd name="T57" fmla="*/ 47 h 909"/>
                <a:gd name="T58" fmla="*/ 179 w 181"/>
                <a:gd name="T59" fmla="*/ 59 h 909"/>
                <a:gd name="T60" fmla="*/ 173 w 181"/>
                <a:gd name="T61" fmla="*/ 80 h 909"/>
                <a:gd name="T62" fmla="*/ 165 w 181"/>
                <a:gd name="T63" fmla="*/ 112 h 909"/>
                <a:gd name="T64" fmla="*/ 159 w 181"/>
                <a:gd name="T65" fmla="*/ 156 h 909"/>
                <a:gd name="T66" fmla="*/ 158 w 181"/>
                <a:gd name="T67" fmla="*/ 211 h 909"/>
                <a:gd name="T68" fmla="*/ 158 w 181"/>
                <a:gd name="T69" fmla="*/ 279 h 909"/>
                <a:gd name="T70" fmla="*/ 158 w 181"/>
                <a:gd name="T71" fmla="*/ 336 h 909"/>
                <a:gd name="T72" fmla="*/ 158 w 181"/>
                <a:gd name="T73" fmla="*/ 390 h 909"/>
                <a:gd name="T74" fmla="*/ 158 w 181"/>
                <a:gd name="T75" fmla="*/ 458 h 909"/>
                <a:gd name="T76" fmla="*/ 158 w 181"/>
                <a:gd name="T77" fmla="*/ 541 h 909"/>
                <a:gd name="T78" fmla="*/ 158 w 181"/>
                <a:gd name="T79" fmla="*/ 635 h 909"/>
                <a:gd name="T80" fmla="*/ 158 w 181"/>
                <a:gd name="T81" fmla="*/ 713 h 909"/>
                <a:gd name="T82" fmla="*/ 158 w 181"/>
                <a:gd name="T83" fmla="*/ 769 h 909"/>
                <a:gd name="T84" fmla="*/ 155 w 181"/>
                <a:gd name="T85" fmla="*/ 804 h 909"/>
                <a:gd name="T86" fmla="*/ 150 w 181"/>
                <a:gd name="T87" fmla="*/ 837 h 909"/>
                <a:gd name="T88" fmla="*/ 139 w 181"/>
                <a:gd name="T89" fmla="*/ 868 h 909"/>
                <a:gd name="T90" fmla="*/ 123 w 181"/>
                <a:gd name="T91" fmla="*/ 895 h 909"/>
                <a:gd name="T92" fmla="*/ 110 w 181"/>
                <a:gd name="T93" fmla="*/ 909 h 909"/>
                <a:gd name="T94" fmla="*/ 100 w 181"/>
                <a:gd name="T95" fmla="*/ 905 h 909"/>
                <a:gd name="T96" fmla="*/ 90 w 181"/>
                <a:gd name="T97" fmla="*/ 887 h 909"/>
                <a:gd name="T98" fmla="*/ 76 w 181"/>
                <a:gd name="T99" fmla="*/ 856 h 909"/>
                <a:gd name="T100" fmla="*/ 49 w 181"/>
                <a:gd name="T101" fmla="*/ 825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1" h="909">
                  <a:moveTo>
                    <a:pt x="39" y="818"/>
                  </a:moveTo>
                  <a:lnTo>
                    <a:pt x="35" y="814"/>
                  </a:lnTo>
                  <a:lnTo>
                    <a:pt x="29" y="809"/>
                  </a:lnTo>
                  <a:lnTo>
                    <a:pt x="22" y="802"/>
                  </a:lnTo>
                  <a:lnTo>
                    <a:pt x="15" y="797"/>
                  </a:lnTo>
                  <a:lnTo>
                    <a:pt x="10" y="791"/>
                  </a:lnTo>
                  <a:lnTo>
                    <a:pt x="6" y="787"/>
                  </a:lnTo>
                  <a:lnTo>
                    <a:pt x="3" y="785"/>
                  </a:lnTo>
                  <a:lnTo>
                    <a:pt x="2" y="782"/>
                  </a:lnTo>
                  <a:lnTo>
                    <a:pt x="0" y="780"/>
                  </a:lnTo>
                  <a:lnTo>
                    <a:pt x="2" y="779"/>
                  </a:lnTo>
                  <a:lnTo>
                    <a:pt x="2" y="779"/>
                  </a:lnTo>
                  <a:lnTo>
                    <a:pt x="3" y="778"/>
                  </a:lnTo>
                  <a:lnTo>
                    <a:pt x="3" y="778"/>
                  </a:lnTo>
                  <a:lnTo>
                    <a:pt x="7" y="776"/>
                  </a:lnTo>
                  <a:lnTo>
                    <a:pt x="11" y="776"/>
                  </a:lnTo>
                  <a:lnTo>
                    <a:pt x="18" y="776"/>
                  </a:lnTo>
                  <a:lnTo>
                    <a:pt x="25" y="778"/>
                  </a:lnTo>
                  <a:lnTo>
                    <a:pt x="33" y="779"/>
                  </a:lnTo>
                  <a:lnTo>
                    <a:pt x="43" y="780"/>
                  </a:lnTo>
                  <a:lnTo>
                    <a:pt x="53" y="780"/>
                  </a:lnTo>
                  <a:lnTo>
                    <a:pt x="61" y="782"/>
                  </a:lnTo>
                  <a:lnTo>
                    <a:pt x="69" y="782"/>
                  </a:lnTo>
                  <a:lnTo>
                    <a:pt x="78" y="782"/>
                  </a:lnTo>
                  <a:lnTo>
                    <a:pt x="83" y="782"/>
                  </a:lnTo>
                  <a:lnTo>
                    <a:pt x="89" y="780"/>
                  </a:lnTo>
                  <a:lnTo>
                    <a:pt x="93" y="778"/>
                  </a:lnTo>
                  <a:lnTo>
                    <a:pt x="97" y="776"/>
                  </a:lnTo>
                  <a:lnTo>
                    <a:pt x="98" y="775"/>
                  </a:lnTo>
                  <a:lnTo>
                    <a:pt x="100" y="773"/>
                  </a:lnTo>
                  <a:lnTo>
                    <a:pt x="101" y="772"/>
                  </a:lnTo>
                  <a:lnTo>
                    <a:pt x="103" y="769"/>
                  </a:lnTo>
                  <a:lnTo>
                    <a:pt x="103" y="767"/>
                  </a:lnTo>
                  <a:lnTo>
                    <a:pt x="104" y="764"/>
                  </a:lnTo>
                  <a:lnTo>
                    <a:pt x="105" y="761"/>
                  </a:lnTo>
                  <a:lnTo>
                    <a:pt x="105" y="757"/>
                  </a:lnTo>
                  <a:lnTo>
                    <a:pt x="107" y="753"/>
                  </a:lnTo>
                  <a:lnTo>
                    <a:pt x="108" y="749"/>
                  </a:lnTo>
                  <a:lnTo>
                    <a:pt x="108" y="743"/>
                  </a:lnTo>
                  <a:lnTo>
                    <a:pt x="110" y="737"/>
                  </a:lnTo>
                  <a:lnTo>
                    <a:pt x="110" y="732"/>
                  </a:lnTo>
                  <a:lnTo>
                    <a:pt x="111" y="726"/>
                  </a:lnTo>
                  <a:lnTo>
                    <a:pt x="111" y="719"/>
                  </a:lnTo>
                  <a:lnTo>
                    <a:pt x="112" y="713"/>
                  </a:lnTo>
                  <a:lnTo>
                    <a:pt x="112" y="706"/>
                  </a:lnTo>
                  <a:lnTo>
                    <a:pt x="112" y="697"/>
                  </a:lnTo>
                  <a:lnTo>
                    <a:pt x="112" y="689"/>
                  </a:lnTo>
                  <a:lnTo>
                    <a:pt x="112" y="679"/>
                  </a:lnTo>
                  <a:lnTo>
                    <a:pt x="112" y="670"/>
                  </a:lnTo>
                  <a:lnTo>
                    <a:pt x="112" y="660"/>
                  </a:lnTo>
                  <a:lnTo>
                    <a:pt x="112" y="649"/>
                  </a:lnTo>
                  <a:lnTo>
                    <a:pt x="112" y="636"/>
                  </a:lnTo>
                  <a:lnTo>
                    <a:pt x="112" y="624"/>
                  </a:lnTo>
                  <a:lnTo>
                    <a:pt x="112" y="611"/>
                  </a:lnTo>
                  <a:lnTo>
                    <a:pt x="112" y="598"/>
                  </a:lnTo>
                  <a:lnTo>
                    <a:pt x="112" y="582"/>
                  </a:lnTo>
                  <a:lnTo>
                    <a:pt x="112" y="567"/>
                  </a:lnTo>
                  <a:lnTo>
                    <a:pt x="112" y="551"/>
                  </a:lnTo>
                  <a:lnTo>
                    <a:pt x="112" y="534"/>
                  </a:lnTo>
                  <a:lnTo>
                    <a:pt x="112" y="516"/>
                  </a:lnTo>
                  <a:lnTo>
                    <a:pt x="112" y="447"/>
                  </a:lnTo>
                  <a:lnTo>
                    <a:pt x="112" y="378"/>
                  </a:lnTo>
                  <a:lnTo>
                    <a:pt x="112" y="308"/>
                  </a:lnTo>
                  <a:lnTo>
                    <a:pt x="112" y="272"/>
                  </a:lnTo>
                  <a:lnTo>
                    <a:pt x="112" y="236"/>
                  </a:lnTo>
                  <a:lnTo>
                    <a:pt x="111" y="220"/>
                  </a:lnTo>
                  <a:lnTo>
                    <a:pt x="111" y="203"/>
                  </a:lnTo>
                  <a:lnTo>
                    <a:pt x="111" y="189"/>
                  </a:lnTo>
                  <a:lnTo>
                    <a:pt x="110" y="174"/>
                  </a:lnTo>
                  <a:lnTo>
                    <a:pt x="110" y="162"/>
                  </a:lnTo>
                  <a:lnTo>
                    <a:pt x="110" y="149"/>
                  </a:lnTo>
                  <a:lnTo>
                    <a:pt x="108" y="137"/>
                  </a:lnTo>
                  <a:lnTo>
                    <a:pt x="108" y="127"/>
                  </a:lnTo>
                  <a:lnTo>
                    <a:pt x="108" y="116"/>
                  </a:lnTo>
                  <a:lnTo>
                    <a:pt x="108" y="108"/>
                  </a:lnTo>
                  <a:lnTo>
                    <a:pt x="107" y="99"/>
                  </a:lnTo>
                  <a:lnTo>
                    <a:pt x="107" y="91"/>
                  </a:lnTo>
                  <a:lnTo>
                    <a:pt x="107" y="84"/>
                  </a:lnTo>
                  <a:lnTo>
                    <a:pt x="105" y="79"/>
                  </a:lnTo>
                  <a:lnTo>
                    <a:pt x="105" y="74"/>
                  </a:lnTo>
                  <a:lnTo>
                    <a:pt x="104" y="69"/>
                  </a:lnTo>
                  <a:lnTo>
                    <a:pt x="103" y="63"/>
                  </a:lnTo>
                  <a:lnTo>
                    <a:pt x="101" y="58"/>
                  </a:lnTo>
                  <a:lnTo>
                    <a:pt x="100" y="52"/>
                  </a:lnTo>
                  <a:lnTo>
                    <a:pt x="97" y="47"/>
                  </a:lnTo>
                  <a:lnTo>
                    <a:pt x="96" y="43"/>
                  </a:lnTo>
                  <a:lnTo>
                    <a:pt x="93" y="37"/>
                  </a:lnTo>
                  <a:lnTo>
                    <a:pt x="89" y="33"/>
                  </a:lnTo>
                  <a:lnTo>
                    <a:pt x="86" y="27"/>
                  </a:lnTo>
                  <a:lnTo>
                    <a:pt x="82" y="23"/>
                  </a:lnTo>
                  <a:lnTo>
                    <a:pt x="79" y="19"/>
                  </a:lnTo>
                  <a:lnTo>
                    <a:pt x="76" y="15"/>
                  </a:lnTo>
                  <a:lnTo>
                    <a:pt x="76" y="12"/>
                  </a:lnTo>
                  <a:lnTo>
                    <a:pt x="75" y="9"/>
                  </a:lnTo>
                  <a:lnTo>
                    <a:pt x="75" y="7"/>
                  </a:lnTo>
                  <a:lnTo>
                    <a:pt x="76" y="4"/>
                  </a:lnTo>
                  <a:lnTo>
                    <a:pt x="78" y="2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4" y="0"/>
                  </a:lnTo>
                  <a:lnTo>
                    <a:pt x="100" y="0"/>
                  </a:lnTo>
                  <a:lnTo>
                    <a:pt x="105" y="1"/>
                  </a:lnTo>
                  <a:lnTo>
                    <a:pt x="112" y="2"/>
                  </a:lnTo>
                  <a:lnTo>
                    <a:pt x="118" y="4"/>
                  </a:lnTo>
                  <a:lnTo>
                    <a:pt x="123" y="7"/>
                  </a:lnTo>
                  <a:lnTo>
                    <a:pt x="136" y="11"/>
                  </a:lnTo>
                  <a:lnTo>
                    <a:pt x="147" y="18"/>
                  </a:lnTo>
                  <a:lnTo>
                    <a:pt x="158" y="23"/>
                  </a:lnTo>
                  <a:lnTo>
                    <a:pt x="163" y="27"/>
                  </a:lnTo>
                  <a:lnTo>
                    <a:pt x="169" y="32"/>
                  </a:lnTo>
                  <a:lnTo>
                    <a:pt x="172" y="36"/>
                  </a:lnTo>
                  <a:lnTo>
                    <a:pt x="176" y="40"/>
                  </a:lnTo>
                  <a:lnTo>
                    <a:pt x="179" y="43"/>
                  </a:lnTo>
                  <a:lnTo>
                    <a:pt x="180" y="47"/>
                  </a:lnTo>
                  <a:lnTo>
                    <a:pt x="181" y="50"/>
                  </a:lnTo>
                  <a:lnTo>
                    <a:pt x="181" y="52"/>
                  </a:lnTo>
                  <a:lnTo>
                    <a:pt x="180" y="56"/>
                  </a:lnTo>
                  <a:lnTo>
                    <a:pt x="179" y="59"/>
                  </a:lnTo>
                  <a:lnTo>
                    <a:pt x="177" y="63"/>
                  </a:lnTo>
                  <a:lnTo>
                    <a:pt x="176" y="69"/>
                  </a:lnTo>
                  <a:lnTo>
                    <a:pt x="175" y="74"/>
                  </a:lnTo>
                  <a:lnTo>
                    <a:pt x="173" y="80"/>
                  </a:lnTo>
                  <a:lnTo>
                    <a:pt x="172" y="87"/>
                  </a:lnTo>
                  <a:lnTo>
                    <a:pt x="170" y="95"/>
                  </a:lnTo>
                  <a:lnTo>
                    <a:pt x="168" y="102"/>
                  </a:lnTo>
                  <a:lnTo>
                    <a:pt x="165" y="112"/>
                  </a:lnTo>
                  <a:lnTo>
                    <a:pt x="163" y="122"/>
                  </a:lnTo>
                  <a:lnTo>
                    <a:pt x="161" y="133"/>
                  </a:lnTo>
                  <a:lnTo>
                    <a:pt x="159" y="144"/>
                  </a:lnTo>
                  <a:lnTo>
                    <a:pt x="159" y="156"/>
                  </a:lnTo>
                  <a:lnTo>
                    <a:pt x="158" y="169"/>
                  </a:lnTo>
                  <a:lnTo>
                    <a:pt x="158" y="182"/>
                  </a:lnTo>
                  <a:lnTo>
                    <a:pt x="158" y="196"/>
                  </a:lnTo>
                  <a:lnTo>
                    <a:pt x="158" y="211"/>
                  </a:lnTo>
                  <a:lnTo>
                    <a:pt x="158" y="228"/>
                  </a:lnTo>
                  <a:lnTo>
                    <a:pt x="158" y="245"/>
                  </a:lnTo>
                  <a:lnTo>
                    <a:pt x="158" y="261"/>
                  </a:lnTo>
                  <a:lnTo>
                    <a:pt x="158" y="279"/>
                  </a:lnTo>
                  <a:lnTo>
                    <a:pt x="158" y="297"/>
                  </a:lnTo>
                  <a:lnTo>
                    <a:pt x="158" y="317"/>
                  </a:lnTo>
                  <a:lnTo>
                    <a:pt x="158" y="326"/>
                  </a:lnTo>
                  <a:lnTo>
                    <a:pt x="158" y="336"/>
                  </a:lnTo>
                  <a:lnTo>
                    <a:pt x="158" y="349"/>
                  </a:lnTo>
                  <a:lnTo>
                    <a:pt x="158" y="361"/>
                  </a:lnTo>
                  <a:lnTo>
                    <a:pt x="158" y="375"/>
                  </a:lnTo>
                  <a:lnTo>
                    <a:pt x="158" y="390"/>
                  </a:lnTo>
                  <a:lnTo>
                    <a:pt x="158" y="405"/>
                  </a:lnTo>
                  <a:lnTo>
                    <a:pt x="158" y="422"/>
                  </a:lnTo>
                  <a:lnTo>
                    <a:pt x="158" y="440"/>
                  </a:lnTo>
                  <a:lnTo>
                    <a:pt x="158" y="458"/>
                  </a:lnTo>
                  <a:lnTo>
                    <a:pt x="158" y="477"/>
                  </a:lnTo>
                  <a:lnTo>
                    <a:pt x="158" y="498"/>
                  </a:lnTo>
                  <a:lnTo>
                    <a:pt x="158" y="519"/>
                  </a:lnTo>
                  <a:lnTo>
                    <a:pt x="158" y="541"/>
                  </a:lnTo>
                  <a:lnTo>
                    <a:pt x="158" y="563"/>
                  </a:lnTo>
                  <a:lnTo>
                    <a:pt x="158" y="588"/>
                  </a:lnTo>
                  <a:lnTo>
                    <a:pt x="158" y="611"/>
                  </a:lnTo>
                  <a:lnTo>
                    <a:pt x="158" y="635"/>
                  </a:lnTo>
                  <a:lnTo>
                    <a:pt x="158" y="656"/>
                  </a:lnTo>
                  <a:lnTo>
                    <a:pt x="158" y="677"/>
                  </a:lnTo>
                  <a:lnTo>
                    <a:pt x="158" y="696"/>
                  </a:lnTo>
                  <a:lnTo>
                    <a:pt x="158" y="713"/>
                  </a:lnTo>
                  <a:lnTo>
                    <a:pt x="158" y="729"/>
                  </a:lnTo>
                  <a:lnTo>
                    <a:pt x="158" y="744"/>
                  </a:lnTo>
                  <a:lnTo>
                    <a:pt x="158" y="757"/>
                  </a:lnTo>
                  <a:lnTo>
                    <a:pt x="158" y="769"/>
                  </a:lnTo>
                  <a:lnTo>
                    <a:pt x="157" y="780"/>
                  </a:lnTo>
                  <a:lnTo>
                    <a:pt x="157" y="790"/>
                  </a:lnTo>
                  <a:lnTo>
                    <a:pt x="157" y="797"/>
                  </a:lnTo>
                  <a:lnTo>
                    <a:pt x="155" y="804"/>
                  </a:lnTo>
                  <a:lnTo>
                    <a:pt x="155" y="809"/>
                  </a:lnTo>
                  <a:lnTo>
                    <a:pt x="155" y="814"/>
                  </a:lnTo>
                  <a:lnTo>
                    <a:pt x="151" y="829"/>
                  </a:lnTo>
                  <a:lnTo>
                    <a:pt x="150" y="837"/>
                  </a:lnTo>
                  <a:lnTo>
                    <a:pt x="148" y="844"/>
                  </a:lnTo>
                  <a:lnTo>
                    <a:pt x="145" y="852"/>
                  </a:lnTo>
                  <a:lnTo>
                    <a:pt x="143" y="861"/>
                  </a:lnTo>
                  <a:lnTo>
                    <a:pt x="139" y="868"/>
                  </a:lnTo>
                  <a:lnTo>
                    <a:pt x="136" y="876"/>
                  </a:lnTo>
                  <a:lnTo>
                    <a:pt x="130" y="883"/>
                  </a:lnTo>
                  <a:lnTo>
                    <a:pt x="126" y="890"/>
                  </a:lnTo>
                  <a:lnTo>
                    <a:pt x="123" y="895"/>
                  </a:lnTo>
                  <a:lnTo>
                    <a:pt x="119" y="901"/>
                  </a:lnTo>
                  <a:lnTo>
                    <a:pt x="115" y="904"/>
                  </a:lnTo>
                  <a:lnTo>
                    <a:pt x="112" y="906"/>
                  </a:lnTo>
                  <a:lnTo>
                    <a:pt x="110" y="909"/>
                  </a:lnTo>
                  <a:lnTo>
                    <a:pt x="108" y="909"/>
                  </a:lnTo>
                  <a:lnTo>
                    <a:pt x="105" y="909"/>
                  </a:lnTo>
                  <a:lnTo>
                    <a:pt x="103" y="908"/>
                  </a:lnTo>
                  <a:lnTo>
                    <a:pt x="100" y="905"/>
                  </a:lnTo>
                  <a:lnTo>
                    <a:pt x="97" y="902"/>
                  </a:lnTo>
                  <a:lnTo>
                    <a:pt x="94" y="898"/>
                  </a:lnTo>
                  <a:lnTo>
                    <a:pt x="93" y="894"/>
                  </a:lnTo>
                  <a:lnTo>
                    <a:pt x="90" y="887"/>
                  </a:lnTo>
                  <a:lnTo>
                    <a:pt x="89" y="880"/>
                  </a:lnTo>
                  <a:lnTo>
                    <a:pt x="86" y="872"/>
                  </a:lnTo>
                  <a:lnTo>
                    <a:pt x="82" y="865"/>
                  </a:lnTo>
                  <a:lnTo>
                    <a:pt x="76" y="856"/>
                  </a:lnTo>
                  <a:lnTo>
                    <a:pt x="71" y="848"/>
                  </a:lnTo>
                  <a:lnTo>
                    <a:pt x="65" y="841"/>
                  </a:lnTo>
                  <a:lnTo>
                    <a:pt x="57" y="833"/>
                  </a:lnTo>
                  <a:lnTo>
                    <a:pt x="49" y="825"/>
                  </a:lnTo>
                  <a:lnTo>
                    <a:pt x="39" y="818"/>
                  </a:lnTo>
                  <a:lnTo>
                    <a:pt x="39" y="818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70"/>
            <p:cNvSpPr/>
            <p:nvPr/>
          </p:nvSpPr>
          <p:spPr bwMode="auto">
            <a:xfrm>
              <a:off x="5033963" y="1044575"/>
              <a:ext cx="306387" cy="252413"/>
            </a:xfrm>
            <a:custGeom>
              <a:avLst/>
              <a:gdLst>
                <a:gd name="T0" fmla="*/ 1 w 386"/>
                <a:gd name="T1" fmla="*/ 248 h 318"/>
                <a:gd name="T2" fmla="*/ 5 w 386"/>
                <a:gd name="T3" fmla="*/ 239 h 318"/>
                <a:gd name="T4" fmla="*/ 12 w 386"/>
                <a:gd name="T5" fmla="*/ 234 h 318"/>
                <a:gd name="T6" fmla="*/ 24 w 386"/>
                <a:gd name="T7" fmla="*/ 231 h 318"/>
                <a:gd name="T8" fmla="*/ 37 w 386"/>
                <a:gd name="T9" fmla="*/ 231 h 318"/>
                <a:gd name="T10" fmla="*/ 49 w 386"/>
                <a:gd name="T11" fmla="*/ 230 h 318"/>
                <a:gd name="T12" fmla="*/ 59 w 386"/>
                <a:gd name="T13" fmla="*/ 227 h 318"/>
                <a:gd name="T14" fmla="*/ 73 w 386"/>
                <a:gd name="T15" fmla="*/ 223 h 318"/>
                <a:gd name="T16" fmla="*/ 78 w 386"/>
                <a:gd name="T17" fmla="*/ 220 h 318"/>
                <a:gd name="T18" fmla="*/ 87 w 386"/>
                <a:gd name="T19" fmla="*/ 216 h 318"/>
                <a:gd name="T20" fmla="*/ 96 w 386"/>
                <a:gd name="T21" fmla="*/ 210 h 318"/>
                <a:gd name="T22" fmla="*/ 109 w 386"/>
                <a:gd name="T23" fmla="*/ 203 h 318"/>
                <a:gd name="T24" fmla="*/ 124 w 386"/>
                <a:gd name="T25" fmla="*/ 194 h 318"/>
                <a:gd name="T26" fmla="*/ 141 w 386"/>
                <a:gd name="T27" fmla="*/ 181 h 318"/>
                <a:gd name="T28" fmla="*/ 161 w 386"/>
                <a:gd name="T29" fmla="*/ 167 h 318"/>
                <a:gd name="T30" fmla="*/ 185 w 386"/>
                <a:gd name="T31" fmla="*/ 151 h 318"/>
                <a:gd name="T32" fmla="*/ 228 w 386"/>
                <a:gd name="T33" fmla="*/ 120 h 318"/>
                <a:gd name="T34" fmla="*/ 268 w 386"/>
                <a:gd name="T35" fmla="*/ 91 h 318"/>
                <a:gd name="T36" fmla="*/ 294 w 386"/>
                <a:gd name="T37" fmla="*/ 70 h 318"/>
                <a:gd name="T38" fmla="*/ 310 w 386"/>
                <a:gd name="T39" fmla="*/ 58 h 318"/>
                <a:gd name="T40" fmla="*/ 323 w 386"/>
                <a:gd name="T41" fmla="*/ 44 h 318"/>
                <a:gd name="T42" fmla="*/ 337 w 386"/>
                <a:gd name="T43" fmla="*/ 33 h 318"/>
                <a:gd name="T44" fmla="*/ 348 w 386"/>
                <a:gd name="T45" fmla="*/ 23 h 318"/>
                <a:gd name="T46" fmla="*/ 358 w 386"/>
                <a:gd name="T47" fmla="*/ 16 h 318"/>
                <a:gd name="T48" fmla="*/ 365 w 386"/>
                <a:gd name="T49" fmla="*/ 10 h 318"/>
                <a:gd name="T50" fmla="*/ 372 w 386"/>
                <a:gd name="T51" fmla="*/ 5 h 318"/>
                <a:gd name="T52" fmla="*/ 377 w 386"/>
                <a:gd name="T53" fmla="*/ 1 h 318"/>
                <a:gd name="T54" fmla="*/ 382 w 386"/>
                <a:gd name="T55" fmla="*/ 0 h 318"/>
                <a:gd name="T56" fmla="*/ 383 w 386"/>
                <a:gd name="T57" fmla="*/ 0 h 318"/>
                <a:gd name="T58" fmla="*/ 384 w 386"/>
                <a:gd name="T59" fmla="*/ 1 h 318"/>
                <a:gd name="T60" fmla="*/ 384 w 386"/>
                <a:gd name="T61" fmla="*/ 7 h 318"/>
                <a:gd name="T62" fmla="*/ 379 w 386"/>
                <a:gd name="T63" fmla="*/ 16 h 318"/>
                <a:gd name="T64" fmla="*/ 370 w 386"/>
                <a:gd name="T65" fmla="*/ 29 h 318"/>
                <a:gd name="T66" fmla="*/ 358 w 386"/>
                <a:gd name="T67" fmla="*/ 47 h 318"/>
                <a:gd name="T68" fmla="*/ 341 w 386"/>
                <a:gd name="T69" fmla="*/ 66 h 318"/>
                <a:gd name="T70" fmla="*/ 323 w 386"/>
                <a:gd name="T71" fmla="*/ 84 h 318"/>
                <a:gd name="T72" fmla="*/ 304 w 386"/>
                <a:gd name="T73" fmla="*/ 105 h 318"/>
                <a:gd name="T74" fmla="*/ 285 w 386"/>
                <a:gd name="T75" fmla="*/ 126 h 318"/>
                <a:gd name="T76" fmla="*/ 274 w 386"/>
                <a:gd name="T77" fmla="*/ 138 h 318"/>
                <a:gd name="T78" fmla="*/ 261 w 386"/>
                <a:gd name="T79" fmla="*/ 149 h 318"/>
                <a:gd name="T80" fmla="*/ 233 w 386"/>
                <a:gd name="T81" fmla="*/ 177 h 318"/>
                <a:gd name="T82" fmla="*/ 200 w 386"/>
                <a:gd name="T83" fmla="*/ 207 h 318"/>
                <a:gd name="T84" fmla="*/ 166 w 386"/>
                <a:gd name="T85" fmla="*/ 243 h 318"/>
                <a:gd name="T86" fmla="*/ 146 w 386"/>
                <a:gd name="T87" fmla="*/ 261 h 318"/>
                <a:gd name="T88" fmla="*/ 130 w 386"/>
                <a:gd name="T89" fmla="*/ 277 h 318"/>
                <a:gd name="T90" fmla="*/ 114 w 386"/>
                <a:gd name="T91" fmla="*/ 289 h 318"/>
                <a:gd name="T92" fmla="*/ 102 w 386"/>
                <a:gd name="T93" fmla="*/ 300 h 318"/>
                <a:gd name="T94" fmla="*/ 91 w 386"/>
                <a:gd name="T95" fmla="*/ 309 h 318"/>
                <a:gd name="T96" fmla="*/ 81 w 386"/>
                <a:gd name="T97" fmla="*/ 314 h 318"/>
                <a:gd name="T98" fmla="*/ 74 w 386"/>
                <a:gd name="T99" fmla="*/ 317 h 318"/>
                <a:gd name="T100" fmla="*/ 69 w 386"/>
                <a:gd name="T101" fmla="*/ 318 h 318"/>
                <a:gd name="T102" fmla="*/ 59 w 386"/>
                <a:gd name="T103" fmla="*/ 317 h 318"/>
                <a:gd name="T104" fmla="*/ 49 w 386"/>
                <a:gd name="T105" fmla="*/ 313 h 318"/>
                <a:gd name="T106" fmla="*/ 38 w 386"/>
                <a:gd name="T107" fmla="*/ 304 h 318"/>
                <a:gd name="T108" fmla="*/ 27 w 386"/>
                <a:gd name="T109" fmla="*/ 293 h 318"/>
                <a:gd name="T110" fmla="*/ 16 w 386"/>
                <a:gd name="T111" fmla="*/ 281 h 318"/>
                <a:gd name="T112" fmla="*/ 9 w 386"/>
                <a:gd name="T113" fmla="*/ 271 h 318"/>
                <a:gd name="T114" fmla="*/ 4 w 386"/>
                <a:gd name="T115" fmla="*/ 261 h 318"/>
                <a:gd name="T116" fmla="*/ 0 w 386"/>
                <a:gd name="T117" fmla="*/ 252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6" h="318">
                  <a:moveTo>
                    <a:pt x="0" y="252"/>
                  </a:moveTo>
                  <a:lnTo>
                    <a:pt x="1" y="248"/>
                  </a:lnTo>
                  <a:lnTo>
                    <a:pt x="2" y="243"/>
                  </a:lnTo>
                  <a:lnTo>
                    <a:pt x="5" y="239"/>
                  </a:lnTo>
                  <a:lnTo>
                    <a:pt x="8" y="237"/>
                  </a:lnTo>
                  <a:lnTo>
                    <a:pt x="12" y="234"/>
                  </a:lnTo>
                  <a:lnTo>
                    <a:pt x="18" y="232"/>
                  </a:lnTo>
                  <a:lnTo>
                    <a:pt x="24" y="231"/>
                  </a:lnTo>
                  <a:lnTo>
                    <a:pt x="31" y="231"/>
                  </a:lnTo>
                  <a:lnTo>
                    <a:pt x="37" y="231"/>
                  </a:lnTo>
                  <a:lnTo>
                    <a:pt x="44" y="230"/>
                  </a:lnTo>
                  <a:lnTo>
                    <a:pt x="49" y="230"/>
                  </a:lnTo>
                  <a:lnTo>
                    <a:pt x="55" y="228"/>
                  </a:lnTo>
                  <a:lnTo>
                    <a:pt x="59" y="227"/>
                  </a:lnTo>
                  <a:lnTo>
                    <a:pt x="65" y="225"/>
                  </a:lnTo>
                  <a:lnTo>
                    <a:pt x="73" y="223"/>
                  </a:lnTo>
                  <a:lnTo>
                    <a:pt x="76" y="221"/>
                  </a:lnTo>
                  <a:lnTo>
                    <a:pt x="78" y="220"/>
                  </a:lnTo>
                  <a:lnTo>
                    <a:pt x="83" y="219"/>
                  </a:lnTo>
                  <a:lnTo>
                    <a:pt x="87" y="216"/>
                  </a:lnTo>
                  <a:lnTo>
                    <a:pt x="91" y="213"/>
                  </a:lnTo>
                  <a:lnTo>
                    <a:pt x="96" y="210"/>
                  </a:lnTo>
                  <a:lnTo>
                    <a:pt x="102" y="206"/>
                  </a:lnTo>
                  <a:lnTo>
                    <a:pt x="109" y="203"/>
                  </a:lnTo>
                  <a:lnTo>
                    <a:pt x="116" y="198"/>
                  </a:lnTo>
                  <a:lnTo>
                    <a:pt x="124" y="194"/>
                  </a:lnTo>
                  <a:lnTo>
                    <a:pt x="132" y="188"/>
                  </a:lnTo>
                  <a:lnTo>
                    <a:pt x="141" y="181"/>
                  </a:lnTo>
                  <a:lnTo>
                    <a:pt x="150" y="174"/>
                  </a:lnTo>
                  <a:lnTo>
                    <a:pt x="161" y="167"/>
                  </a:lnTo>
                  <a:lnTo>
                    <a:pt x="173" y="159"/>
                  </a:lnTo>
                  <a:lnTo>
                    <a:pt x="185" y="151"/>
                  </a:lnTo>
                  <a:lnTo>
                    <a:pt x="207" y="136"/>
                  </a:lnTo>
                  <a:lnTo>
                    <a:pt x="228" y="120"/>
                  </a:lnTo>
                  <a:lnTo>
                    <a:pt x="249" y="106"/>
                  </a:lnTo>
                  <a:lnTo>
                    <a:pt x="268" y="91"/>
                  </a:lnTo>
                  <a:lnTo>
                    <a:pt x="286" y="77"/>
                  </a:lnTo>
                  <a:lnTo>
                    <a:pt x="294" y="70"/>
                  </a:lnTo>
                  <a:lnTo>
                    <a:pt x="301" y="65"/>
                  </a:lnTo>
                  <a:lnTo>
                    <a:pt x="310" y="58"/>
                  </a:lnTo>
                  <a:lnTo>
                    <a:pt x="316" y="51"/>
                  </a:lnTo>
                  <a:lnTo>
                    <a:pt x="323" y="44"/>
                  </a:lnTo>
                  <a:lnTo>
                    <a:pt x="330" y="39"/>
                  </a:lnTo>
                  <a:lnTo>
                    <a:pt x="337" y="33"/>
                  </a:lnTo>
                  <a:lnTo>
                    <a:pt x="343" y="28"/>
                  </a:lnTo>
                  <a:lnTo>
                    <a:pt x="348" y="23"/>
                  </a:lnTo>
                  <a:lnTo>
                    <a:pt x="352" y="19"/>
                  </a:lnTo>
                  <a:lnTo>
                    <a:pt x="358" y="16"/>
                  </a:lnTo>
                  <a:lnTo>
                    <a:pt x="362" y="12"/>
                  </a:lnTo>
                  <a:lnTo>
                    <a:pt x="365" y="10"/>
                  </a:lnTo>
                  <a:lnTo>
                    <a:pt x="369" y="7"/>
                  </a:lnTo>
                  <a:lnTo>
                    <a:pt x="372" y="5"/>
                  </a:lnTo>
                  <a:lnTo>
                    <a:pt x="375" y="3"/>
                  </a:lnTo>
                  <a:lnTo>
                    <a:pt x="377" y="1"/>
                  </a:lnTo>
                  <a:lnTo>
                    <a:pt x="379" y="1"/>
                  </a:lnTo>
                  <a:lnTo>
                    <a:pt x="382" y="0"/>
                  </a:lnTo>
                  <a:lnTo>
                    <a:pt x="383" y="0"/>
                  </a:lnTo>
                  <a:lnTo>
                    <a:pt x="383" y="0"/>
                  </a:lnTo>
                  <a:lnTo>
                    <a:pt x="384" y="1"/>
                  </a:lnTo>
                  <a:lnTo>
                    <a:pt x="384" y="1"/>
                  </a:lnTo>
                  <a:lnTo>
                    <a:pt x="386" y="3"/>
                  </a:lnTo>
                  <a:lnTo>
                    <a:pt x="384" y="7"/>
                  </a:lnTo>
                  <a:lnTo>
                    <a:pt x="383" y="11"/>
                  </a:lnTo>
                  <a:lnTo>
                    <a:pt x="379" y="16"/>
                  </a:lnTo>
                  <a:lnTo>
                    <a:pt x="375" y="22"/>
                  </a:lnTo>
                  <a:lnTo>
                    <a:pt x="370" y="29"/>
                  </a:lnTo>
                  <a:lnTo>
                    <a:pt x="364" y="37"/>
                  </a:lnTo>
                  <a:lnTo>
                    <a:pt x="358" y="47"/>
                  </a:lnTo>
                  <a:lnTo>
                    <a:pt x="350" y="57"/>
                  </a:lnTo>
                  <a:lnTo>
                    <a:pt x="341" y="66"/>
                  </a:lnTo>
                  <a:lnTo>
                    <a:pt x="333" y="75"/>
                  </a:lnTo>
                  <a:lnTo>
                    <a:pt x="323" y="84"/>
                  </a:lnTo>
                  <a:lnTo>
                    <a:pt x="314" y="95"/>
                  </a:lnTo>
                  <a:lnTo>
                    <a:pt x="304" y="105"/>
                  </a:lnTo>
                  <a:lnTo>
                    <a:pt x="294" y="115"/>
                  </a:lnTo>
                  <a:lnTo>
                    <a:pt x="285" y="126"/>
                  </a:lnTo>
                  <a:lnTo>
                    <a:pt x="279" y="131"/>
                  </a:lnTo>
                  <a:lnTo>
                    <a:pt x="274" y="138"/>
                  </a:lnTo>
                  <a:lnTo>
                    <a:pt x="268" y="144"/>
                  </a:lnTo>
                  <a:lnTo>
                    <a:pt x="261" y="149"/>
                  </a:lnTo>
                  <a:lnTo>
                    <a:pt x="249" y="163"/>
                  </a:lnTo>
                  <a:lnTo>
                    <a:pt x="233" y="177"/>
                  </a:lnTo>
                  <a:lnTo>
                    <a:pt x="218" y="192"/>
                  </a:lnTo>
                  <a:lnTo>
                    <a:pt x="200" y="207"/>
                  </a:lnTo>
                  <a:lnTo>
                    <a:pt x="184" y="225"/>
                  </a:lnTo>
                  <a:lnTo>
                    <a:pt x="166" y="243"/>
                  </a:lnTo>
                  <a:lnTo>
                    <a:pt x="156" y="253"/>
                  </a:lnTo>
                  <a:lnTo>
                    <a:pt x="146" y="261"/>
                  </a:lnTo>
                  <a:lnTo>
                    <a:pt x="138" y="268"/>
                  </a:lnTo>
                  <a:lnTo>
                    <a:pt x="130" y="277"/>
                  </a:lnTo>
                  <a:lnTo>
                    <a:pt x="121" y="284"/>
                  </a:lnTo>
                  <a:lnTo>
                    <a:pt x="114" y="289"/>
                  </a:lnTo>
                  <a:lnTo>
                    <a:pt x="108" y="295"/>
                  </a:lnTo>
                  <a:lnTo>
                    <a:pt x="102" y="300"/>
                  </a:lnTo>
                  <a:lnTo>
                    <a:pt x="95" y="304"/>
                  </a:lnTo>
                  <a:lnTo>
                    <a:pt x="91" y="309"/>
                  </a:lnTo>
                  <a:lnTo>
                    <a:pt x="85" y="311"/>
                  </a:lnTo>
                  <a:lnTo>
                    <a:pt x="81" y="314"/>
                  </a:lnTo>
                  <a:lnTo>
                    <a:pt x="77" y="315"/>
                  </a:lnTo>
                  <a:lnTo>
                    <a:pt x="74" y="317"/>
                  </a:lnTo>
                  <a:lnTo>
                    <a:pt x="72" y="318"/>
                  </a:lnTo>
                  <a:lnTo>
                    <a:pt x="69" y="318"/>
                  </a:lnTo>
                  <a:lnTo>
                    <a:pt x="65" y="318"/>
                  </a:lnTo>
                  <a:lnTo>
                    <a:pt x="59" y="317"/>
                  </a:lnTo>
                  <a:lnTo>
                    <a:pt x="55" y="315"/>
                  </a:lnTo>
                  <a:lnTo>
                    <a:pt x="49" y="313"/>
                  </a:lnTo>
                  <a:lnTo>
                    <a:pt x="44" y="309"/>
                  </a:lnTo>
                  <a:lnTo>
                    <a:pt x="38" y="304"/>
                  </a:lnTo>
                  <a:lnTo>
                    <a:pt x="33" y="299"/>
                  </a:lnTo>
                  <a:lnTo>
                    <a:pt x="27" y="293"/>
                  </a:lnTo>
                  <a:lnTo>
                    <a:pt x="22" y="288"/>
                  </a:lnTo>
                  <a:lnTo>
                    <a:pt x="16" y="281"/>
                  </a:lnTo>
                  <a:lnTo>
                    <a:pt x="12" y="277"/>
                  </a:lnTo>
                  <a:lnTo>
                    <a:pt x="9" y="271"/>
                  </a:lnTo>
                  <a:lnTo>
                    <a:pt x="6" y="266"/>
                  </a:lnTo>
                  <a:lnTo>
                    <a:pt x="4" y="261"/>
                  </a:lnTo>
                  <a:lnTo>
                    <a:pt x="1" y="256"/>
                  </a:lnTo>
                  <a:lnTo>
                    <a:pt x="0" y="252"/>
                  </a:lnTo>
                  <a:lnTo>
                    <a:pt x="0" y="252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71"/>
            <p:cNvSpPr/>
            <p:nvPr/>
          </p:nvSpPr>
          <p:spPr bwMode="auto">
            <a:xfrm>
              <a:off x="5365750" y="946150"/>
              <a:ext cx="431800" cy="449263"/>
            </a:xfrm>
            <a:custGeom>
              <a:avLst/>
              <a:gdLst>
                <a:gd name="T0" fmla="*/ 1 w 545"/>
                <a:gd name="T1" fmla="*/ 19 h 564"/>
                <a:gd name="T2" fmla="*/ 2 w 545"/>
                <a:gd name="T3" fmla="*/ 7 h 564"/>
                <a:gd name="T4" fmla="*/ 9 w 545"/>
                <a:gd name="T5" fmla="*/ 1 h 564"/>
                <a:gd name="T6" fmla="*/ 23 w 545"/>
                <a:gd name="T7" fmla="*/ 0 h 564"/>
                <a:gd name="T8" fmla="*/ 42 w 545"/>
                <a:gd name="T9" fmla="*/ 2 h 564"/>
                <a:gd name="T10" fmla="*/ 70 w 545"/>
                <a:gd name="T11" fmla="*/ 9 h 564"/>
                <a:gd name="T12" fmla="*/ 74 w 545"/>
                <a:gd name="T13" fmla="*/ 106 h 564"/>
                <a:gd name="T14" fmla="*/ 70 w 545"/>
                <a:gd name="T15" fmla="*/ 220 h 564"/>
                <a:gd name="T16" fmla="*/ 70 w 545"/>
                <a:gd name="T17" fmla="*/ 281 h 564"/>
                <a:gd name="T18" fmla="*/ 73 w 545"/>
                <a:gd name="T19" fmla="*/ 322 h 564"/>
                <a:gd name="T20" fmla="*/ 76 w 545"/>
                <a:gd name="T21" fmla="*/ 358 h 564"/>
                <a:gd name="T22" fmla="*/ 80 w 545"/>
                <a:gd name="T23" fmla="*/ 386 h 564"/>
                <a:gd name="T24" fmla="*/ 91 w 545"/>
                <a:gd name="T25" fmla="*/ 425 h 564"/>
                <a:gd name="T26" fmla="*/ 116 w 545"/>
                <a:gd name="T27" fmla="*/ 456 h 564"/>
                <a:gd name="T28" fmla="*/ 155 w 545"/>
                <a:gd name="T29" fmla="*/ 479 h 564"/>
                <a:gd name="T30" fmla="*/ 206 w 545"/>
                <a:gd name="T31" fmla="*/ 488 h 564"/>
                <a:gd name="T32" fmla="*/ 249 w 545"/>
                <a:gd name="T33" fmla="*/ 492 h 564"/>
                <a:gd name="T34" fmla="*/ 305 w 545"/>
                <a:gd name="T35" fmla="*/ 491 h 564"/>
                <a:gd name="T36" fmla="*/ 357 w 545"/>
                <a:gd name="T37" fmla="*/ 484 h 564"/>
                <a:gd name="T38" fmla="*/ 412 w 545"/>
                <a:gd name="T39" fmla="*/ 470 h 564"/>
                <a:gd name="T40" fmla="*/ 441 w 545"/>
                <a:gd name="T41" fmla="*/ 459 h 564"/>
                <a:gd name="T42" fmla="*/ 462 w 545"/>
                <a:gd name="T43" fmla="*/ 441 h 564"/>
                <a:gd name="T44" fmla="*/ 467 w 545"/>
                <a:gd name="T45" fmla="*/ 429 h 564"/>
                <a:gd name="T46" fmla="*/ 471 w 545"/>
                <a:gd name="T47" fmla="*/ 408 h 564"/>
                <a:gd name="T48" fmla="*/ 474 w 545"/>
                <a:gd name="T49" fmla="*/ 382 h 564"/>
                <a:gd name="T50" fmla="*/ 480 w 545"/>
                <a:gd name="T51" fmla="*/ 333 h 564"/>
                <a:gd name="T52" fmla="*/ 483 w 545"/>
                <a:gd name="T53" fmla="*/ 308 h 564"/>
                <a:gd name="T54" fmla="*/ 485 w 545"/>
                <a:gd name="T55" fmla="*/ 290 h 564"/>
                <a:gd name="T56" fmla="*/ 488 w 545"/>
                <a:gd name="T57" fmla="*/ 281 h 564"/>
                <a:gd name="T58" fmla="*/ 491 w 545"/>
                <a:gd name="T59" fmla="*/ 279 h 564"/>
                <a:gd name="T60" fmla="*/ 495 w 545"/>
                <a:gd name="T61" fmla="*/ 289 h 564"/>
                <a:gd name="T62" fmla="*/ 501 w 545"/>
                <a:gd name="T63" fmla="*/ 307 h 564"/>
                <a:gd name="T64" fmla="*/ 506 w 545"/>
                <a:gd name="T65" fmla="*/ 333 h 564"/>
                <a:gd name="T66" fmla="*/ 510 w 545"/>
                <a:gd name="T67" fmla="*/ 368 h 564"/>
                <a:gd name="T68" fmla="*/ 514 w 545"/>
                <a:gd name="T69" fmla="*/ 398 h 564"/>
                <a:gd name="T70" fmla="*/ 520 w 545"/>
                <a:gd name="T71" fmla="*/ 423 h 564"/>
                <a:gd name="T72" fmla="*/ 527 w 545"/>
                <a:gd name="T73" fmla="*/ 440 h 564"/>
                <a:gd name="T74" fmla="*/ 539 w 545"/>
                <a:gd name="T75" fmla="*/ 458 h 564"/>
                <a:gd name="T76" fmla="*/ 545 w 545"/>
                <a:gd name="T77" fmla="*/ 476 h 564"/>
                <a:gd name="T78" fmla="*/ 539 w 545"/>
                <a:gd name="T79" fmla="*/ 490 h 564"/>
                <a:gd name="T80" fmla="*/ 521 w 545"/>
                <a:gd name="T81" fmla="*/ 508 h 564"/>
                <a:gd name="T82" fmla="*/ 491 w 545"/>
                <a:gd name="T83" fmla="*/ 528 h 564"/>
                <a:gd name="T84" fmla="*/ 452 w 545"/>
                <a:gd name="T85" fmla="*/ 545 h 564"/>
                <a:gd name="T86" fmla="*/ 406 w 545"/>
                <a:gd name="T87" fmla="*/ 556 h 564"/>
                <a:gd name="T88" fmla="*/ 344 w 545"/>
                <a:gd name="T89" fmla="*/ 562 h 564"/>
                <a:gd name="T90" fmla="*/ 272 w 545"/>
                <a:gd name="T91" fmla="*/ 564 h 564"/>
                <a:gd name="T92" fmla="*/ 211 w 545"/>
                <a:gd name="T93" fmla="*/ 562 h 564"/>
                <a:gd name="T94" fmla="*/ 163 w 545"/>
                <a:gd name="T95" fmla="*/ 553 h 564"/>
                <a:gd name="T96" fmla="*/ 123 w 545"/>
                <a:gd name="T97" fmla="*/ 537 h 564"/>
                <a:gd name="T98" fmla="*/ 85 w 545"/>
                <a:gd name="T99" fmla="*/ 513 h 564"/>
                <a:gd name="T100" fmla="*/ 55 w 545"/>
                <a:gd name="T101" fmla="*/ 476 h 564"/>
                <a:gd name="T102" fmla="*/ 38 w 545"/>
                <a:gd name="T103" fmla="*/ 436 h 564"/>
                <a:gd name="T104" fmla="*/ 30 w 545"/>
                <a:gd name="T105" fmla="*/ 394 h 564"/>
                <a:gd name="T106" fmla="*/ 24 w 545"/>
                <a:gd name="T107" fmla="*/ 337 h 564"/>
                <a:gd name="T108" fmla="*/ 23 w 545"/>
                <a:gd name="T109" fmla="*/ 263 h 564"/>
                <a:gd name="T110" fmla="*/ 24 w 545"/>
                <a:gd name="T111" fmla="*/ 178 h 564"/>
                <a:gd name="T112" fmla="*/ 24 w 545"/>
                <a:gd name="T113" fmla="*/ 112 h 564"/>
                <a:gd name="T114" fmla="*/ 19 w 545"/>
                <a:gd name="T115" fmla="*/ 65 h 564"/>
                <a:gd name="T116" fmla="*/ 13 w 545"/>
                <a:gd name="T117" fmla="*/ 37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45" h="564">
                  <a:moveTo>
                    <a:pt x="9" y="32"/>
                  </a:moveTo>
                  <a:lnTo>
                    <a:pt x="5" y="27"/>
                  </a:lnTo>
                  <a:lnTo>
                    <a:pt x="2" y="23"/>
                  </a:lnTo>
                  <a:lnTo>
                    <a:pt x="1" y="19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1" y="9"/>
                  </a:lnTo>
                  <a:lnTo>
                    <a:pt x="2" y="7"/>
                  </a:lnTo>
                  <a:lnTo>
                    <a:pt x="5" y="2"/>
                  </a:lnTo>
                  <a:lnTo>
                    <a:pt x="6" y="2"/>
                  </a:lnTo>
                  <a:lnTo>
                    <a:pt x="8" y="1"/>
                  </a:lnTo>
                  <a:lnTo>
                    <a:pt x="9" y="1"/>
                  </a:lnTo>
                  <a:lnTo>
                    <a:pt x="12" y="1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31" y="1"/>
                  </a:lnTo>
                  <a:lnTo>
                    <a:pt x="37" y="1"/>
                  </a:lnTo>
                  <a:lnTo>
                    <a:pt x="42" y="2"/>
                  </a:lnTo>
                  <a:lnTo>
                    <a:pt x="49" y="4"/>
                  </a:lnTo>
                  <a:lnTo>
                    <a:pt x="56" y="5"/>
                  </a:lnTo>
                  <a:lnTo>
                    <a:pt x="63" y="7"/>
                  </a:lnTo>
                  <a:lnTo>
                    <a:pt x="70" y="9"/>
                  </a:lnTo>
                  <a:lnTo>
                    <a:pt x="78" y="11"/>
                  </a:lnTo>
                  <a:lnTo>
                    <a:pt x="77" y="44"/>
                  </a:lnTo>
                  <a:lnTo>
                    <a:pt x="76" y="76"/>
                  </a:lnTo>
                  <a:lnTo>
                    <a:pt x="74" y="106"/>
                  </a:lnTo>
                  <a:lnTo>
                    <a:pt x="73" y="135"/>
                  </a:lnTo>
                  <a:lnTo>
                    <a:pt x="71" y="164"/>
                  </a:lnTo>
                  <a:lnTo>
                    <a:pt x="71" y="192"/>
                  </a:lnTo>
                  <a:lnTo>
                    <a:pt x="70" y="220"/>
                  </a:lnTo>
                  <a:lnTo>
                    <a:pt x="70" y="245"/>
                  </a:lnTo>
                  <a:lnTo>
                    <a:pt x="70" y="257"/>
                  </a:lnTo>
                  <a:lnTo>
                    <a:pt x="70" y="270"/>
                  </a:lnTo>
                  <a:lnTo>
                    <a:pt x="70" y="281"/>
                  </a:lnTo>
                  <a:lnTo>
                    <a:pt x="71" y="292"/>
                  </a:lnTo>
                  <a:lnTo>
                    <a:pt x="71" y="303"/>
                  </a:lnTo>
                  <a:lnTo>
                    <a:pt x="71" y="313"/>
                  </a:lnTo>
                  <a:lnTo>
                    <a:pt x="73" y="322"/>
                  </a:lnTo>
                  <a:lnTo>
                    <a:pt x="73" y="332"/>
                  </a:lnTo>
                  <a:lnTo>
                    <a:pt x="74" y="342"/>
                  </a:lnTo>
                  <a:lnTo>
                    <a:pt x="74" y="350"/>
                  </a:lnTo>
                  <a:lnTo>
                    <a:pt x="76" y="358"/>
                  </a:lnTo>
                  <a:lnTo>
                    <a:pt x="77" y="365"/>
                  </a:lnTo>
                  <a:lnTo>
                    <a:pt x="78" y="372"/>
                  </a:lnTo>
                  <a:lnTo>
                    <a:pt x="78" y="379"/>
                  </a:lnTo>
                  <a:lnTo>
                    <a:pt x="80" y="386"/>
                  </a:lnTo>
                  <a:lnTo>
                    <a:pt x="81" y="391"/>
                  </a:lnTo>
                  <a:lnTo>
                    <a:pt x="84" y="404"/>
                  </a:lnTo>
                  <a:lnTo>
                    <a:pt x="87" y="415"/>
                  </a:lnTo>
                  <a:lnTo>
                    <a:pt x="91" y="425"/>
                  </a:lnTo>
                  <a:lnTo>
                    <a:pt x="95" y="434"/>
                  </a:lnTo>
                  <a:lnTo>
                    <a:pt x="102" y="443"/>
                  </a:lnTo>
                  <a:lnTo>
                    <a:pt x="109" y="451"/>
                  </a:lnTo>
                  <a:lnTo>
                    <a:pt x="116" y="456"/>
                  </a:lnTo>
                  <a:lnTo>
                    <a:pt x="124" y="462"/>
                  </a:lnTo>
                  <a:lnTo>
                    <a:pt x="134" y="469"/>
                  </a:lnTo>
                  <a:lnTo>
                    <a:pt x="143" y="473"/>
                  </a:lnTo>
                  <a:lnTo>
                    <a:pt x="155" y="479"/>
                  </a:lnTo>
                  <a:lnTo>
                    <a:pt x="167" y="481"/>
                  </a:lnTo>
                  <a:lnTo>
                    <a:pt x="182" y="486"/>
                  </a:lnTo>
                  <a:lnTo>
                    <a:pt x="197" y="487"/>
                  </a:lnTo>
                  <a:lnTo>
                    <a:pt x="206" y="488"/>
                  </a:lnTo>
                  <a:lnTo>
                    <a:pt x="214" y="490"/>
                  </a:lnTo>
                  <a:lnTo>
                    <a:pt x="222" y="491"/>
                  </a:lnTo>
                  <a:lnTo>
                    <a:pt x="232" y="491"/>
                  </a:lnTo>
                  <a:lnTo>
                    <a:pt x="249" y="492"/>
                  </a:lnTo>
                  <a:lnTo>
                    <a:pt x="264" y="494"/>
                  </a:lnTo>
                  <a:lnTo>
                    <a:pt x="279" y="494"/>
                  </a:lnTo>
                  <a:lnTo>
                    <a:pt x="293" y="492"/>
                  </a:lnTo>
                  <a:lnTo>
                    <a:pt x="305" y="491"/>
                  </a:lnTo>
                  <a:lnTo>
                    <a:pt x="318" y="491"/>
                  </a:lnTo>
                  <a:lnTo>
                    <a:pt x="329" y="490"/>
                  </a:lnTo>
                  <a:lnTo>
                    <a:pt x="340" y="487"/>
                  </a:lnTo>
                  <a:lnTo>
                    <a:pt x="357" y="484"/>
                  </a:lnTo>
                  <a:lnTo>
                    <a:pt x="375" y="480"/>
                  </a:lnTo>
                  <a:lnTo>
                    <a:pt x="393" y="476"/>
                  </a:lnTo>
                  <a:lnTo>
                    <a:pt x="402" y="473"/>
                  </a:lnTo>
                  <a:lnTo>
                    <a:pt x="412" y="470"/>
                  </a:lnTo>
                  <a:lnTo>
                    <a:pt x="420" y="469"/>
                  </a:lnTo>
                  <a:lnTo>
                    <a:pt x="429" y="466"/>
                  </a:lnTo>
                  <a:lnTo>
                    <a:pt x="435" y="463"/>
                  </a:lnTo>
                  <a:lnTo>
                    <a:pt x="441" y="459"/>
                  </a:lnTo>
                  <a:lnTo>
                    <a:pt x="448" y="455"/>
                  </a:lnTo>
                  <a:lnTo>
                    <a:pt x="453" y="451"/>
                  </a:lnTo>
                  <a:lnTo>
                    <a:pt x="458" y="447"/>
                  </a:lnTo>
                  <a:lnTo>
                    <a:pt x="462" y="441"/>
                  </a:lnTo>
                  <a:lnTo>
                    <a:pt x="463" y="438"/>
                  </a:lnTo>
                  <a:lnTo>
                    <a:pt x="465" y="436"/>
                  </a:lnTo>
                  <a:lnTo>
                    <a:pt x="466" y="432"/>
                  </a:lnTo>
                  <a:lnTo>
                    <a:pt x="467" y="429"/>
                  </a:lnTo>
                  <a:lnTo>
                    <a:pt x="469" y="423"/>
                  </a:lnTo>
                  <a:lnTo>
                    <a:pt x="470" y="419"/>
                  </a:lnTo>
                  <a:lnTo>
                    <a:pt x="470" y="414"/>
                  </a:lnTo>
                  <a:lnTo>
                    <a:pt x="471" y="408"/>
                  </a:lnTo>
                  <a:lnTo>
                    <a:pt x="473" y="402"/>
                  </a:lnTo>
                  <a:lnTo>
                    <a:pt x="473" y="396"/>
                  </a:lnTo>
                  <a:lnTo>
                    <a:pt x="474" y="389"/>
                  </a:lnTo>
                  <a:lnTo>
                    <a:pt x="474" y="382"/>
                  </a:lnTo>
                  <a:lnTo>
                    <a:pt x="476" y="366"/>
                  </a:lnTo>
                  <a:lnTo>
                    <a:pt x="478" y="350"/>
                  </a:lnTo>
                  <a:lnTo>
                    <a:pt x="478" y="342"/>
                  </a:lnTo>
                  <a:lnTo>
                    <a:pt x="480" y="333"/>
                  </a:lnTo>
                  <a:lnTo>
                    <a:pt x="480" y="326"/>
                  </a:lnTo>
                  <a:lnTo>
                    <a:pt x="481" y="319"/>
                  </a:lnTo>
                  <a:lnTo>
                    <a:pt x="481" y="314"/>
                  </a:lnTo>
                  <a:lnTo>
                    <a:pt x="483" y="308"/>
                  </a:lnTo>
                  <a:lnTo>
                    <a:pt x="483" y="303"/>
                  </a:lnTo>
                  <a:lnTo>
                    <a:pt x="484" y="299"/>
                  </a:lnTo>
                  <a:lnTo>
                    <a:pt x="484" y="295"/>
                  </a:lnTo>
                  <a:lnTo>
                    <a:pt x="485" y="290"/>
                  </a:lnTo>
                  <a:lnTo>
                    <a:pt x="485" y="288"/>
                  </a:lnTo>
                  <a:lnTo>
                    <a:pt x="487" y="285"/>
                  </a:lnTo>
                  <a:lnTo>
                    <a:pt x="487" y="282"/>
                  </a:lnTo>
                  <a:lnTo>
                    <a:pt x="488" y="281"/>
                  </a:lnTo>
                  <a:lnTo>
                    <a:pt x="488" y="279"/>
                  </a:lnTo>
                  <a:lnTo>
                    <a:pt x="489" y="278"/>
                  </a:lnTo>
                  <a:lnTo>
                    <a:pt x="489" y="279"/>
                  </a:lnTo>
                  <a:lnTo>
                    <a:pt x="491" y="279"/>
                  </a:lnTo>
                  <a:lnTo>
                    <a:pt x="492" y="281"/>
                  </a:lnTo>
                  <a:lnTo>
                    <a:pt x="492" y="283"/>
                  </a:lnTo>
                  <a:lnTo>
                    <a:pt x="494" y="286"/>
                  </a:lnTo>
                  <a:lnTo>
                    <a:pt x="495" y="289"/>
                  </a:lnTo>
                  <a:lnTo>
                    <a:pt x="496" y="293"/>
                  </a:lnTo>
                  <a:lnTo>
                    <a:pt x="498" y="297"/>
                  </a:lnTo>
                  <a:lnTo>
                    <a:pt x="499" y="301"/>
                  </a:lnTo>
                  <a:lnTo>
                    <a:pt x="501" y="307"/>
                  </a:lnTo>
                  <a:lnTo>
                    <a:pt x="502" y="313"/>
                  </a:lnTo>
                  <a:lnTo>
                    <a:pt x="503" y="319"/>
                  </a:lnTo>
                  <a:lnTo>
                    <a:pt x="505" y="326"/>
                  </a:lnTo>
                  <a:lnTo>
                    <a:pt x="506" y="333"/>
                  </a:lnTo>
                  <a:lnTo>
                    <a:pt x="507" y="342"/>
                  </a:lnTo>
                  <a:lnTo>
                    <a:pt x="509" y="350"/>
                  </a:lnTo>
                  <a:lnTo>
                    <a:pt x="509" y="358"/>
                  </a:lnTo>
                  <a:lnTo>
                    <a:pt x="510" y="368"/>
                  </a:lnTo>
                  <a:lnTo>
                    <a:pt x="512" y="376"/>
                  </a:lnTo>
                  <a:lnTo>
                    <a:pt x="512" y="384"/>
                  </a:lnTo>
                  <a:lnTo>
                    <a:pt x="513" y="391"/>
                  </a:lnTo>
                  <a:lnTo>
                    <a:pt x="514" y="398"/>
                  </a:lnTo>
                  <a:lnTo>
                    <a:pt x="516" y="405"/>
                  </a:lnTo>
                  <a:lnTo>
                    <a:pt x="517" y="412"/>
                  </a:lnTo>
                  <a:lnTo>
                    <a:pt x="519" y="418"/>
                  </a:lnTo>
                  <a:lnTo>
                    <a:pt x="520" y="423"/>
                  </a:lnTo>
                  <a:lnTo>
                    <a:pt x="521" y="427"/>
                  </a:lnTo>
                  <a:lnTo>
                    <a:pt x="524" y="433"/>
                  </a:lnTo>
                  <a:lnTo>
                    <a:pt x="525" y="436"/>
                  </a:lnTo>
                  <a:lnTo>
                    <a:pt x="527" y="440"/>
                  </a:lnTo>
                  <a:lnTo>
                    <a:pt x="530" y="443"/>
                  </a:lnTo>
                  <a:lnTo>
                    <a:pt x="531" y="445"/>
                  </a:lnTo>
                  <a:lnTo>
                    <a:pt x="535" y="452"/>
                  </a:lnTo>
                  <a:lnTo>
                    <a:pt x="539" y="458"/>
                  </a:lnTo>
                  <a:lnTo>
                    <a:pt x="541" y="463"/>
                  </a:lnTo>
                  <a:lnTo>
                    <a:pt x="543" y="468"/>
                  </a:lnTo>
                  <a:lnTo>
                    <a:pt x="543" y="472"/>
                  </a:lnTo>
                  <a:lnTo>
                    <a:pt x="545" y="476"/>
                  </a:lnTo>
                  <a:lnTo>
                    <a:pt x="543" y="480"/>
                  </a:lnTo>
                  <a:lnTo>
                    <a:pt x="543" y="483"/>
                  </a:lnTo>
                  <a:lnTo>
                    <a:pt x="541" y="487"/>
                  </a:lnTo>
                  <a:lnTo>
                    <a:pt x="539" y="490"/>
                  </a:lnTo>
                  <a:lnTo>
                    <a:pt x="535" y="494"/>
                  </a:lnTo>
                  <a:lnTo>
                    <a:pt x="531" y="498"/>
                  </a:lnTo>
                  <a:lnTo>
                    <a:pt x="527" y="502"/>
                  </a:lnTo>
                  <a:lnTo>
                    <a:pt x="521" y="508"/>
                  </a:lnTo>
                  <a:lnTo>
                    <a:pt x="516" y="512"/>
                  </a:lnTo>
                  <a:lnTo>
                    <a:pt x="509" y="517"/>
                  </a:lnTo>
                  <a:lnTo>
                    <a:pt x="499" y="523"/>
                  </a:lnTo>
                  <a:lnTo>
                    <a:pt x="491" y="528"/>
                  </a:lnTo>
                  <a:lnTo>
                    <a:pt x="481" y="534"/>
                  </a:lnTo>
                  <a:lnTo>
                    <a:pt x="471" y="538"/>
                  </a:lnTo>
                  <a:lnTo>
                    <a:pt x="462" y="542"/>
                  </a:lnTo>
                  <a:lnTo>
                    <a:pt x="452" y="545"/>
                  </a:lnTo>
                  <a:lnTo>
                    <a:pt x="441" y="548"/>
                  </a:lnTo>
                  <a:lnTo>
                    <a:pt x="431" y="551"/>
                  </a:lnTo>
                  <a:lnTo>
                    <a:pt x="419" y="553"/>
                  </a:lnTo>
                  <a:lnTo>
                    <a:pt x="406" y="556"/>
                  </a:lnTo>
                  <a:lnTo>
                    <a:pt x="393" y="557"/>
                  </a:lnTo>
                  <a:lnTo>
                    <a:pt x="377" y="559"/>
                  </a:lnTo>
                  <a:lnTo>
                    <a:pt x="361" y="560"/>
                  </a:lnTo>
                  <a:lnTo>
                    <a:pt x="344" y="562"/>
                  </a:lnTo>
                  <a:lnTo>
                    <a:pt x="328" y="563"/>
                  </a:lnTo>
                  <a:lnTo>
                    <a:pt x="308" y="563"/>
                  </a:lnTo>
                  <a:lnTo>
                    <a:pt x="290" y="564"/>
                  </a:lnTo>
                  <a:lnTo>
                    <a:pt x="272" y="564"/>
                  </a:lnTo>
                  <a:lnTo>
                    <a:pt x="256" y="564"/>
                  </a:lnTo>
                  <a:lnTo>
                    <a:pt x="240" y="563"/>
                  </a:lnTo>
                  <a:lnTo>
                    <a:pt x="225" y="563"/>
                  </a:lnTo>
                  <a:lnTo>
                    <a:pt x="211" y="562"/>
                  </a:lnTo>
                  <a:lnTo>
                    <a:pt x="197" y="560"/>
                  </a:lnTo>
                  <a:lnTo>
                    <a:pt x="185" y="559"/>
                  </a:lnTo>
                  <a:lnTo>
                    <a:pt x="174" y="556"/>
                  </a:lnTo>
                  <a:lnTo>
                    <a:pt x="163" y="553"/>
                  </a:lnTo>
                  <a:lnTo>
                    <a:pt x="152" y="551"/>
                  </a:lnTo>
                  <a:lnTo>
                    <a:pt x="142" y="546"/>
                  </a:lnTo>
                  <a:lnTo>
                    <a:pt x="132" y="542"/>
                  </a:lnTo>
                  <a:lnTo>
                    <a:pt x="123" y="537"/>
                  </a:lnTo>
                  <a:lnTo>
                    <a:pt x="113" y="531"/>
                  </a:lnTo>
                  <a:lnTo>
                    <a:pt x="105" y="526"/>
                  </a:lnTo>
                  <a:lnTo>
                    <a:pt x="95" y="520"/>
                  </a:lnTo>
                  <a:lnTo>
                    <a:pt x="85" y="513"/>
                  </a:lnTo>
                  <a:lnTo>
                    <a:pt x="77" y="505"/>
                  </a:lnTo>
                  <a:lnTo>
                    <a:pt x="70" y="497"/>
                  </a:lnTo>
                  <a:lnTo>
                    <a:pt x="62" y="487"/>
                  </a:lnTo>
                  <a:lnTo>
                    <a:pt x="55" y="476"/>
                  </a:lnTo>
                  <a:lnTo>
                    <a:pt x="49" y="463"/>
                  </a:lnTo>
                  <a:lnTo>
                    <a:pt x="44" y="450"/>
                  </a:lnTo>
                  <a:lnTo>
                    <a:pt x="41" y="443"/>
                  </a:lnTo>
                  <a:lnTo>
                    <a:pt x="38" y="436"/>
                  </a:lnTo>
                  <a:lnTo>
                    <a:pt x="36" y="426"/>
                  </a:lnTo>
                  <a:lnTo>
                    <a:pt x="33" y="416"/>
                  </a:lnTo>
                  <a:lnTo>
                    <a:pt x="31" y="407"/>
                  </a:lnTo>
                  <a:lnTo>
                    <a:pt x="30" y="394"/>
                  </a:lnTo>
                  <a:lnTo>
                    <a:pt x="29" y="382"/>
                  </a:lnTo>
                  <a:lnTo>
                    <a:pt x="27" y="368"/>
                  </a:lnTo>
                  <a:lnTo>
                    <a:pt x="26" y="353"/>
                  </a:lnTo>
                  <a:lnTo>
                    <a:pt x="24" y="337"/>
                  </a:lnTo>
                  <a:lnTo>
                    <a:pt x="24" y="321"/>
                  </a:lnTo>
                  <a:lnTo>
                    <a:pt x="23" y="303"/>
                  </a:lnTo>
                  <a:lnTo>
                    <a:pt x="23" y="283"/>
                  </a:lnTo>
                  <a:lnTo>
                    <a:pt x="23" y="263"/>
                  </a:lnTo>
                  <a:lnTo>
                    <a:pt x="23" y="242"/>
                  </a:lnTo>
                  <a:lnTo>
                    <a:pt x="24" y="220"/>
                  </a:lnTo>
                  <a:lnTo>
                    <a:pt x="24" y="199"/>
                  </a:lnTo>
                  <a:lnTo>
                    <a:pt x="24" y="178"/>
                  </a:lnTo>
                  <a:lnTo>
                    <a:pt x="24" y="160"/>
                  </a:lnTo>
                  <a:lnTo>
                    <a:pt x="24" y="142"/>
                  </a:lnTo>
                  <a:lnTo>
                    <a:pt x="24" y="126"/>
                  </a:lnTo>
                  <a:lnTo>
                    <a:pt x="24" y="112"/>
                  </a:lnTo>
                  <a:lnTo>
                    <a:pt x="23" y="98"/>
                  </a:lnTo>
                  <a:lnTo>
                    <a:pt x="22" y="86"/>
                  </a:lnTo>
                  <a:lnTo>
                    <a:pt x="20" y="74"/>
                  </a:lnTo>
                  <a:lnTo>
                    <a:pt x="19" y="65"/>
                  </a:lnTo>
                  <a:lnTo>
                    <a:pt x="18" y="56"/>
                  </a:lnTo>
                  <a:lnTo>
                    <a:pt x="16" y="48"/>
                  </a:lnTo>
                  <a:lnTo>
                    <a:pt x="15" y="43"/>
                  </a:lnTo>
                  <a:lnTo>
                    <a:pt x="13" y="37"/>
                  </a:lnTo>
                  <a:lnTo>
                    <a:pt x="11" y="34"/>
                  </a:lnTo>
                  <a:lnTo>
                    <a:pt x="9" y="32"/>
                  </a:lnTo>
                  <a:lnTo>
                    <a:pt x="9" y="32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72"/>
            <p:cNvSpPr/>
            <p:nvPr/>
          </p:nvSpPr>
          <p:spPr bwMode="auto">
            <a:xfrm>
              <a:off x="5405438" y="889000"/>
              <a:ext cx="282575" cy="206375"/>
            </a:xfrm>
            <a:custGeom>
              <a:avLst/>
              <a:gdLst>
                <a:gd name="T0" fmla="*/ 330 w 354"/>
                <a:gd name="T1" fmla="*/ 95 h 259"/>
                <a:gd name="T2" fmla="*/ 322 w 354"/>
                <a:gd name="T3" fmla="*/ 105 h 259"/>
                <a:gd name="T4" fmla="*/ 315 w 354"/>
                <a:gd name="T5" fmla="*/ 119 h 259"/>
                <a:gd name="T6" fmla="*/ 307 w 354"/>
                <a:gd name="T7" fmla="*/ 137 h 259"/>
                <a:gd name="T8" fmla="*/ 297 w 354"/>
                <a:gd name="T9" fmla="*/ 159 h 259"/>
                <a:gd name="T10" fmla="*/ 289 w 354"/>
                <a:gd name="T11" fmla="*/ 184 h 259"/>
                <a:gd name="T12" fmla="*/ 279 w 354"/>
                <a:gd name="T13" fmla="*/ 207 h 259"/>
                <a:gd name="T14" fmla="*/ 272 w 354"/>
                <a:gd name="T15" fmla="*/ 227 h 259"/>
                <a:gd name="T16" fmla="*/ 268 w 354"/>
                <a:gd name="T17" fmla="*/ 239 h 259"/>
                <a:gd name="T18" fmla="*/ 264 w 354"/>
                <a:gd name="T19" fmla="*/ 247 h 259"/>
                <a:gd name="T20" fmla="*/ 261 w 354"/>
                <a:gd name="T21" fmla="*/ 250 h 259"/>
                <a:gd name="T22" fmla="*/ 253 w 354"/>
                <a:gd name="T23" fmla="*/ 252 h 259"/>
                <a:gd name="T24" fmla="*/ 236 w 354"/>
                <a:gd name="T25" fmla="*/ 256 h 259"/>
                <a:gd name="T26" fmla="*/ 220 w 354"/>
                <a:gd name="T27" fmla="*/ 259 h 259"/>
                <a:gd name="T28" fmla="*/ 232 w 354"/>
                <a:gd name="T29" fmla="*/ 196 h 259"/>
                <a:gd name="T30" fmla="*/ 243 w 354"/>
                <a:gd name="T31" fmla="*/ 145 h 259"/>
                <a:gd name="T32" fmla="*/ 252 w 354"/>
                <a:gd name="T33" fmla="*/ 108 h 259"/>
                <a:gd name="T34" fmla="*/ 254 w 354"/>
                <a:gd name="T35" fmla="*/ 92 h 259"/>
                <a:gd name="T36" fmla="*/ 257 w 354"/>
                <a:gd name="T37" fmla="*/ 81 h 259"/>
                <a:gd name="T38" fmla="*/ 259 w 354"/>
                <a:gd name="T39" fmla="*/ 73 h 259"/>
                <a:gd name="T40" fmla="*/ 259 w 354"/>
                <a:gd name="T41" fmla="*/ 68 h 259"/>
                <a:gd name="T42" fmla="*/ 256 w 354"/>
                <a:gd name="T43" fmla="*/ 66 h 259"/>
                <a:gd name="T44" fmla="*/ 249 w 354"/>
                <a:gd name="T45" fmla="*/ 65 h 259"/>
                <a:gd name="T46" fmla="*/ 235 w 354"/>
                <a:gd name="T47" fmla="*/ 68 h 259"/>
                <a:gd name="T48" fmla="*/ 216 w 354"/>
                <a:gd name="T49" fmla="*/ 72 h 259"/>
                <a:gd name="T50" fmla="*/ 191 w 354"/>
                <a:gd name="T51" fmla="*/ 76 h 259"/>
                <a:gd name="T52" fmla="*/ 162 w 354"/>
                <a:gd name="T53" fmla="*/ 83 h 259"/>
                <a:gd name="T54" fmla="*/ 131 w 354"/>
                <a:gd name="T55" fmla="*/ 92 h 259"/>
                <a:gd name="T56" fmla="*/ 104 w 354"/>
                <a:gd name="T57" fmla="*/ 99 h 259"/>
                <a:gd name="T58" fmla="*/ 80 w 354"/>
                <a:gd name="T59" fmla="*/ 104 h 259"/>
                <a:gd name="T60" fmla="*/ 61 w 354"/>
                <a:gd name="T61" fmla="*/ 108 h 259"/>
                <a:gd name="T62" fmla="*/ 47 w 354"/>
                <a:gd name="T63" fmla="*/ 112 h 259"/>
                <a:gd name="T64" fmla="*/ 29 w 354"/>
                <a:gd name="T65" fmla="*/ 115 h 259"/>
                <a:gd name="T66" fmla="*/ 15 w 354"/>
                <a:gd name="T67" fmla="*/ 116 h 259"/>
                <a:gd name="T68" fmla="*/ 8 w 354"/>
                <a:gd name="T69" fmla="*/ 112 h 259"/>
                <a:gd name="T70" fmla="*/ 4 w 354"/>
                <a:gd name="T71" fmla="*/ 105 h 259"/>
                <a:gd name="T72" fmla="*/ 1 w 354"/>
                <a:gd name="T73" fmla="*/ 92 h 259"/>
                <a:gd name="T74" fmla="*/ 4 w 354"/>
                <a:gd name="T75" fmla="*/ 83 h 259"/>
                <a:gd name="T76" fmla="*/ 19 w 354"/>
                <a:gd name="T77" fmla="*/ 81 h 259"/>
                <a:gd name="T78" fmla="*/ 38 w 354"/>
                <a:gd name="T79" fmla="*/ 79 h 259"/>
                <a:gd name="T80" fmla="*/ 63 w 354"/>
                <a:gd name="T81" fmla="*/ 73 h 259"/>
                <a:gd name="T82" fmla="*/ 92 w 354"/>
                <a:gd name="T83" fmla="*/ 66 h 259"/>
                <a:gd name="T84" fmla="*/ 127 w 354"/>
                <a:gd name="T85" fmla="*/ 58 h 259"/>
                <a:gd name="T86" fmla="*/ 159 w 354"/>
                <a:gd name="T87" fmla="*/ 50 h 259"/>
                <a:gd name="T88" fmla="*/ 187 w 354"/>
                <a:gd name="T89" fmla="*/ 41 h 259"/>
                <a:gd name="T90" fmla="*/ 209 w 354"/>
                <a:gd name="T91" fmla="*/ 33 h 259"/>
                <a:gd name="T92" fmla="*/ 227 w 354"/>
                <a:gd name="T93" fmla="*/ 26 h 259"/>
                <a:gd name="T94" fmla="*/ 239 w 354"/>
                <a:gd name="T95" fmla="*/ 19 h 259"/>
                <a:gd name="T96" fmla="*/ 250 w 354"/>
                <a:gd name="T97" fmla="*/ 8 h 259"/>
                <a:gd name="T98" fmla="*/ 264 w 354"/>
                <a:gd name="T99" fmla="*/ 1 h 259"/>
                <a:gd name="T100" fmla="*/ 277 w 354"/>
                <a:gd name="T101" fmla="*/ 0 h 259"/>
                <a:gd name="T102" fmla="*/ 289 w 354"/>
                <a:gd name="T103" fmla="*/ 7 h 259"/>
                <a:gd name="T104" fmla="*/ 307 w 354"/>
                <a:gd name="T105" fmla="*/ 18 h 259"/>
                <a:gd name="T106" fmla="*/ 329 w 354"/>
                <a:gd name="T107" fmla="*/ 34 h 259"/>
                <a:gd name="T108" fmla="*/ 346 w 354"/>
                <a:gd name="T109" fmla="*/ 51 h 259"/>
                <a:gd name="T110" fmla="*/ 353 w 354"/>
                <a:gd name="T111" fmla="*/ 63 h 259"/>
                <a:gd name="T112" fmla="*/ 353 w 354"/>
                <a:gd name="T113" fmla="*/ 73 h 259"/>
                <a:gd name="T114" fmla="*/ 346 w 354"/>
                <a:gd name="T115" fmla="*/ 81 h 259"/>
                <a:gd name="T116" fmla="*/ 335 w 354"/>
                <a:gd name="T117" fmla="*/ 9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" h="259">
                  <a:moveTo>
                    <a:pt x="335" y="91"/>
                  </a:moveTo>
                  <a:lnTo>
                    <a:pt x="332" y="94"/>
                  </a:lnTo>
                  <a:lnTo>
                    <a:pt x="330" y="95"/>
                  </a:lnTo>
                  <a:lnTo>
                    <a:pt x="328" y="98"/>
                  </a:lnTo>
                  <a:lnTo>
                    <a:pt x="325" y="102"/>
                  </a:lnTo>
                  <a:lnTo>
                    <a:pt x="322" y="105"/>
                  </a:lnTo>
                  <a:lnTo>
                    <a:pt x="319" y="109"/>
                  </a:lnTo>
                  <a:lnTo>
                    <a:pt x="317" y="115"/>
                  </a:lnTo>
                  <a:lnTo>
                    <a:pt x="315" y="119"/>
                  </a:lnTo>
                  <a:lnTo>
                    <a:pt x="313" y="124"/>
                  </a:lnTo>
                  <a:lnTo>
                    <a:pt x="310" y="131"/>
                  </a:lnTo>
                  <a:lnTo>
                    <a:pt x="307" y="137"/>
                  </a:lnTo>
                  <a:lnTo>
                    <a:pt x="303" y="144"/>
                  </a:lnTo>
                  <a:lnTo>
                    <a:pt x="300" y="151"/>
                  </a:lnTo>
                  <a:lnTo>
                    <a:pt x="297" y="159"/>
                  </a:lnTo>
                  <a:lnTo>
                    <a:pt x="295" y="167"/>
                  </a:lnTo>
                  <a:lnTo>
                    <a:pt x="292" y="176"/>
                  </a:lnTo>
                  <a:lnTo>
                    <a:pt x="289" y="184"/>
                  </a:lnTo>
                  <a:lnTo>
                    <a:pt x="286" y="192"/>
                  </a:lnTo>
                  <a:lnTo>
                    <a:pt x="282" y="200"/>
                  </a:lnTo>
                  <a:lnTo>
                    <a:pt x="279" y="207"/>
                  </a:lnTo>
                  <a:lnTo>
                    <a:pt x="278" y="214"/>
                  </a:lnTo>
                  <a:lnTo>
                    <a:pt x="275" y="221"/>
                  </a:lnTo>
                  <a:lnTo>
                    <a:pt x="272" y="227"/>
                  </a:lnTo>
                  <a:lnTo>
                    <a:pt x="271" y="231"/>
                  </a:lnTo>
                  <a:lnTo>
                    <a:pt x="270" y="236"/>
                  </a:lnTo>
                  <a:lnTo>
                    <a:pt x="268" y="239"/>
                  </a:lnTo>
                  <a:lnTo>
                    <a:pt x="267" y="243"/>
                  </a:lnTo>
                  <a:lnTo>
                    <a:pt x="265" y="246"/>
                  </a:lnTo>
                  <a:lnTo>
                    <a:pt x="264" y="247"/>
                  </a:lnTo>
                  <a:lnTo>
                    <a:pt x="263" y="249"/>
                  </a:lnTo>
                  <a:lnTo>
                    <a:pt x="263" y="250"/>
                  </a:lnTo>
                  <a:lnTo>
                    <a:pt x="261" y="250"/>
                  </a:lnTo>
                  <a:lnTo>
                    <a:pt x="260" y="250"/>
                  </a:lnTo>
                  <a:lnTo>
                    <a:pt x="257" y="252"/>
                  </a:lnTo>
                  <a:lnTo>
                    <a:pt x="253" y="252"/>
                  </a:lnTo>
                  <a:lnTo>
                    <a:pt x="249" y="253"/>
                  </a:lnTo>
                  <a:lnTo>
                    <a:pt x="243" y="254"/>
                  </a:lnTo>
                  <a:lnTo>
                    <a:pt x="236" y="256"/>
                  </a:lnTo>
                  <a:lnTo>
                    <a:pt x="228" y="257"/>
                  </a:lnTo>
                  <a:lnTo>
                    <a:pt x="224" y="257"/>
                  </a:lnTo>
                  <a:lnTo>
                    <a:pt x="220" y="259"/>
                  </a:lnTo>
                  <a:lnTo>
                    <a:pt x="224" y="236"/>
                  </a:lnTo>
                  <a:lnTo>
                    <a:pt x="228" y="216"/>
                  </a:lnTo>
                  <a:lnTo>
                    <a:pt x="232" y="196"/>
                  </a:lnTo>
                  <a:lnTo>
                    <a:pt x="236" y="178"/>
                  </a:lnTo>
                  <a:lnTo>
                    <a:pt x="241" y="162"/>
                  </a:lnTo>
                  <a:lnTo>
                    <a:pt x="243" y="145"/>
                  </a:lnTo>
                  <a:lnTo>
                    <a:pt x="247" y="131"/>
                  </a:lnTo>
                  <a:lnTo>
                    <a:pt x="250" y="119"/>
                  </a:lnTo>
                  <a:lnTo>
                    <a:pt x="252" y="108"/>
                  </a:lnTo>
                  <a:lnTo>
                    <a:pt x="253" y="102"/>
                  </a:lnTo>
                  <a:lnTo>
                    <a:pt x="254" y="97"/>
                  </a:lnTo>
                  <a:lnTo>
                    <a:pt x="254" y="92"/>
                  </a:lnTo>
                  <a:lnTo>
                    <a:pt x="256" y="88"/>
                  </a:lnTo>
                  <a:lnTo>
                    <a:pt x="256" y="84"/>
                  </a:lnTo>
                  <a:lnTo>
                    <a:pt x="257" y="81"/>
                  </a:lnTo>
                  <a:lnTo>
                    <a:pt x="257" y="79"/>
                  </a:lnTo>
                  <a:lnTo>
                    <a:pt x="257" y="76"/>
                  </a:lnTo>
                  <a:lnTo>
                    <a:pt x="259" y="73"/>
                  </a:lnTo>
                  <a:lnTo>
                    <a:pt x="259" y="70"/>
                  </a:lnTo>
                  <a:lnTo>
                    <a:pt x="259" y="69"/>
                  </a:lnTo>
                  <a:lnTo>
                    <a:pt x="259" y="68"/>
                  </a:lnTo>
                  <a:lnTo>
                    <a:pt x="257" y="68"/>
                  </a:lnTo>
                  <a:lnTo>
                    <a:pt x="257" y="66"/>
                  </a:lnTo>
                  <a:lnTo>
                    <a:pt x="256" y="66"/>
                  </a:lnTo>
                  <a:lnTo>
                    <a:pt x="254" y="65"/>
                  </a:lnTo>
                  <a:lnTo>
                    <a:pt x="252" y="65"/>
                  </a:lnTo>
                  <a:lnTo>
                    <a:pt x="249" y="65"/>
                  </a:lnTo>
                  <a:lnTo>
                    <a:pt x="245" y="66"/>
                  </a:lnTo>
                  <a:lnTo>
                    <a:pt x="241" y="66"/>
                  </a:lnTo>
                  <a:lnTo>
                    <a:pt x="235" y="68"/>
                  </a:lnTo>
                  <a:lnTo>
                    <a:pt x="229" y="69"/>
                  </a:lnTo>
                  <a:lnTo>
                    <a:pt x="223" y="70"/>
                  </a:lnTo>
                  <a:lnTo>
                    <a:pt x="216" y="72"/>
                  </a:lnTo>
                  <a:lnTo>
                    <a:pt x="209" y="73"/>
                  </a:lnTo>
                  <a:lnTo>
                    <a:pt x="200" y="74"/>
                  </a:lnTo>
                  <a:lnTo>
                    <a:pt x="191" y="76"/>
                  </a:lnTo>
                  <a:lnTo>
                    <a:pt x="182" y="79"/>
                  </a:lnTo>
                  <a:lnTo>
                    <a:pt x="171" y="81"/>
                  </a:lnTo>
                  <a:lnTo>
                    <a:pt x="162" y="83"/>
                  </a:lnTo>
                  <a:lnTo>
                    <a:pt x="151" y="86"/>
                  </a:lnTo>
                  <a:lnTo>
                    <a:pt x="141" y="90"/>
                  </a:lnTo>
                  <a:lnTo>
                    <a:pt x="131" y="92"/>
                  </a:lnTo>
                  <a:lnTo>
                    <a:pt x="122" y="94"/>
                  </a:lnTo>
                  <a:lnTo>
                    <a:pt x="112" y="97"/>
                  </a:lnTo>
                  <a:lnTo>
                    <a:pt x="104" y="99"/>
                  </a:lnTo>
                  <a:lnTo>
                    <a:pt x="95" y="101"/>
                  </a:lnTo>
                  <a:lnTo>
                    <a:pt x="87" y="102"/>
                  </a:lnTo>
                  <a:lnTo>
                    <a:pt x="80" y="104"/>
                  </a:lnTo>
                  <a:lnTo>
                    <a:pt x="73" y="106"/>
                  </a:lnTo>
                  <a:lnTo>
                    <a:pt x="66" y="108"/>
                  </a:lnTo>
                  <a:lnTo>
                    <a:pt x="61" y="108"/>
                  </a:lnTo>
                  <a:lnTo>
                    <a:pt x="55" y="109"/>
                  </a:lnTo>
                  <a:lnTo>
                    <a:pt x="51" y="110"/>
                  </a:lnTo>
                  <a:lnTo>
                    <a:pt x="47" y="112"/>
                  </a:lnTo>
                  <a:lnTo>
                    <a:pt x="43" y="112"/>
                  </a:lnTo>
                  <a:lnTo>
                    <a:pt x="36" y="113"/>
                  </a:lnTo>
                  <a:lnTo>
                    <a:pt x="29" y="115"/>
                  </a:lnTo>
                  <a:lnTo>
                    <a:pt x="23" y="116"/>
                  </a:lnTo>
                  <a:lnTo>
                    <a:pt x="19" y="116"/>
                  </a:lnTo>
                  <a:lnTo>
                    <a:pt x="15" y="116"/>
                  </a:lnTo>
                  <a:lnTo>
                    <a:pt x="12" y="115"/>
                  </a:lnTo>
                  <a:lnTo>
                    <a:pt x="9" y="113"/>
                  </a:lnTo>
                  <a:lnTo>
                    <a:pt x="8" y="112"/>
                  </a:lnTo>
                  <a:lnTo>
                    <a:pt x="7" y="110"/>
                  </a:lnTo>
                  <a:lnTo>
                    <a:pt x="5" y="108"/>
                  </a:lnTo>
                  <a:lnTo>
                    <a:pt x="4" y="105"/>
                  </a:lnTo>
                  <a:lnTo>
                    <a:pt x="2" y="101"/>
                  </a:lnTo>
                  <a:lnTo>
                    <a:pt x="1" y="97"/>
                  </a:lnTo>
                  <a:lnTo>
                    <a:pt x="1" y="92"/>
                  </a:lnTo>
                  <a:lnTo>
                    <a:pt x="0" y="88"/>
                  </a:lnTo>
                  <a:lnTo>
                    <a:pt x="0" y="83"/>
                  </a:lnTo>
                  <a:lnTo>
                    <a:pt x="4" y="83"/>
                  </a:lnTo>
                  <a:lnTo>
                    <a:pt x="8" y="83"/>
                  </a:lnTo>
                  <a:lnTo>
                    <a:pt x="14" y="83"/>
                  </a:lnTo>
                  <a:lnTo>
                    <a:pt x="19" y="81"/>
                  </a:lnTo>
                  <a:lnTo>
                    <a:pt x="25" y="81"/>
                  </a:lnTo>
                  <a:lnTo>
                    <a:pt x="32" y="80"/>
                  </a:lnTo>
                  <a:lnTo>
                    <a:pt x="38" y="79"/>
                  </a:lnTo>
                  <a:lnTo>
                    <a:pt x="45" y="77"/>
                  </a:lnTo>
                  <a:lnTo>
                    <a:pt x="54" y="76"/>
                  </a:lnTo>
                  <a:lnTo>
                    <a:pt x="63" y="73"/>
                  </a:lnTo>
                  <a:lnTo>
                    <a:pt x="72" y="72"/>
                  </a:lnTo>
                  <a:lnTo>
                    <a:pt x="83" y="69"/>
                  </a:lnTo>
                  <a:lnTo>
                    <a:pt x="92" y="66"/>
                  </a:lnTo>
                  <a:lnTo>
                    <a:pt x="104" y="63"/>
                  </a:lnTo>
                  <a:lnTo>
                    <a:pt x="115" y="61"/>
                  </a:lnTo>
                  <a:lnTo>
                    <a:pt x="127" y="58"/>
                  </a:lnTo>
                  <a:lnTo>
                    <a:pt x="138" y="55"/>
                  </a:lnTo>
                  <a:lnTo>
                    <a:pt x="149" y="52"/>
                  </a:lnTo>
                  <a:lnTo>
                    <a:pt x="159" y="50"/>
                  </a:lnTo>
                  <a:lnTo>
                    <a:pt x="169" y="47"/>
                  </a:lnTo>
                  <a:lnTo>
                    <a:pt x="178" y="44"/>
                  </a:lnTo>
                  <a:lnTo>
                    <a:pt x="187" y="41"/>
                  </a:lnTo>
                  <a:lnTo>
                    <a:pt x="195" y="38"/>
                  </a:lnTo>
                  <a:lnTo>
                    <a:pt x="202" y="36"/>
                  </a:lnTo>
                  <a:lnTo>
                    <a:pt x="209" y="33"/>
                  </a:lnTo>
                  <a:lnTo>
                    <a:pt x="216" y="30"/>
                  </a:lnTo>
                  <a:lnTo>
                    <a:pt x="221" y="29"/>
                  </a:lnTo>
                  <a:lnTo>
                    <a:pt x="227" y="26"/>
                  </a:lnTo>
                  <a:lnTo>
                    <a:pt x="231" y="23"/>
                  </a:lnTo>
                  <a:lnTo>
                    <a:pt x="235" y="20"/>
                  </a:lnTo>
                  <a:lnTo>
                    <a:pt x="239" y="19"/>
                  </a:lnTo>
                  <a:lnTo>
                    <a:pt x="242" y="16"/>
                  </a:lnTo>
                  <a:lnTo>
                    <a:pt x="246" y="12"/>
                  </a:lnTo>
                  <a:lnTo>
                    <a:pt x="250" y="8"/>
                  </a:lnTo>
                  <a:lnTo>
                    <a:pt x="254" y="5"/>
                  </a:lnTo>
                  <a:lnTo>
                    <a:pt x="260" y="2"/>
                  </a:lnTo>
                  <a:lnTo>
                    <a:pt x="264" y="1"/>
                  </a:lnTo>
                  <a:lnTo>
                    <a:pt x="268" y="0"/>
                  </a:lnTo>
                  <a:lnTo>
                    <a:pt x="272" y="0"/>
                  </a:lnTo>
                  <a:lnTo>
                    <a:pt x="277" y="0"/>
                  </a:lnTo>
                  <a:lnTo>
                    <a:pt x="281" y="1"/>
                  </a:lnTo>
                  <a:lnTo>
                    <a:pt x="283" y="4"/>
                  </a:lnTo>
                  <a:lnTo>
                    <a:pt x="289" y="7"/>
                  </a:lnTo>
                  <a:lnTo>
                    <a:pt x="295" y="9"/>
                  </a:lnTo>
                  <a:lnTo>
                    <a:pt x="300" y="14"/>
                  </a:lnTo>
                  <a:lnTo>
                    <a:pt x="307" y="18"/>
                  </a:lnTo>
                  <a:lnTo>
                    <a:pt x="315" y="23"/>
                  </a:lnTo>
                  <a:lnTo>
                    <a:pt x="324" y="29"/>
                  </a:lnTo>
                  <a:lnTo>
                    <a:pt x="329" y="34"/>
                  </a:lnTo>
                  <a:lnTo>
                    <a:pt x="336" y="41"/>
                  </a:lnTo>
                  <a:lnTo>
                    <a:pt x="342" y="45"/>
                  </a:lnTo>
                  <a:lnTo>
                    <a:pt x="346" y="51"/>
                  </a:lnTo>
                  <a:lnTo>
                    <a:pt x="348" y="55"/>
                  </a:lnTo>
                  <a:lnTo>
                    <a:pt x="351" y="59"/>
                  </a:lnTo>
                  <a:lnTo>
                    <a:pt x="353" y="63"/>
                  </a:lnTo>
                  <a:lnTo>
                    <a:pt x="354" y="66"/>
                  </a:lnTo>
                  <a:lnTo>
                    <a:pt x="354" y="69"/>
                  </a:lnTo>
                  <a:lnTo>
                    <a:pt x="353" y="73"/>
                  </a:lnTo>
                  <a:lnTo>
                    <a:pt x="351" y="76"/>
                  </a:lnTo>
                  <a:lnTo>
                    <a:pt x="348" y="79"/>
                  </a:lnTo>
                  <a:lnTo>
                    <a:pt x="346" y="81"/>
                  </a:lnTo>
                  <a:lnTo>
                    <a:pt x="342" y="86"/>
                  </a:lnTo>
                  <a:lnTo>
                    <a:pt x="339" y="88"/>
                  </a:lnTo>
                  <a:lnTo>
                    <a:pt x="335" y="91"/>
                  </a:lnTo>
                  <a:lnTo>
                    <a:pt x="335" y="91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73"/>
            <p:cNvSpPr/>
            <p:nvPr/>
          </p:nvSpPr>
          <p:spPr bwMode="auto">
            <a:xfrm>
              <a:off x="5487988" y="955675"/>
              <a:ext cx="42862" cy="165100"/>
            </a:xfrm>
            <a:custGeom>
              <a:avLst/>
              <a:gdLst>
                <a:gd name="T0" fmla="*/ 0 w 52"/>
                <a:gd name="T1" fmla="*/ 209 h 209"/>
                <a:gd name="T2" fmla="*/ 0 w 52"/>
                <a:gd name="T3" fmla="*/ 207 h 209"/>
                <a:gd name="T4" fmla="*/ 0 w 52"/>
                <a:gd name="T5" fmla="*/ 206 h 209"/>
                <a:gd name="T6" fmla="*/ 0 w 52"/>
                <a:gd name="T7" fmla="*/ 205 h 209"/>
                <a:gd name="T8" fmla="*/ 0 w 52"/>
                <a:gd name="T9" fmla="*/ 202 h 209"/>
                <a:gd name="T10" fmla="*/ 0 w 52"/>
                <a:gd name="T11" fmla="*/ 199 h 209"/>
                <a:gd name="T12" fmla="*/ 0 w 52"/>
                <a:gd name="T13" fmla="*/ 196 h 209"/>
                <a:gd name="T14" fmla="*/ 0 w 52"/>
                <a:gd name="T15" fmla="*/ 192 h 209"/>
                <a:gd name="T16" fmla="*/ 1 w 52"/>
                <a:gd name="T17" fmla="*/ 188 h 209"/>
                <a:gd name="T18" fmla="*/ 1 w 52"/>
                <a:gd name="T19" fmla="*/ 184 h 209"/>
                <a:gd name="T20" fmla="*/ 1 w 52"/>
                <a:gd name="T21" fmla="*/ 178 h 209"/>
                <a:gd name="T22" fmla="*/ 1 w 52"/>
                <a:gd name="T23" fmla="*/ 174 h 209"/>
                <a:gd name="T24" fmla="*/ 1 w 52"/>
                <a:gd name="T25" fmla="*/ 167 h 209"/>
                <a:gd name="T26" fmla="*/ 2 w 52"/>
                <a:gd name="T27" fmla="*/ 156 h 209"/>
                <a:gd name="T28" fmla="*/ 4 w 52"/>
                <a:gd name="T29" fmla="*/ 142 h 209"/>
                <a:gd name="T30" fmla="*/ 5 w 52"/>
                <a:gd name="T31" fmla="*/ 127 h 209"/>
                <a:gd name="T32" fmla="*/ 5 w 52"/>
                <a:gd name="T33" fmla="*/ 112 h 209"/>
                <a:gd name="T34" fmla="*/ 5 w 52"/>
                <a:gd name="T35" fmla="*/ 97 h 209"/>
                <a:gd name="T36" fmla="*/ 5 w 52"/>
                <a:gd name="T37" fmla="*/ 79 h 209"/>
                <a:gd name="T38" fmla="*/ 4 w 52"/>
                <a:gd name="T39" fmla="*/ 61 h 209"/>
                <a:gd name="T40" fmla="*/ 2 w 52"/>
                <a:gd name="T41" fmla="*/ 41 h 209"/>
                <a:gd name="T42" fmla="*/ 1 w 52"/>
                <a:gd name="T43" fmla="*/ 22 h 209"/>
                <a:gd name="T44" fmla="*/ 0 w 52"/>
                <a:gd name="T45" fmla="*/ 0 h 209"/>
                <a:gd name="T46" fmla="*/ 9 w 52"/>
                <a:gd name="T47" fmla="*/ 4 h 209"/>
                <a:gd name="T48" fmla="*/ 19 w 52"/>
                <a:gd name="T49" fmla="*/ 7 h 209"/>
                <a:gd name="T50" fmla="*/ 26 w 52"/>
                <a:gd name="T51" fmla="*/ 9 h 209"/>
                <a:gd name="T52" fmla="*/ 33 w 52"/>
                <a:gd name="T53" fmla="*/ 12 h 209"/>
                <a:gd name="T54" fmla="*/ 40 w 52"/>
                <a:gd name="T55" fmla="*/ 15 h 209"/>
                <a:gd name="T56" fmla="*/ 44 w 52"/>
                <a:gd name="T57" fmla="*/ 18 h 209"/>
                <a:gd name="T58" fmla="*/ 48 w 52"/>
                <a:gd name="T59" fmla="*/ 19 h 209"/>
                <a:gd name="T60" fmla="*/ 49 w 52"/>
                <a:gd name="T61" fmla="*/ 21 h 209"/>
                <a:gd name="T62" fmla="*/ 49 w 52"/>
                <a:gd name="T63" fmla="*/ 21 h 209"/>
                <a:gd name="T64" fmla="*/ 51 w 52"/>
                <a:gd name="T65" fmla="*/ 23 h 209"/>
                <a:gd name="T66" fmla="*/ 51 w 52"/>
                <a:gd name="T67" fmla="*/ 25 h 209"/>
                <a:gd name="T68" fmla="*/ 52 w 52"/>
                <a:gd name="T69" fmla="*/ 27 h 209"/>
                <a:gd name="T70" fmla="*/ 52 w 52"/>
                <a:gd name="T71" fmla="*/ 30 h 209"/>
                <a:gd name="T72" fmla="*/ 52 w 52"/>
                <a:gd name="T73" fmla="*/ 33 h 209"/>
                <a:gd name="T74" fmla="*/ 52 w 52"/>
                <a:gd name="T75" fmla="*/ 37 h 209"/>
                <a:gd name="T76" fmla="*/ 52 w 52"/>
                <a:gd name="T77" fmla="*/ 41 h 209"/>
                <a:gd name="T78" fmla="*/ 52 w 52"/>
                <a:gd name="T79" fmla="*/ 45 h 209"/>
                <a:gd name="T80" fmla="*/ 52 w 52"/>
                <a:gd name="T81" fmla="*/ 55 h 209"/>
                <a:gd name="T82" fmla="*/ 52 w 52"/>
                <a:gd name="T83" fmla="*/ 66 h 209"/>
                <a:gd name="T84" fmla="*/ 51 w 52"/>
                <a:gd name="T85" fmla="*/ 79 h 209"/>
                <a:gd name="T86" fmla="*/ 49 w 52"/>
                <a:gd name="T87" fmla="*/ 93 h 209"/>
                <a:gd name="T88" fmla="*/ 48 w 52"/>
                <a:gd name="T89" fmla="*/ 106 h 209"/>
                <a:gd name="T90" fmla="*/ 47 w 52"/>
                <a:gd name="T91" fmla="*/ 120 h 209"/>
                <a:gd name="T92" fmla="*/ 44 w 52"/>
                <a:gd name="T93" fmla="*/ 151 h 209"/>
                <a:gd name="T94" fmla="*/ 41 w 52"/>
                <a:gd name="T95" fmla="*/ 180 h 209"/>
                <a:gd name="T96" fmla="*/ 40 w 52"/>
                <a:gd name="T97" fmla="*/ 195 h 209"/>
                <a:gd name="T98" fmla="*/ 38 w 52"/>
                <a:gd name="T99" fmla="*/ 209 h 209"/>
                <a:gd name="T100" fmla="*/ 0 w 52"/>
                <a:gd name="T101" fmla="*/ 209 h 209"/>
                <a:gd name="T102" fmla="*/ 0 w 52"/>
                <a:gd name="T103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" h="209">
                  <a:moveTo>
                    <a:pt x="0" y="209"/>
                  </a:moveTo>
                  <a:lnTo>
                    <a:pt x="0" y="207"/>
                  </a:lnTo>
                  <a:lnTo>
                    <a:pt x="0" y="206"/>
                  </a:lnTo>
                  <a:lnTo>
                    <a:pt x="0" y="205"/>
                  </a:lnTo>
                  <a:lnTo>
                    <a:pt x="0" y="202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0" y="192"/>
                  </a:lnTo>
                  <a:lnTo>
                    <a:pt x="1" y="188"/>
                  </a:lnTo>
                  <a:lnTo>
                    <a:pt x="1" y="184"/>
                  </a:lnTo>
                  <a:lnTo>
                    <a:pt x="1" y="178"/>
                  </a:lnTo>
                  <a:lnTo>
                    <a:pt x="1" y="174"/>
                  </a:lnTo>
                  <a:lnTo>
                    <a:pt x="1" y="167"/>
                  </a:lnTo>
                  <a:lnTo>
                    <a:pt x="2" y="156"/>
                  </a:lnTo>
                  <a:lnTo>
                    <a:pt x="4" y="142"/>
                  </a:lnTo>
                  <a:lnTo>
                    <a:pt x="5" y="127"/>
                  </a:lnTo>
                  <a:lnTo>
                    <a:pt x="5" y="112"/>
                  </a:lnTo>
                  <a:lnTo>
                    <a:pt x="5" y="97"/>
                  </a:lnTo>
                  <a:lnTo>
                    <a:pt x="5" y="79"/>
                  </a:lnTo>
                  <a:lnTo>
                    <a:pt x="4" y="61"/>
                  </a:lnTo>
                  <a:lnTo>
                    <a:pt x="2" y="41"/>
                  </a:lnTo>
                  <a:lnTo>
                    <a:pt x="1" y="22"/>
                  </a:lnTo>
                  <a:lnTo>
                    <a:pt x="0" y="0"/>
                  </a:lnTo>
                  <a:lnTo>
                    <a:pt x="9" y="4"/>
                  </a:lnTo>
                  <a:lnTo>
                    <a:pt x="19" y="7"/>
                  </a:lnTo>
                  <a:lnTo>
                    <a:pt x="26" y="9"/>
                  </a:lnTo>
                  <a:lnTo>
                    <a:pt x="33" y="12"/>
                  </a:lnTo>
                  <a:lnTo>
                    <a:pt x="40" y="15"/>
                  </a:lnTo>
                  <a:lnTo>
                    <a:pt x="44" y="18"/>
                  </a:lnTo>
                  <a:lnTo>
                    <a:pt x="48" y="19"/>
                  </a:lnTo>
                  <a:lnTo>
                    <a:pt x="49" y="21"/>
                  </a:lnTo>
                  <a:lnTo>
                    <a:pt x="49" y="21"/>
                  </a:lnTo>
                  <a:lnTo>
                    <a:pt x="51" y="23"/>
                  </a:lnTo>
                  <a:lnTo>
                    <a:pt x="51" y="25"/>
                  </a:lnTo>
                  <a:lnTo>
                    <a:pt x="52" y="27"/>
                  </a:lnTo>
                  <a:lnTo>
                    <a:pt x="52" y="30"/>
                  </a:lnTo>
                  <a:lnTo>
                    <a:pt x="52" y="33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2" y="45"/>
                  </a:lnTo>
                  <a:lnTo>
                    <a:pt x="52" y="55"/>
                  </a:lnTo>
                  <a:lnTo>
                    <a:pt x="52" y="66"/>
                  </a:lnTo>
                  <a:lnTo>
                    <a:pt x="51" y="79"/>
                  </a:lnTo>
                  <a:lnTo>
                    <a:pt x="49" y="93"/>
                  </a:lnTo>
                  <a:lnTo>
                    <a:pt x="48" y="106"/>
                  </a:lnTo>
                  <a:lnTo>
                    <a:pt x="47" y="120"/>
                  </a:lnTo>
                  <a:lnTo>
                    <a:pt x="44" y="151"/>
                  </a:lnTo>
                  <a:lnTo>
                    <a:pt x="41" y="180"/>
                  </a:lnTo>
                  <a:lnTo>
                    <a:pt x="40" y="195"/>
                  </a:lnTo>
                  <a:lnTo>
                    <a:pt x="38" y="209"/>
                  </a:lnTo>
                  <a:lnTo>
                    <a:pt x="0" y="209"/>
                  </a:lnTo>
                  <a:lnTo>
                    <a:pt x="0" y="209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74"/>
            <p:cNvSpPr/>
            <p:nvPr/>
          </p:nvSpPr>
          <p:spPr bwMode="auto">
            <a:xfrm>
              <a:off x="5405438" y="1077913"/>
              <a:ext cx="234950" cy="79375"/>
            </a:xfrm>
            <a:custGeom>
              <a:avLst/>
              <a:gdLst>
                <a:gd name="T0" fmla="*/ 153 w 296"/>
                <a:gd name="T1" fmla="*/ 29 h 99"/>
                <a:gd name="T2" fmla="*/ 180 w 296"/>
                <a:gd name="T3" fmla="*/ 22 h 99"/>
                <a:gd name="T4" fmla="*/ 203 w 296"/>
                <a:gd name="T5" fmla="*/ 16 h 99"/>
                <a:gd name="T6" fmla="*/ 223 w 296"/>
                <a:gd name="T7" fmla="*/ 11 h 99"/>
                <a:gd name="T8" fmla="*/ 239 w 296"/>
                <a:gd name="T9" fmla="*/ 7 h 99"/>
                <a:gd name="T10" fmla="*/ 252 w 296"/>
                <a:gd name="T11" fmla="*/ 3 h 99"/>
                <a:gd name="T12" fmla="*/ 261 w 296"/>
                <a:gd name="T13" fmla="*/ 1 h 99"/>
                <a:gd name="T14" fmla="*/ 267 w 296"/>
                <a:gd name="T15" fmla="*/ 0 h 99"/>
                <a:gd name="T16" fmla="*/ 271 w 296"/>
                <a:gd name="T17" fmla="*/ 0 h 99"/>
                <a:gd name="T18" fmla="*/ 277 w 296"/>
                <a:gd name="T19" fmla="*/ 3 h 99"/>
                <a:gd name="T20" fmla="*/ 289 w 296"/>
                <a:gd name="T21" fmla="*/ 8 h 99"/>
                <a:gd name="T22" fmla="*/ 293 w 296"/>
                <a:gd name="T23" fmla="*/ 21 h 99"/>
                <a:gd name="T24" fmla="*/ 296 w 296"/>
                <a:gd name="T25" fmla="*/ 30 h 99"/>
                <a:gd name="T26" fmla="*/ 296 w 296"/>
                <a:gd name="T27" fmla="*/ 36 h 99"/>
                <a:gd name="T28" fmla="*/ 293 w 296"/>
                <a:gd name="T29" fmla="*/ 41 h 99"/>
                <a:gd name="T30" fmla="*/ 288 w 296"/>
                <a:gd name="T31" fmla="*/ 45 h 99"/>
                <a:gd name="T32" fmla="*/ 281 w 296"/>
                <a:gd name="T33" fmla="*/ 48 h 99"/>
                <a:gd name="T34" fmla="*/ 275 w 296"/>
                <a:gd name="T35" fmla="*/ 50 h 99"/>
                <a:gd name="T36" fmla="*/ 271 w 296"/>
                <a:gd name="T37" fmla="*/ 51 h 99"/>
                <a:gd name="T38" fmla="*/ 265 w 296"/>
                <a:gd name="T39" fmla="*/ 52 h 99"/>
                <a:gd name="T40" fmla="*/ 257 w 296"/>
                <a:gd name="T41" fmla="*/ 54 h 99"/>
                <a:gd name="T42" fmla="*/ 247 w 296"/>
                <a:gd name="T43" fmla="*/ 57 h 99"/>
                <a:gd name="T44" fmla="*/ 236 w 296"/>
                <a:gd name="T45" fmla="*/ 58 h 99"/>
                <a:gd name="T46" fmla="*/ 223 w 296"/>
                <a:gd name="T47" fmla="*/ 61 h 99"/>
                <a:gd name="T48" fmla="*/ 207 w 296"/>
                <a:gd name="T49" fmla="*/ 63 h 99"/>
                <a:gd name="T50" fmla="*/ 189 w 296"/>
                <a:gd name="T51" fmla="*/ 66 h 99"/>
                <a:gd name="T52" fmla="*/ 171 w 296"/>
                <a:gd name="T53" fmla="*/ 70 h 99"/>
                <a:gd name="T54" fmla="*/ 149 w 296"/>
                <a:gd name="T55" fmla="*/ 75 h 99"/>
                <a:gd name="T56" fmla="*/ 127 w 296"/>
                <a:gd name="T57" fmla="*/ 79 h 99"/>
                <a:gd name="T58" fmla="*/ 102 w 296"/>
                <a:gd name="T59" fmla="*/ 83 h 99"/>
                <a:gd name="T60" fmla="*/ 74 w 296"/>
                <a:gd name="T61" fmla="*/ 87 h 99"/>
                <a:gd name="T62" fmla="*/ 47 w 296"/>
                <a:gd name="T63" fmla="*/ 93 h 99"/>
                <a:gd name="T64" fmla="*/ 16 w 296"/>
                <a:gd name="T65" fmla="*/ 97 h 99"/>
                <a:gd name="T66" fmla="*/ 0 w 296"/>
                <a:gd name="T67" fmla="*/ 62 h 99"/>
                <a:gd name="T68" fmla="*/ 7 w 296"/>
                <a:gd name="T69" fmla="*/ 62 h 99"/>
                <a:gd name="T70" fmla="*/ 18 w 296"/>
                <a:gd name="T71" fmla="*/ 61 h 99"/>
                <a:gd name="T72" fmla="*/ 30 w 296"/>
                <a:gd name="T73" fmla="*/ 59 h 99"/>
                <a:gd name="T74" fmla="*/ 47 w 296"/>
                <a:gd name="T75" fmla="*/ 55 h 99"/>
                <a:gd name="T76" fmla="*/ 65 w 296"/>
                <a:gd name="T77" fmla="*/ 52 h 99"/>
                <a:gd name="T78" fmla="*/ 87 w 296"/>
                <a:gd name="T79" fmla="*/ 47 h 99"/>
                <a:gd name="T80" fmla="*/ 110 w 296"/>
                <a:gd name="T81" fmla="*/ 40 h 99"/>
                <a:gd name="T82" fmla="*/ 138 w 296"/>
                <a:gd name="T83" fmla="*/ 3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6" h="99">
                  <a:moveTo>
                    <a:pt x="138" y="33"/>
                  </a:moveTo>
                  <a:lnTo>
                    <a:pt x="153" y="29"/>
                  </a:lnTo>
                  <a:lnTo>
                    <a:pt x="167" y="26"/>
                  </a:lnTo>
                  <a:lnTo>
                    <a:pt x="180" y="22"/>
                  </a:lnTo>
                  <a:lnTo>
                    <a:pt x="192" y="19"/>
                  </a:lnTo>
                  <a:lnTo>
                    <a:pt x="203" y="16"/>
                  </a:lnTo>
                  <a:lnTo>
                    <a:pt x="213" y="14"/>
                  </a:lnTo>
                  <a:lnTo>
                    <a:pt x="223" y="11"/>
                  </a:lnTo>
                  <a:lnTo>
                    <a:pt x="231" y="8"/>
                  </a:lnTo>
                  <a:lnTo>
                    <a:pt x="239" y="7"/>
                  </a:lnTo>
                  <a:lnTo>
                    <a:pt x="246" y="5"/>
                  </a:lnTo>
                  <a:lnTo>
                    <a:pt x="252" y="3"/>
                  </a:lnTo>
                  <a:lnTo>
                    <a:pt x="257" y="3"/>
                  </a:lnTo>
                  <a:lnTo>
                    <a:pt x="261" y="1"/>
                  </a:lnTo>
                  <a:lnTo>
                    <a:pt x="264" y="0"/>
                  </a:lnTo>
                  <a:lnTo>
                    <a:pt x="267" y="0"/>
                  </a:lnTo>
                  <a:lnTo>
                    <a:pt x="270" y="0"/>
                  </a:lnTo>
                  <a:lnTo>
                    <a:pt x="271" y="0"/>
                  </a:lnTo>
                  <a:lnTo>
                    <a:pt x="272" y="1"/>
                  </a:lnTo>
                  <a:lnTo>
                    <a:pt x="277" y="3"/>
                  </a:lnTo>
                  <a:lnTo>
                    <a:pt x="282" y="5"/>
                  </a:lnTo>
                  <a:lnTo>
                    <a:pt x="289" y="8"/>
                  </a:lnTo>
                  <a:lnTo>
                    <a:pt x="292" y="15"/>
                  </a:lnTo>
                  <a:lnTo>
                    <a:pt x="293" y="21"/>
                  </a:lnTo>
                  <a:lnTo>
                    <a:pt x="296" y="27"/>
                  </a:lnTo>
                  <a:lnTo>
                    <a:pt x="296" y="30"/>
                  </a:lnTo>
                  <a:lnTo>
                    <a:pt x="296" y="33"/>
                  </a:lnTo>
                  <a:lnTo>
                    <a:pt x="296" y="36"/>
                  </a:lnTo>
                  <a:lnTo>
                    <a:pt x="295" y="39"/>
                  </a:lnTo>
                  <a:lnTo>
                    <a:pt x="293" y="41"/>
                  </a:lnTo>
                  <a:lnTo>
                    <a:pt x="290" y="43"/>
                  </a:lnTo>
                  <a:lnTo>
                    <a:pt x="288" y="45"/>
                  </a:lnTo>
                  <a:lnTo>
                    <a:pt x="285" y="47"/>
                  </a:lnTo>
                  <a:lnTo>
                    <a:pt x="281" y="48"/>
                  </a:lnTo>
                  <a:lnTo>
                    <a:pt x="277" y="50"/>
                  </a:lnTo>
                  <a:lnTo>
                    <a:pt x="275" y="50"/>
                  </a:lnTo>
                  <a:lnTo>
                    <a:pt x="274" y="51"/>
                  </a:lnTo>
                  <a:lnTo>
                    <a:pt x="271" y="51"/>
                  </a:lnTo>
                  <a:lnTo>
                    <a:pt x="268" y="52"/>
                  </a:lnTo>
                  <a:lnTo>
                    <a:pt x="265" y="52"/>
                  </a:lnTo>
                  <a:lnTo>
                    <a:pt x="261" y="54"/>
                  </a:lnTo>
                  <a:lnTo>
                    <a:pt x="257" y="54"/>
                  </a:lnTo>
                  <a:lnTo>
                    <a:pt x="253" y="55"/>
                  </a:lnTo>
                  <a:lnTo>
                    <a:pt x="247" y="57"/>
                  </a:lnTo>
                  <a:lnTo>
                    <a:pt x="242" y="58"/>
                  </a:lnTo>
                  <a:lnTo>
                    <a:pt x="236" y="58"/>
                  </a:lnTo>
                  <a:lnTo>
                    <a:pt x="229" y="59"/>
                  </a:lnTo>
                  <a:lnTo>
                    <a:pt x="223" y="61"/>
                  </a:lnTo>
                  <a:lnTo>
                    <a:pt x="216" y="62"/>
                  </a:lnTo>
                  <a:lnTo>
                    <a:pt x="207" y="63"/>
                  </a:lnTo>
                  <a:lnTo>
                    <a:pt x="199" y="65"/>
                  </a:lnTo>
                  <a:lnTo>
                    <a:pt x="189" y="66"/>
                  </a:lnTo>
                  <a:lnTo>
                    <a:pt x="181" y="69"/>
                  </a:lnTo>
                  <a:lnTo>
                    <a:pt x="171" y="70"/>
                  </a:lnTo>
                  <a:lnTo>
                    <a:pt x="160" y="72"/>
                  </a:lnTo>
                  <a:lnTo>
                    <a:pt x="149" y="75"/>
                  </a:lnTo>
                  <a:lnTo>
                    <a:pt x="138" y="76"/>
                  </a:lnTo>
                  <a:lnTo>
                    <a:pt x="127" y="79"/>
                  </a:lnTo>
                  <a:lnTo>
                    <a:pt x="115" y="80"/>
                  </a:lnTo>
                  <a:lnTo>
                    <a:pt x="102" y="83"/>
                  </a:lnTo>
                  <a:lnTo>
                    <a:pt x="88" y="84"/>
                  </a:lnTo>
                  <a:lnTo>
                    <a:pt x="74" y="87"/>
                  </a:lnTo>
                  <a:lnTo>
                    <a:pt x="61" y="90"/>
                  </a:lnTo>
                  <a:lnTo>
                    <a:pt x="47" y="93"/>
                  </a:lnTo>
                  <a:lnTo>
                    <a:pt x="32" y="94"/>
                  </a:lnTo>
                  <a:lnTo>
                    <a:pt x="16" y="97"/>
                  </a:lnTo>
                  <a:lnTo>
                    <a:pt x="0" y="99"/>
                  </a:lnTo>
                  <a:lnTo>
                    <a:pt x="0" y="62"/>
                  </a:lnTo>
                  <a:lnTo>
                    <a:pt x="2" y="62"/>
                  </a:lnTo>
                  <a:lnTo>
                    <a:pt x="7" y="62"/>
                  </a:lnTo>
                  <a:lnTo>
                    <a:pt x="12" y="62"/>
                  </a:lnTo>
                  <a:lnTo>
                    <a:pt x="18" y="61"/>
                  </a:lnTo>
                  <a:lnTo>
                    <a:pt x="23" y="59"/>
                  </a:lnTo>
                  <a:lnTo>
                    <a:pt x="30" y="59"/>
                  </a:lnTo>
                  <a:lnTo>
                    <a:pt x="38" y="58"/>
                  </a:lnTo>
                  <a:lnTo>
                    <a:pt x="47" y="55"/>
                  </a:lnTo>
                  <a:lnTo>
                    <a:pt x="55" y="54"/>
                  </a:lnTo>
                  <a:lnTo>
                    <a:pt x="65" y="52"/>
                  </a:lnTo>
                  <a:lnTo>
                    <a:pt x="76" y="50"/>
                  </a:lnTo>
                  <a:lnTo>
                    <a:pt x="87" y="47"/>
                  </a:lnTo>
                  <a:lnTo>
                    <a:pt x="98" y="44"/>
                  </a:lnTo>
                  <a:lnTo>
                    <a:pt x="110" y="40"/>
                  </a:lnTo>
                  <a:lnTo>
                    <a:pt x="124" y="37"/>
                  </a:lnTo>
                  <a:lnTo>
                    <a:pt x="138" y="33"/>
                  </a:lnTo>
                  <a:lnTo>
                    <a:pt x="138" y="33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7" name="Freeform 68"/>
          <p:cNvSpPr/>
          <p:nvPr/>
        </p:nvSpPr>
        <p:spPr bwMode="auto">
          <a:xfrm>
            <a:off x="1160429" y="2129195"/>
            <a:ext cx="658945" cy="231416"/>
          </a:xfrm>
          <a:custGeom>
            <a:avLst/>
            <a:gdLst>
              <a:gd name="T0" fmla="*/ 240 w 336"/>
              <a:gd name="T1" fmla="*/ 69 h 119"/>
              <a:gd name="T2" fmla="*/ 206 w 336"/>
              <a:gd name="T3" fmla="*/ 80 h 119"/>
              <a:gd name="T4" fmla="*/ 174 w 336"/>
              <a:gd name="T5" fmla="*/ 90 h 119"/>
              <a:gd name="T6" fmla="*/ 145 w 336"/>
              <a:gd name="T7" fmla="*/ 100 h 119"/>
              <a:gd name="T8" fmla="*/ 119 w 336"/>
              <a:gd name="T9" fmla="*/ 109 h 119"/>
              <a:gd name="T10" fmla="*/ 96 w 336"/>
              <a:gd name="T11" fmla="*/ 115 h 119"/>
              <a:gd name="T12" fmla="*/ 77 w 336"/>
              <a:gd name="T13" fmla="*/ 118 h 119"/>
              <a:gd name="T14" fmla="*/ 63 w 336"/>
              <a:gd name="T15" fmla="*/ 118 h 119"/>
              <a:gd name="T16" fmla="*/ 59 w 336"/>
              <a:gd name="T17" fmla="*/ 118 h 119"/>
              <a:gd name="T18" fmla="*/ 47 w 336"/>
              <a:gd name="T19" fmla="*/ 116 h 119"/>
              <a:gd name="T20" fmla="*/ 36 w 336"/>
              <a:gd name="T21" fmla="*/ 113 h 119"/>
              <a:gd name="T22" fmla="*/ 26 w 336"/>
              <a:gd name="T23" fmla="*/ 111 h 119"/>
              <a:gd name="T24" fmla="*/ 16 w 336"/>
              <a:gd name="T25" fmla="*/ 105 h 119"/>
              <a:gd name="T26" fmla="*/ 9 w 336"/>
              <a:gd name="T27" fmla="*/ 98 h 119"/>
              <a:gd name="T28" fmla="*/ 2 w 336"/>
              <a:gd name="T29" fmla="*/ 93 h 119"/>
              <a:gd name="T30" fmla="*/ 0 w 336"/>
              <a:gd name="T31" fmla="*/ 87 h 119"/>
              <a:gd name="T32" fmla="*/ 1 w 336"/>
              <a:gd name="T33" fmla="*/ 83 h 119"/>
              <a:gd name="T34" fmla="*/ 6 w 336"/>
              <a:gd name="T35" fmla="*/ 80 h 119"/>
              <a:gd name="T36" fmla="*/ 15 w 336"/>
              <a:gd name="T37" fmla="*/ 77 h 119"/>
              <a:gd name="T38" fmla="*/ 29 w 336"/>
              <a:gd name="T39" fmla="*/ 75 h 119"/>
              <a:gd name="T40" fmla="*/ 47 w 336"/>
              <a:gd name="T41" fmla="*/ 71 h 119"/>
              <a:gd name="T42" fmla="*/ 58 w 336"/>
              <a:gd name="T43" fmla="*/ 69 h 119"/>
              <a:gd name="T44" fmla="*/ 71 w 336"/>
              <a:gd name="T45" fmla="*/ 66 h 119"/>
              <a:gd name="T46" fmla="*/ 87 w 336"/>
              <a:gd name="T47" fmla="*/ 62 h 119"/>
              <a:gd name="T48" fmla="*/ 103 w 336"/>
              <a:gd name="T49" fmla="*/ 58 h 119"/>
              <a:gd name="T50" fmla="*/ 123 w 336"/>
              <a:gd name="T51" fmla="*/ 54 h 119"/>
              <a:gd name="T52" fmla="*/ 143 w 336"/>
              <a:gd name="T53" fmla="*/ 47 h 119"/>
              <a:gd name="T54" fmla="*/ 166 w 336"/>
              <a:gd name="T55" fmla="*/ 41 h 119"/>
              <a:gd name="T56" fmla="*/ 189 w 336"/>
              <a:gd name="T57" fmla="*/ 33 h 119"/>
              <a:gd name="T58" fmla="*/ 213 w 336"/>
              <a:gd name="T59" fmla="*/ 26 h 119"/>
              <a:gd name="T60" fmla="*/ 233 w 336"/>
              <a:gd name="T61" fmla="*/ 19 h 119"/>
              <a:gd name="T62" fmla="*/ 251 w 336"/>
              <a:gd name="T63" fmla="*/ 14 h 119"/>
              <a:gd name="T64" fmla="*/ 267 w 336"/>
              <a:gd name="T65" fmla="*/ 8 h 119"/>
              <a:gd name="T66" fmla="*/ 280 w 336"/>
              <a:gd name="T67" fmla="*/ 5 h 119"/>
              <a:gd name="T68" fmla="*/ 292 w 336"/>
              <a:gd name="T69" fmla="*/ 3 h 119"/>
              <a:gd name="T70" fmla="*/ 298 w 336"/>
              <a:gd name="T71" fmla="*/ 0 h 119"/>
              <a:gd name="T72" fmla="*/ 305 w 336"/>
              <a:gd name="T73" fmla="*/ 0 h 119"/>
              <a:gd name="T74" fmla="*/ 314 w 336"/>
              <a:gd name="T75" fmla="*/ 1 h 119"/>
              <a:gd name="T76" fmla="*/ 321 w 336"/>
              <a:gd name="T77" fmla="*/ 3 h 119"/>
              <a:gd name="T78" fmla="*/ 328 w 336"/>
              <a:gd name="T79" fmla="*/ 5 h 119"/>
              <a:gd name="T80" fmla="*/ 332 w 336"/>
              <a:gd name="T81" fmla="*/ 8 h 119"/>
              <a:gd name="T82" fmla="*/ 333 w 336"/>
              <a:gd name="T83" fmla="*/ 12 h 119"/>
              <a:gd name="T84" fmla="*/ 336 w 336"/>
              <a:gd name="T85" fmla="*/ 21 h 119"/>
              <a:gd name="T86" fmla="*/ 336 w 336"/>
              <a:gd name="T87" fmla="*/ 25 h 119"/>
              <a:gd name="T88" fmla="*/ 333 w 336"/>
              <a:gd name="T89" fmla="*/ 29 h 119"/>
              <a:gd name="T90" fmla="*/ 329 w 336"/>
              <a:gd name="T91" fmla="*/ 32 h 119"/>
              <a:gd name="T92" fmla="*/ 322 w 336"/>
              <a:gd name="T93" fmla="*/ 36 h 119"/>
              <a:gd name="T94" fmla="*/ 314 w 336"/>
              <a:gd name="T95" fmla="*/ 40 h 119"/>
              <a:gd name="T96" fmla="*/ 304 w 336"/>
              <a:gd name="T97" fmla="*/ 46 h 119"/>
              <a:gd name="T98" fmla="*/ 292 w 336"/>
              <a:gd name="T99" fmla="*/ 51 h 119"/>
              <a:gd name="T100" fmla="*/ 276 w 336"/>
              <a:gd name="T101" fmla="*/ 57 h 119"/>
              <a:gd name="T102" fmla="*/ 258 w 336"/>
              <a:gd name="T10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36" h="119">
                <a:moveTo>
                  <a:pt x="258" y="62"/>
                </a:moveTo>
                <a:lnTo>
                  <a:pt x="240" y="69"/>
                </a:lnTo>
                <a:lnTo>
                  <a:pt x="222" y="75"/>
                </a:lnTo>
                <a:lnTo>
                  <a:pt x="206" y="80"/>
                </a:lnTo>
                <a:lnTo>
                  <a:pt x="189" y="86"/>
                </a:lnTo>
                <a:lnTo>
                  <a:pt x="174" y="90"/>
                </a:lnTo>
                <a:lnTo>
                  <a:pt x="159" y="95"/>
                </a:lnTo>
                <a:lnTo>
                  <a:pt x="145" y="100"/>
                </a:lnTo>
                <a:lnTo>
                  <a:pt x="132" y="105"/>
                </a:lnTo>
                <a:lnTo>
                  <a:pt x="119" y="109"/>
                </a:lnTo>
                <a:lnTo>
                  <a:pt x="107" y="112"/>
                </a:lnTo>
                <a:lnTo>
                  <a:pt x="96" y="115"/>
                </a:lnTo>
                <a:lnTo>
                  <a:pt x="87" y="118"/>
                </a:lnTo>
                <a:lnTo>
                  <a:pt x="77" y="118"/>
                </a:lnTo>
                <a:lnTo>
                  <a:pt x="70" y="119"/>
                </a:lnTo>
                <a:lnTo>
                  <a:pt x="63" y="118"/>
                </a:lnTo>
                <a:lnTo>
                  <a:pt x="60" y="118"/>
                </a:lnTo>
                <a:lnTo>
                  <a:pt x="59" y="118"/>
                </a:lnTo>
                <a:lnTo>
                  <a:pt x="52" y="116"/>
                </a:lnTo>
                <a:lnTo>
                  <a:pt x="47" y="116"/>
                </a:lnTo>
                <a:lnTo>
                  <a:pt x="41" y="115"/>
                </a:lnTo>
                <a:lnTo>
                  <a:pt x="36" y="113"/>
                </a:lnTo>
                <a:lnTo>
                  <a:pt x="30" y="112"/>
                </a:lnTo>
                <a:lnTo>
                  <a:pt x="26" y="111"/>
                </a:lnTo>
                <a:lnTo>
                  <a:pt x="20" y="108"/>
                </a:lnTo>
                <a:lnTo>
                  <a:pt x="16" y="105"/>
                </a:lnTo>
                <a:lnTo>
                  <a:pt x="12" y="101"/>
                </a:lnTo>
                <a:lnTo>
                  <a:pt x="9" y="98"/>
                </a:lnTo>
                <a:lnTo>
                  <a:pt x="5" y="95"/>
                </a:lnTo>
                <a:lnTo>
                  <a:pt x="2" y="93"/>
                </a:lnTo>
                <a:lnTo>
                  <a:pt x="1" y="90"/>
                </a:lnTo>
                <a:lnTo>
                  <a:pt x="0" y="87"/>
                </a:lnTo>
                <a:lnTo>
                  <a:pt x="0" y="86"/>
                </a:lnTo>
                <a:lnTo>
                  <a:pt x="1" y="83"/>
                </a:lnTo>
                <a:lnTo>
                  <a:pt x="2" y="82"/>
                </a:lnTo>
                <a:lnTo>
                  <a:pt x="6" y="80"/>
                </a:lnTo>
                <a:lnTo>
                  <a:pt x="11" y="79"/>
                </a:lnTo>
                <a:lnTo>
                  <a:pt x="15" y="77"/>
                </a:lnTo>
                <a:lnTo>
                  <a:pt x="22" y="76"/>
                </a:lnTo>
                <a:lnTo>
                  <a:pt x="29" y="75"/>
                </a:lnTo>
                <a:lnTo>
                  <a:pt x="37" y="72"/>
                </a:lnTo>
                <a:lnTo>
                  <a:pt x="47" y="71"/>
                </a:lnTo>
                <a:lnTo>
                  <a:pt x="52" y="71"/>
                </a:lnTo>
                <a:lnTo>
                  <a:pt x="58" y="69"/>
                </a:lnTo>
                <a:lnTo>
                  <a:pt x="65" y="68"/>
                </a:lnTo>
                <a:lnTo>
                  <a:pt x="71" y="66"/>
                </a:lnTo>
                <a:lnTo>
                  <a:pt x="78" y="65"/>
                </a:lnTo>
                <a:lnTo>
                  <a:pt x="87" y="62"/>
                </a:lnTo>
                <a:lnTo>
                  <a:pt x="95" y="61"/>
                </a:lnTo>
                <a:lnTo>
                  <a:pt x="103" y="58"/>
                </a:lnTo>
                <a:lnTo>
                  <a:pt x="113" y="57"/>
                </a:lnTo>
                <a:lnTo>
                  <a:pt x="123" y="54"/>
                </a:lnTo>
                <a:lnTo>
                  <a:pt x="132" y="51"/>
                </a:lnTo>
                <a:lnTo>
                  <a:pt x="143" y="47"/>
                </a:lnTo>
                <a:lnTo>
                  <a:pt x="155" y="44"/>
                </a:lnTo>
                <a:lnTo>
                  <a:pt x="166" y="41"/>
                </a:lnTo>
                <a:lnTo>
                  <a:pt x="177" y="37"/>
                </a:lnTo>
                <a:lnTo>
                  <a:pt x="189" y="33"/>
                </a:lnTo>
                <a:lnTo>
                  <a:pt x="202" y="29"/>
                </a:lnTo>
                <a:lnTo>
                  <a:pt x="213" y="26"/>
                </a:lnTo>
                <a:lnTo>
                  <a:pt x="224" y="22"/>
                </a:lnTo>
                <a:lnTo>
                  <a:pt x="233" y="19"/>
                </a:lnTo>
                <a:lnTo>
                  <a:pt x="243" y="17"/>
                </a:lnTo>
                <a:lnTo>
                  <a:pt x="251" y="14"/>
                </a:lnTo>
                <a:lnTo>
                  <a:pt x="260" y="11"/>
                </a:lnTo>
                <a:lnTo>
                  <a:pt x="267" y="8"/>
                </a:lnTo>
                <a:lnTo>
                  <a:pt x="274" y="7"/>
                </a:lnTo>
                <a:lnTo>
                  <a:pt x="280" y="5"/>
                </a:lnTo>
                <a:lnTo>
                  <a:pt x="286" y="4"/>
                </a:lnTo>
                <a:lnTo>
                  <a:pt x="292" y="3"/>
                </a:lnTo>
                <a:lnTo>
                  <a:pt x="296" y="1"/>
                </a:lnTo>
                <a:lnTo>
                  <a:pt x="298" y="0"/>
                </a:lnTo>
                <a:lnTo>
                  <a:pt x="303" y="0"/>
                </a:lnTo>
                <a:lnTo>
                  <a:pt x="305" y="0"/>
                </a:lnTo>
                <a:lnTo>
                  <a:pt x="310" y="0"/>
                </a:lnTo>
                <a:lnTo>
                  <a:pt x="314" y="1"/>
                </a:lnTo>
                <a:lnTo>
                  <a:pt x="318" y="1"/>
                </a:lnTo>
                <a:lnTo>
                  <a:pt x="321" y="3"/>
                </a:lnTo>
                <a:lnTo>
                  <a:pt x="325" y="4"/>
                </a:lnTo>
                <a:lnTo>
                  <a:pt x="328" y="5"/>
                </a:lnTo>
                <a:lnTo>
                  <a:pt x="330" y="7"/>
                </a:lnTo>
                <a:lnTo>
                  <a:pt x="332" y="8"/>
                </a:lnTo>
                <a:lnTo>
                  <a:pt x="333" y="10"/>
                </a:lnTo>
                <a:lnTo>
                  <a:pt x="333" y="12"/>
                </a:lnTo>
                <a:lnTo>
                  <a:pt x="334" y="17"/>
                </a:lnTo>
                <a:lnTo>
                  <a:pt x="336" y="21"/>
                </a:lnTo>
                <a:lnTo>
                  <a:pt x="336" y="23"/>
                </a:lnTo>
                <a:lnTo>
                  <a:pt x="336" y="25"/>
                </a:lnTo>
                <a:lnTo>
                  <a:pt x="334" y="26"/>
                </a:lnTo>
                <a:lnTo>
                  <a:pt x="333" y="29"/>
                </a:lnTo>
                <a:lnTo>
                  <a:pt x="332" y="30"/>
                </a:lnTo>
                <a:lnTo>
                  <a:pt x="329" y="32"/>
                </a:lnTo>
                <a:lnTo>
                  <a:pt x="326" y="35"/>
                </a:lnTo>
                <a:lnTo>
                  <a:pt x="322" y="36"/>
                </a:lnTo>
                <a:lnTo>
                  <a:pt x="319" y="39"/>
                </a:lnTo>
                <a:lnTo>
                  <a:pt x="314" y="40"/>
                </a:lnTo>
                <a:lnTo>
                  <a:pt x="310" y="43"/>
                </a:lnTo>
                <a:lnTo>
                  <a:pt x="304" y="46"/>
                </a:lnTo>
                <a:lnTo>
                  <a:pt x="297" y="48"/>
                </a:lnTo>
                <a:lnTo>
                  <a:pt x="292" y="51"/>
                </a:lnTo>
                <a:lnTo>
                  <a:pt x="283" y="54"/>
                </a:lnTo>
                <a:lnTo>
                  <a:pt x="276" y="57"/>
                </a:lnTo>
                <a:lnTo>
                  <a:pt x="268" y="59"/>
                </a:lnTo>
                <a:lnTo>
                  <a:pt x="258" y="62"/>
                </a:lnTo>
                <a:lnTo>
                  <a:pt x="258" y="62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73"/>
          <p:cNvSpPr/>
          <p:nvPr/>
        </p:nvSpPr>
        <p:spPr bwMode="auto">
          <a:xfrm>
            <a:off x="2141002" y="2227251"/>
            <a:ext cx="105901" cy="407918"/>
          </a:xfrm>
          <a:custGeom>
            <a:avLst/>
            <a:gdLst>
              <a:gd name="T0" fmla="*/ 0 w 52"/>
              <a:gd name="T1" fmla="*/ 209 h 209"/>
              <a:gd name="T2" fmla="*/ 0 w 52"/>
              <a:gd name="T3" fmla="*/ 207 h 209"/>
              <a:gd name="T4" fmla="*/ 0 w 52"/>
              <a:gd name="T5" fmla="*/ 206 h 209"/>
              <a:gd name="T6" fmla="*/ 0 w 52"/>
              <a:gd name="T7" fmla="*/ 205 h 209"/>
              <a:gd name="T8" fmla="*/ 0 w 52"/>
              <a:gd name="T9" fmla="*/ 202 h 209"/>
              <a:gd name="T10" fmla="*/ 0 w 52"/>
              <a:gd name="T11" fmla="*/ 199 h 209"/>
              <a:gd name="T12" fmla="*/ 0 w 52"/>
              <a:gd name="T13" fmla="*/ 196 h 209"/>
              <a:gd name="T14" fmla="*/ 0 w 52"/>
              <a:gd name="T15" fmla="*/ 192 h 209"/>
              <a:gd name="T16" fmla="*/ 1 w 52"/>
              <a:gd name="T17" fmla="*/ 188 h 209"/>
              <a:gd name="T18" fmla="*/ 1 w 52"/>
              <a:gd name="T19" fmla="*/ 184 h 209"/>
              <a:gd name="T20" fmla="*/ 1 w 52"/>
              <a:gd name="T21" fmla="*/ 178 h 209"/>
              <a:gd name="T22" fmla="*/ 1 w 52"/>
              <a:gd name="T23" fmla="*/ 174 h 209"/>
              <a:gd name="T24" fmla="*/ 1 w 52"/>
              <a:gd name="T25" fmla="*/ 167 h 209"/>
              <a:gd name="T26" fmla="*/ 2 w 52"/>
              <a:gd name="T27" fmla="*/ 156 h 209"/>
              <a:gd name="T28" fmla="*/ 4 w 52"/>
              <a:gd name="T29" fmla="*/ 142 h 209"/>
              <a:gd name="T30" fmla="*/ 5 w 52"/>
              <a:gd name="T31" fmla="*/ 127 h 209"/>
              <a:gd name="T32" fmla="*/ 5 w 52"/>
              <a:gd name="T33" fmla="*/ 112 h 209"/>
              <a:gd name="T34" fmla="*/ 5 w 52"/>
              <a:gd name="T35" fmla="*/ 97 h 209"/>
              <a:gd name="T36" fmla="*/ 5 w 52"/>
              <a:gd name="T37" fmla="*/ 79 h 209"/>
              <a:gd name="T38" fmla="*/ 4 w 52"/>
              <a:gd name="T39" fmla="*/ 61 h 209"/>
              <a:gd name="T40" fmla="*/ 2 w 52"/>
              <a:gd name="T41" fmla="*/ 41 h 209"/>
              <a:gd name="T42" fmla="*/ 1 w 52"/>
              <a:gd name="T43" fmla="*/ 22 h 209"/>
              <a:gd name="T44" fmla="*/ 0 w 52"/>
              <a:gd name="T45" fmla="*/ 0 h 209"/>
              <a:gd name="T46" fmla="*/ 9 w 52"/>
              <a:gd name="T47" fmla="*/ 4 h 209"/>
              <a:gd name="T48" fmla="*/ 19 w 52"/>
              <a:gd name="T49" fmla="*/ 7 h 209"/>
              <a:gd name="T50" fmla="*/ 26 w 52"/>
              <a:gd name="T51" fmla="*/ 9 h 209"/>
              <a:gd name="T52" fmla="*/ 33 w 52"/>
              <a:gd name="T53" fmla="*/ 12 h 209"/>
              <a:gd name="T54" fmla="*/ 40 w 52"/>
              <a:gd name="T55" fmla="*/ 15 h 209"/>
              <a:gd name="T56" fmla="*/ 44 w 52"/>
              <a:gd name="T57" fmla="*/ 18 h 209"/>
              <a:gd name="T58" fmla="*/ 48 w 52"/>
              <a:gd name="T59" fmla="*/ 19 h 209"/>
              <a:gd name="T60" fmla="*/ 49 w 52"/>
              <a:gd name="T61" fmla="*/ 21 h 209"/>
              <a:gd name="T62" fmla="*/ 49 w 52"/>
              <a:gd name="T63" fmla="*/ 21 h 209"/>
              <a:gd name="T64" fmla="*/ 51 w 52"/>
              <a:gd name="T65" fmla="*/ 23 h 209"/>
              <a:gd name="T66" fmla="*/ 51 w 52"/>
              <a:gd name="T67" fmla="*/ 25 h 209"/>
              <a:gd name="T68" fmla="*/ 52 w 52"/>
              <a:gd name="T69" fmla="*/ 27 h 209"/>
              <a:gd name="T70" fmla="*/ 52 w 52"/>
              <a:gd name="T71" fmla="*/ 30 h 209"/>
              <a:gd name="T72" fmla="*/ 52 w 52"/>
              <a:gd name="T73" fmla="*/ 33 h 209"/>
              <a:gd name="T74" fmla="*/ 52 w 52"/>
              <a:gd name="T75" fmla="*/ 37 h 209"/>
              <a:gd name="T76" fmla="*/ 52 w 52"/>
              <a:gd name="T77" fmla="*/ 41 h 209"/>
              <a:gd name="T78" fmla="*/ 52 w 52"/>
              <a:gd name="T79" fmla="*/ 45 h 209"/>
              <a:gd name="T80" fmla="*/ 52 w 52"/>
              <a:gd name="T81" fmla="*/ 55 h 209"/>
              <a:gd name="T82" fmla="*/ 52 w 52"/>
              <a:gd name="T83" fmla="*/ 66 h 209"/>
              <a:gd name="T84" fmla="*/ 51 w 52"/>
              <a:gd name="T85" fmla="*/ 79 h 209"/>
              <a:gd name="T86" fmla="*/ 49 w 52"/>
              <a:gd name="T87" fmla="*/ 93 h 209"/>
              <a:gd name="T88" fmla="*/ 48 w 52"/>
              <a:gd name="T89" fmla="*/ 106 h 209"/>
              <a:gd name="T90" fmla="*/ 47 w 52"/>
              <a:gd name="T91" fmla="*/ 120 h 209"/>
              <a:gd name="T92" fmla="*/ 44 w 52"/>
              <a:gd name="T93" fmla="*/ 151 h 209"/>
              <a:gd name="T94" fmla="*/ 41 w 52"/>
              <a:gd name="T95" fmla="*/ 180 h 209"/>
              <a:gd name="T96" fmla="*/ 40 w 52"/>
              <a:gd name="T97" fmla="*/ 195 h 209"/>
              <a:gd name="T98" fmla="*/ 38 w 52"/>
              <a:gd name="T99" fmla="*/ 209 h 209"/>
              <a:gd name="T100" fmla="*/ 0 w 52"/>
              <a:gd name="T101" fmla="*/ 209 h 209"/>
              <a:gd name="T102" fmla="*/ 0 w 52"/>
              <a:gd name="T103" fmla="*/ 209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" h="209">
                <a:moveTo>
                  <a:pt x="0" y="209"/>
                </a:moveTo>
                <a:lnTo>
                  <a:pt x="0" y="207"/>
                </a:lnTo>
                <a:lnTo>
                  <a:pt x="0" y="206"/>
                </a:lnTo>
                <a:lnTo>
                  <a:pt x="0" y="205"/>
                </a:lnTo>
                <a:lnTo>
                  <a:pt x="0" y="202"/>
                </a:lnTo>
                <a:lnTo>
                  <a:pt x="0" y="199"/>
                </a:lnTo>
                <a:lnTo>
                  <a:pt x="0" y="196"/>
                </a:lnTo>
                <a:lnTo>
                  <a:pt x="0" y="192"/>
                </a:lnTo>
                <a:lnTo>
                  <a:pt x="1" y="188"/>
                </a:lnTo>
                <a:lnTo>
                  <a:pt x="1" y="184"/>
                </a:lnTo>
                <a:lnTo>
                  <a:pt x="1" y="178"/>
                </a:lnTo>
                <a:lnTo>
                  <a:pt x="1" y="174"/>
                </a:lnTo>
                <a:lnTo>
                  <a:pt x="1" y="167"/>
                </a:lnTo>
                <a:lnTo>
                  <a:pt x="2" y="156"/>
                </a:lnTo>
                <a:lnTo>
                  <a:pt x="4" y="142"/>
                </a:lnTo>
                <a:lnTo>
                  <a:pt x="5" y="127"/>
                </a:lnTo>
                <a:lnTo>
                  <a:pt x="5" y="112"/>
                </a:lnTo>
                <a:lnTo>
                  <a:pt x="5" y="97"/>
                </a:lnTo>
                <a:lnTo>
                  <a:pt x="5" y="79"/>
                </a:lnTo>
                <a:lnTo>
                  <a:pt x="4" y="61"/>
                </a:lnTo>
                <a:lnTo>
                  <a:pt x="2" y="41"/>
                </a:lnTo>
                <a:lnTo>
                  <a:pt x="1" y="22"/>
                </a:lnTo>
                <a:lnTo>
                  <a:pt x="0" y="0"/>
                </a:lnTo>
                <a:lnTo>
                  <a:pt x="9" y="4"/>
                </a:lnTo>
                <a:lnTo>
                  <a:pt x="19" y="7"/>
                </a:lnTo>
                <a:lnTo>
                  <a:pt x="26" y="9"/>
                </a:lnTo>
                <a:lnTo>
                  <a:pt x="33" y="12"/>
                </a:lnTo>
                <a:lnTo>
                  <a:pt x="40" y="15"/>
                </a:lnTo>
                <a:lnTo>
                  <a:pt x="44" y="18"/>
                </a:lnTo>
                <a:lnTo>
                  <a:pt x="48" y="19"/>
                </a:lnTo>
                <a:lnTo>
                  <a:pt x="49" y="21"/>
                </a:lnTo>
                <a:lnTo>
                  <a:pt x="49" y="21"/>
                </a:lnTo>
                <a:lnTo>
                  <a:pt x="51" y="23"/>
                </a:lnTo>
                <a:lnTo>
                  <a:pt x="51" y="25"/>
                </a:lnTo>
                <a:lnTo>
                  <a:pt x="52" y="27"/>
                </a:lnTo>
                <a:lnTo>
                  <a:pt x="52" y="30"/>
                </a:lnTo>
                <a:lnTo>
                  <a:pt x="52" y="33"/>
                </a:lnTo>
                <a:lnTo>
                  <a:pt x="52" y="37"/>
                </a:lnTo>
                <a:lnTo>
                  <a:pt x="52" y="41"/>
                </a:lnTo>
                <a:lnTo>
                  <a:pt x="52" y="45"/>
                </a:lnTo>
                <a:lnTo>
                  <a:pt x="52" y="55"/>
                </a:lnTo>
                <a:lnTo>
                  <a:pt x="52" y="66"/>
                </a:lnTo>
                <a:lnTo>
                  <a:pt x="51" y="79"/>
                </a:lnTo>
                <a:lnTo>
                  <a:pt x="49" y="93"/>
                </a:lnTo>
                <a:lnTo>
                  <a:pt x="48" y="106"/>
                </a:lnTo>
                <a:lnTo>
                  <a:pt x="47" y="120"/>
                </a:lnTo>
                <a:lnTo>
                  <a:pt x="44" y="151"/>
                </a:lnTo>
                <a:lnTo>
                  <a:pt x="41" y="180"/>
                </a:lnTo>
                <a:lnTo>
                  <a:pt x="40" y="195"/>
                </a:lnTo>
                <a:lnTo>
                  <a:pt x="38" y="209"/>
                </a:lnTo>
                <a:lnTo>
                  <a:pt x="0" y="209"/>
                </a:lnTo>
                <a:lnTo>
                  <a:pt x="0" y="209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74"/>
          <p:cNvSpPr/>
          <p:nvPr/>
        </p:nvSpPr>
        <p:spPr bwMode="auto">
          <a:xfrm>
            <a:off x="1937043" y="2529269"/>
            <a:ext cx="580499" cy="196114"/>
          </a:xfrm>
          <a:custGeom>
            <a:avLst/>
            <a:gdLst>
              <a:gd name="T0" fmla="*/ 153 w 296"/>
              <a:gd name="T1" fmla="*/ 29 h 99"/>
              <a:gd name="T2" fmla="*/ 180 w 296"/>
              <a:gd name="T3" fmla="*/ 22 h 99"/>
              <a:gd name="T4" fmla="*/ 203 w 296"/>
              <a:gd name="T5" fmla="*/ 16 h 99"/>
              <a:gd name="T6" fmla="*/ 223 w 296"/>
              <a:gd name="T7" fmla="*/ 11 h 99"/>
              <a:gd name="T8" fmla="*/ 239 w 296"/>
              <a:gd name="T9" fmla="*/ 7 h 99"/>
              <a:gd name="T10" fmla="*/ 252 w 296"/>
              <a:gd name="T11" fmla="*/ 3 h 99"/>
              <a:gd name="T12" fmla="*/ 261 w 296"/>
              <a:gd name="T13" fmla="*/ 1 h 99"/>
              <a:gd name="T14" fmla="*/ 267 w 296"/>
              <a:gd name="T15" fmla="*/ 0 h 99"/>
              <a:gd name="T16" fmla="*/ 271 w 296"/>
              <a:gd name="T17" fmla="*/ 0 h 99"/>
              <a:gd name="T18" fmla="*/ 277 w 296"/>
              <a:gd name="T19" fmla="*/ 3 h 99"/>
              <a:gd name="T20" fmla="*/ 289 w 296"/>
              <a:gd name="T21" fmla="*/ 8 h 99"/>
              <a:gd name="T22" fmla="*/ 293 w 296"/>
              <a:gd name="T23" fmla="*/ 21 h 99"/>
              <a:gd name="T24" fmla="*/ 296 w 296"/>
              <a:gd name="T25" fmla="*/ 30 h 99"/>
              <a:gd name="T26" fmla="*/ 296 w 296"/>
              <a:gd name="T27" fmla="*/ 36 h 99"/>
              <a:gd name="T28" fmla="*/ 293 w 296"/>
              <a:gd name="T29" fmla="*/ 41 h 99"/>
              <a:gd name="T30" fmla="*/ 288 w 296"/>
              <a:gd name="T31" fmla="*/ 45 h 99"/>
              <a:gd name="T32" fmla="*/ 281 w 296"/>
              <a:gd name="T33" fmla="*/ 48 h 99"/>
              <a:gd name="T34" fmla="*/ 275 w 296"/>
              <a:gd name="T35" fmla="*/ 50 h 99"/>
              <a:gd name="T36" fmla="*/ 271 w 296"/>
              <a:gd name="T37" fmla="*/ 51 h 99"/>
              <a:gd name="T38" fmla="*/ 265 w 296"/>
              <a:gd name="T39" fmla="*/ 52 h 99"/>
              <a:gd name="T40" fmla="*/ 257 w 296"/>
              <a:gd name="T41" fmla="*/ 54 h 99"/>
              <a:gd name="T42" fmla="*/ 247 w 296"/>
              <a:gd name="T43" fmla="*/ 57 h 99"/>
              <a:gd name="T44" fmla="*/ 236 w 296"/>
              <a:gd name="T45" fmla="*/ 58 h 99"/>
              <a:gd name="T46" fmla="*/ 223 w 296"/>
              <a:gd name="T47" fmla="*/ 61 h 99"/>
              <a:gd name="T48" fmla="*/ 207 w 296"/>
              <a:gd name="T49" fmla="*/ 63 h 99"/>
              <a:gd name="T50" fmla="*/ 189 w 296"/>
              <a:gd name="T51" fmla="*/ 66 h 99"/>
              <a:gd name="T52" fmla="*/ 171 w 296"/>
              <a:gd name="T53" fmla="*/ 70 h 99"/>
              <a:gd name="T54" fmla="*/ 149 w 296"/>
              <a:gd name="T55" fmla="*/ 75 h 99"/>
              <a:gd name="T56" fmla="*/ 127 w 296"/>
              <a:gd name="T57" fmla="*/ 79 h 99"/>
              <a:gd name="T58" fmla="*/ 102 w 296"/>
              <a:gd name="T59" fmla="*/ 83 h 99"/>
              <a:gd name="T60" fmla="*/ 74 w 296"/>
              <a:gd name="T61" fmla="*/ 87 h 99"/>
              <a:gd name="T62" fmla="*/ 47 w 296"/>
              <a:gd name="T63" fmla="*/ 93 h 99"/>
              <a:gd name="T64" fmla="*/ 16 w 296"/>
              <a:gd name="T65" fmla="*/ 97 h 99"/>
              <a:gd name="T66" fmla="*/ 0 w 296"/>
              <a:gd name="T67" fmla="*/ 62 h 99"/>
              <a:gd name="T68" fmla="*/ 7 w 296"/>
              <a:gd name="T69" fmla="*/ 62 h 99"/>
              <a:gd name="T70" fmla="*/ 18 w 296"/>
              <a:gd name="T71" fmla="*/ 61 h 99"/>
              <a:gd name="T72" fmla="*/ 30 w 296"/>
              <a:gd name="T73" fmla="*/ 59 h 99"/>
              <a:gd name="T74" fmla="*/ 47 w 296"/>
              <a:gd name="T75" fmla="*/ 55 h 99"/>
              <a:gd name="T76" fmla="*/ 65 w 296"/>
              <a:gd name="T77" fmla="*/ 52 h 99"/>
              <a:gd name="T78" fmla="*/ 87 w 296"/>
              <a:gd name="T79" fmla="*/ 47 h 99"/>
              <a:gd name="T80" fmla="*/ 110 w 296"/>
              <a:gd name="T81" fmla="*/ 40 h 99"/>
              <a:gd name="T82" fmla="*/ 138 w 296"/>
              <a:gd name="T83" fmla="*/ 33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96" h="99">
                <a:moveTo>
                  <a:pt x="138" y="33"/>
                </a:moveTo>
                <a:lnTo>
                  <a:pt x="153" y="29"/>
                </a:lnTo>
                <a:lnTo>
                  <a:pt x="167" y="26"/>
                </a:lnTo>
                <a:lnTo>
                  <a:pt x="180" y="22"/>
                </a:lnTo>
                <a:lnTo>
                  <a:pt x="192" y="19"/>
                </a:lnTo>
                <a:lnTo>
                  <a:pt x="203" y="16"/>
                </a:lnTo>
                <a:lnTo>
                  <a:pt x="213" y="14"/>
                </a:lnTo>
                <a:lnTo>
                  <a:pt x="223" y="11"/>
                </a:lnTo>
                <a:lnTo>
                  <a:pt x="231" y="8"/>
                </a:lnTo>
                <a:lnTo>
                  <a:pt x="239" y="7"/>
                </a:lnTo>
                <a:lnTo>
                  <a:pt x="246" y="5"/>
                </a:lnTo>
                <a:lnTo>
                  <a:pt x="252" y="3"/>
                </a:lnTo>
                <a:lnTo>
                  <a:pt x="257" y="3"/>
                </a:lnTo>
                <a:lnTo>
                  <a:pt x="261" y="1"/>
                </a:lnTo>
                <a:lnTo>
                  <a:pt x="264" y="0"/>
                </a:lnTo>
                <a:lnTo>
                  <a:pt x="267" y="0"/>
                </a:lnTo>
                <a:lnTo>
                  <a:pt x="270" y="0"/>
                </a:lnTo>
                <a:lnTo>
                  <a:pt x="271" y="0"/>
                </a:lnTo>
                <a:lnTo>
                  <a:pt x="272" y="1"/>
                </a:lnTo>
                <a:lnTo>
                  <a:pt x="277" y="3"/>
                </a:lnTo>
                <a:lnTo>
                  <a:pt x="282" y="5"/>
                </a:lnTo>
                <a:lnTo>
                  <a:pt x="289" y="8"/>
                </a:lnTo>
                <a:lnTo>
                  <a:pt x="292" y="15"/>
                </a:lnTo>
                <a:lnTo>
                  <a:pt x="293" y="21"/>
                </a:lnTo>
                <a:lnTo>
                  <a:pt x="296" y="27"/>
                </a:lnTo>
                <a:lnTo>
                  <a:pt x="296" y="30"/>
                </a:lnTo>
                <a:lnTo>
                  <a:pt x="296" y="33"/>
                </a:lnTo>
                <a:lnTo>
                  <a:pt x="296" y="36"/>
                </a:lnTo>
                <a:lnTo>
                  <a:pt x="295" y="39"/>
                </a:lnTo>
                <a:lnTo>
                  <a:pt x="293" y="41"/>
                </a:lnTo>
                <a:lnTo>
                  <a:pt x="290" y="43"/>
                </a:lnTo>
                <a:lnTo>
                  <a:pt x="288" y="45"/>
                </a:lnTo>
                <a:lnTo>
                  <a:pt x="285" y="47"/>
                </a:lnTo>
                <a:lnTo>
                  <a:pt x="281" y="48"/>
                </a:lnTo>
                <a:lnTo>
                  <a:pt x="277" y="50"/>
                </a:lnTo>
                <a:lnTo>
                  <a:pt x="275" y="50"/>
                </a:lnTo>
                <a:lnTo>
                  <a:pt x="274" y="51"/>
                </a:lnTo>
                <a:lnTo>
                  <a:pt x="271" y="51"/>
                </a:lnTo>
                <a:lnTo>
                  <a:pt x="268" y="52"/>
                </a:lnTo>
                <a:lnTo>
                  <a:pt x="265" y="52"/>
                </a:lnTo>
                <a:lnTo>
                  <a:pt x="261" y="54"/>
                </a:lnTo>
                <a:lnTo>
                  <a:pt x="257" y="54"/>
                </a:lnTo>
                <a:lnTo>
                  <a:pt x="253" y="55"/>
                </a:lnTo>
                <a:lnTo>
                  <a:pt x="247" y="57"/>
                </a:lnTo>
                <a:lnTo>
                  <a:pt x="242" y="58"/>
                </a:lnTo>
                <a:lnTo>
                  <a:pt x="236" y="58"/>
                </a:lnTo>
                <a:lnTo>
                  <a:pt x="229" y="59"/>
                </a:lnTo>
                <a:lnTo>
                  <a:pt x="223" y="61"/>
                </a:lnTo>
                <a:lnTo>
                  <a:pt x="216" y="62"/>
                </a:lnTo>
                <a:lnTo>
                  <a:pt x="207" y="63"/>
                </a:lnTo>
                <a:lnTo>
                  <a:pt x="199" y="65"/>
                </a:lnTo>
                <a:lnTo>
                  <a:pt x="189" y="66"/>
                </a:lnTo>
                <a:lnTo>
                  <a:pt x="181" y="69"/>
                </a:lnTo>
                <a:lnTo>
                  <a:pt x="171" y="70"/>
                </a:lnTo>
                <a:lnTo>
                  <a:pt x="160" y="72"/>
                </a:lnTo>
                <a:lnTo>
                  <a:pt x="149" y="75"/>
                </a:lnTo>
                <a:lnTo>
                  <a:pt x="138" y="76"/>
                </a:lnTo>
                <a:lnTo>
                  <a:pt x="127" y="79"/>
                </a:lnTo>
                <a:lnTo>
                  <a:pt x="115" y="80"/>
                </a:lnTo>
                <a:lnTo>
                  <a:pt x="102" y="83"/>
                </a:lnTo>
                <a:lnTo>
                  <a:pt x="88" y="84"/>
                </a:lnTo>
                <a:lnTo>
                  <a:pt x="74" y="87"/>
                </a:lnTo>
                <a:lnTo>
                  <a:pt x="61" y="90"/>
                </a:lnTo>
                <a:lnTo>
                  <a:pt x="47" y="93"/>
                </a:lnTo>
                <a:lnTo>
                  <a:pt x="32" y="94"/>
                </a:lnTo>
                <a:lnTo>
                  <a:pt x="16" y="97"/>
                </a:lnTo>
                <a:lnTo>
                  <a:pt x="0" y="99"/>
                </a:lnTo>
                <a:lnTo>
                  <a:pt x="0" y="62"/>
                </a:lnTo>
                <a:lnTo>
                  <a:pt x="2" y="62"/>
                </a:lnTo>
                <a:lnTo>
                  <a:pt x="7" y="62"/>
                </a:lnTo>
                <a:lnTo>
                  <a:pt x="12" y="62"/>
                </a:lnTo>
                <a:lnTo>
                  <a:pt x="18" y="61"/>
                </a:lnTo>
                <a:lnTo>
                  <a:pt x="23" y="59"/>
                </a:lnTo>
                <a:lnTo>
                  <a:pt x="30" y="59"/>
                </a:lnTo>
                <a:lnTo>
                  <a:pt x="38" y="58"/>
                </a:lnTo>
                <a:lnTo>
                  <a:pt x="47" y="55"/>
                </a:lnTo>
                <a:lnTo>
                  <a:pt x="55" y="54"/>
                </a:lnTo>
                <a:lnTo>
                  <a:pt x="65" y="52"/>
                </a:lnTo>
                <a:lnTo>
                  <a:pt x="76" y="50"/>
                </a:lnTo>
                <a:lnTo>
                  <a:pt x="87" y="47"/>
                </a:lnTo>
                <a:lnTo>
                  <a:pt x="98" y="44"/>
                </a:lnTo>
                <a:lnTo>
                  <a:pt x="110" y="40"/>
                </a:lnTo>
                <a:lnTo>
                  <a:pt x="124" y="37"/>
                </a:lnTo>
                <a:lnTo>
                  <a:pt x="138" y="33"/>
                </a:lnTo>
                <a:lnTo>
                  <a:pt x="138" y="33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502143" y="3946677"/>
            <a:ext cx="5294635" cy="760049"/>
            <a:chOff x="2383141" y="4038365"/>
            <a:chExt cx="3552085" cy="509905"/>
          </a:xfrm>
        </p:grpSpPr>
        <p:grpSp>
          <p:nvGrpSpPr>
            <p:cNvPr id="61" name="组合 60"/>
            <p:cNvGrpSpPr/>
            <p:nvPr/>
          </p:nvGrpSpPr>
          <p:grpSpPr>
            <a:xfrm>
              <a:off x="5427861" y="4038365"/>
              <a:ext cx="507365" cy="509905"/>
              <a:chOff x="2435684" y="3389874"/>
              <a:chExt cx="507365" cy="509905"/>
            </a:xfrm>
          </p:grpSpPr>
          <p:pic>
            <p:nvPicPr>
              <p:cNvPr id="140" name="图片 139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5684" y="3389874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41" name="组合 140"/>
              <p:cNvGrpSpPr/>
              <p:nvPr/>
            </p:nvGrpSpPr>
            <p:grpSpPr>
              <a:xfrm>
                <a:off x="2519591" y="3484228"/>
                <a:ext cx="339550" cy="321196"/>
                <a:chOff x="5033963" y="738188"/>
                <a:chExt cx="763587" cy="722313"/>
              </a:xfrm>
              <a:solidFill>
                <a:srgbClr val="FF0000"/>
              </a:solidFill>
            </p:grpSpPr>
            <p:sp>
              <p:nvSpPr>
                <p:cNvPr id="142" name="Freeform 68"/>
                <p:cNvSpPr/>
                <p:nvPr/>
              </p:nvSpPr>
              <p:spPr bwMode="auto">
                <a:xfrm>
                  <a:off x="5091113" y="915988"/>
                  <a:ext cx="266700" cy="93663"/>
                </a:xfrm>
                <a:custGeom>
                  <a:avLst/>
                  <a:gdLst>
                    <a:gd name="T0" fmla="*/ 240 w 336"/>
                    <a:gd name="T1" fmla="*/ 69 h 119"/>
                    <a:gd name="T2" fmla="*/ 206 w 336"/>
                    <a:gd name="T3" fmla="*/ 80 h 119"/>
                    <a:gd name="T4" fmla="*/ 174 w 336"/>
                    <a:gd name="T5" fmla="*/ 90 h 119"/>
                    <a:gd name="T6" fmla="*/ 145 w 336"/>
                    <a:gd name="T7" fmla="*/ 100 h 119"/>
                    <a:gd name="T8" fmla="*/ 119 w 336"/>
                    <a:gd name="T9" fmla="*/ 109 h 119"/>
                    <a:gd name="T10" fmla="*/ 96 w 336"/>
                    <a:gd name="T11" fmla="*/ 115 h 119"/>
                    <a:gd name="T12" fmla="*/ 77 w 336"/>
                    <a:gd name="T13" fmla="*/ 118 h 119"/>
                    <a:gd name="T14" fmla="*/ 63 w 336"/>
                    <a:gd name="T15" fmla="*/ 118 h 119"/>
                    <a:gd name="T16" fmla="*/ 59 w 336"/>
                    <a:gd name="T17" fmla="*/ 118 h 119"/>
                    <a:gd name="T18" fmla="*/ 47 w 336"/>
                    <a:gd name="T19" fmla="*/ 116 h 119"/>
                    <a:gd name="T20" fmla="*/ 36 w 336"/>
                    <a:gd name="T21" fmla="*/ 113 h 119"/>
                    <a:gd name="T22" fmla="*/ 26 w 336"/>
                    <a:gd name="T23" fmla="*/ 111 h 119"/>
                    <a:gd name="T24" fmla="*/ 16 w 336"/>
                    <a:gd name="T25" fmla="*/ 105 h 119"/>
                    <a:gd name="T26" fmla="*/ 9 w 336"/>
                    <a:gd name="T27" fmla="*/ 98 h 119"/>
                    <a:gd name="T28" fmla="*/ 2 w 336"/>
                    <a:gd name="T29" fmla="*/ 93 h 119"/>
                    <a:gd name="T30" fmla="*/ 0 w 336"/>
                    <a:gd name="T31" fmla="*/ 87 h 119"/>
                    <a:gd name="T32" fmla="*/ 1 w 336"/>
                    <a:gd name="T33" fmla="*/ 83 h 119"/>
                    <a:gd name="T34" fmla="*/ 6 w 336"/>
                    <a:gd name="T35" fmla="*/ 80 h 119"/>
                    <a:gd name="T36" fmla="*/ 15 w 336"/>
                    <a:gd name="T37" fmla="*/ 77 h 119"/>
                    <a:gd name="T38" fmla="*/ 29 w 336"/>
                    <a:gd name="T39" fmla="*/ 75 h 119"/>
                    <a:gd name="T40" fmla="*/ 47 w 336"/>
                    <a:gd name="T41" fmla="*/ 71 h 119"/>
                    <a:gd name="T42" fmla="*/ 58 w 336"/>
                    <a:gd name="T43" fmla="*/ 69 h 119"/>
                    <a:gd name="T44" fmla="*/ 71 w 336"/>
                    <a:gd name="T45" fmla="*/ 66 h 119"/>
                    <a:gd name="T46" fmla="*/ 87 w 336"/>
                    <a:gd name="T47" fmla="*/ 62 h 119"/>
                    <a:gd name="T48" fmla="*/ 103 w 336"/>
                    <a:gd name="T49" fmla="*/ 58 h 119"/>
                    <a:gd name="T50" fmla="*/ 123 w 336"/>
                    <a:gd name="T51" fmla="*/ 54 h 119"/>
                    <a:gd name="T52" fmla="*/ 143 w 336"/>
                    <a:gd name="T53" fmla="*/ 47 h 119"/>
                    <a:gd name="T54" fmla="*/ 166 w 336"/>
                    <a:gd name="T55" fmla="*/ 41 h 119"/>
                    <a:gd name="T56" fmla="*/ 189 w 336"/>
                    <a:gd name="T57" fmla="*/ 33 h 119"/>
                    <a:gd name="T58" fmla="*/ 213 w 336"/>
                    <a:gd name="T59" fmla="*/ 26 h 119"/>
                    <a:gd name="T60" fmla="*/ 233 w 336"/>
                    <a:gd name="T61" fmla="*/ 19 h 119"/>
                    <a:gd name="T62" fmla="*/ 251 w 336"/>
                    <a:gd name="T63" fmla="*/ 14 h 119"/>
                    <a:gd name="T64" fmla="*/ 267 w 336"/>
                    <a:gd name="T65" fmla="*/ 8 h 119"/>
                    <a:gd name="T66" fmla="*/ 280 w 336"/>
                    <a:gd name="T67" fmla="*/ 5 h 119"/>
                    <a:gd name="T68" fmla="*/ 292 w 336"/>
                    <a:gd name="T69" fmla="*/ 3 h 119"/>
                    <a:gd name="T70" fmla="*/ 298 w 336"/>
                    <a:gd name="T71" fmla="*/ 0 h 119"/>
                    <a:gd name="T72" fmla="*/ 305 w 336"/>
                    <a:gd name="T73" fmla="*/ 0 h 119"/>
                    <a:gd name="T74" fmla="*/ 314 w 336"/>
                    <a:gd name="T75" fmla="*/ 1 h 119"/>
                    <a:gd name="T76" fmla="*/ 321 w 336"/>
                    <a:gd name="T77" fmla="*/ 3 h 119"/>
                    <a:gd name="T78" fmla="*/ 328 w 336"/>
                    <a:gd name="T79" fmla="*/ 5 h 119"/>
                    <a:gd name="T80" fmla="*/ 332 w 336"/>
                    <a:gd name="T81" fmla="*/ 8 h 119"/>
                    <a:gd name="T82" fmla="*/ 333 w 336"/>
                    <a:gd name="T83" fmla="*/ 12 h 119"/>
                    <a:gd name="T84" fmla="*/ 336 w 336"/>
                    <a:gd name="T85" fmla="*/ 21 h 119"/>
                    <a:gd name="T86" fmla="*/ 336 w 336"/>
                    <a:gd name="T87" fmla="*/ 25 h 119"/>
                    <a:gd name="T88" fmla="*/ 333 w 336"/>
                    <a:gd name="T89" fmla="*/ 29 h 119"/>
                    <a:gd name="T90" fmla="*/ 329 w 336"/>
                    <a:gd name="T91" fmla="*/ 32 h 119"/>
                    <a:gd name="T92" fmla="*/ 322 w 336"/>
                    <a:gd name="T93" fmla="*/ 36 h 119"/>
                    <a:gd name="T94" fmla="*/ 314 w 336"/>
                    <a:gd name="T95" fmla="*/ 40 h 119"/>
                    <a:gd name="T96" fmla="*/ 304 w 336"/>
                    <a:gd name="T97" fmla="*/ 46 h 119"/>
                    <a:gd name="T98" fmla="*/ 292 w 336"/>
                    <a:gd name="T99" fmla="*/ 51 h 119"/>
                    <a:gd name="T100" fmla="*/ 276 w 336"/>
                    <a:gd name="T101" fmla="*/ 57 h 119"/>
                    <a:gd name="T102" fmla="*/ 258 w 336"/>
                    <a:gd name="T103" fmla="*/ 62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36" h="119">
                      <a:moveTo>
                        <a:pt x="258" y="62"/>
                      </a:moveTo>
                      <a:lnTo>
                        <a:pt x="240" y="69"/>
                      </a:lnTo>
                      <a:lnTo>
                        <a:pt x="222" y="75"/>
                      </a:lnTo>
                      <a:lnTo>
                        <a:pt x="206" y="80"/>
                      </a:lnTo>
                      <a:lnTo>
                        <a:pt x="189" y="86"/>
                      </a:lnTo>
                      <a:lnTo>
                        <a:pt x="174" y="90"/>
                      </a:lnTo>
                      <a:lnTo>
                        <a:pt x="159" y="95"/>
                      </a:lnTo>
                      <a:lnTo>
                        <a:pt x="145" y="100"/>
                      </a:lnTo>
                      <a:lnTo>
                        <a:pt x="132" y="105"/>
                      </a:lnTo>
                      <a:lnTo>
                        <a:pt x="119" y="109"/>
                      </a:lnTo>
                      <a:lnTo>
                        <a:pt x="107" y="112"/>
                      </a:lnTo>
                      <a:lnTo>
                        <a:pt x="96" y="115"/>
                      </a:lnTo>
                      <a:lnTo>
                        <a:pt x="87" y="118"/>
                      </a:lnTo>
                      <a:lnTo>
                        <a:pt x="77" y="118"/>
                      </a:lnTo>
                      <a:lnTo>
                        <a:pt x="70" y="119"/>
                      </a:lnTo>
                      <a:lnTo>
                        <a:pt x="63" y="118"/>
                      </a:lnTo>
                      <a:lnTo>
                        <a:pt x="60" y="118"/>
                      </a:lnTo>
                      <a:lnTo>
                        <a:pt x="59" y="118"/>
                      </a:lnTo>
                      <a:lnTo>
                        <a:pt x="52" y="116"/>
                      </a:lnTo>
                      <a:lnTo>
                        <a:pt x="47" y="116"/>
                      </a:lnTo>
                      <a:lnTo>
                        <a:pt x="41" y="115"/>
                      </a:lnTo>
                      <a:lnTo>
                        <a:pt x="36" y="113"/>
                      </a:lnTo>
                      <a:lnTo>
                        <a:pt x="30" y="112"/>
                      </a:lnTo>
                      <a:lnTo>
                        <a:pt x="26" y="111"/>
                      </a:lnTo>
                      <a:lnTo>
                        <a:pt x="20" y="108"/>
                      </a:lnTo>
                      <a:lnTo>
                        <a:pt x="16" y="105"/>
                      </a:lnTo>
                      <a:lnTo>
                        <a:pt x="12" y="101"/>
                      </a:lnTo>
                      <a:lnTo>
                        <a:pt x="9" y="98"/>
                      </a:lnTo>
                      <a:lnTo>
                        <a:pt x="5" y="95"/>
                      </a:lnTo>
                      <a:lnTo>
                        <a:pt x="2" y="93"/>
                      </a:lnTo>
                      <a:lnTo>
                        <a:pt x="1" y="90"/>
                      </a:lnTo>
                      <a:lnTo>
                        <a:pt x="0" y="87"/>
                      </a:lnTo>
                      <a:lnTo>
                        <a:pt x="0" y="86"/>
                      </a:lnTo>
                      <a:lnTo>
                        <a:pt x="1" y="83"/>
                      </a:lnTo>
                      <a:lnTo>
                        <a:pt x="2" y="82"/>
                      </a:lnTo>
                      <a:lnTo>
                        <a:pt x="6" y="80"/>
                      </a:lnTo>
                      <a:lnTo>
                        <a:pt x="11" y="79"/>
                      </a:lnTo>
                      <a:lnTo>
                        <a:pt x="15" y="77"/>
                      </a:lnTo>
                      <a:lnTo>
                        <a:pt x="22" y="76"/>
                      </a:lnTo>
                      <a:lnTo>
                        <a:pt x="29" y="75"/>
                      </a:lnTo>
                      <a:lnTo>
                        <a:pt x="37" y="72"/>
                      </a:lnTo>
                      <a:lnTo>
                        <a:pt x="47" y="71"/>
                      </a:lnTo>
                      <a:lnTo>
                        <a:pt x="52" y="71"/>
                      </a:lnTo>
                      <a:lnTo>
                        <a:pt x="58" y="69"/>
                      </a:lnTo>
                      <a:lnTo>
                        <a:pt x="65" y="68"/>
                      </a:lnTo>
                      <a:lnTo>
                        <a:pt x="71" y="66"/>
                      </a:lnTo>
                      <a:lnTo>
                        <a:pt x="78" y="65"/>
                      </a:lnTo>
                      <a:lnTo>
                        <a:pt x="87" y="62"/>
                      </a:lnTo>
                      <a:lnTo>
                        <a:pt x="95" y="61"/>
                      </a:lnTo>
                      <a:lnTo>
                        <a:pt x="103" y="58"/>
                      </a:lnTo>
                      <a:lnTo>
                        <a:pt x="113" y="57"/>
                      </a:lnTo>
                      <a:lnTo>
                        <a:pt x="123" y="54"/>
                      </a:lnTo>
                      <a:lnTo>
                        <a:pt x="132" y="51"/>
                      </a:lnTo>
                      <a:lnTo>
                        <a:pt x="143" y="47"/>
                      </a:lnTo>
                      <a:lnTo>
                        <a:pt x="155" y="44"/>
                      </a:lnTo>
                      <a:lnTo>
                        <a:pt x="166" y="41"/>
                      </a:lnTo>
                      <a:lnTo>
                        <a:pt x="177" y="37"/>
                      </a:lnTo>
                      <a:lnTo>
                        <a:pt x="189" y="33"/>
                      </a:lnTo>
                      <a:lnTo>
                        <a:pt x="202" y="29"/>
                      </a:lnTo>
                      <a:lnTo>
                        <a:pt x="213" y="26"/>
                      </a:lnTo>
                      <a:lnTo>
                        <a:pt x="224" y="22"/>
                      </a:lnTo>
                      <a:lnTo>
                        <a:pt x="233" y="19"/>
                      </a:lnTo>
                      <a:lnTo>
                        <a:pt x="243" y="17"/>
                      </a:lnTo>
                      <a:lnTo>
                        <a:pt x="251" y="14"/>
                      </a:lnTo>
                      <a:lnTo>
                        <a:pt x="260" y="11"/>
                      </a:lnTo>
                      <a:lnTo>
                        <a:pt x="267" y="8"/>
                      </a:lnTo>
                      <a:lnTo>
                        <a:pt x="274" y="7"/>
                      </a:lnTo>
                      <a:lnTo>
                        <a:pt x="280" y="5"/>
                      </a:lnTo>
                      <a:lnTo>
                        <a:pt x="286" y="4"/>
                      </a:lnTo>
                      <a:lnTo>
                        <a:pt x="292" y="3"/>
                      </a:lnTo>
                      <a:lnTo>
                        <a:pt x="296" y="1"/>
                      </a:lnTo>
                      <a:lnTo>
                        <a:pt x="298" y="0"/>
                      </a:lnTo>
                      <a:lnTo>
                        <a:pt x="303" y="0"/>
                      </a:lnTo>
                      <a:lnTo>
                        <a:pt x="305" y="0"/>
                      </a:lnTo>
                      <a:lnTo>
                        <a:pt x="310" y="0"/>
                      </a:lnTo>
                      <a:lnTo>
                        <a:pt x="314" y="1"/>
                      </a:lnTo>
                      <a:lnTo>
                        <a:pt x="318" y="1"/>
                      </a:lnTo>
                      <a:lnTo>
                        <a:pt x="321" y="3"/>
                      </a:lnTo>
                      <a:lnTo>
                        <a:pt x="325" y="4"/>
                      </a:lnTo>
                      <a:lnTo>
                        <a:pt x="328" y="5"/>
                      </a:lnTo>
                      <a:lnTo>
                        <a:pt x="330" y="7"/>
                      </a:lnTo>
                      <a:lnTo>
                        <a:pt x="332" y="8"/>
                      </a:lnTo>
                      <a:lnTo>
                        <a:pt x="333" y="10"/>
                      </a:lnTo>
                      <a:lnTo>
                        <a:pt x="333" y="12"/>
                      </a:lnTo>
                      <a:lnTo>
                        <a:pt x="334" y="17"/>
                      </a:lnTo>
                      <a:lnTo>
                        <a:pt x="336" y="21"/>
                      </a:lnTo>
                      <a:lnTo>
                        <a:pt x="336" y="23"/>
                      </a:lnTo>
                      <a:lnTo>
                        <a:pt x="336" y="25"/>
                      </a:lnTo>
                      <a:lnTo>
                        <a:pt x="334" y="26"/>
                      </a:lnTo>
                      <a:lnTo>
                        <a:pt x="333" y="29"/>
                      </a:lnTo>
                      <a:lnTo>
                        <a:pt x="332" y="30"/>
                      </a:lnTo>
                      <a:lnTo>
                        <a:pt x="329" y="32"/>
                      </a:lnTo>
                      <a:lnTo>
                        <a:pt x="326" y="35"/>
                      </a:lnTo>
                      <a:lnTo>
                        <a:pt x="322" y="36"/>
                      </a:lnTo>
                      <a:lnTo>
                        <a:pt x="319" y="39"/>
                      </a:lnTo>
                      <a:lnTo>
                        <a:pt x="314" y="40"/>
                      </a:lnTo>
                      <a:lnTo>
                        <a:pt x="310" y="43"/>
                      </a:lnTo>
                      <a:lnTo>
                        <a:pt x="304" y="46"/>
                      </a:lnTo>
                      <a:lnTo>
                        <a:pt x="297" y="48"/>
                      </a:lnTo>
                      <a:lnTo>
                        <a:pt x="292" y="51"/>
                      </a:lnTo>
                      <a:lnTo>
                        <a:pt x="283" y="54"/>
                      </a:lnTo>
                      <a:lnTo>
                        <a:pt x="276" y="57"/>
                      </a:lnTo>
                      <a:lnTo>
                        <a:pt x="268" y="59"/>
                      </a:lnTo>
                      <a:lnTo>
                        <a:pt x="258" y="62"/>
                      </a:lnTo>
                      <a:lnTo>
                        <a:pt x="258" y="6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3" name="Freeform 69"/>
                <p:cNvSpPr/>
                <p:nvPr/>
              </p:nvSpPr>
              <p:spPr bwMode="auto">
                <a:xfrm>
                  <a:off x="5156200" y="738188"/>
                  <a:ext cx="142875" cy="722313"/>
                </a:xfrm>
                <a:custGeom>
                  <a:avLst/>
                  <a:gdLst>
                    <a:gd name="T0" fmla="*/ 22 w 181"/>
                    <a:gd name="T1" fmla="*/ 802 h 909"/>
                    <a:gd name="T2" fmla="*/ 3 w 181"/>
                    <a:gd name="T3" fmla="*/ 785 h 909"/>
                    <a:gd name="T4" fmla="*/ 2 w 181"/>
                    <a:gd name="T5" fmla="*/ 779 h 909"/>
                    <a:gd name="T6" fmla="*/ 11 w 181"/>
                    <a:gd name="T7" fmla="*/ 776 h 909"/>
                    <a:gd name="T8" fmla="*/ 43 w 181"/>
                    <a:gd name="T9" fmla="*/ 780 h 909"/>
                    <a:gd name="T10" fmla="*/ 78 w 181"/>
                    <a:gd name="T11" fmla="*/ 782 h 909"/>
                    <a:gd name="T12" fmla="*/ 97 w 181"/>
                    <a:gd name="T13" fmla="*/ 776 h 909"/>
                    <a:gd name="T14" fmla="*/ 103 w 181"/>
                    <a:gd name="T15" fmla="*/ 769 h 909"/>
                    <a:gd name="T16" fmla="*/ 105 w 181"/>
                    <a:gd name="T17" fmla="*/ 757 h 909"/>
                    <a:gd name="T18" fmla="*/ 110 w 181"/>
                    <a:gd name="T19" fmla="*/ 737 h 909"/>
                    <a:gd name="T20" fmla="*/ 112 w 181"/>
                    <a:gd name="T21" fmla="*/ 713 h 909"/>
                    <a:gd name="T22" fmla="*/ 112 w 181"/>
                    <a:gd name="T23" fmla="*/ 679 h 909"/>
                    <a:gd name="T24" fmla="*/ 112 w 181"/>
                    <a:gd name="T25" fmla="*/ 636 h 909"/>
                    <a:gd name="T26" fmla="*/ 112 w 181"/>
                    <a:gd name="T27" fmla="*/ 582 h 909"/>
                    <a:gd name="T28" fmla="*/ 112 w 181"/>
                    <a:gd name="T29" fmla="*/ 516 h 909"/>
                    <a:gd name="T30" fmla="*/ 112 w 181"/>
                    <a:gd name="T31" fmla="*/ 272 h 909"/>
                    <a:gd name="T32" fmla="*/ 111 w 181"/>
                    <a:gd name="T33" fmla="*/ 189 h 909"/>
                    <a:gd name="T34" fmla="*/ 108 w 181"/>
                    <a:gd name="T35" fmla="*/ 137 h 909"/>
                    <a:gd name="T36" fmla="*/ 107 w 181"/>
                    <a:gd name="T37" fmla="*/ 99 h 909"/>
                    <a:gd name="T38" fmla="*/ 105 w 181"/>
                    <a:gd name="T39" fmla="*/ 74 h 909"/>
                    <a:gd name="T40" fmla="*/ 100 w 181"/>
                    <a:gd name="T41" fmla="*/ 52 h 909"/>
                    <a:gd name="T42" fmla="*/ 89 w 181"/>
                    <a:gd name="T43" fmla="*/ 33 h 909"/>
                    <a:gd name="T44" fmla="*/ 76 w 181"/>
                    <a:gd name="T45" fmla="*/ 15 h 909"/>
                    <a:gd name="T46" fmla="*/ 76 w 181"/>
                    <a:gd name="T47" fmla="*/ 4 h 909"/>
                    <a:gd name="T48" fmla="*/ 85 w 181"/>
                    <a:gd name="T49" fmla="*/ 0 h 909"/>
                    <a:gd name="T50" fmla="*/ 105 w 181"/>
                    <a:gd name="T51" fmla="*/ 1 h 909"/>
                    <a:gd name="T52" fmla="*/ 136 w 181"/>
                    <a:gd name="T53" fmla="*/ 11 h 909"/>
                    <a:gd name="T54" fmla="*/ 169 w 181"/>
                    <a:gd name="T55" fmla="*/ 32 h 909"/>
                    <a:gd name="T56" fmla="*/ 180 w 181"/>
                    <a:gd name="T57" fmla="*/ 47 h 909"/>
                    <a:gd name="T58" fmla="*/ 179 w 181"/>
                    <a:gd name="T59" fmla="*/ 59 h 909"/>
                    <a:gd name="T60" fmla="*/ 173 w 181"/>
                    <a:gd name="T61" fmla="*/ 80 h 909"/>
                    <a:gd name="T62" fmla="*/ 165 w 181"/>
                    <a:gd name="T63" fmla="*/ 112 h 909"/>
                    <a:gd name="T64" fmla="*/ 159 w 181"/>
                    <a:gd name="T65" fmla="*/ 156 h 909"/>
                    <a:gd name="T66" fmla="*/ 158 w 181"/>
                    <a:gd name="T67" fmla="*/ 211 h 909"/>
                    <a:gd name="T68" fmla="*/ 158 w 181"/>
                    <a:gd name="T69" fmla="*/ 279 h 909"/>
                    <a:gd name="T70" fmla="*/ 158 w 181"/>
                    <a:gd name="T71" fmla="*/ 336 h 909"/>
                    <a:gd name="T72" fmla="*/ 158 w 181"/>
                    <a:gd name="T73" fmla="*/ 390 h 909"/>
                    <a:gd name="T74" fmla="*/ 158 w 181"/>
                    <a:gd name="T75" fmla="*/ 458 h 909"/>
                    <a:gd name="T76" fmla="*/ 158 w 181"/>
                    <a:gd name="T77" fmla="*/ 541 h 909"/>
                    <a:gd name="T78" fmla="*/ 158 w 181"/>
                    <a:gd name="T79" fmla="*/ 635 h 909"/>
                    <a:gd name="T80" fmla="*/ 158 w 181"/>
                    <a:gd name="T81" fmla="*/ 713 h 909"/>
                    <a:gd name="T82" fmla="*/ 158 w 181"/>
                    <a:gd name="T83" fmla="*/ 769 h 909"/>
                    <a:gd name="T84" fmla="*/ 155 w 181"/>
                    <a:gd name="T85" fmla="*/ 804 h 909"/>
                    <a:gd name="T86" fmla="*/ 150 w 181"/>
                    <a:gd name="T87" fmla="*/ 837 h 909"/>
                    <a:gd name="T88" fmla="*/ 139 w 181"/>
                    <a:gd name="T89" fmla="*/ 868 h 909"/>
                    <a:gd name="T90" fmla="*/ 123 w 181"/>
                    <a:gd name="T91" fmla="*/ 895 h 909"/>
                    <a:gd name="T92" fmla="*/ 110 w 181"/>
                    <a:gd name="T93" fmla="*/ 909 h 909"/>
                    <a:gd name="T94" fmla="*/ 100 w 181"/>
                    <a:gd name="T95" fmla="*/ 905 h 909"/>
                    <a:gd name="T96" fmla="*/ 90 w 181"/>
                    <a:gd name="T97" fmla="*/ 887 h 909"/>
                    <a:gd name="T98" fmla="*/ 76 w 181"/>
                    <a:gd name="T99" fmla="*/ 856 h 909"/>
                    <a:gd name="T100" fmla="*/ 49 w 181"/>
                    <a:gd name="T101" fmla="*/ 825 h 9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81" h="909">
                      <a:moveTo>
                        <a:pt x="39" y="818"/>
                      </a:moveTo>
                      <a:lnTo>
                        <a:pt x="35" y="814"/>
                      </a:lnTo>
                      <a:lnTo>
                        <a:pt x="29" y="809"/>
                      </a:lnTo>
                      <a:lnTo>
                        <a:pt x="22" y="802"/>
                      </a:lnTo>
                      <a:lnTo>
                        <a:pt x="15" y="797"/>
                      </a:lnTo>
                      <a:lnTo>
                        <a:pt x="10" y="791"/>
                      </a:lnTo>
                      <a:lnTo>
                        <a:pt x="6" y="787"/>
                      </a:lnTo>
                      <a:lnTo>
                        <a:pt x="3" y="785"/>
                      </a:lnTo>
                      <a:lnTo>
                        <a:pt x="2" y="782"/>
                      </a:lnTo>
                      <a:lnTo>
                        <a:pt x="0" y="780"/>
                      </a:lnTo>
                      <a:lnTo>
                        <a:pt x="2" y="779"/>
                      </a:lnTo>
                      <a:lnTo>
                        <a:pt x="2" y="779"/>
                      </a:lnTo>
                      <a:lnTo>
                        <a:pt x="3" y="778"/>
                      </a:lnTo>
                      <a:lnTo>
                        <a:pt x="3" y="778"/>
                      </a:lnTo>
                      <a:lnTo>
                        <a:pt x="7" y="776"/>
                      </a:lnTo>
                      <a:lnTo>
                        <a:pt x="11" y="776"/>
                      </a:lnTo>
                      <a:lnTo>
                        <a:pt x="18" y="776"/>
                      </a:lnTo>
                      <a:lnTo>
                        <a:pt x="25" y="778"/>
                      </a:lnTo>
                      <a:lnTo>
                        <a:pt x="33" y="779"/>
                      </a:lnTo>
                      <a:lnTo>
                        <a:pt x="43" y="780"/>
                      </a:lnTo>
                      <a:lnTo>
                        <a:pt x="53" y="780"/>
                      </a:lnTo>
                      <a:lnTo>
                        <a:pt x="61" y="782"/>
                      </a:lnTo>
                      <a:lnTo>
                        <a:pt x="69" y="782"/>
                      </a:lnTo>
                      <a:lnTo>
                        <a:pt x="78" y="782"/>
                      </a:lnTo>
                      <a:lnTo>
                        <a:pt x="83" y="782"/>
                      </a:lnTo>
                      <a:lnTo>
                        <a:pt x="89" y="780"/>
                      </a:lnTo>
                      <a:lnTo>
                        <a:pt x="93" y="778"/>
                      </a:lnTo>
                      <a:lnTo>
                        <a:pt x="97" y="776"/>
                      </a:lnTo>
                      <a:lnTo>
                        <a:pt x="98" y="775"/>
                      </a:lnTo>
                      <a:lnTo>
                        <a:pt x="100" y="773"/>
                      </a:lnTo>
                      <a:lnTo>
                        <a:pt x="101" y="772"/>
                      </a:lnTo>
                      <a:lnTo>
                        <a:pt x="103" y="769"/>
                      </a:lnTo>
                      <a:lnTo>
                        <a:pt x="103" y="767"/>
                      </a:lnTo>
                      <a:lnTo>
                        <a:pt x="104" y="764"/>
                      </a:lnTo>
                      <a:lnTo>
                        <a:pt x="105" y="761"/>
                      </a:lnTo>
                      <a:lnTo>
                        <a:pt x="105" y="757"/>
                      </a:lnTo>
                      <a:lnTo>
                        <a:pt x="107" y="753"/>
                      </a:lnTo>
                      <a:lnTo>
                        <a:pt x="108" y="749"/>
                      </a:lnTo>
                      <a:lnTo>
                        <a:pt x="108" y="743"/>
                      </a:lnTo>
                      <a:lnTo>
                        <a:pt x="110" y="737"/>
                      </a:lnTo>
                      <a:lnTo>
                        <a:pt x="110" y="732"/>
                      </a:lnTo>
                      <a:lnTo>
                        <a:pt x="111" y="726"/>
                      </a:lnTo>
                      <a:lnTo>
                        <a:pt x="111" y="719"/>
                      </a:lnTo>
                      <a:lnTo>
                        <a:pt x="112" y="713"/>
                      </a:lnTo>
                      <a:lnTo>
                        <a:pt x="112" y="706"/>
                      </a:lnTo>
                      <a:lnTo>
                        <a:pt x="112" y="697"/>
                      </a:lnTo>
                      <a:lnTo>
                        <a:pt x="112" y="689"/>
                      </a:lnTo>
                      <a:lnTo>
                        <a:pt x="112" y="679"/>
                      </a:lnTo>
                      <a:lnTo>
                        <a:pt x="112" y="670"/>
                      </a:lnTo>
                      <a:lnTo>
                        <a:pt x="112" y="660"/>
                      </a:lnTo>
                      <a:lnTo>
                        <a:pt x="112" y="649"/>
                      </a:lnTo>
                      <a:lnTo>
                        <a:pt x="112" y="636"/>
                      </a:lnTo>
                      <a:lnTo>
                        <a:pt x="112" y="624"/>
                      </a:lnTo>
                      <a:lnTo>
                        <a:pt x="112" y="611"/>
                      </a:lnTo>
                      <a:lnTo>
                        <a:pt x="112" y="598"/>
                      </a:lnTo>
                      <a:lnTo>
                        <a:pt x="112" y="582"/>
                      </a:lnTo>
                      <a:lnTo>
                        <a:pt x="112" y="567"/>
                      </a:lnTo>
                      <a:lnTo>
                        <a:pt x="112" y="551"/>
                      </a:lnTo>
                      <a:lnTo>
                        <a:pt x="112" y="534"/>
                      </a:lnTo>
                      <a:lnTo>
                        <a:pt x="112" y="516"/>
                      </a:lnTo>
                      <a:lnTo>
                        <a:pt x="112" y="447"/>
                      </a:lnTo>
                      <a:lnTo>
                        <a:pt x="112" y="378"/>
                      </a:lnTo>
                      <a:lnTo>
                        <a:pt x="112" y="308"/>
                      </a:lnTo>
                      <a:lnTo>
                        <a:pt x="112" y="272"/>
                      </a:lnTo>
                      <a:lnTo>
                        <a:pt x="112" y="236"/>
                      </a:lnTo>
                      <a:lnTo>
                        <a:pt x="111" y="220"/>
                      </a:lnTo>
                      <a:lnTo>
                        <a:pt x="111" y="203"/>
                      </a:lnTo>
                      <a:lnTo>
                        <a:pt x="111" y="189"/>
                      </a:lnTo>
                      <a:lnTo>
                        <a:pt x="110" y="174"/>
                      </a:lnTo>
                      <a:lnTo>
                        <a:pt x="110" y="162"/>
                      </a:lnTo>
                      <a:lnTo>
                        <a:pt x="110" y="149"/>
                      </a:lnTo>
                      <a:lnTo>
                        <a:pt x="108" y="137"/>
                      </a:lnTo>
                      <a:lnTo>
                        <a:pt x="108" y="127"/>
                      </a:lnTo>
                      <a:lnTo>
                        <a:pt x="108" y="116"/>
                      </a:lnTo>
                      <a:lnTo>
                        <a:pt x="108" y="108"/>
                      </a:lnTo>
                      <a:lnTo>
                        <a:pt x="107" y="99"/>
                      </a:lnTo>
                      <a:lnTo>
                        <a:pt x="107" y="91"/>
                      </a:lnTo>
                      <a:lnTo>
                        <a:pt x="107" y="84"/>
                      </a:lnTo>
                      <a:lnTo>
                        <a:pt x="105" y="79"/>
                      </a:lnTo>
                      <a:lnTo>
                        <a:pt x="105" y="74"/>
                      </a:lnTo>
                      <a:lnTo>
                        <a:pt x="104" y="69"/>
                      </a:lnTo>
                      <a:lnTo>
                        <a:pt x="103" y="63"/>
                      </a:lnTo>
                      <a:lnTo>
                        <a:pt x="101" y="58"/>
                      </a:lnTo>
                      <a:lnTo>
                        <a:pt x="100" y="52"/>
                      </a:lnTo>
                      <a:lnTo>
                        <a:pt x="97" y="47"/>
                      </a:lnTo>
                      <a:lnTo>
                        <a:pt x="96" y="43"/>
                      </a:lnTo>
                      <a:lnTo>
                        <a:pt x="93" y="37"/>
                      </a:lnTo>
                      <a:lnTo>
                        <a:pt x="89" y="33"/>
                      </a:lnTo>
                      <a:lnTo>
                        <a:pt x="86" y="27"/>
                      </a:lnTo>
                      <a:lnTo>
                        <a:pt x="82" y="23"/>
                      </a:lnTo>
                      <a:lnTo>
                        <a:pt x="79" y="19"/>
                      </a:lnTo>
                      <a:lnTo>
                        <a:pt x="76" y="15"/>
                      </a:lnTo>
                      <a:lnTo>
                        <a:pt x="76" y="12"/>
                      </a:lnTo>
                      <a:lnTo>
                        <a:pt x="75" y="9"/>
                      </a:lnTo>
                      <a:lnTo>
                        <a:pt x="75" y="7"/>
                      </a:lnTo>
                      <a:lnTo>
                        <a:pt x="76" y="4"/>
                      </a:lnTo>
                      <a:lnTo>
                        <a:pt x="78" y="2"/>
                      </a:lnTo>
                      <a:lnTo>
                        <a:pt x="79" y="1"/>
                      </a:lnTo>
                      <a:lnTo>
                        <a:pt x="82" y="0"/>
                      </a:lnTo>
                      <a:lnTo>
                        <a:pt x="85" y="0"/>
                      </a:lnTo>
                      <a:lnTo>
                        <a:pt x="89" y="0"/>
                      </a:lnTo>
                      <a:lnTo>
                        <a:pt x="94" y="0"/>
                      </a:lnTo>
                      <a:lnTo>
                        <a:pt x="100" y="0"/>
                      </a:lnTo>
                      <a:lnTo>
                        <a:pt x="105" y="1"/>
                      </a:lnTo>
                      <a:lnTo>
                        <a:pt x="112" y="2"/>
                      </a:lnTo>
                      <a:lnTo>
                        <a:pt x="118" y="4"/>
                      </a:lnTo>
                      <a:lnTo>
                        <a:pt x="123" y="7"/>
                      </a:lnTo>
                      <a:lnTo>
                        <a:pt x="136" y="11"/>
                      </a:lnTo>
                      <a:lnTo>
                        <a:pt x="147" y="18"/>
                      </a:lnTo>
                      <a:lnTo>
                        <a:pt x="158" y="23"/>
                      </a:lnTo>
                      <a:lnTo>
                        <a:pt x="163" y="27"/>
                      </a:lnTo>
                      <a:lnTo>
                        <a:pt x="169" y="32"/>
                      </a:lnTo>
                      <a:lnTo>
                        <a:pt x="172" y="36"/>
                      </a:lnTo>
                      <a:lnTo>
                        <a:pt x="176" y="40"/>
                      </a:lnTo>
                      <a:lnTo>
                        <a:pt x="179" y="43"/>
                      </a:lnTo>
                      <a:lnTo>
                        <a:pt x="180" y="47"/>
                      </a:lnTo>
                      <a:lnTo>
                        <a:pt x="181" y="50"/>
                      </a:lnTo>
                      <a:lnTo>
                        <a:pt x="181" y="52"/>
                      </a:lnTo>
                      <a:lnTo>
                        <a:pt x="180" y="56"/>
                      </a:lnTo>
                      <a:lnTo>
                        <a:pt x="179" y="59"/>
                      </a:lnTo>
                      <a:lnTo>
                        <a:pt x="177" y="63"/>
                      </a:lnTo>
                      <a:lnTo>
                        <a:pt x="176" y="69"/>
                      </a:lnTo>
                      <a:lnTo>
                        <a:pt x="175" y="74"/>
                      </a:lnTo>
                      <a:lnTo>
                        <a:pt x="173" y="80"/>
                      </a:lnTo>
                      <a:lnTo>
                        <a:pt x="172" y="87"/>
                      </a:lnTo>
                      <a:lnTo>
                        <a:pt x="170" y="95"/>
                      </a:lnTo>
                      <a:lnTo>
                        <a:pt x="168" y="102"/>
                      </a:lnTo>
                      <a:lnTo>
                        <a:pt x="165" y="112"/>
                      </a:lnTo>
                      <a:lnTo>
                        <a:pt x="163" y="122"/>
                      </a:lnTo>
                      <a:lnTo>
                        <a:pt x="161" y="133"/>
                      </a:lnTo>
                      <a:lnTo>
                        <a:pt x="159" y="144"/>
                      </a:lnTo>
                      <a:lnTo>
                        <a:pt x="159" y="156"/>
                      </a:lnTo>
                      <a:lnTo>
                        <a:pt x="158" y="169"/>
                      </a:lnTo>
                      <a:lnTo>
                        <a:pt x="158" y="182"/>
                      </a:lnTo>
                      <a:lnTo>
                        <a:pt x="158" y="196"/>
                      </a:lnTo>
                      <a:lnTo>
                        <a:pt x="158" y="211"/>
                      </a:lnTo>
                      <a:lnTo>
                        <a:pt x="158" y="228"/>
                      </a:lnTo>
                      <a:lnTo>
                        <a:pt x="158" y="245"/>
                      </a:lnTo>
                      <a:lnTo>
                        <a:pt x="158" y="261"/>
                      </a:lnTo>
                      <a:lnTo>
                        <a:pt x="158" y="279"/>
                      </a:lnTo>
                      <a:lnTo>
                        <a:pt x="158" y="297"/>
                      </a:lnTo>
                      <a:lnTo>
                        <a:pt x="158" y="317"/>
                      </a:lnTo>
                      <a:lnTo>
                        <a:pt x="158" y="326"/>
                      </a:lnTo>
                      <a:lnTo>
                        <a:pt x="158" y="336"/>
                      </a:lnTo>
                      <a:lnTo>
                        <a:pt x="158" y="349"/>
                      </a:lnTo>
                      <a:lnTo>
                        <a:pt x="158" y="361"/>
                      </a:lnTo>
                      <a:lnTo>
                        <a:pt x="158" y="375"/>
                      </a:lnTo>
                      <a:lnTo>
                        <a:pt x="158" y="390"/>
                      </a:lnTo>
                      <a:lnTo>
                        <a:pt x="158" y="405"/>
                      </a:lnTo>
                      <a:lnTo>
                        <a:pt x="158" y="422"/>
                      </a:lnTo>
                      <a:lnTo>
                        <a:pt x="158" y="440"/>
                      </a:lnTo>
                      <a:lnTo>
                        <a:pt x="158" y="458"/>
                      </a:lnTo>
                      <a:lnTo>
                        <a:pt x="158" y="477"/>
                      </a:lnTo>
                      <a:lnTo>
                        <a:pt x="158" y="498"/>
                      </a:lnTo>
                      <a:lnTo>
                        <a:pt x="158" y="519"/>
                      </a:lnTo>
                      <a:lnTo>
                        <a:pt x="158" y="541"/>
                      </a:lnTo>
                      <a:lnTo>
                        <a:pt x="158" y="563"/>
                      </a:lnTo>
                      <a:lnTo>
                        <a:pt x="158" y="588"/>
                      </a:lnTo>
                      <a:lnTo>
                        <a:pt x="158" y="611"/>
                      </a:lnTo>
                      <a:lnTo>
                        <a:pt x="158" y="635"/>
                      </a:lnTo>
                      <a:lnTo>
                        <a:pt x="158" y="656"/>
                      </a:lnTo>
                      <a:lnTo>
                        <a:pt x="158" y="677"/>
                      </a:lnTo>
                      <a:lnTo>
                        <a:pt x="158" y="696"/>
                      </a:lnTo>
                      <a:lnTo>
                        <a:pt x="158" y="713"/>
                      </a:lnTo>
                      <a:lnTo>
                        <a:pt x="158" y="729"/>
                      </a:lnTo>
                      <a:lnTo>
                        <a:pt x="158" y="744"/>
                      </a:lnTo>
                      <a:lnTo>
                        <a:pt x="158" y="757"/>
                      </a:lnTo>
                      <a:lnTo>
                        <a:pt x="158" y="769"/>
                      </a:lnTo>
                      <a:lnTo>
                        <a:pt x="157" y="780"/>
                      </a:lnTo>
                      <a:lnTo>
                        <a:pt x="157" y="790"/>
                      </a:lnTo>
                      <a:lnTo>
                        <a:pt x="157" y="797"/>
                      </a:lnTo>
                      <a:lnTo>
                        <a:pt x="155" y="804"/>
                      </a:lnTo>
                      <a:lnTo>
                        <a:pt x="155" y="809"/>
                      </a:lnTo>
                      <a:lnTo>
                        <a:pt x="155" y="814"/>
                      </a:lnTo>
                      <a:lnTo>
                        <a:pt x="151" y="829"/>
                      </a:lnTo>
                      <a:lnTo>
                        <a:pt x="150" y="837"/>
                      </a:lnTo>
                      <a:lnTo>
                        <a:pt x="148" y="844"/>
                      </a:lnTo>
                      <a:lnTo>
                        <a:pt x="145" y="852"/>
                      </a:lnTo>
                      <a:lnTo>
                        <a:pt x="143" y="861"/>
                      </a:lnTo>
                      <a:lnTo>
                        <a:pt x="139" y="868"/>
                      </a:lnTo>
                      <a:lnTo>
                        <a:pt x="136" y="876"/>
                      </a:lnTo>
                      <a:lnTo>
                        <a:pt x="130" y="883"/>
                      </a:lnTo>
                      <a:lnTo>
                        <a:pt x="126" y="890"/>
                      </a:lnTo>
                      <a:lnTo>
                        <a:pt x="123" y="895"/>
                      </a:lnTo>
                      <a:lnTo>
                        <a:pt x="119" y="901"/>
                      </a:lnTo>
                      <a:lnTo>
                        <a:pt x="115" y="904"/>
                      </a:lnTo>
                      <a:lnTo>
                        <a:pt x="112" y="906"/>
                      </a:lnTo>
                      <a:lnTo>
                        <a:pt x="110" y="909"/>
                      </a:lnTo>
                      <a:lnTo>
                        <a:pt x="108" y="909"/>
                      </a:lnTo>
                      <a:lnTo>
                        <a:pt x="105" y="909"/>
                      </a:lnTo>
                      <a:lnTo>
                        <a:pt x="103" y="908"/>
                      </a:lnTo>
                      <a:lnTo>
                        <a:pt x="100" y="905"/>
                      </a:lnTo>
                      <a:lnTo>
                        <a:pt x="97" y="902"/>
                      </a:lnTo>
                      <a:lnTo>
                        <a:pt x="94" y="898"/>
                      </a:lnTo>
                      <a:lnTo>
                        <a:pt x="93" y="894"/>
                      </a:lnTo>
                      <a:lnTo>
                        <a:pt x="90" y="887"/>
                      </a:lnTo>
                      <a:lnTo>
                        <a:pt x="89" y="880"/>
                      </a:lnTo>
                      <a:lnTo>
                        <a:pt x="86" y="872"/>
                      </a:lnTo>
                      <a:lnTo>
                        <a:pt x="82" y="865"/>
                      </a:lnTo>
                      <a:lnTo>
                        <a:pt x="76" y="856"/>
                      </a:lnTo>
                      <a:lnTo>
                        <a:pt x="71" y="848"/>
                      </a:lnTo>
                      <a:lnTo>
                        <a:pt x="65" y="841"/>
                      </a:lnTo>
                      <a:lnTo>
                        <a:pt x="57" y="833"/>
                      </a:lnTo>
                      <a:lnTo>
                        <a:pt x="49" y="825"/>
                      </a:lnTo>
                      <a:lnTo>
                        <a:pt x="39" y="818"/>
                      </a:lnTo>
                      <a:lnTo>
                        <a:pt x="39" y="81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4" name="Freeform 70"/>
                <p:cNvSpPr/>
                <p:nvPr/>
              </p:nvSpPr>
              <p:spPr bwMode="auto">
                <a:xfrm>
                  <a:off x="5033963" y="1044575"/>
                  <a:ext cx="306387" cy="252413"/>
                </a:xfrm>
                <a:custGeom>
                  <a:avLst/>
                  <a:gdLst>
                    <a:gd name="T0" fmla="*/ 1 w 386"/>
                    <a:gd name="T1" fmla="*/ 248 h 318"/>
                    <a:gd name="T2" fmla="*/ 5 w 386"/>
                    <a:gd name="T3" fmla="*/ 239 h 318"/>
                    <a:gd name="T4" fmla="*/ 12 w 386"/>
                    <a:gd name="T5" fmla="*/ 234 h 318"/>
                    <a:gd name="T6" fmla="*/ 24 w 386"/>
                    <a:gd name="T7" fmla="*/ 231 h 318"/>
                    <a:gd name="T8" fmla="*/ 37 w 386"/>
                    <a:gd name="T9" fmla="*/ 231 h 318"/>
                    <a:gd name="T10" fmla="*/ 49 w 386"/>
                    <a:gd name="T11" fmla="*/ 230 h 318"/>
                    <a:gd name="T12" fmla="*/ 59 w 386"/>
                    <a:gd name="T13" fmla="*/ 227 h 318"/>
                    <a:gd name="T14" fmla="*/ 73 w 386"/>
                    <a:gd name="T15" fmla="*/ 223 h 318"/>
                    <a:gd name="T16" fmla="*/ 78 w 386"/>
                    <a:gd name="T17" fmla="*/ 220 h 318"/>
                    <a:gd name="T18" fmla="*/ 87 w 386"/>
                    <a:gd name="T19" fmla="*/ 216 h 318"/>
                    <a:gd name="T20" fmla="*/ 96 w 386"/>
                    <a:gd name="T21" fmla="*/ 210 h 318"/>
                    <a:gd name="T22" fmla="*/ 109 w 386"/>
                    <a:gd name="T23" fmla="*/ 203 h 318"/>
                    <a:gd name="T24" fmla="*/ 124 w 386"/>
                    <a:gd name="T25" fmla="*/ 194 h 318"/>
                    <a:gd name="T26" fmla="*/ 141 w 386"/>
                    <a:gd name="T27" fmla="*/ 181 h 318"/>
                    <a:gd name="T28" fmla="*/ 161 w 386"/>
                    <a:gd name="T29" fmla="*/ 167 h 318"/>
                    <a:gd name="T30" fmla="*/ 185 w 386"/>
                    <a:gd name="T31" fmla="*/ 151 h 318"/>
                    <a:gd name="T32" fmla="*/ 228 w 386"/>
                    <a:gd name="T33" fmla="*/ 120 h 318"/>
                    <a:gd name="T34" fmla="*/ 268 w 386"/>
                    <a:gd name="T35" fmla="*/ 91 h 318"/>
                    <a:gd name="T36" fmla="*/ 294 w 386"/>
                    <a:gd name="T37" fmla="*/ 70 h 318"/>
                    <a:gd name="T38" fmla="*/ 310 w 386"/>
                    <a:gd name="T39" fmla="*/ 58 h 318"/>
                    <a:gd name="T40" fmla="*/ 323 w 386"/>
                    <a:gd name="T41" fmla="*/ 44 h 318"/>
                    <a:gd name="T42" fmla="*/ 337 w 386"/>
                    <a:gd name="T43" fmla="*/ 33 h 318"/>
                    <a:gd name="T44" fmla="*/ 348 w 386"/>
                    <a:gd name="T45" fmla="*/ 23 h 318"/>
                    <a:gd name="T46" fmla="*/ 358 w 386"/>
                    <a:gd name="T47" fmla="*/ 16 h 318"/>
                    <a:gd name="T48" fmla="*/ 365 w 386"/>
                    <a:gd name="T49" fmla="*/ 10 h 318"/>
                    <a:gd name="T50" fmla="*/ 372 w 386"/>
                    <a:gd name="T51" fmla="*/ 5 h 318"/>
                    <a:gd name="T52" fmla="*/ 377 w 386"/>
                    <a:gd name="T53" fmla="*/ 1 h 318"/>
                    <a:gd name="T54" fmla="*/ 382 w 386"/>
                    <a:gd name="T55" fmla="*/ 0 h 318"/>
                    <a:gd name="T56" fmla="*/ 383 w 386"/>
                    <a:gd name="T57" fmla="*/ 0 h 318"/>
                    <a:gd name="T58" fmla="*/ 384 w 386"/>
                    <a:gd name="T59" fmla="*/ 1 h 318"/>
                    <a:gd name="T60" fmla="*/ 384 w 386"/>
                    <a:gd name="T61" fmla="*/ 7 h 318"/>
                    <a:gd name="T62" fmla="*/ 379 w 386"/>
                    <a:gd name="T63" fmla="*/ 16 h 318"/>
                    <a:gd name="T64" fmla="*/ 370 w 386"/>
                    <a:gd name="T65" fmla="*/ 29 h 318"/>
                    <a:gd name="T66" fmla="*/ 358 w 386"/>
                    <a:gd name="T67" fmla="*/ 47 h 318"/>
                    <a:gd name="T68" fmla="*/ 341 w 386"/>
                    <a:gd name="T69" fmla="*/ 66 h 318"/>
                    <a:gd name="T70" fmla="*/ 323 w 386"/>
                    <a:gd name="T71" fmla="*/ 84 h 318"/>
                    <a:gd name="T72" fmla="*/ 304 w 386"/>
                    <a:gd name="T73" fmla="*/ 105 h 318"/>
                    <a:gd name="T74" fmla="*/ 285 w 386"/>
                    <a:gd name="T75" fmla="*/ 126 h 318"/>
                    <a:gd name="T76" fmla="*/ 274 w 386"/>
                    <a:gd name="T77" fmla="*/ 138 h 318"/>
                    <a:gd name="T78" fmla="*/ 261 w 386"/>
                    <a:gd name="T79" fmla="*/ 149 h 318"/>
                    <a:gd name="T80" fmla="*/ 233 w 386"/>
                    <a:gd name="T81" fmla="*/ 177 h 318"/>
                    <a:gd name="T82" fmla="*/ 200 w 386"/>
                    <a:gd name="T83" fmla="*/ 207 h 318"/>
                    <a:gd name="T84" fmla="*/ 166 w 386"/>
                    <a:gd name="T85" fmla="*/ 243 h 318"/>
                    <a:gd name="T86" fmla="*/ 146 w 386"/>
                    <a:gd name="T87" fmla="*/ 261 h 318"/>
                    <a:gd name="T88" fmla="*/ 130 w 386"/>
                    <a:gd name="T89" fmla="*/ 277 h 318"/>
                    <a:gd name="T90" fmla="*/ 114 w 386"/>
                    <a:gd name="T91" fmla="*/ 289 h 318"/>
                    <a:gd name="T92" fmla="*/ 102 w 386"/>
                    <a:gd name="T93" fmla="*/ 300 h 318"/>
                    <a:gd name="T94" fmla="*/ 91 w 386"/>
                    <a:gd name="T95" fmla="*/ 309 h 318"/>
                    <a:gd name="T96" fmla="*/ 81 w 386"/>
                    <a:gd name="T97" fmla="*/ 314 h 318"/>
                    <a:gd name="T98" fmla="*/ 74 w 386"/>
                    <a:gd name="T99" fmla="*/ 317 h 318"/>
                    <a:gd name="T100" fmla="*/ 69 w 386"/>
                    <a:gd name="T101" fmla="*/ 318 h 318"/>
                    <a:gd name="T102" fmla="*/ 59 w 386"/>
                    <a:gd name="T103" fmla="*/ 317 h 318"/>
                    <a:gd name="T104" fmla="*/ 49 w 386"/>
                    <a:gd name="T105" fmla="*/ 313 h 318"/>
                    <a:gd name="T106" fmla="*/ 38 w 386"/>
                    <a:gd name="T107" fmla="*/ 304 h 318"/>
                    <a:gd name="T108" fmla="*/ 27 w 386"/>
                    <a:gd name="T109" fmla="*/ 293 h 318"/>
                    <a:gd name="T110" fmla="*/ 16 w 386"/>
                    <a:gd name="T111" fmla="*/ 281 h 318"/>
                    <a:gd name="T112" fmla="*/ 9 w 386"/>
                    <a:gd name="T113" fmla="*/ 271 h 318"/>
                    <a:gd name="T114" fmla="*/ 4 w 386"/>
                    <a:gd name="T115" fmla="*/ 261 h 318"/>
                    <a:gd name="T116" fmla="*/ 0 w 386"/>
                    <a:gd name="T117" fmla="*/ 252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86" h="318">
                      <a:moveTo>
                        <a:pt x="0" y="252"/>
                      </a:moveTo>
                      <a:lnTo>
                        <a:pt x="1" y="248"/>
                      </a:lnTo>
                      <a:lnTo>
                        <a:pt x="2" y="243"/>
                      </a:lnTo>
                      <a:lnTo>
                        <a:pt x="5" y="239"/>
                      </a:lnTo>
                      <a:lnTo>
                        <a:pt x="8" y="237"/>
                      </a:lnTo>
                      <a:lnTo>
                        <a:pt x="12" y="234"/>
                      </a:lnTo>
                      <a:lnTo>
                        <a:pt x="18" y="232"/>
                      </a:lnTo>
                      <a:lnTo>
                        <a:pt x="24" y="231"/>
                      </a:lnTo>
                      <a:lnTo>
                        <a:pt x="31" y="231"/>
                      </a:lnTo>
                      <a:lnTo>
                        <a:pt x="37" y="231"/>
                      </a:lnTo>
                      <a:lnTo>
                        <a:pt x="44" y="230"/>
                      </a:lnTo>
                      <a:lnTo>
                        <a:pt x="49" y="230"/>
                      </a:lnTo>
                      <a:lnTo>
                        <a:pt x="55" y="228"/>
                      </a:lnTo>
                      <a:lnTo>
                        <a:pt x="59" y="227"/>
                      </a:lnTo>
                      <a:lnTo>
                        <a:pt x="65" y="225"/>
                      </a:lnTo>
                      <a:lnTo>
                        <a:pt x="73" y="223"/>
                      </a:lnTo>
                      <a:lnTo>
                        <a:pt x="76" y="221"/>
                      </a:lnTo>
                      <a:lnTo>
                        <a:pt x="78" y="220"/>
                      </a:lnTo>
                      <a:lnTo>
                        <a:pt x="83" y="219"/>
                      </a:lnTo>
                      <a:lnTo>
                        <a:pt x="87" y="216"/>
                      </a:lnTo>
                      <a:lnTo>
                        <a:pt x="91" y="213"/>
                      </a:lnTo>
                      <a:lnTo>
                        <a:pt x="96" y="210"/>
                      </a:lnTo>
                      <a:lnTo>
                        <a:pt x="102" y="206"/>
                      </a:lnTo>
                      <a:lnTo>
                        <a:pt x="109" y="203"/>
                      </a:lnTo>
                      <a:lnTo>
                        <a:pt x="116" y="198"/>
                      </a:lnTo>
                      <a:lnTo>
                        <a:pt x="124" y="194"/>
                      </a:lnTo>
                      <a:lnTo>
                        <a:pt x="132" y="188"/>
                      </a:lnTo>
                      <a:lnTo>
                        <a:pt x="141" y="181"/>
                      </a:lnTo>
                      <a:lnTo>
                        <a:pt x="150" y="174"/>
                      </a:lnTo>
                      <a:lnTo>
                        <a:pt x="161" y="167"/>
                      </a:lnTo>
                      <a:lnTo>
                        <a:pt x="173" y="159"/>
                      </a:lnTo>
                      <a:lnTo>
                        <a:pt x="185" y="151"/>
                      </a:lnTo>
                      <a:lnTo>
                        <a:pt x="207" y="136"/>
                      </a:lnTo>
                      <a:lnTo>
                        <a:pt x="228" y="120"/>
                      </a:lnTo>
                      <a:lnTo>
                        <a:pt x="249" y="106"/>
                      </a:lnTo>
                      <a:lnTo>
                        <a:pt x="268" y="91"/>
                      </a:lnTo>
                      <a:lnTo>
                        <a:pt x="286" y="77"/>
                      </a:lnTo>
                      <a:lnTo>
                        <a:pt x="294" y="70"/>
                      </a:lnTo>
                      <a:lnTo>
                        <a:pt x="301" y="65"/>
                      </a:lnTo>
                      <a:lnTo>
                        <a:pt x="310" y="58"/>
                      </a:lnTo>
                      <a:lnTo>
                        <a:pt x="316" y="51"/>
                      </a:lnTo>
                      <a:lnTo>
                        <a:pt x="323" y="44"/>
                      </a:lnTo>
                      <a:lnTo>
                        <a:pt x="330" y="39"/>
                      </a:lnTo>
                      <a:lnTo>
                        <a:pt x="337" y="33"/>
                      </a:lnTo>
                      <a:lnTo>
                        <a:pt x="343" y="28"/>
                      </a:lnTo>
                      <a:lnTo>
                        <a:pt x="348" y="23"/>
                      </a:lnTo>
                      <a:lnTo>
                        <a:pt x="352" y="19"/>
                      </a:lnTo>
                      <a:lnTo>
                        <a:pt x="358" y="16"/>
                      </a:lnTo>
                      <a:lnTo>
                        <a:pt x="362" y="12"/>
                      </a:lnTo>
                      <a:lnTo>
                        <a:pt x="365" y="10"/>
                      </a:lnTo>
                      <a:lnTo>
                        <a:pt x="369" y="7"/>
                      </a:lnTo>
                      <a:lnTo>
                        <a:pt x="372" y="5"/>
                      </a:lnTo>
                      <a:lnTo>
                        <a:pt x="375" y="3"/>
                      </a:lnTo>
                      <a:lnTo>
                        <a:pt x="377" y="1"/>
                      </a:lnTo>
                      <a:lnTo>
                        <a:pt x="379" y="1"/>
                      </a:lnTo>
                      <a:lnTo>
                        <a:pt x="382" y="0"/>
                      </a:lnTo>
                      <a:lnTo>
                        <a:pt x="383" y="0"/>
                      </a:lnTo>
                      <a:lnTo>
                        <a:pt x="383" y="0"/>
                      </a:lnTo>
                      <a:lnTo>
                        <a:pt x="384" y="1"/>
                      </a:lnTo>
                      <a:lnTo>
                        <a:pt x="384" y="1"/>
                      </a:lnTo>
                      <a:lnTo>
                        <a:pt x="386" y="3"/>
                      </a:lnTo>
                      <a:lnTo>
                        <a:pt x="384" y="7"/>
                      </a:lnTo>
                      <a:lnTo>
                        <a:pt x="383" y="11"/>
                      </a:lnTo>
                      <a:lnTo>
                        <a:pt x="379" y="16"/>
                      </a:lnTo>
                      <a:lnTo>
                        <a:pt x="375" y="22"/>
                      </a:lnTo>
                      <a:lnTo>
                        <a:pt x="370" y="29"/>
                      </a:lnTo>
                      <a:lnTo>
                        <a:pt x="364" y="37"/>
                      </a:lnTo>
                      <a:lnTo>
                        <a:pt x="358" y="47"/>
                      </a:lnTo>
                      <a:lnTo>
                        <a:pt x="350" y="57"/>
                      </a:lnTo>
                      <a:lnTo>
                        <a:pt x="341" y="66"/>
                      </a:lnTo>
                      <a:lnTo>
                        <a:pt x="333" y="75"/>
                      </a:lnTo>
                      <a:lnTo>
                        <a:pt x="323" y="84"/>
                      </a:lnTo>
                      <a:lnTo>
                        <a:pt x="314" y="95"/>
                      </a:lnTo>
                      <a:lnTo>
                        <a:pt x="304" y="105"/>
                      </a:lnTo>
                      <a:lnTo>
                        <a:pt x="294" y="115"/>
                      </a:lnTo>
                      <a:lnTo>
                        <a:pt x="285" y="126"/>
                      </a:lnTo>
                      <a:lnTo>
                        <a:pt x="279" y="131"/>
                      </a:lnTo>
                      <a:lnTo>
                        <a:pt x="274" y="138"/>
                      </a:lnTo>
                      <a:lnTo>
                        <a:pt x="268" y="144"/>
                      </a:lnTo>
                      <a:lnTo>
                        <a:pt x="261" y="149"/>
                      </a:lnTo>
                      <a:lnTo>
                        <a:pt x="249" y="163"/>
                      </a:lnTo>
                      <a:lnTo>
                        <a:pt x="233" y="177"/>
                      </a:lnTo>
                      <a:lnTo>
                        <a:pt x="218" y="192"/>
                      </a:lnTo>
                      <a:lnTo>
                        <a:pt x="200" y="207"/>
                      </a:lnTo>
                      <a:lnTo>
                        <a:pt x="184" y="225"/>
                      </a:lnTo>
                      <a:lnTo>
                        <a:pt x="166" y="243"/>
                      </a:lnTo>
                      <a:lnTo>
                        <a:pt x="156" y="253"/>
                      </a:lnTo>
                      <a:lnTo>
                        <a:pt x="146" y="261"/>
                      </a:lnTo>
                      <a:lnTo>
                        <a:pt x="138" y="268"/>
                      </a:lnTo>
                      <a:lnTo>
                        <a:pt x="130" y="277"/>
                      </a:lnTo>
                      <a:lnTo>
                        <a:pt x="121" y="284"/>
                      </a:lnTo>
                      <a:lnTo>
                        <a:pt x="114" y="289"/>
                      </a:lnTo>
                      <a:lnTo>
                        <a:pt x="108" y="295"/>
                      </a:lnTo>
                      <a:lnTo>
                        <a:pt x="102" y="300"/>
                      </a:lnTo>
                      <a:lnTo>
                        <a:pt x="95" y="304"/>
                      </a:lnTo>
                      <a:lnTo>
                        <a:pt x="91" y="309"/>
                      </a:lnTo>
                      <a:lnTo>
                        <a:pt x="85" y="311"/>
                      </a:lnTo>
                      <a:lnTo>
                        <a:pt x="81" y="314"/>
                      </a:lnTo>
                      <a:lnTo>
                        <a:pt x="77" y="315"/>
                      </a:lnTo>
                      <a:lnTo>
                        <a:pt x="74" y="317"/>
                      </a:lnTo>
                      <a:lnTo>
                        <a:pt x="72" y="318"/>
                      </a:lnTo>
                      <a:lnTo>
                        <a:pt x="69" y="318"/>
                      </a:lnTo>
                      <a:lnTo>
                        <a:pt x="65" y="318"/>
                      </a:lnTo>
                      <a:lnTo>
                        <a:pt x="59" y="317"/>
                      </a:lnTo>
                      <a:lnTo>
                        <a:pt x="55" y="315"/>
                      </a:lnTo>
                      <a:lnTo>
                        <a:pt x="49" y="313"/>
                      </a:lnTo>
                      <a:lnTo>
                        <a:pt x="44" y="309"/>
                      </a:lnTo>
                      <a:lnTo>
                        <a:pt x="38" y="304"/>
                      </a:lnTo>
                      <a:lnTo>
                        <a:pt x="33" y="299"/>
                      </a:lnTo>
                      <a:lnTo>
                        <a:pt x="27" y="293"/>
                      </a:lnTo>
                      <a:lnTo>
                        <a:pt x="22" y="288"/>
                      </a:lnTo>
                      <a:lnTo>
                        <a:pt x="16" y="281"/>
                      </a:lnTo>
                      <a:lnTo>
                        <a:pt x="12" y="277"/>
                      </a:lnTo>
                      <a:lnTo>
                        <a:pt x="9" y="271"/>
                      </a:lnTo>
                      <a:lnTo>
                        <a:pt x="6" y="266"/>
                      </a:lnTo>
                      <a:lnTo>
                        <a:pt x="4" y="261"/>
                      </a:lnTo>
                      <a:lnTo>
                        <a:pt x="1" y="256"/>
                      </a:lnTo>
                      <a:lnTo>
                        <a:pt x="0" y="252"/>
                      </a:lnTo>
                      <a:lnTo>
                        <a:pt x="0" y="25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5" name="Freeform 71"/>
                <p:cNvSpPr/>
                <p:nvPr/>
              </p:nvSpPr>
              <p:spPr bwMode="auto">
                <a:xfrm>
                  <a:off x="5365750" y="946150"/>
                  <a:ext cx="431800" cy="449263"/>
                </a:xfrm>
                <a:custGeom>
                  <a:avLst/>
                  <a:gdLst>
                    <a:gd name="T0" fmla="*/ 1 w 545"/>
                    <a:gd name="T1" fmla="*/ 19 h 564"/>
                    <a:gd name="T2" fmla="*/ 2 w 545"/>
                    <a:gd name="T3" fmla="*/ 7 h 564"/>
                    <a:gd name="T4" fmla="*/ 9 w 545"/>
                    <a:gd name="T5" fmla="*/ 1 h 564"/>
                    <a:gd name="T6" fmla="*/ 23 w 545"/>
                    <a:gd name="T7" fmla="*/ 0 h 564"/>
                    <a:gd name="T8" fmla="*/ 42 w 545"/>
                    <a:gd name="T9" fmla="*/ 2 h 564"/>
                    <a:gd name="T10" fmla="*/ 70 w 545"/>
                    <a:gd name="T11" fmla="*/ 9 h 564"/>
                    <a:gd name="T12" fmla="*/ 74 w 545"/>
                    <a:gd name="T13" fmla="*/ 106 h 564"/>
                    <a:gd name="T14" fmla="*/ 70 w 545"/>
                    <a:gd name="T15" fmla="*/ 220 h 564"/>
                    <a:gd name="T16" fmla="*/ 70 w 545"/>
                    <a:gd name="T17" fmla="*/ 281 h 564"/>
                    <a:gd name="T18" fmla="*/ 73 w 545"/>
                    <a:gd name="T19" fmla="*/ 322 h 564"/>
                    <a:gd name="T20" fmla="*/ 76 w 545"/>
                    <a:gd name="T21" fmla="*/ 358 h 564"/>
                    <a:gd name="T22" fmla="*/ 80 w 545"/>
                    <a:gd name="T23" fmla="*/ 386 h 564"/>
                    <a:gd name="T24" fmla="*/ 91 w 545"/>
                    <a:gd name="T25" fmla="*/ 425 h 564"/>
                    <a:gd name="T26" fmla="*/ 116 w 545"/>
                    <a:gd name="T27" fmla="*/ 456 h 564"/>
                    <a:gd name="T28" fmla="*/ 155 w 545"/>
                    <a:gd name="T29" fmla="*/ 479 h 564"/>
                    <a:gd name="T30" fmla="*/ 206 w 545"/>
                    <a:gd name="T31" fmla="*/ 488 h 564"/>
                    <a:gd name="T32" fmla="*/ 249 w 545"/>
                    <a:gd name="T33" fmla="*/ 492 h 564"/>
                    <a:gd name="T34" fmla="*/ 305 w 545"/>
                    <a:gd name="T35" fmla="*/ 491 h 564"/>
                    <a:gd name="T36" fmla="*/ 357 w 545"/>
                    <a:gd name="T37" fmla="*/ 484 h 564"/>
                    <a:gd name="T38" fmla="*/ 412 w 545"/>
                    <a:gd name="T39" fmla="*/ 470 h 564"/>
                    <a:gd name="T40" fmla="*/ 441 w 545"/>
                    <a:gd name="T41" fmla="*/ 459 h 564"/>
                    <a:gd name="T42" fmla="*/ 462 w 545"/>
                    <a:gd name="T43" fmla="*/ 441 h 564"/>
                    <a:gd name="T44" fmla="*/ 467 w 545"/>
                    <a:gd name="T45" fmla="*/ 429 h 564"/>
                    <a:gd name="T46" fmla="*/ 471 w 545"/>
                    <a:gd name="T47" fmla="*/ 408 h 564"/>
                    <a:gd name="T48" fmla="*/ 474 w 545"/>
                    <a:gd name="T49" fmla="*/ 382 h 564"/>
                    <a:gd name="T50" fmla="*/ 480 w 545"/>
                    <a:gd name="T51" fmla="*/ 333 h 564"/>
                    <a:gd name="T52" fmla="*/ 483 w 545"/>
                    <a:gd name="T53" fmla="*/ 308 h 564"/>
                    <a:gd name="T54" fmla="*/ 485 w 545"/>
                    <a:gd name="T55" fmla="*/ 290 h 564"/>
                    <a:gd name="T56" fmla="*/ 488 w 545"/>
                    <a:gd name="T57" fmla="*/ 281 h 564"/>
                    <a:gd name="T58" fmla="*/ 491 w 545"/>
                    <a:gd name="T59" fmla="*/ 279 h 564"/>
                    <a:gd name="T60" fmla="*/ 495 w 545"/>
                    <a:gd name="T61" fmla="*/ 289 h 564"/>
                    <a:gd name="T62" fmla="*/ 501 w 545"/>
                    <a:gd name="T63" fmla="*/ 307 h 564"/>
                    <a:gd name="T64" fmla="*/ 506 w 545"/>
                    <a:gd name="T65" fmla="*/ 333 h 564"/>
                    <a:gd name="T66" fmla="*/ 510 w 545"/>
                    <a:gd name="T67" fmla="*/ 368 h 564"/>
                    <a:gd name="T68" fmla="*/ 514 w 545"/>
                    <a:gd name="T69" fmla="*/ 398 h 564"/>
                    <a:gd name="T70" fmla="*/ 520 w 545"/>
                    <a:gd name="T71" fmla="*/ 423 h 564"/>
                    <a:gd name="T72" fmla="*/ 527 w 545"/>
                    <a:gd name="T73" fmla="*/ 440 h 564"/>
                    <a:gd name="T74" fmla="*/ 539 w 545"/>
                    <a:gd name="T75" fmla="*/ 458 h 564"/>
                    <a:gd name="T76" fmla="*/ 545 w 545"/>
                    <a:gd name="T77" fmla="*/ 476 h 564"/>
                    <a:gd name="T78" fmla="*/ 539 w 545"/>
                    <a:gd name="T79" fmla="*/ 490 h 564"/>
                    <a:gd name="T80" fmla="*/ 521 w 545"/>
                    <a:gd name="T81" fmla="*/ 508 h 564"/>
                    <a:gd name="T82" fmla="*/ 491 w 545"/>
                    <a:gd name="T83" fmla="*/ 528 h 564"/>
                    <a:gd name="T84" fmla="*/ 452 w 545"/>
                    <a:gd name="T85" fmla="*/ 545 h 564"/>
                    <a:gd name="T86" fmla="*/ 406 w 545"/>
                    <a:gd name="T87" fmla="*/ 556 h 564"/>
                    <a:gd name="T88" fmla="*/ 344 w 545"/>
                    <a:gd name="T89" fmla="*/ 562 h 564"/>
                    <a:gd name="T90" fmla="*/ 272 w 545"/>
                    <a:gd name="T91" fmla="*/ 564 h 564"/>
                    <a:gd name="T92" fmla="*/ 211 w 545"/>
                    <a:gd name="T93" fmla="*/ 562 h 564"/>
                    <a:gd name="T94" fmla="*/ 163 w 545"/>
                    <a:gd name="T95" fmla="*/ 553 h 564"/>
                    <a:gd name="T96" fmla="*/ 123 w 545"/>
                    <a:gd name="T97" fmla="*/ 537 h 564"/>
                    <a:gd name="T98" fmla="*/ 85 w 545"/>
                    <a:gd name="T99" fmla="*/ 513 h 564"/>
                    <a:gd name="T100" fmla="*/ 55 w 545"/>
                    <a:gd name="T101" fmla="*/ 476 h 564"/>
                    <a:gd name="T102" fmla="*/ 38 w 545"/>
                    <a:gd name="T103" fmla="*/ 436 h 564"/>
                    <a:gd name="T104" fmla="*/ 30 w 545"/>
                    <a:gd name="T105" fmla="*/ 394 h 564"/>
                    <a:gd name="T106" fmla="*/ 24 w 545"/>
                    <a:gd name="T107" fmla="*/ 337 h 564"/>
                    <a:gd name="T108" fmla="*/ 23 w 545"/>
                    <a:gd name="T109" fmla="*/ 263 h 564"/>
                    <a:gd name="T110" fmla="*/ 24 w 545"/>
                    <a:gd name="T111" fmla="*/ 178 h 564"/>
                    <a:gd name="T112" fmla="*/ 24 w 545"/>
                    <a:gd name="T113" fmla="*/ 112 h 564"/>
                    <a:gd name="T114" fmla="*/ 19 w 545"/>
                    <a:gd name="T115" fmla="*/ 65 h 564"/>
                    <a:gd name="T116" fmla="*/ 13 w 545"/>
                    <a:gd name="T117" fmla="*/ 37 h 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545" h="564">
                      <a:moveTo>
                        <a:pt x="9" y="32"/>
                      </a:moveTo>
                      <a:lnTo>
                        <a:pt x="5" y="27"/>
                      </a:lnTo>
                      <a:lnTo>
                        <a:pt x="2" y="23"/>
                      </a:lnTo>
                      <a:lnTo>
                        <a:pt x="1" y="19"/>
                      </a:lnTo>
                      <a:lnTo>
                        <a:pt x="0" y="16"/>
                      </a:lnTo>
                      <a:lnTo>
                        <a:pt x="0" y="12"/>
                      </a:lnTo>
                      <a:lnTo>
                        <a:pt x="1" y="9"/>
                      </a:lnTo>
                      <a:lnTo>
                        <a:pt x="2" y="7"/>
                      </a:lnTo>
                      <a:lnTo>
                        <a:pt x="5" y="2"/>
                      </a:lnTo>
                      <a:lnTo>
                        <a:pt x="6" y="2"/>
                      </a:lnTo>
                      <a:lnTo>
                        <a:pt x="8" y="1"/>
                      </a:lnTo>
                      <a:lnTo>
                        <a:pt x="9" y="1"/>
                      </a:lnTo>
                      <a:lnTo>
                        <a:pt x="12" y="1"/>
                      </a:lnTo>
                      <a:lnTo>
                        <a:pt x="15" y="0"/>
                      </a:lnTo>
                      <a:lnTo>
                        <a:pt x="19" y="0"/>
                      </a:lnTo>
                      <a:lnTo>
                        <a:pt x="23" y="0"/>
                      </a:lnTo>
                      <a:lnTo>
                        <a:pt x="27" y="1"/>
                      </a:lnTo>
                      <a:lnTo>
                        <a:pt x="31" y="1"/>
                      </a:lnTo>
                      <a:lnTo>
                        <a:pt x="37" y="1"/>
                      </a:lnTo>
                      <a:lnTo>
                        <a:pt x="42" y="2"/>
                      </a:lnTo>
                      <a:lnTo>
                        <a:pt x="49" y="4"/>
                      </a:lnTo>
                      <a:lnTo>
                        <a:pt x="56" y="5"/>
                      </a:lnTo>
                      <a:lnTo>
                        <a:pt x="63" y="7"/>
                      </a:lnTo>
                      <a:lnTo>
                        <a:pt x="70" y="9"/>
                      </a:lnTo>
                      <a:lnTo>
                        <a:pt x="78" y="11"/>
                      </a:lnTo>
                      <a:lnTo>
                        <a:pt x="77" y="44"/>
                      </a:lnTo>
                      <a:lnTo>
                        <a:pt x="76" y="76"/>
                      </a:lnTo>
                      <a:lnTo>
                        <a:pt x="74" y="106"/>
                      </a:lnTo>
                      <a:lnTo>
                        <a:pt x="73" y="135"/>
                      </a:lnTo>
                      <a:lnTo>
                        <a:pt x="71" y="164"/>
                      </a:lnTo>
                      <a:lnTo>
                        <a:pt x="71" y="192"/>
                      </a:lnTo>
                      <a:lnTo>
                        <a:pt x="70" y="220"/>
                      </a:lnTo>
                      <a:lnTo>
                        <a:pt x="70" y="245"/>
                      </a:lnTo>
                      <a:lnTo>
                        <a:pt x="70" y="257"/>
                      </a:lnTo>
                      <a:lnTo>
                        <a:pt x="70" y="270"/>
                      </a:lnTo>
                      <a:lnTo>
                        <a:pt x="70" y="281"/>
                      </a:lnTo>
                      <a:lnTo>
                        <a:pt x="71" y="292"/>
                      </a:lnTo>
                      <a:lnTo>
                        <a:pt x="71" y="303"/>
                      </a:lnTo>
                      <a:lnTo>
                        <a:pt x="71" y="313"/>
                      </a:lnTo>
                      <a:lnTo>
                        <a:pt x="73" y="322"/>
                      </a:lnTo>
                      <a:lnTo>
                        <a:pt x="73" y="332"/>
                      </a:lnTo>
                      <a:lnTo>
                        <a:pt x="74" y="342"/>
                      </a:lnTo>
                      <a:lnTo>
                        <a:pt x="74" y="350"/>
                      </a:lnTo>
                      <a:lnTo>
                        <a:pt x="76" y="358"/>
                      </a:lnTo>
                      <a:lnTo>
                        <a:pt x="77" y="365"/>
                      </a:lnTo>
                      <a:lnTo>
                        <a:pt x="78" y="372"/>
                      </a:lnTo>
                      <a:lnTo>
                        <a:pt x="78" y="379"/>
                      </a:lnTo>
                      <a:lnTo>
                        <a:pt x="80" y="386"/>
                      </a:lnTo>
                      <a:lnTo>
                        <a:pt x="81" y="391"/>
                      </a:lnTo>
                      <a:lnTo>
                        <a:pt x="84" y="404"/>
                      </a:lnTo>
                      <a:lnTo>
                        <a:pt x="87" y="415"/>
                      </a:lnTo>
                      <a:lnTo>
                        <a:pt x="91" y="425"/>
                      </a:lnTo>
                      <a:lnTo>
                        <a:pt x="95" y="434"/>
                      </a:lnTo>
                      <a:lnTo>
                        <a:pt x="102" y="443"/>
                      </a:lnTo>
                      <a:lnTo>
                        <a:pt x="109" y="451"/>
                      </a:lnTo>
                      <a:lnTo>
                        <a:pt x="116" y="456"/>
                      </a:lnTo>
                      <a:lnTo>
                        <a:pt x="124" y="462"/>
                      </a:lnTo>
                      <a:lnTo>
                        <a:pt x="134" y="469"/>
                      </a:lnTo>
                      <a:lnTo>
                        <a:pt x="143" y="473"/>
                      </a:lnTo>
                      <a:lnTo>
                        <a:pt x="155" y="479"/>
                      </a:lnTo>
                      <a:lnTo>
                        <a:pt x="167" y="481"/>
                      </a:lnTo>
                      <a:lnTo>
                        <a:pt x="182" y="486"/>
                      </a:lnTo>
                      <a:lnTo>
                        <a:pt x="197" y="487"/>
                      </a:lnTo>
                      <a:lnTo>
                        <a:pt x="206" y="488"/>
                      </a:lnTo>
                      <a:lnTo>
                        <a:pt x="214" y="490"/>
                      </a:lnTo>
                      <a:lnTo>
                        <a:pt x="222" y="491"/>
                      </a:lnTo>
                      <a:lnTo>
                        <a:pt x="232" y="491"/>
                      </a:lnTo>
                      <a:lnTo>
                        <a:pt x="249" y="492"/>
                      </a:lnTo>
                      <a:lnTo>
                        <a:pt x="264" y="494"/>
                      </a:lnTo>
                      <a:lnTo>
                        <a:pt x="279" y="494"/>
                      </a:lnTo>
                      <a:lnTo>
                        <a:pt x="293" y="492"/>
                      </a:lnTo>
                      <a:lnTo>
                        <a:pt x="305" y="491"/>
                      </a:lnTo>
                      <a:lnTo>
                        <a:pt x="318" y="491"/>
                      </a:lnTo>
                      <a:lnTo>
                        <a:pt x="329" y="490"/>
                      </a:lnTo>
                      <a:lnTo>
                        <a:pt x="340" y="487"/>
                      </a:lnTo>
                      <a:lnTo>
                        <a:pt x="357" y="484"/>
                      </a:lnTo>
                      <a:lnTo>
                        <a:pt x="375" y="480"/>
                      </a:lnTo>
                      <a:lnTo>
                        <a:pt x="393" y="476"/>
                      </a:lnTo>
                      <a:lnTo>
                        <a:pt x="402" y="473"/>
                      </a:lnTo>
                      <a:lnTo>
                        <a:pt x="412" y="470"/>
                      </a:lnTo>
                      <a:lnTo>
                        <a:pt x="420" y="469"/>
                      </a:lnTo>
                      <a:lnTo>
                        <a:pt x="429" y="466"/>
                      </a:lnTo>
                      <a:lnTo>
                        <a:pt x="435" y="463"/>
                      </a:lnTo>
                      <a:lnTo>
                        <a:pt x="441" y="459"/>
                      </a:lnTo>
                      <a:lnTo>
                        <a:pt x="448" y="455"/>
                      </a:lnTo>
                      <a:lnTo>
                        <a:pt x="453" y="451"/>
                      </a:lnTo>
                      <a:lnTo>
                        <a:pt x="458" y="447"/>
                      </a:lnTo>
                      <a:lnTo>
                        <a:pt x="462" y="441"/>
                      </a:lnTo>
                      <a:lnTo>
                        <a:pt x="463" y="438"/>
                      </a:lnTo>
                      <a:lnTo>
                        <a:pt x="465" y="436"/>
                      </a:lnTo>
                      <a:lnTo>
                        <a:pt x="466" y="432"/>
                      </a:lnTo>
                      <a:lnTo>
                        <a:pt x="467" y="429"/>
                      </a:lnTo>
                      <a:lnTo>
                        <a:pt x="469" y="423"/>
                      </a:lnTo>
                      <a:lnTo>
                        <a:pt x="470" y="419"/>
                      </a:lnTo>
                      <a:lnTo>
                        <a:pt x="470" y="414"/>
                      </a:lnTo>
                      <a:lnTo>
                        <a:pt x="471" y="408"/>
                      </a:lnTo>
                      <a:lnTo>
                        <a:pt x="473" y="402"/>
                      </a:lnTo>
                      <a:lnTo>
                        <a:pt x="473" y="396"/>
                      </a:lnTo>
                      <a:lnTo>
                        <a:pt x="474" y="389"/>
                      </a:lnTo>
                      <a:lnTo>
                        <a:pt x="474" y="382"/>
                      </a:lnTo>
                      <a:lnTo>
                        <a:pt x="476" y="366"/>
                      </a:lnTo>
                      <a:lnTo>
                        <a:pt x="478" y="350"/>
                      </a:lnTo>
                      <a:lnTo>
                        <a:pt x="478" y="342"/>
                      </a:lnTo>
                      <a:lnTo>
                        <a:pt x="480" y="333"/>
                      </a:lnTo>
                      <a:lnTo>
                        <a:pt x="480" y="326"/>
                      </a:lnTo>
                      <a:lnTo>
                        <a:pt x="481" y="319"/>
                      </a:lnTo>
                      <a:lnTo>
                        <a:pt x="481" y="314"/>
                      </a:lnTo>
                      <a:lnTo>
                        <a:pt x="483" y="308"/>
                      </a:lnTo>
                      <a:lnTo>
                        <a:pt x="483" y="303"/>
                      </a:lnTo>
                      <a:lnTo>
                        <a:pt x="484" y="299"/>
                      </a:lnTo>
                      <a:lnTo>
                        <a:pt x="484" y="295"/>
                      </a:lnTo>
                      <a:lnTo>
                        <a:pt x="485" y="290"/>
                      </a:lnTo>
                      <a:lnTo>
                        <a:pt x="485" y="288"/>
                      </a:lnTo>
                      <a:lnTo>
                        <a:pt x="487" y="285"/>
                      </a:lnTo>
                      <a:lnTo>
                        <a:pt x="487" y="282"/>
                      </a:lnTo>
                      <a:lnTo>
                        <a:pt x="488" y="281"/>
                      </a:lnTo>
                      <a:lnTo>
                        <a:pt x="488" y="279"/>
                      </a:lnTo>
                      <a:lnTo>
                        <a:pt x="489" y="278"/>
                      </a:lnTo>
                      <a:lnTo>
                        <a:pt x="489" y="279"/>
                      </a:lnTo>
                      <a:lnTo>
                        <a:pt x="491" y="279"/>
                      </a:lnTo>
                      <a:lnTo>
                        <a:pt x="492" y="281"/>
                      </a:lnTo>
                      <a:lnTo>
                        <a:pt x="492" y="283"/>
                      </a:lnTo>
                      <a:lnTo>
                        <a:pt x="494" y="286"/>
                      </a:lnTo>
                      <a:lnTo>
                        <a:pt x="495" y="289"/>
                      </a:lnTo>
                      <a:lnTo>
                        <a:pt x="496" y="293"/>
                      </a:lnTo>
                      <a:lnTo>
                        <a:pt x="498" y="297"/>
                      </a:lnTo>
                      <a:lnTo>
                        <a:pt x="499" y="301"/>
                      </a:lnTo>
                      <a:lnTo>
                        <a:pt x="501" y="307"/>
                      </a:lnTo>
                      <a:lnTo>
                        <a:pt x="502" y="313"/>
                      </a:lnTo>
                      <a:lnTo>
                        <a:pt x="503" y="319"/>
                      </a:lnTo>
                      <a:lnTo>
                        <a:pt x="505" y="326"/>
                      </a:lnTo>
                      <a:lnTo>
                        <a:pt x="506" y="333"/>
                      </a:lnTo>
                      <a:lnTo>
                        <a:pt x="507" y="342"/>
                      </a:lnTo>
                      <a:lnTo>
                        <a:pt x="509" y="350"/>
                      </a:lnTo>
                      <a:lnTo>
                        <a:pt x="509" y="358"/>
                      </a:lnTo>
                      <a:lnTo>
                        <a:pt x="510" y="368"/>
                      </a:lnTo>
                      <a:lnTo>
                        <a:pt x="512" y="376"/>
                      </a:lnTo>
                      <a:lnTo>
                        <a:pt x="512" y="384"/>
                      </a:lnTo>
                      <a:lnTo>
                        <a:pt x="513" y="391"/>
                      </a:lnTo>
                      <a:lnTo>
                        <a:pt x="514" y="398"/>
                      </a:lnTo>
                      <a:lnTo>
                        <a:pt x="516" y="405"/>
                      </a:lnTo>
                      <a:lnTo>
                        <a:pt x="517" y="412"/>
                      </a:lnTo>
                      <a:lnTo>
                        <a:pt x="519" y="418"/>
                      </a:lnTo>
                      <a:lnTo>
                        <a:pt x="520" y="423"/>
                      </a:lnTo>
                      <a:lnTo>
                        <a:pt x="521" y="427"/>
                      </a:lnTo>
                      <a:lnTo>
                        <a:pt x="524" y="433"/>
                      </a:lnTo>
                      <a:lnTo>
                        <a:pt x="525" y="436"/>
                      </a:lnTo>
                      <a:lnTo>
                        <a:pt x="527" y="440"/>
                      </a:lnTo>
                      <a:lnTo>
                        <a:pt x="530" y="443"/>
                      </a:lnTo>
                      <a:lnTo>
                        <a:pt x="531" y="445"/>
                      </a:lnTo>
                      <a:lnTo>
                        <a:pt x="535" y="452"/>
                      </a:lnTo>
                      <a:lnTo>
                        <a:pt x="539" y="458"/>
                      </a:lnTo>
                      <a:lnTo>
                        <a:pt x="541" y="463"/>
                      </a:lnTo>
                      <a:lnTo>
                        <a:pt x="543" y="468"/>
                      </a:lnTo>
                      <a:lnTo>
                        <a:pt x="543" y="472"/>
                      </a:lnTo>
                      <a:lnTo>
                        <a:pt x="545" y="476"/>
                      </a:lnTo>
                      <a:lnTo>
                        <a:pt x="543" y="480"/>
                      </a:lnTo>
                      <a:lnTo>
                        <a:pt x="543" y="483"/>
                      </a:lnTo>
                      <a:lnTo>
                        <a:pt x="541" y="487"/>
                      </a:lnTo>
                      <a:lnTo>
                        <a:pt x="539" y="490"/>
                      </a:lnTo>
                      <a:lnTo>
                        <a:pt x="535" y="494"/>
                      </a:lnTo>
                      <a:lnTo>
                        <a:pt x="531" y="498"/>
                      </a:lnTo>
                      <a:lnTo>
                        <a:pt x="527" y="502"/>
                      </a:lnTo>
                      <a:lnTo>
                        <a:pt x="521" y="508"/>
                      </a:lnTo>
                      <a:lnTo>
                        <a:pt x="516" y="512"/>
                      </a:lnTo>
                      <a:lnTo>
                        <a:pt x="509" y="517"/>
                      </a:lnTo>
                      <a:lnTo>
                        <a:pt x="499" y="523"/>
                      </a:lnTo>
                      <a:lnTo>
                        <a:pt x="491" y="528"/>
                      </a:lnTo>
                      <a:lnTo>
                        <a:pt x="481" y="534"/>
                      </a:lnTo>
                      <a:lnTo>
                        <a:pt x="471" y="538"/>
                      </a:lnTo>
                      <a:lnTo>
                        <a:pt x="462" y="542"/>
                      </a:lnTo>
                      <a:lnTo>
                        <a:pt x="452" y="545"/>
                      </a:lnTo>
                      <a:lnTo>
                        <a:pt x="441" y="548"/>
                      </a:lnTo>
                      <a:lnTo>
                        <a:pt x="431" y="551"/>
                      </a:lnTo>
                      <a:lnTo>
                        <a:pt x="419" y="553"/>
                      </a:lnTo>
                      <a:lnTo>
                        <a:pt x="406" y="556"/>
                      </a:lnTo>
                      <a:lnTo>
                        <a:pt x="393" y="557"/>
                      </a:lnTo>
                      <a:lnTo>
                        <a:pt x="377" y="559"/>
                      </a:lnTo>
                      <a:lnTo>
                        <a:pt x="361" y="560"/>
                      </a:lnTo>
                      <a:lnTo>
                        <a:pt x="344" y="562"/>
                      </a:lnTo>
                      <a:lnTo>
                        <a:pt x="328" y="563"/>
                      </a:lnTo>
                      <a:lnTo>
                        <a:pt x="308" y="563"/>
                      </a:lnTo>
                      <a:lnTo>
                        <a:pt x="290" y="564"/>
                      </a:lnTo>
                      <a:lnTo>
                        <a:pt x="272" y="564"/>
                      </a:lnTo>
                      <a:lnTo>
                        <a:pt x="256" y="564"/>
                      </a:lnTo>
                      <a:lnTo>
                        <a:pt x="240" y="563"/>
                      </a:lnTo>
                      <a:lnTo>
                        <a:pt x="225" y="563"/>
                      </a:lnTo>
                      <a:lnTo>
                        <a:pt x="211" y="562"/>
                      </a:lnTo>
                      <a:lnTo>
                        <a:pt x="197" y="560"/>
                      </a:lnTo>
                      <a:lnTo>
                        <a:pt x="185" y="559"/>
                      </a:lnTo>
                      <a:lnTo>
                        <a:pt x="174" y="556"/>
                      </a:lnTo>
                      <a:lnTo>
                        <a:pt x="163" y="553"/>
                      </a:lnTo>
                      <a:lnTo>
                        <a:pt x="152" y="551"/>
                      </a:lnTo>
                      <a:lnTo>
                        <a:pt x="142" y="546"/>
                      </a:lnTo>
                      <a:lnTo>
                        <a:pt x="132" y="542"/>
                      </a:lnTo>
                      <a:lnTo>
                        <a:pt x="123" y="537"/>
                      </a:lnTo>
                      <a:lnTo>
                        <a:pt x="113" y="531"/>
                      </a:lnTo>
                      <a:lnTo>
                        <a:pt x="105" y="526"/>
                      </a:lnTo>
                      <a:lnTo>
                        <a:pt x="95" y="520"/>
                      </a:lnTo>
                      <a:lnTo>
                        <a:pt x="85" y="513"/>
                      </a:lnTo>
                      <a:lnTo>
                        <a:pt x="77" y="505"/>
                      </a:lnTo>
                      <a:lnTo>
                        <a:pt x="70" y="497"/>
                      </a:lnTo>
                      <a:lnTo>
                        <a:pt x="62" y="487"/>
                      </a:lnTo>
                      <a:lnTo>
                        <a:pt x="55" y="476"/>
                      </a:lnTo>
                      <a:lnTo>
                        <a:pt x="49" y="463"/>
                      </a:lnTo>
                      <a:lnTo>
                        <a:pt x="44" y="450"/>
                      </a:lnTo>
                      <a:lnTo>
                        <a:pt x="41" y="443"/>
                      </a:lnTo>
                      <a:lnTo>
                        <a:pt x="38" y="436"/>
                      </a:lnTo>
                      <a:lnTo>
                        <a:pt x="36" y="426"/>
                      </a:lnTo>
                      <a:lnTo>
                        <a:pt x="33" y="416"/>
                      </a:lnTo>
                      <a:lnTo>
                        <a:pt x="31" y="407"/>
                      </a:lnTo>
                      <a:lnTo>
                        <a:pt x="30" y="394"/>
                      </a:lnTo>
                      <a:lnTo>
                        <a:pt x="29" y="382"/>
                      </a:lnTo>
                      <a:lnTo>
                        <a:pt x="27" y="368"/>
                      </a:lnTo>
                      <a:lnTo>
                        <a:pt x="26" y="353"/>
                      </a:lnTo>
                      <a:lnTo>
                        <a:pt x="24" y="337"/>
                      </a:lnTo>
                      <a:lnTo>
                        <a:pt x="24" y="321"/>
                      </a:lnTo>
                      <a:lnTo>
                        <a:pt x="23" y="303"/>
                      </a:lnTo>
                      <a:lnTo>
                        <a:pt x="23" y="283"/>
                      </a:lnTo>
                      <a:lnTo>
                        <a:pt x="23" y="263"/>
                      </a:lnTo>
                      <a:lnTo>
                        <a:pt x="23" y="242"/>
                      </a:lnTo>
                      <a:lnTo>
                        <a:pt x="24" y="220"/>
                      </a:lnTo>
                      <a:lnTo>
                        <a:pt x="24" y="199"/>
                      </a:lnTo>
                      <a:lnTo>
                        <a:pt x="24" y="178"/>
                      </a:lnTo>
                      <a:lnTo>
                        <a:pt x="24" y="160"/>
                      </a:lnTo>
                      <a:lnTo>
                        <a:pt x="24" y="142"/>
                      </a:lnTo>
                      <a:lnTo>
                        <a:pt x="24" y="126"/>
                      </a:lnTo>
                      <a:lnTo>
                        <a:pt x="24" y="112"/>
                      </a:lnTo>
                      <a:lnTo>
                        <a:pt x="23" y="98"/>
                      </a:lnTo>
                      <a:lnTo>
                        <a:pt x="22" y="86"/>
                      </a:lnTo>
                      <a:lnTo>
                        <a:pt x="20" y="74"/>
                      </a:lnTo>
                      <a:lnTo>
                        <a:pt x="19" y="65"/>
                      </a:lnTo>
                      <a:lnTo>
                        <a:pt x="18" y="56"/>
                      </a:lnTo>
                      <a:lnTo>
                        <a:pt x="16" y="48"/>
                      </a:lnTo>
                      <a:lnTo>
                        <a:pt x="15" y="43"/>
                      </a:lnTo>
                      <a:lnTo>
                        <a:pt x="13" y="37"/>
                      </a:lnTo>
                      <a:lnTo>
                        <a:pt x="11" y="34"/>
                      </a:lnTo>
                      <a:lnTo>
                        <a:pt x="9" y="32"/>
                      </a:lnTo>
                      <a:lnTo>
                        <a:pt x="9" y="3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6" name="Freeform 72"/>
                <p:cNvSpPr/>
                <p:nvPr/>
              </p:nvSpPr>
              <p:spPr bwMode="auto">
                <a:xfrm>
                  <a:off x="5405438" y="889000"/>
                  <a:ext cx="282575" cy="206375"/>
                </a:xfrm>
                <a:custGeom>
                  <a:avLst/>
                  <a:gdLst>
                    <a:gd name="T0" fmla="*/ 330 w 354"/>
                    <a:gd name="T1" fmla="*/ 95 h 259"/>
                    <a:gd name="T2" fmla="*/ 322 w 354"/>
                    <a:gd name="T3" fmla="*/ 105 h 259"/>
                    <a:gd name="T4" fmla="*/ 315 w 354"/>
                    <a:gd name="T5" fmla="*/ 119 h 259"/>
                    <a:gd name="T6" fmla="*/ 307 w 354"/>
                    <a:gd name="T7" fmla="*/ 137 h 259"/>
                    <a:gd name="T8" fmla="*/ 297 w 354"/>
                    <a:gd name="T9" fmla="*/ 159 h 259"/>
                    <a:gd name="T10" fmla="*/ 289 w 354"/>
                    <a:gd name="T11" fmla="*/ 184 h 259"/>
                    <a:gd name="T12" fmla="*/ 279 w 354"/>
                    <a:gd name="T13" fmla="*/ 207 h 259"/>
                    <a:gd name="T14" fmla="*/ 272 w 354"/>
                    <a:gd name="T15" fmla="*/ 227 h 259"/>
                    <a:gd name="T16" fmla="*/ 268 w 354"/>
                    <a:gd name="T17" fmla="*/ 239 h 259"/>
                    <a:gd name="T18" fmla="*/ 264 w 354"/>
                    <a:gd name="T19" fmla="*/ 247 h 259"/>
                    <a:gd name="T20" fmla="*/ 261 w 354"/>
                    <a:gd name="T21" fmla="*/ 250 h 259"/>
                    <a:gd name="T22" fmla="*/ 253 w 354"/>
                    <a:gd name="T23" fmla="*/ 252 h 259"/>
                    <a:gd name="T24" fmla="*/ 236 w 354"/>
                    <a:gd name="T25" fmla="*/ 256 h 259"/>
                    <a:gd name="T26" fmla="*/ 220 w 354"/>
                    <a:gd name="T27" fmla="*/ 259 h 259"/>
                    <a:gd name="T28" fmla="*/ 232 w 354"/>
                    <a:gd name="T29" fmla="*/ 196 h 259"/>
                    <a:gd name="T30" fmla="*/ 243 w 354"/>
                    <a:gd name="T31" fmla="*/ 145 h 259"/>
                    <a:gd name="T32" fmla="*/ 252 w 354"/>
                    <a:gd name="T33" fmla="*/ 108 h 259"/>
                    <a:gd name="T34" fmla="*/ 254 w 354"/>
                    <a:gd name="T35" fmla="*/ 92 h 259"/>
                    <a:gd name="T36" fmla="*/ 257 w 354"/>
                    <a:gd name="T37" fmla="*/ 81 h 259"/>
                    <a:gd name="T38" fmla="*/ 259 w 354"/>
                    <a:gd name="T39" fmla="*/ 73 h 259"/>
                    <a:gd name="T40" fmla="*/ 259 w 354"/>
                    <a:gd name="T41" fmla="*/ 68 h 259"/>
                    <a:gd name="T42" fmla="*/ 256 w 354"/>
                    <a:gd name="T43" fmla="*/ 66 h 259"/>
                    <a:gd name="T44" fmla="*/ 249 w 354"/>
                    <a:gd name="T45" fmla="*/ 65 h 259"/>
                    <a:gd name="T46" fmla="*/ 235 w 354"/>
                    <a:gd name="T47" fmla="*/ 68 h 259"/>
                    <a:gd name="T48" fmla="*/ 216 w 354"/>
                    <a:gd name="T49" fmla="*/ 72 h 259"/>
                    <a:gd name="T50" fmla="*/ 191 w 354"/>
                    <a:gd name="T51" fmla="*/ 76 h 259"/>
                    <a:gd name="T52" fmla="*/ 162 w 354"/>
                    <a:gd name="T53" fmla="*/ 83 h 259"/>
                    <a:gd name="T54" fmla="*/ 131 w 354"/>
                    <a:gd name="T55" fmla="*/ 92 h 259"/>
                    <a:gd name="T56" fmla="*/ 104 w 354"/>
                    <a:gd name="T57" fmla="*/ 99 h 259"/>
                    <a:gd name="T58" fmla="*/ 80 w 354"/>
                    <a:gd name="T59" fmla="*/ 104 h 259"/>
                    <a:gd name="T60" fmla="*/ 61 w 354"/>
                    <a:gd name="T61" fmla="*/ 108 h 259"/>
                    <a:gd name="T62" fmla="*/ 47 w 354"/>
                    <a:gd name="T63" fmla="*/ 112 h 259"/>
                    <a:gd name="T64" fmla="*/ 29 w 354"/>
                    <a:gd name="T65" fmla="*/ 115 h 259"/>
                    <a:gd name="T66" fmla="*/ 15 w 354"/>
                    <a:gd name="T67" fmla="*/ 116 h 259"/>
                    <a:gd name="T68" fmla="*/ 8 w 354"/>
                    <a:gd name="T69" fmla="*/ 112 h 259"/>
                    <a:gd name="T70" fmla="*/ 4 w 354"/>
                    <a:gd name="T71" fmla="*/ 105 h 259"/>
                    <a:gd name="T72" fmla="*/ 1 w 354"/>
                    <a:gd name="T73" fmla="*/ 92 h 259"/>
                    <a:gd name="T74" fmla="*/ 4 w 354"/>
                    <a:gd name="T75" fmla="*/ 83 h 259"/>
                    <a:gd name="T76" fmla="*/ 19 w 354"/>
                    <a:gd name="T77" fmla="*/ 81 h 259"/>
                    <a:gd name="T78" fmla="*/ 38 w 354"/>
                    <a:gd name="T79" fmla="*/ 79 h 259"/>
                    <a:gd name="T80" fmla="*/ 63 w 354"/>
                    <a:gd name="T81" fmla="*/ 73 h 259"/>
                    <a:gd name="T82" fmla="*/ 92 w 354"/>
                    <a:gd name="T83" fmla="*/ 66 h 259"/>
                    <a:gd name="T84" fmla="*/ 127 w 354"/>
                    <a:gd name="T85" fmla="*/ 58 h 259"/>
                    <a:gd name="T86" fmla="*/ 159 w 354"/>
                    <a:gd name="T87" fmla="*/ 50 h 259"/>
                    <a:gd name="T88" fmla="*/ 187 w 354"/>
                    <a:gd name="T89" fmla="*/ 41 h 259"/>
                    <a:gd name="T90" fmla="*/ 209 w 354"/>
                    <a:gd name="T91" fmla="*/ 33 h 259"/>
                    <a:gd name="T92" fmla="*/ 227 w 354"/>
                    <a:gd name="T93" fmla="*/ 26 h 259"/>
                    <a:gd name="T94" fmla="*/ 239 w 354"/>
                    <a:gd name="T95" fmla="*/ 19 h 259"/>
                    <a:gd name="T96" fmla="*/ 250 w 354"/>
                    <a:gd name="T97" fmla="*/ 8 h 259"/>
                    <a:gd name="T98" fmla="*/ 264 w 354"/>
                    <a:gd name="T99" fmla="*/ 1 h 259"/>
                    <a:gd name="T100" fmla="*/ 277 w 354"/>
                    <a:gd name="T101" fmla="*/ 0 h 259"/>
                    <a:gd name="T102" fmla="*/ 289 w 354"/>
                    <a:gd name="T103" fmla="*/ 7 h 259"/>
                    <a:gd name="T104" fmla="*/ 307 w 354"/>
                    <a:gd name="T105" fmla="*/ 18 h 259"/>
                    <a:gd name="T106" fmla="*/ 329 w 354"/>
                    <a:gd name="T107" fmla="*/ 34 h 259"/>
                    <a:gd name="T108" fmla="*/ 346 w 354"/>
                    <a:gd name="T109" fmla="*/ 51 h 259"/>
                    <a:gd name="T110" fmla="*/ 353 w 354"/>
                    <a:gd name="T111" fmla="*/ 63 h 259"/>
                    <a:gd name="T112" fmla="*/ 353 w 354"/>
                    <a:gd name="T113" fmla="*/ 73 h 259"/>
                    <a:gd name="T114" fmla="*/ 346 w 354"/>
                    <a:gd name="T115" fmla="*/ 81 h 259"/>
                    <a:gd name="T116" fmla="*/ 335 w 354"/>
                    <a:gd name="T117" fmla="*/ 91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54" h="259">
                      <a:moveTo>
                        <a:pt x="335" y="91"/>
                      </a:moveTo>
                      <a:lnTo>
                        <a:pt x="332" y="94"/>
                      </a:lnTo>
                      <a:lnTo>
                        <a:pt x="330" y="95"/>
                      </a:lnTo>
                      <a:lnTo>
                        <a:pt x="328" y="98"/>
                      </a:lnTo>
                      <a:lnTo>
                        <a:pt x="325" y="102"/>
                      </a:lnTo>
                      <a:lnTo>
                        <a:pt x="322" y="105"/>
                      </a:lnTo>
                      <a:lnTo>
                        <a:pt x="319" y="109"/>
                      </a:lnTo>
                      <a:lnTo>
                        <a:pt x="317" y="115"/>
                      </a:lnTo>
                      <a:lnTo>
                        <a:pt x="315" y="119"/>
                      </a:lnTo>
                      <a:lnTo>
                        <a:pt x="313" y="124"/>
                      </a:lnTo>
                      <a:lnTo>
                        <a:pt x="310" y="131"/>
                      </a:lnTo>
                      <a:lnTo>
                        <a:pt x="307" y="137"/>
                      </a:lnTo>
                      <a:lnTo>
                        <a:pt x="303" y="144"/>
                      </a:lnTo>
                      <a:lnTo>
                        <a:pt x="300" y="151"/>
                      </a:lnTo>
                      <a:lnTo>
                        <a:pt x="297" y="159"/>
                      </a:lnTo>
                      <a:lnTo>
                        <a:pt x="295" y="167"/>
                      </a:lnTo>
                      <a:lnTo>
                        <a:pt x="292" y="176"/>
                      </a:lnTo>
                      <a:lnTo>
                        <a:pt x="289" y="184"/>
                      </a:lnTo>
                      <a:lnTo>
                        <a:pt x="286" y="192"/>
                      </a:lnTo>
                      <a:lnTo>
                        <a:pt x="282" y="200"/>
                      </a:lnTo>
                      <a:lnTo>
                        <a:pt x="279" y="207"/>
                      </a:lnTo>
                      <a:lnTo>
                        <a:pt x="278" y="214"/>
                      </a:lnTo>
                      <a:lnTo>
                        <a:pt x="275" y="221"/>
                      </a:lnTo>
                      <a:lnTo>
                        <a:pt x="272" y="227"/>
                      </a:lnTo>
                      <a:lnTo>
                        <a:pt x="271" y="231"/>
                      </a:lnTo>
                      <a:lnTo>
                        <a:pt x="270" y="236"/>
                      </a:lnTo>
                      <a:lnTo>
                        <a:pt x="268" y="239"/>
                      </a:lnTo>
                      <a:lnTo>
                        <a:pt x="267" y="243"/>
                      </a:lnTo>
                      <a:lnTo>
                        <a:pt x="265" y="246"/>
                      </a:lnTo>
                      <a:lnTo>
                        <a:pt x="264" y="247"/>
                      </a:lnTo>
                      <a:lnTo>
                        <a:pt x="263" y="249"/>
                      </a:lnTo>
                      <a:lnTo>
                        <a:pt x="263" y="250"/>
                      </a:lnTo>
                      <a:lnTo>
                        <a:pt x="261" y="250"/>
                      </a:lnTo>
                      <a:lnTo>
                        <a:pt x="260" y="250"/>
                      </a:lnTo>
                      <a:lnTo>
                        <a:pt x="257" y="252"/>
                      </a:lnTo>
                      <a:lnTo>
                        <a:pt x="253" y="252"/>
                      </a:lnTo>
                      <a:lnTo>
                        <a:pt x="249" y="253"/>
                      </a:lnTo>
                      <a:lnTo>
                        <a:pt x="243" y="254"/>
                      </a:lnTo>
                      <a:lnTo>
                        <a:pt x="236" y="256"/>
                      </a:lnTo>
                      <a:lnTo>
                        <a:pt x="228" y="257"/>
                      </a:lnTo>
                      <a:lnTo>
                        <a:pt x="224" y="257"/>
                      </a:lnTo>
                      <a:lnTo>
                        <a:pt x="220" y="259"/>
                      </a:lnTo>
                      <a:lnTo>
                        <a:pt x="224" y="236"/>
                      </a:lnTo>
                      <a:lnTo>
                        <a:pt x="228" y="216"/>
                      </a:lnTo>
                      <a:lnTo>
                        <a:pt x="232" y="196"/>
                      </a:lnTo>
                      <a:lnTo>
                        <a:pt x="236" y="178"/>
                      </a:lnTo>
                      <a:lnTo>
                        <a:pt x="241" y="162"/>
                      </a:lnTo>
                      <a:lnTo>
                        <a:pt x="243" y="145"/>
                      </a:lnTo>
                      <a:lnTo>
                        <a:pt x="247" y="131"/>
                      </a:lnTo>
                      <a:lnTo>
                        <a:pt x="250" y="119"/>
                      </a:lnTo>
                      <a:lnTo>
                        <a:pt x="252" y="108"/>
                      </a:lnTo>
                      <a:lnTo>
                        <a:pt x="253" y="102"/>
                      </a:lnTo>
                      <a:lnTo>
                        <a:pt x="254" y="97"/>
                      </a:lnTo>
                      <a:lnTo>
                        <a:pt x="254" y="92"/>
                      </a:lnTo>
                      <a:lnTo>
                        <a:pt x="256" y="88"/>
                      </a:lnTo>
                      <a:lnTo>
                        <a:pt x="256" y="84"/>
                      </a:lnTo>
                      <a:lnTo>
                        <a:pt x="257" y="81"/>
                      </a:lnTo>
                      <a:lnTo>
                        <a:pt x="257" y="79"/>
                      </a:lnTo>
                      <a:lnTo>
                        <a:pt x="257" y="76"/>
                      </a:lnTo>
                      <a:lnTo>
                        <a:pt x="259" y="73"/>
                      </a:lnTo>
                      <a:lnTo>
                        <a:pt x="259" y="70"/>
                      </a:lnTo>
                      <a:lnTo>
                        <a:pt x="259" y="69"/>
                      </a:lnTo>
                      <a:lnTo>
                        <a:pt x="259" y="68"/>
                      </a:lnTo>
                      <a:lnTo>
                        <a:pt x="257" y="68"/>
                      </a:lnTo>
                      <a:lnTo>
                        <a:pt x="257" y="66"/>
                      </a:lnTo>
                      <a:lnTo>
                        <a:pt x="256" y="66"/>
                      </a:lnTo>
                      <a:lnTo>
                        <a:pt x="254" y="65"/>
                      </a:lnTo>
                      <a:lnTo>
                        <a:pt x="252" y="65"/>
                      </a:lnTo>
                      <a:lnTo>
                        <a:pt x="249" y="65"/>
                      </a:lnTo>
                      <a:lnTo>
                        <a:pt x="245" y="66"/>
                      </a:lnTo>
                      <a:lnTo>
                        <a:pt x="241" y="66"/>
                      </a:lnTo>
                      <a:lnTo>
                        <a:pt x="235" y="68"/>
                      </a:lnTo>
                      <a:lnTo>
                        <a:pt x="229" y="69"/>
                      </a:lnTo>
                      <a:lnTo>
                        <a:pt x="223" y="70"/>
                      </a:lnTo>
                      <a:lnTo>
                        <a:pt x="216" y="72"/>
                      </a:lnTo>
                      <a:lnTo>
                        <a:pt x="209" y="73"/>
                      </a:lnTo>
                      <a:lnTo>
                        <a:pt x="200" y="74"/>
                      </a:lnTo>
                      <a:lnTo>
                        <a:pt x="191" y="76"/>
                      </a:lnTo>
                      <a:lnTo>
                        <a:pt x="182" y="79"/>
                      </a:lnTo>
                      <a:lnTo>
                        <a:pt x="171" y="81"/>
                      </a:lnTo>
                      <a:lnTo>
                        <a:pt x="162" y="83"/>
                      </a:lnTo>
                      <a:lnTo>
                        <a:pt x="151" y="86"/>
                      </a:lnTo>
                      <a:lnTo>
                        <a:pt x="141" y="90"/>
                      </a:lnTo>
                      <a:lnTo>
                        <a:pt x="131" y="92"/>
                      </a:lnTo>
                      <a:lnTo>
                        <a:pt x="122" y="94"/>
                      </a:lnTo>
                      <a:lnTo>
                        <a:pt x="112" y="97"/>
                      </a:lnTo>
                      <a:lnTo>
                        <a:pt x="104" y="99"/>
                      </a:lnTo>
                      <a:lnTo>
                        <a:pt x="95" y="101"/>
                      </a:lnTo>
                      <a:lnTo>
                        <a:pt x="87" y="102"/>
                      </a:lnTo>
                      <a:lnTo>
                        <a:pt x="80" y="104"/>
                      </a:lnTo>
                      <a:lnTo>
                        <a:pt x="73" y="106"/>
                      </a:lnTo>
                      <a:lnTo>
                        <a:pt x="66" y="108"/>
                      </a:lnTo>
                      <a:lnTo>
                        <a:pt x="61" y="108"/>
                      </a:lnTo>
                      <a:lnTo>
                        <a:pt x="55" y="109"/>
                      </a:lnTo>
                      <a:lnTo>
                        <a:pt x="51" y="110"/>
                      </a:lnTo>
                      <a:lnTo>
                        <a:pt x="47" y="112"/>
                      </a:lnTo>
                      <a:lnTo>
                        <a:pt x="43" y="112"/>
                      </a:lnTo>
                      <a:lnTo>
                        <a:pt x="36" y="113"/>
                      </a:lnTo>
                      <a:lnTo>
                        <a:pt x="29" y="115"/>
                      </a:lnTo>
                      <a:lnTo>
                        <a:pt x="23" y="116"/>
                      </a:lnTo>
                      <a:lnTo>
                        <a:pt x="19" y="116"/>
                      </a:lnTo>
                      <a:lnTo>
                        <a:pt x="15" y="116"/>
                      </a:lnTo>
                      <a:lnTo>
                        <a:pt x="12" y="115"/>
                      </a:lnTo>
                      <a:lnTo>
                        <a:pt x="9" y="113"/>
                      </a:lnTo>
                      <a:lnTo>
                        <a:pt x="8" y="112"/>
                      </a:lnTo>
                      <a:lnTo>
                        <a:pt x="7" y="110"/>
                      </a:lnTo>
                      <a:lnTo>
                        <a:pt x="5" y="108"/>
                      </a:lnTo>
                      <a:lnTo>
                        <a:pt x="4" y="105"/>
                      </a:lnTo>
                      <a:lnTo>
                        <a:pt x="2" y="101"/>
                      </a:lnTo>
                      <a:lnTo>
                        <a:pt x="1" y="97"/>
                      </a:lnTo>
                      <a:lnTo>
                        <a:pt x="1" y="92"/>
                      </a:lnTo>
                      <a:lnTo>
                        <a:pt x="0" y="88"/>
                      </a:lnTo>
                      <a:lnTo>
                        <a:pt x="0" y="83"/>
                      </a:lnTo>
                      <a:lnTo>
                        <a:pt x="4" y="83"/>
                      </a:lnTo>
                      <a:lnTo>
                        <a:pt x="8" y="83"/>
                      </a:lnTo>
                      <a:lnTo>
                        <a:pt x="14" y="83"/>
                      </a:lnTo>
                      <a:lnTo>
                        <a:pt x="19" y="81"/>
                      </a:lnTo>
                      <a:lnTo>
                        <a:pt x="25" y="81"/>
                      </a:lnTo>
                      <a:lnTo>
                        <a:pt x="32" y="80"/>
                      </a:lnTo>
                      <a:lnTo>
                        <a:pt x="38" y="79"/>
                      </a:lnTo>
                      <a:lnTo>
                        <a:pt x="45" y="77"/>
                      </a:lnTo>
                      <a:lnTo>
                        <a:pt x="54" y="76"/>
                      </a:lnTo>
                      <a:lnTo>
                        <a:pt x="63" y="73"/>
                      </a:lnTo>
                      <a:lnTo>
                        <a:pt x="72" y="72"/>
                      </a:lnTo>
                      <a:lnTo>
                        <a:pt x="83" y="69"/>
                      </a:lnTo>
                      <a:lnTo>
                        <a:pt x="92" y="66"/>
                      </a:lnTo>
                      <a:lnTo>
                        <a:pt x="104" y="63"/>
                      </a:lnTo>
                      <a:lnTo>
                        <a:pt x="115" y="61"/>
                      </a:lnTo>
                      <a:lnTo>
                        <a:pt x="127" y="58"/>
                      </a:lnTo>
                      <a:lnTo>
                        <a:pt x="138" y="55"/>
                      </a:lnTo>
                      <a:lnTo>
                        <a:pt x="149" y="52"/>
                      </a:lnTo>
                      <a:lnTo>
                        <a:pt x="159" y="50"/>
                      </a:lnTo>
                      <a:lnTo>
                        <a:pt x="169" y="47"/>
                      </a:lnTo>
                      <a:lnTo>
                        <a:pt x="178" y="44"/>
                      </a:lnTo>
                      <a:lnTo>
                        <a:pt x="187" y="41"/>
                      </a:lnTo>
                      <a:lnTo>
                        <a:pt x="195" y="38"/>
                      </a:lnTo>
                      <a:lnTo>
                        <a:pt x="202" y="36"/>
                      </a:lnTo>
                      <a:lnTo>
                        <a:pt x="209" y="33"/>
                      </a:lnTo>
                      <a:lnTo>
                        <a:pt x="216" y="30"/>
                      </a:lnTo>
                      <a:lnTo>
                        <a:pt x="221" y="29"/>
                      </a:lnTo>
                      <a:lnTo>
                        <a:pt x="227" y="26"/>
                      </a:lnTo>
                      <a:lnTo>
                        <a:pt x="231" y="23"/>
                      </a:lnTo>
                      <a:lnTo>
                        <a:pt x="235" y="20"/>
                      </a:lnTo>
                      <a:lnTo>
                        <a:pt x="239" y="19"/>
                      </a:lnTo>
                      <a:lnTo>
                        <a:pt x="242" y="16"/>
                      </a:lnTo>
                      <a:lnTo>
                        <a:pt x="246" y="12"/>
                      </a:lnTo>
                      <a:lnTo>
                        <a:pt x="250" y="8"/>
                      </a:lnTo>
                      <a:lnTo>
                        <a:pt x="254" y="5"/>
                      </a:lnTo>
                      <a:lnTo>
                        <a:pt x="260" y="2"/>
                      </a:lnTo>
                      <a:lnTo>
                        <a:pt x="264" y="1"/>
                      </a:lnTo>
                      <a:lnTo>
                        <a:pt x="268" y="0"/>
                      </a:lnTo>
                      <a:lnTo>
                        <a:pt x="272" y="0"/>
                      </a:lnTo>
                      <a:lnTo>
                        <a:pt x="277" y="0"/>
                      </a:lnTo>
                      <a:lnTo>
                        <a:pt x="281" y="1"/>
                      </a:lnTo>
                      <a:lnTo>
                        <a:pt x="283" y="4"/>
                      </a:lnTo>
                      <a:lnTo>
                        <a:pt x="289" y="7"/>
                      </a:lnTo>
                      <a:lnTo>
                        <a:pt x="295" y="9"/>
                      </a:lnTo>
                      <a:lnTo>
                        <a:pt x="300" y="14"/>
                      </a:lnTo>
                      <a:lnTo>
                        <a:pt x="307" y="18"/>
                      </a:lnTo>
                      <a:lnTo>
                        <a:pt x="315" y="23"/>
                      </a:lnTo>
                      <a:lnTo>
                        <a:pt x="324" y="29"/>
                      </a:lnTo>
                      <a:lnTo>
                        <a:pt x="329" y="34"/>
                      </a:lnTo>
                      <a:lnTo>
                        <a:pt x="336" y="41"/>
                      </a:lnTo>
                      <a:lnTo>
                        <a:pt x="342" y="45"/>
                      </a:lnTo>
                      <a:lnTo>
                        <a:pt x="346" y="51"/>
                      </a:lnTo>
                      <a:lnTo>
                        <a:pt x="348" y="55"/>
                      </a:lnTo>
                      <a:lnTo>
                        <a:pt x="351" y="59"/>
                      </a:lnTo>
                      <a:lnTo>
                        <a:pt x="353" y="63"/>
                      </a:lnTo>
                      <a:lnTo>
                        <a:pt x="354" y="66"/>
                      </a:lnTo>
                      <a:lnTo>
                        <a:pt x="354" y="69"/>
                      </a:lnTo>
                      <a:lnTo>
                        <a:pt x="353" y="73"/>
                      </a:lnTo>
                      <a:lnTo>
                        <a:pt x="351" y="76"/>
                      </a:lnTo>
                      <a:lnTo>
                        <a:pt x="348" y="79"/>
                      </a:lnTo>
                      <a:lnTo>
                        <a:pt x="346" y="81"/>
                      </a:lnTo>
                      <a:lnTo>
                        <a:pt x="342" y="86"/>
                      </a:lnTo>
                      <a:lnTo>
                        <a:pt x="339" y="88"/>
                      </a:lnTo>
                      <a:lnTo>
                        <a:pt x="335" y="91"/>
                      </a:lnTo>
                      <a:lnTo>
                        <a:pt x="335" y="9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7" name="Freeform 73"/>
                <p:cNvSpPr/>
                <p:nvPr/>
              </p:nvSpPr>
              <p:spPr bwMode="auto">
                <a:xfrm>
                  <a:off x="5487988" y="955675"/>
                  <a:ext cx="42862" cy="165100"/>
                </a:xfrm>
                <a:custGeom>
                  <a:avLst/>
                  <a:gdLst>
                    <a:gd name="T0" fmla="*/ 0 w 52"/>
                    <a:gd name="T1" fmla="*/ 209 h 209"/>
                    <a:gd name="T2" fmla="*/ 0 w 52"/>
                    <a:gd name="T3" fmla="*/ 207 h 209"/>
                    <a:gd name="T4" fmla="*/ 0 w 52"/>
                    <a:gd name="T5" fmla="*/ 206 h 209"/>
                    <a:gd name="T6" fmla="*/ 0 w 52"/>
                    <a:gd name="T7" fmla="*/ 205 h 209"/>
                    <a:gd name="T8" fmla="*/ 0 w 52"/>
                    <a:gd name="T9" fmla="*/ 202 h 209"/>
                    <a:gd name="T10" fmla="*/ 0 w 52"/>
                    <a:gd name="T11" fmla="*/ 199 h 209"/>
                    <a:gd name="T12" fmla="*/ 0 w 52"/>
                    <a:gd name="T13" fmla="*/ 196 h 209"/>
                    <a:gd name="T14" fmla="*/ 0 w 52"/>
                    <a:gd name="T15" fmla="*/ 192 h 209"/>
                    <a:gd name="T16" fmla="*/ 1 w 52"/>
                    <a:gd name="T17" fmla="*/ 188 h 209"/>
                    <a:gd name="T18" fmla="*/ 1 w 52"/>
                    <a:gd name="T19" fmla="*/ 184 h 209"/>
                    <a:gd name="T20" fmla="*/ 1 w 52"/>
                    <a:gd name="T21" fmla="*/ 178 h 209"/>
                    <a:gd name="T22" fmla="*/ 1 w 52"/>
                    <a:gd name="T23" fmla="*/ 174 h 209"/>
                    <a:gd name="T24" fmla="*/ 1 w 52"/>
                    <a:gd name="T25" fmla="*/ 167 h 209"/>
                    <a:gd name="T26" fmla="*/ 2 w 52"/>
                    <a:gd name="T27" fmla="*/ 156 h 209"/>
                    <a:gd name="T28" fmla="*/ 4 w 52"/>
                    <a:gd name="T29" fmla="*/ 142 h 209"/>
                    <a:gd name="T30" fmla="*/ 5 w 52"/>
                    <a:gd name="T31" fmla="*/ 127 h 209"/>
                    <a:gd name="T32" fmla="*/ 5 w 52"/>
                    <a:gd name="T33" fmla="*/ 112 h 209"/>
                    <a:gd name="T34" fmla="*/ 5 w 52"/>
                    <a:gd name="T35" fmla="*/ 97 h 209"/>
                    <a:gd name="T36" fmla="*/ 5 w 52"/>
                    <a:gd name="T37" fmla="*/ 79 h 209"/>
                    <a:gd name="T38" fmla="*/ 4 w 52"/>
                    <a:gd name="T39" fmla="*/ 61 h 209"/>
                    <a:gd name="T40" fmla="*/ 2 w 52"/>
                    <a:gd name="T41" fmla="*/ 41 h 209"/>
                    <a:gd name="T42" fmla="*/ 1 w 52"/>
                    <a:gd name="T43" fmla="*/ 22 h 209"/>
                    <a:gd name="T44" fmla="*/ 0 w 52"/>
                    <a:gd name="T45" fmla="*/ 0 h 209"/>
                    <a:gd name="T46" fmla="*/ 9 w 52"/>
                    <a:gd name="T47" fmla="*/ 4 h 209"/>
                    <a:gd name="T48" fmla="*/ 19 w 52"/>
                    <a:gd name="T49" fmla="*/ 7 h 209"/>
                    <a:gd name="T50" fmla="*/ 26 w 52"/>
                    <a:gd name="T51" fmla="*/ 9 h 209"/>
                    <a:gd name="T52" fmla="*/ 33 w 52"/>
                    <a:gd name="T53" fmla="*/ 12 h 209"/>
                    <a:gd name="T54" fmla="*/ 40 w 52"/>
                    <a:gd name="T55" fmla="*/ 15 h 209"/>
                    <a:gd name="T56" fmla="*/ 44 w 52"/>
                    <a:gd name="T57" fmla="*/ 18 h 209"/>
                    <a:gd name="T58" fmla="*/ 48 w 52"/>
                    <a:gd name="T59" fmla="*/ 19 h 209"/>
                    <a:gd name="T60" fmla="*/ 49 w 52"/>
                    <a:gd name="T61" fmla="*/ 21 h 209"/>
                    <a:gd name="T62" fmla="*/ 49 w 52"/>
                    <a:gd name="T63" fmla="*/ 21 h 209"/>
                    <a:gd name="T64" fmla="*/ 51 w 52"/>
                    <a:gd name="T65" fmla="*/ 23 h 209"/>
                    <a:gd name="T66" fmla="*/ 51 w 52"/>
                    <a:gd name="T67" fmla="*/ 25 h 209"/>
                    <a:gd name="T68" fmla="*/ 52 w 52"/>
                    <a:gd name="T69" fmla="*/ 27 h 209"/>
                    <a:gd name="T70" fmla="*/ 52 w 52"/>
                    <a:gd name="T71" fmla="*/ 30 h 209"/>
                    <a:gd name="T72" fmla="*/ 52 w 52"/>
                    <a:gd name="T73" fmla="*/ 33 h 209"/>
                    <a:gd name="T74" fmla="*/ 52 w 52"/>
                    <a:gd name="T75" fmla="*/ 37 h 209"/>
                    <a:gd name="T76" fmla="*/ 52 w 52"/>
                    <a:gd name="T77" fmla="*/ 41 h 209"/>
                    <a:gd name="T78" fmla="*/ 52 w 52"/>
                    <a:gd name="T79" fmla="*/ 45 h 209"/>
                    <a:gd name="T80" fmla="*/ 52 w 52"/>
                    <a:gd name="T81" fmla="*/ 55 h 209"/>
                    <a:gd name="T82" fmla="*/ 52 w 52"/>
                    <a:gd name="T83" fmla="*/ 66 h 209"/>
                    <a:gd name="T84" fmla="*/ 51 w 52"/>
                    <a:gd name="T85" fmla="*/ 79 h 209"/>
                    <a:gd name="T86" fmla="*/ 49 w 52"/>
                    <a:gd name="T87" fmla="*/ 93 h 209"/>
                    <a:gd name="T88" fmla="*/ 48 w 52"/>
                    <a:gd name="T89" fmla="*/ 106 h 209"/>
                    <a:gd name="T90" fmla="*/ 47 w 52"/>
                    <a:gd name="T91" fmla="*/ 120 h 209"/>
                    <a:gd name="T92" fmla="*/ 44 w 52"/>
                    <a:gd name="T93" fmla="*/ 151 h 209"/>
                    <a:gd name="T94" fmla="*/ 41 w 52"/>
                    <a:gd name="T95" fmla="*/ 180 h 209"/>
                    <a:gd name="T96" fmla="*/ 40 w 52"/>
                    <a:gd name="T97" fmla="*/ 195 h 209"/>
                    <a:gd name="T98" fmla="*/ 38 w 52"/>
                    <a:gd name="T99" fmla="*/ 209 h 209"/>
                    <a:gd name="T100" fmla="*/ 0 w 52"/>
                    <a:gd name="T101" fmla="*/ 209 h 209"/>
                    <a:gd name="T102" fmla="*/ 0 w 52"/>
                    <a:gd name="T103" fmla="*/ 209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52" h="209">
                      <a:moveTo>
                        <a:pt x="0" y="209"/>
                      </a:moveTo>
                      <a:lnTo>
                        <a:pt x="0" y="207"/>
                      </a:lnTo>
                      <a:lnTo>
                        <a:pt x="0" y="206"/>
                      </a:lnTo>
                      <a:lnTo>
                        <a:pt x="0" y="205"/>
                      </a:lnTo>
                      <a:lnTo>
                        <a:pt x="0" y="202"/>
                      </a:lnTo>
                      <a:lnTo>
                        <a:pt x="0" y="199"/>
                      </a:lnTo>
                      <a:lnTo>
                        <a:pt x="0" y="196"/>
                      </a:lnTo>
                      <a:lnTo>
                        <a:pt x="0" y="192"/>
                      </a:lnTo>
                      <a:lnTo>
                        <a:pt x="1" y="188"/>
                      </a:lnTo>
                      <a:lnTo>
                        <a:pt x="1" y="184"/>
                      </a:lnTo>
                      <a:lnTo>
                        <a:pt x="1" y="178"/>
                      </a:lnTo>
                      <a:lnTo>
                        <a:pt x="1" y="174"/>
                      </a:lnTo>
                      <a:lnTo>
                        <a:pt x="1" y="167"/>
                      </a:lnTo>
                      <a:lnTo>
                        <a:pt x="2" y="156"/>
                      </a:lnTo>
                      <a:lnTo>
                        <a:pt x="4" y="142"/>
                      </a:lnTo>
                      <a:lnTo>
                        <a:pt x="5" y="127"/>
                      </a:lnTo>
                      <a:lnTo>
                        <a:pt x="5" y="112"/>
                      </a:lnTo>
                      <a:lnTo>
                        <a:pt x="5" y="97"/>
                      </a:lnTo>
                      <a:lnTo>
                        <a:pt x="5" y="79"/>
                      </a:lnTo>
                      <a:lnTo>
                        <a:pt x="4" y="61"/>
                      </a:lnTo>
                      <a:lnTo>
                        <a:pt x="2" y="41"/>
                      </a:lnTo>
                      <a:lnTo>
                        <a:pt x="1" y="22"/>
                      </a:lnTo>
                      <a:lnTo>
                        <a:pt x="0" y="0"/>
                      </a:lnTo>
                      <a:lnTo>
                        <a:pt x="9" y="4"/>
                      </a:lnTo>
                      <a:lnTo>
                        <a:pt x="19" y="7"/>
                      </a:lnTo>
                      <a:lnTo>
                        <a:pt x="26" y="9"/>
                      </a:lnTo>
                      <a:lnTo>
                        <a:pt x="33" y="12"/>
                      </a:lnTo>
                      <a:lnTo>
                        <a:pt x="40" y="15"/>
                      </a:lnTo>
                      <a:lnTo>
                        <a:pt x="44" y="18"/>
                      </a:lnTo>
                      <a:lnTo>
                        <a:pt x="48" y="19"/>
                      </a:lnTo>
                      <a:lnTo>
                        <a:pt x="49" y="21"/>
                      </a:lnTo>
                      <a:lnTo>
                        <a:pt x="49" y="21"/>
                      </a:lnTo>
                      <a:lnTo>
                        <a:pt x="51" y="23"/>
                      </a:lnTo>
                      <a:lnTo>
                        <a:pt x="51" y="25"/>
                      </a:lnTo>
                      <a:lnTo>
                        <a:pt x="52" y="27"/>
                      </a:lnTo>
                      <a:lnTo>
                        <a:pt x="52" y="30"/>
                      </a:lnTo>
                      <a:lnTo>
                        <a:pt x="52" y="33"/>
                      </a:lnTo>
                      <a:lnTo>
                        <a:pt x="52" y="37"/>
                      </a:lnTo>
                      <a:lnTo>
                        <a:pt x="52" y="41"/>
                      </a:lnTo>
                      <a:lnTo>
                        <a:pt x="52" y="45"/>
                      </a:lnTo>
                      <a:lnTo>
                        <a:pt x="52" y="55"/>
                      </a:lnTo>
                      <a:lnTo>
                        <a:pt x="52" y="66"/>
                      </a:lnTo>
                      <a:lnTo>
                        <a:pt x="51" y="79"/>
                      </a:lnTo>
                      <a:lnTo>
                        <a:pt x="49" y="93"/>
                      </a:lnTo>
                      <a:lnTo>
                        <a:pt x="48" y="106"/>
                      </a:lnTo>
                      <a:lnTo>
                        <a:pt x="47" y="120"/>
                      </a:lnTo>
                      <a:lnTo>
                        <a:pt x="44" y="151"/>
                      </a:lnTo>
                      <a:lnTo>
                        <a:pt x="41" y="180"/>
                      </a:lnTo>
                      <a:lnTo>
                        <a:pt x="40" y="195"/>
                      </a:lnTo>
                      <a:lnTo>
                        <a:pt x="38" y="209"/>
                      </a:lnTo>
                      <a:lnTo>
                        <a:pt x="0" y="209"/>
                      </a:lnTo>
                      <a:lnTo>
                        <a:pt x="0" y="20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" name="Freeform 74"/>
                <p:cNvSpPr/>
                <p:nvPr/>
              </p:nvSpPr>
              <p:spPr bwMode="auto">
                <a:xfrm>
                  <a:off x="5405438" y="1077913"/>
                  <a:ext cx="234950" cy="79375"/>
                </a:xfrm>
                <a:custGeom>
                  <a:avLst/>
                  <a:gdLst>
                    <a:gd name="T0" fmla="*/ 153 w 296"/>
                    <a:gd name="T1" fmla="*/ 29 h 99"/>
                    <a:gd name="T2" fmla="*/ 180 w 296"/>
                    <a:gd name="T3" fmla="*/ 22 h 99"/>
                    <a:gd name="T4" fmla="*/ 203 w 296"/>
                    <a:gd name="T5" fmla="*/ 16 h 99"/>
                    <a:gd name="T6" fmla="*/ 223 w 296"/>
                    <a:gd name="T7" fmla="*/ 11 h 99"/>
                    <a:gd name="T8" fmla="*/ 239 w 296"/>
                    <a:gd name="T9" fmla="*/ 7 h 99"/>
                    <a:gd name="T10" fmla="*/ 252 w 296"/>
                    <a:gd name="T11" fmla="*/ 3 h 99"/>
                    <a:gd name="T12" fmla="*/ 261 w 296"/>
                    <a:gd name="T13" fmla="*/ 1 h 99"/>
                    <a:gd name="T14" fmla="*/ 267 w 296"/>
                    <a:gd name="T15" fmla="*/ 0 h 99"/>
                    <a:gd name="T16" fmla="*/ 271 w 296"/>
                    <a:gd name="T17" fmla="*/ 0 h 99"/>
                    <a:gd name="T18" fmla="*/ 277 w 296"/>
                    <a:gd name="T19" fmla="*/ 3 h 99"/>
                    <a:gd name="T20" fmla="*/ 289 w 296"/>
                    <a:gd name="T21" fmla="*/ 8 h 99"/>
                    <a:gd name="T22" fmla="*/ 293 w 296"/>
                    <a:gd name="T23" fmla="*/ 21 h 99"/>
                    <a:gd name="T24" fmla="*/ 296 w 296"/>
                    <a:gd name="T25" fmla="*/ 30 h 99"/>
                    <a:gd name="T26" fmla="*/ 296 w 296"/>
                    <a:gd name="T27" fmla="*/ 36 h 99"/>
                    <a:gd name="T28" fmla="*/ 293 w 296"/>
                    <a:gd name="T29" fmla="*/ 41 h 99"/>
                    <a:gd name="T30" fmla="*/ 288 w 296"/>
                    <a:gd name="T31" fmla="*/ 45 h 99"/>
                    <a:gd name="T32" fmla="*/ 281 w 296"/>
                    <a:gd name="T33" fmla="*/ 48 h 99"/>
                    <a:gd name="T34" fmla="*/ 275 w 296"/>
                    <a:gd name="T35" fmla="*/ 50 h 99"/>
                    <a:gd name="T36" fmla="*/ 271 w 296"/>
                    <a:gd name="T37" fmla="*/ 51 h 99"/>
                    <a:gd name="T38" fmla="*/ 265 w 296"/>
                    <a:gd name="T39" fmla="*/ 52 h 99"/>
                    <a:gd name="T40" fmla="*/ 257 w 296"/>
                    <a:gd name="T41" fmla="*/ 54 h 99"/>
                    <a:gd name="T42" fmla="*/ 247 w 296"/>
                    <a:gd name="T43" fmla="*/ 57 h 99"/>
                    <a:gd name="T44" fmla="*/ 236 w 296"/>
                    <a:gd name="T45" fmla="*/ 58 h 99"/>
                    <a:gd name="T46" fmla="*/ 223 w 296"/>
                    <a:gd name="T47" fmla="*/ 61 h 99"/>
                    <a:gd name="T48" fmla="*/ 207 w 296"/>
                    <a:gd name="T49" fmla="*/ 63 h 99"/>
                    <a:gd name="T50" fmla="*/ 189 w 296"/>
                    <a:gd name="T51" fmla="*/ 66 h 99"/>
                    <a:gd name="T52" fmla="*/ 171 w 296"/>
                    <a:gd name="T53" fmla="*/ 70 h 99"/>
                    <a:gd name="T54" fmla="*/ 149 w 296"/>
                    <a:gd name="T55" fmla="*/ 75 h 99"/>
                    <a:gd name="T56" fmla="*/ 127 w 296"/>
                    <a:gd name="T57" fmla="*/ 79 h 99"/>
                    <a:gd name="T58" fmla="*/ 102 w 296"/>
                    <a:gd name="T59" fmla="*/ 83 h 99"/>
                    <a:gd name="T60" fmla="*/ 74 w 296"/>
                    <a:gd name="T61" fmla="*/ 87 h 99"/>
                    <a:gd name="T62" fmla="*/ 47 w 296"/>
                    <a:gd name="T63" fmla="*/ 93 h 99"/>
                    <a:gd name="T64" fmla="*/ 16 w 296"/>
                    <a:gd name="T65" fmla="*/ 97 h 99"/>
                    <a:gd name="T66" fmla="*/ 0 w 296"/>
                    <a:gd name="T67" fmla="*/ 62 h 99"/>
                    <a:gd name="T68" fmla="*/ 7 w 296"/>
                    <a:gd name="T69" fmla="*/ 62 h 99"/>
                    <a:gd name="T70" fmla="*/ 18 w 296"/>
                    <a:gd name="T71" fmla="*/ 61 h 99"/>
                    <a:gd name="T72" fmla="*/ 30 w 296"/>
                    <a:gd name="T73" fmla="*/ 59 h 99"/>
                    <a:gd name="T74" fmla="*/ 47 w 296"/>
                    <a:gd name="T75" fmla="*/ 55 h 99"/>
                    <a:gd name="T76" fmla="*/ 65 w 296"/>
                    <a:gd name="T77" fmla="*/ 52 h 99"/>
                    <a:gd name="T78" fmla="*/ 87 w 296"/>
                    <a:gd name="T79" fmla="*/ 47 h 99"/>
                    <a:gd name="T80" fmla="*/ 110 w 296"/>
                    <a:gd name="T81" fmla="*/ 40 h 99"/>
                    <a:gd name="T82" fmla="*/ 138 w 296"/>
                    <a:gd name="T83" fmla="*/ 33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96" h="99">
                      <a:moveTo>
                        <a:pt x="138" y="33"/>
                      </a:moveTo>
                      <a:lnTo>
                        <a:pt x="153" y="29"/>
                      </a:lnTo>
                      <a:lnTo>
                        <a:pt x="167" y="26"/>
                      </a:lnTo>
                      <a:lnTo>
                        <a:pt x="180" y="22"/>
                      </a:lnTo>
                      <a:lnTo>
                        <a:pt x="192" y="19"/>
                      </a:lnTo>
                      <a:lnTo>
                        <a:pt x="203" y="16"/>
                      </a:lnTo>
                      <a:lnTo>
                        <a:pt x="213" y="14"/>
                      </a:lnTo>
                      <a:lnTo>
                        <a:pt x="223" y="11"/>
                      </a:lnTo>
                      <a:lnTo>
                        <a:pt x="231" y="8"/>
                      </a:lnTo>
                      <a:lnTo>
                        <a:pt x="239" y="7"/>
                      </a:lnTo>
                      <a:lnTo>
                        <a:pt x="246" y="5"/>
                      </a:lnTo>
                      <a:lnTo>
                        <a:pt x="252" y="3"/>
                      </a:lnTo>
                      <a:lnTo>
                        <a:pt x="257" y="3"/>
                      </a:lnTo>
                      <a:lnTo>
                        <a:pt x="261" y="1"/>
                      </a:lnTo>
                      <a:lnTo>
                        <a:pt x="264" y="0"/>
                      </a:lnTo>
                      <a:lnTo>
                        <a:pt x="267" y="0"/>
                      </a:lnTo>
                      <a:lnTo>
                        <a:pt x="270" y="0"/>
                      </a:lnTo>
                      <a:lnTo>
                        <a:pt x="271" y="0"/>
                      </a:lnTo>
                      <a:lnTo>
                        <a:pt x="272" y="1"/>
                      </a:lnTo>
                      <a:lnTo>
                        <a:pt x="277" y="3"/>
                      </a:lnTo>
                      <a:lnTo>
                        <a:pt x="282" y="5"/>
                      </a:lnTo>
                      <a:lnTo>
                        <a:pt x="289" y="8"/>
                      </a:lnTo>
                      <a:lnTo>
                        <a:pt x="292" y="15"/>
                      </a:lnTo>
                      <a:lnTo>
                        <a:pt x="293" y="21"/>
                      </a:lnTo>
                      <a:lnTo>
                        <a:pt x="296" y="27"/>
                      </a:lnTo>
                      <a:lnTo>
                        <a:pt x="296" y="30"/>
                      </a:lnTo>
                      <a:lnTo>
                        <a:pt x="296" y="33"/>
                      </a:lnTo>
                      <a:lnTo>
                        <a:pt x="296" y="36"/>
                      </a:lnTo>
                      <a:lnTo>
                        <a:pt x="295" y="39"/>
                      </a:lnTo>
                      <a:lnTo>
                        <a:pt x="293" y="41"/>
                      </a:lnTo>
                      <a:lnTo>
                        <a:pt x="290" y="43"/>
                      </a:lnTo>
                      <a:lnTo>
                        <a:pt x="288" y="45"/>
                      </a:lnTo>
                      <a:lnTo>
                        <a:pt x="285" y="47"/>
                      </a:lnTo>
                      <a:lnTo>
                        <a:pt x="281" y="48"/>
                      </a:lnTo>
                      <a:lnTo>
                        <a:pt x="277" y="50"/>
                      </a:lnTo>
                      <a:lnTo>
                        <a:pt x="275" y="50"/>
                      </a:lnTo>
                      <a:lnTo>
                        <a:pt x="274" y="51"/>
                      </a:lnTo>
                      <a:lnTo>
                        <a:pt x="271" y="51"/>
                      </a:lnTo>
                      <a:lnTo>
                        <a:pt x="268" y="52"/>
                      </a:lnTo>
                      <a:lnTo>
                        <a:pt x="265" y="52"/>
                      </a:lnTo>
                      <a:lnTo>
                        <a:pt x="261" y="54"/>
                      </a:lnTo>
                      <a:lnTo>
                        <a:pt x="257" y="54"/>
                      </a:lnTo>
                      <a:lnTo>
                        <a:pt x="253" y="55"/>
                      </a:lnTo>
                      <a:lnTo>
                        <a:pt x="247" y="57"/>
                      </a:lnTo>
                      <a:lnTo>
                        <a:pt x="242" y="58"/>
                      </a:lnTo>
                      <a:lnTo>
                        <a:pt x="236" y="58"/>
                      </a:lnTo>
                      <a:lnTo>
                        <a:pt x="229" y="59"/>
                      </a:lnTo>
                      <a:lnTo>
                        <a:pt x="223" y="61"/>
                      </a:lnTo>
                      <a:lnTo>
                        <a:pt x="216" y="62"/>
                      </a:lnTo>
                      <a:lnTo>
                        <a:pt x="207" y="63"/>
                      </a:lnTo>
                      <a:lnTo>
                        <a:pt x="199" y="65"/>
                      </a:lnTo>
                      <a:lnTo>
                        <a:pt x="189" y="66"/>
                      </a:lnTo>
                      <a:lnTo>
                        <a:pt x="181" y="69"/>
                      </a:lnTo>
                      <a:lnTo>
                        <a:pt x="171" y="70"/>
                      </a:lnTo>
                      <a:lnTo>
                        <a:pt x="160" y="72"/>
                      </a:lnTo>
                      <a:lnTo>
                        <a:pt x="149" y="75"/>
                      </a:lnTo>
                      <a:lnTo>
                        <a:pt x="138" y="76"/>
                      </a:lnTo>
                      <a:lnTo>
                        <a:pt x="127" y="79"/>
                      </a:lnTo>
                      <a:lnTo>
                        <a:pt x="115" y="80"/>
                      </a:lnTo>
                      <a:lnTo>
                        <a:pt x="102" y="83"/>
                      </a:lnTo>
                      <a:lnTo>
                        <a:pt x="88" y="84"/>
                      </a:lnTo>
                      <a:lnTo>
                        <a:pt x="74" y="87"/>
                      </a:lnTo>
                      <a:lnTo>
                        <a:pt x="61" y="90"/>
                      </a:lnTo>
                      <a:lnTo>
                        <a:pt x="47" y="93"/>
                      </a:lnTo>
                      <a:lnTo>
                        <a:pt x="32" y="94"/>
                      </a:lnTo>
                      <a:lnTo>
                        <a:pt x="16" y="97"/>
                      </a:lnTo>
                      <a:lnTo>
                        <a:pt x="0" y="99"/>
                      </a:lnTo>
                      <a:lnTo>
                        <a:pt x="0" y="62"/>
                      </a:lnTo>
                      <a:lnTo>
                        <a:pt x="2" y="62"/>
                      </a:lnTo>
                      <a:lnTo>
                        <a:pt x="7" y="62"/>
                      </a:lnTo>
                      <a:lnTo>
                        <a:pt x="12" y="62"/>
                      </a:lnTo>
                      <a:lnTo>
                        <a:pt x="18" y="61"/>
                      </a:lnTo>
                      <a:lnTo>
                        <a:pt x="23" y="59"/>
                      </a:lnTo>
                      <a:lnTo>
                        <a:pt x="30" y="59"/>
                      </a:lnTo>
                      <a:lnTo>
                        <a:pt x="38" y="58"/>
                      </a:lnTo>
                      <a:lnTo>
                        <a:pt x="47" y="55"/>
                      </a:lnTo>
                      <a:lnTo>
                        <a:pt x="55" y="54"/>
                      </a:lnTo>
                      <a:lnTo>
                        <a:pt x="65" y="52"/>
                      </a:lnTo>
                      <a:lnTo>
                        <a:pt x="76" y="50"/>
                      </a:lnTo>
                      <a:lnTo>
                        <a:pt x="87" y="47"/>
                      </a:lnTo>
                      <a:lnTo>
                        <a:pt x="98" y="44"/>
                      </a:lnTo>
                      <a:lnTo>
                        <a:pt x="110" y="40"/>
                      </a:lnTo>
                      <a:lnTo>
                        <a:pt x="124" y="37"/>
                      </a:lnTo>
                      <a:lnTo>
                        <a:pt x="138" y="33"/>
                      </a:lnTo>
                      <a:lnTo>
                        <a:pt x="138" y="33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2" name="组合 61"/>
            <p:cNvGrpSpPr/>
            <p:nvPr/>
          </p:nvGrpSpPr>
          <p:grpSpPr>
            <a:xfrm>
              <a:off x="4920406" y="4038365"/>
              <a:ext cx="507365" cy="509905"/>
              <a:chOff x="2435684" y="3389874"/>
              <a:chExt cx="507365" cy="509905"/>
            </a:xfrm>
          </p:grpSpPr>
          <p:pic>
            <p:nvPicPr>
              <p:cNvPr id="132" name="图片 131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5684" y="3389874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33" name="组合 132"/>
              <p:cNvGrpSpPr/>
              <p:nvPr/>
            </p:nvGrpSpPr>
            <p:grpSpPr>
              <a:xfrm>
                <a:off x="2519588" y="3484228"/>
                <a:ext cx="290841" cy="321196"/>
                <a:chOff x="5033963" y="738188"/>
                <a:chExt cx="654050" cy="722313"/>
              </a:xfrm>
              <a:solidFill>
                <a:srgbClr val="FF0000"/>
              </a:solidFill>
            </p:grpSpPr>
            <p:sp>
              <p:nvSpPr>
                <p:cNvPr id="134" name="Freeform 68"/>
                <p:cNvSpPr/>
                <p:nvPr/>
              </p:nvSpPr>
              <p:spPr bwMode="auto">
                <a:xfrm>
                  <a:off x="5091113" y="915988"/>
                  <a:ext cx="266700" cy="93663"/>
                </a:xfrm>
                <a:custGeom>
                  <a:avLst/>
                  <a:gdLst>
                    <a:gd name="T0" fmla="*/ 240 w 336"/>
                    <a:gd name="T1" fmla="*/ 69 h 119"/>
                    <a:gd name="T2" fmla="*/ 206 w 336"/>
                    <a:gd name="T3" fmla="*/ 80 h 119"/>
                    <a:gd name="T4" fmla="*/ 174 w 336"/>
                    <a:gd name="T5" fmla="*/ 90 h 119"/>
                    <a:gd name="T6" fmla="*/ 145 w 336"/>
                    <a:gd name="T7" fmla="*/ 100 h 119"/>
                    <a:gd name="T8" fmla="*/ 119 w 336"/>
                    <a:gd name="T9" fmla="*/ 109 h 119"/>
                    <a:gd name="T10" fmla="*/ 96 w 336"/>
                    <a:gd name="T11" fmla="*/ 115 h 119"/>
                    <a:gd name="T12" fmla="*/ 77 w 336"/>
                    <a:gd name="T13" fmla="*/ 118 h 119"/>
                    <a:gd name="T14" fmla="*/ 63 w 336"/>
                    <a:gd name="T15" fmla="*/ 118 h 119"/>
                    <a:gd name="T16" fmla="*/ 59 w 336"/>
                    <a:gd name="T17" fmla="*/ 118 h 119"/>
                    <a:gd name="T18" fmla="*/ 47 w 336"/>
                    <a:gd name="T19" fmla="*/ 116 h 119"/>
                    <a:gd name="T20" fmla="*/ 36 w 336"/>
                    <a:gd name="T21" fmla="*/ 113 h 119"/>
                    <a:gd name="T22" fmla="*/ 26 w 336"/>
                    <a:gd name="T23" fmla="*/ 111 h 119"/>
                    <a:gd name="T24" fmla="*/ 16 w 336"/>
                    <a:gd name="T25" fmla="*/ 105 h 119"/>
                    <a:gd name="T26" fmla="*/ 9 w 336"/>
                    <a:gd name="T27" fmla="*/ 98 h 119"/>
                    <a:gd name="T28" fmla="*/ 2 w 336"/>
                    <a:gd name="T29" fmla="*/ 93 h 119"/>
                    <a:gd name="T30" fmla="*/ 0 w 336"/>
                    <a:gd name="T31" fmla="*/ 87 h 119"/>
                    <a:gd name="T32" fmla="*/ 1 w 336"/>
                    <a:gd name="T33" fmla="*/ 83 h 119"/>
                    <a:gd name="T34" fmla="*/ 6 w 336"/>
                    <a:gd name="T35" fmla="*/ 80 h 119"/>
                    <a:gd name="T36" fmla="*/ 15 w 336"/>
                    <a:gd name="T37" fmla="*/ 77 h 119"/>
                    <a:gd name="T38" fmla="*/ 29 w 336"/>
                    <a:gd name="T39" fmla="*/ 75 h 119"/>
                    <a:gd name="T40" fmla="*/ 47 w 336"/>
                    <a:gd name="T41" fmla="*/ 71 h 119"/>
                    <a:gd name="T42" fmla="*/ 58 w 336"/>
                    <a:gd name="T43" fmla="*/ 69 h 119"/>
                    <a:gd name="T44" fmla="*/ 71 w 336"/>
                    <a:gd name="T45" fmla="*/ 66 h 119"/>
                    <a:gd name="T46" fmla="*/ 87 w 336"/>
                    <a:gd name="T47" fmla="*/ 62 h 119"/>
                    <a:gd name="T48" fmla="*/ 103 w 336"/>
                    <a:gd name="T49" fmla="*/ 58 h 119"/>
                    <a:gd name="T50" fmla="*/ 123 w 336"/>
                    <a:gd name="T51" fmla="*/ 54 h 119"/>
                    <a:gd name="T52" fmla="*/ 143 w 336"/>
                    <a:gd name="T53" fmla="*/ 47 h 119"/>
                    <a:gd name="T54" fmla="*/ 166 w 336"/>
                    <a:gd name="T55" fmla="*/ 41 h 119"/>
                    <a:gd name="T56" fmla="*/ 189 w 336"/>
                    <a:gd name="T57" fmla="*/ 33 h 119"/>
                    <a:gd name="T58" fmla="*/ 213 w 336"/>
                    <a:gd name="T59" fmla="*/ 26 h 119"/>
                    <a:gd name="T60" fmla="*/ 233 w 336"/>
                    <a:gd name="T61" fmla="*/ 19 h 119"/>
                    <a:gd name="T62" fmla="*/ 251 w 336"/>
                    <a:gd name="T63" fmla="*/ 14 h 119"/>
                    <a:gd name="T64" fmla="*/ 267 w 336"/>
                    <a:gd name="T65" fmla="*/ 8 h 119"/>
                    <a:gd name="T66" fmla="*/ 280 w 336"/>
                    <a:gd name="T67" fmla="*/ 5 h 119"/>
                    <a:gd name="T68" fmla="*/ 292 w 336"/>
                    <a:gd name="T69" fmla="*/ 3 h 119"/>
                    <a:gd name="T70" fmla="*/ 298 w 336"/>
                    <a:gd name="T71" fmla="*/ 0 h 119"/>
                    <a:gd name="T72" fmla="*/ 305 w 336"/>
                    <a:gd name="T73" fmla="*/ 0 h 119"/>
                    <a:gd name="T74" fmla="*/ 314 w 336"/>
                    <a:gd name="T75" fmla="*/ 1 h 119"/>
                    <a:gd name="T76" fmla="*/ 321 w 336"/>
                    <a:gd name="T77" fmla="*/ 3 h 119"/>
                    <a:gd name="T78" fmla="*/ 328 w 336"/>
                    <a:gd name="T79" fmla="*/ 5 h 119"/>
                    <a:gd name="T80" fmla="*/ 332 w 336"/>
                    <a:gd name="T81" fmla="*/ 8 h 119"/>
                    <a:gd name="T82" fmla="*/ 333 w 336"/>
                    <a:gd name="T83" fmla="*/ 12 h 119"/>
                    <a:gd name="T84" fmla="*/ 336 w 336"/>
                    <a:gd name="T85" fmla="*/ 21 h 119"/>
                    <a:gd name="T86" fmla="*/ 336 w 336"/>
                    <a:gd name="T87" fmla="*/ 25 h 119"/>
                    <a:gd name="T88" fmla="*/ 333 w 336"/>
                    <a:gd name="T89" fmla="*/ 29 h 119"/>
                    <a:gd name="T90" fmla="*/ 329 w 336"/>
                    <a:gd name="T91" fmla="*/ 32 h 119"/>
                    <a:gd name="T92" fmla="*/ 322 w 336"/>
                    <a:gd name="T93" fmla="*/ 36 h 119"/>
                    <a:gd name="T94" fmla="*/ 314 w 336"/>
                    <a:gd name="T95" fmla="*/ 40 h 119"/>
                    <a:gd name="T96" fmla="*/ 304 w 336"/>
                    <a:gd name="T97" fmla="*/ 46 h 119"/>
                    <a:gd name="T98" fmla="*/ 292 w 336"/>
                    <a:gd name="T99" fmla="*/ 51 h 119"/>
                    <a:gd name="T100" fmla="*/ 276 w 336"/>
                    <a:gd name="T101" fmla="*/ 57 h 119"/>
                    <a:gd name="T102" fmla="*/ 258 w 336"/>
                    <a:gd name="T103" fmla="*/ 62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36" h="119">
                      <a:moveTo>
                        <a:pt x="258" y="62"/>
                      </a:moveTo>
                      <a:lnTo>
                        <a:pt x="240" y="69"/>
                      </a:lnTo>
                      <a:lnTo>
                        <a:pt x="222" y="75"/>
                      </a:lnTo>
                      <a:lnTo>
                        <a:pt x="206" y="80"/>
                      </a:lnTo>
                      <a:lnTo>
                        <a:pt x="189" y="86"/>
                      </a:lnTo>
                      <a:lnTo>
                        <a:pt x="174" y="90"/>
                      </a:lnTo>
                      <a:lnTo>
                        <a:pt x="159" y="95"/>
                      </a:lnTo>
                      <a:lnTo>
                        <a:pt x="145" y="100"/>
                      </a:lnTo>
                      <a:lnTo>
                        <a:pt x="132" y="105"/>
                      </a:lnTo>
                      <a:lnTo>
                        <a:pt x="119" y="109"/>
                      </a:lnTo>
                      <a:lnTo>
                        <a:pt x="107" y="112"/>
                      </a:lnTo>
                      <a:lnTo>
                        <a:pt x="96" y="115"/>
                      </a:lnTo>
                      <a:lnTo>
                        <a:pt x="87" y="118"/>
                      </a:lnTo>
                      <a:lnTo>
                        <a:pt x="77" y="118"/>
                      </a:lnTo>
                      <a:lnTo>
                        <a:pt x="70" y="119"/>
                      </a:lnTo>
                      <a:lnTo>
                        <a:pt x="63" y="118"/>
                      </a:lnTo>
                      <a:lnTo>
                        <a:pt x="60" y="118"/>
                      </a:lnTo>
                      <a:lnTo>
                        <a:pt x="59" y="118"/>
                      </a:lnTo>
                      <a:lnTo>
                        <a:pt x="52" y="116"/>
                      </a:lnTo>
                      <a:lnTo>
                        <a:pt x="47" y="116"/>
                      </a:lnTo>
                      <a:lnTo>
                        <a:pt x="41" y="115"/>
                      </a:lnTo>
                      <a:lnTo>
                        <a:pt x="36" y="113"/>
                      </a:lnTo>
                      <a:lnTo>
                        <a:pt x="30" y="112"/>
                      </a:lnTo>
                      <a:lnTo>
                        <a:pt x="26" y="111"/>
                      </a:lnTo>
                      <a:lnTo>
                        <a:pt x="20" y="108"/>
                      </a:lnTo>
                      <a:lnTo>
                        <a:pt x="16" y="105"/>
                      </a:lnTo>
                      <a:lnTo>
                        <a:pt x="12" y="101"/>
                      </a:lnTo>
                      <a:lnTo>
                        <a:pt x="9" y="98"/>
                      </a:lnTo>
                      <a:lnTo>
                        <a:pt x="5" y="95"/>
                      </a:lnTo>
                      <a:lnTo>
                        <a:pt x="2" y="93"/>
                      </a:lnTo>
                      <a:lnTo>
                        <a:pt x="1" y="90"/>
                      </a:lnTo>
                      <a:lnTo>
                        <a:pt x="0" y="87"/>
                      </a:lnTo>
                      <a:lnTo>
                        <a:pt x="0" y="86"/>
                      </a:lnTo>
                      <a:lnTo>
                        <a:pt x="1" y="83"/>
                      </a:lnTo>
                      <a:lnTo>
                        <a:pt x="2" y="82"/>
                      </a:lnTo>
                      <a:lnTo>
                        <a:pt x="6" y="80"/>
                      </a:lnTo>
                      <a:lnTo>
                        <a:pt x="11" y="79"/>
                      </a:lnTo>
                      <a:lnTo>
                        <a:pt x="15" y="77"/>
                      </a:lnTo>
                      <a:lnTo>
                        <a:pt x="22" y="76"/>
                      </a:lnTo>
                      <a:lnTo>
                        <a:pt x="29" y="75"/>
                      </a:lnTo>
                      <a:lnTo>
                        <a:pt x="37" y="72"/>
                      </a:lnTo>
                      <a:lnTo>
                        <a:pt x="47" y="71"/>
                      </a:lnTo>
                      <a:lnTo>
                        <a:pt x="52" y="71"/>
                      </a:lnTo>
                      <a:lnTo>
                        <a:pt x="58" y="69"/>
                      </a:lnTo>
                      <a:lnTo>
                        <a:pt x="65" y="68"/>
                      </a:lnTo>
                      <a:lnTo>
                        <a:pt x="71" y="66"/>
                      </a:lnTo>
                      <a:lnTo>
                        <a:pt x="78" y="65"/>
                      </a:lnTo>
                      <a:lnTo>
                        <a:pt x="87" y="62"/>
                      </a:lnTo>
                      <a:lnTo>
                        <a:pt x="95" y="61"/>
                      </a:lnTo>
                      <a:lnTo>
                        <a:pt x="103" y="58"/>
                      </a:lnTo>
                      <a:lnTo>
                        <a:pt x="113" y="57"/>
                      </a:lnTo>
                      <a:lnTo>
                        <a:pt x="123" y="54"/>
                      </a:lnTo>
                      <a:lnTo>
                        <a:pt x="132" y="51"/>
                      </a:lnTo>
                      <a:lnTo>
                        <a:pt x="143" y="47"/>
                      </a:lnTo>
                      <a:lnTo>
                        <a:pt x="155" y="44"/>
                      </a:lnTo>
                      <a:lnTo>
                        <a:pt x="166" y="41"/>
                      </a:lnTo>
                      <a:lnTo>
                        <a:pt x="177" y="37"/>
                      </a:lnTo>
                      <a:lnTo>
                        <a:pt x="189" y="33"/>
                      </a:lnTo>
                      <a:lnTo>
                        <a:pt x="202" y="29"/>
                      </a:lnTo>
                      <a:lnTo>
                        <a:pt x="213" y="26"/>
                      </a:lnTo>
                      <a:lnTo>
                        <a:pt x="224" y="22"/>
                      </a:lnTo>
                      <a:lnTo>
                        <a:pt x="233" y="19"/>
                      </a:lnTo>
                      <a:lnTo>
                        <a:pt x="243" y="17"/>
                      </a:lnTo>
                      <a:lnTo>
                        <a:pt x="251" y="14"/>
                      </a:lnTo>
                      <a:lnTo>
                        <a:pt x="260" y="11"/>
                      </a:lnTo>
                      <a:lnTo>
                        <a:pt x="267" y="8"/>
                      </a:lnTo>
                      <a:lnTo>
                        <a:pt x="274" y="7"/>
                      </a:lnTo>
                      <a:lnTo>
                        <a:pt x="280" y="5"/>
                      </a:lnTo>
                      <a:lnTo>
                        <a:pt x="286" y="4"/>
                      </a:lnTo>
                      <a:lnTo>
                        <a:pt x="292" y="3"/>
                      </a:lnTo>
                      <a:lnTo>
                        <a:pt x="296" y="1"/>
                      </a:lnTo>
                      <a:lnTo>
                        <a:pt x="298" y="0"/>
                      </a:lnTo>
                      <a:lnTo>
                        <a:pt x="303" y="0"/>
                      </a:lnTo>
                      <a:lnTo>
                        <a:pt x="305" y="0"/>
                      </a:lnTo>
                      <a:lnTo>
                        <a:pt x="310" y="0"/>
                      </a:lnTo>
                      <a:lnTo>
                        <a:pt x="314" y="1"/>
                      </a:lnTo>
                      <a:lnTo>
                        <a:pt x="318" y="1"/>
                      </a:lnTo>
                      <a:lnTo>
                        <a:pt x="321" y="3"/>
                      </a:lnTo>
                      <a:lnTo>
                        <a:pt x="325" y="4"/>
                      </a:lnTo>
                      <a:lnTo>
                        <a:pt x="328" y="5"/>
                      </a:lnTo>
                      <a:lnTo>
                        <a:pt x="330" y="7"/>
                      </a:lnTo>
                      <a:lnTo>
                        <a:pt x="332" y="8"/>
                      </a:lnTo>
                      <a:lnTo>
                        <a:pt x="333" y="10"/>
                      </a:lnTo>
                      <a:lnTo>
                        <a:pt x="333" y="12"/>
                      </a:lnTo>
                      <a:lnTo>
                        <a:pt x="334" y="17"/>
                      </a:lnTo>
                      <a:lnTo>
                        <a:pt x="336" y="21"/>
                      </a:lnTo>
                      <a:lnTo>
                        <a:pt x="336" y="23"/>
                      </a:lnTo>
                      <a:lnTo>
                        <a:pt x="336" y="25"/>
                      </a:lnTo>
                      <a:lnTo>
                        <a:pt x="334" y="26"/>
                      </a:lnTo>
                      <a:lnTo>
                        <a:pt x="333" y="29"/>
                      </a:lnTo>
                      <a:lnTo>
                        <a:pt x="332" y="30"/>
                      </a:lnTo>
                      <a:lnTo>
                        <a:pt x="329" y="32"/>
                      </a:lnTo>
                      <a:lnTo>
                        <a:pt x="326" y="35"/>
                      </a:lnTo>
                      <a:lnTo>
                        <a:pt x="322" y="36"/>
                      </a:lnTo>
                      <a:lnTo>
                        <a:pt x="319" y="39"/>
                      </a:lnTo>
                      <a:lnTo>
                        <a:pt x="314" y="40"/>
                      </a:lnTo>
                      <a:lnTo>
                        <a:pt x="310" y="43"/>
                      </a:lnTo>
                      <a:lnTo>
                        <a:pt x="304" y="46"/>
                      </a:lnTo>
                      <a:lnTo>
                        <a:pt x="297" y="48"/>
                      </a:lnTo>
                      <a:lnTo>
                        <a:pt x="292" y="51"/>
                      </a:lnTo>
                      <a:lnTo>
                        <a:pt x="283" y="54"/>
                      </a:lnTo>
                      <a:lnTo>
                        <a:pt x="276" y="57"/>
                      </a:lnTo>
                      <a:lnTo>
                        <a:pt x="268" y="59"/>
                      </a:lnTo>
                      <a:lnTo>
                        <a:pt x="258" y="62"/>
                      </a:lnTo>
                      <a:lnTo>
                        <a:pt x="258" y="6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5" name="Freeform 69"/>
                <p:cNvSpPr/>
                <p:nvPr/>
              </p:nvSpPr>
              <p:spPr bwMode="auto">
                <a:xfrm>
                  <a:off x="5156200" y="738188"/>
                  <a:ext cx="142875" cy="722313"/>
                </a:xfrm>
                <a:custGeom>
                  <a:avLst/>
                  <a:gdLst>
                    <a:gd name="T0" fmla="*/ 22 w 181"/>
                    <a:gd name="T1" fmla="*/ 802 h 909"/>
                    <a:gd name="T2" fmla="*/ 3 w 181"/>
                    <a:gd name="T3" fmla="*/ 785 h 909"/>
                    <a:gd name="T4" fmla="*/ 2 w 181"/>
                    <a:gd name="T5" fmla="*/ 779 h 909"/>
                    <a:gd name="T6" fmla="*/ 11 w 181"/>
                    <a:gd name="T7" fmla="*/ 776 h 909"/>
                    <a:gd name="T8" fmla="*/ 43 w 181"/>
                    <a:gd name="T9" fmla="*/ 780 h 909"/>
                    <a:gd name="T10" fmla="*/ 78 w 181"/>
                    <a:gd name="T11" fmla="*/ 782 h 909"/>
                    <a:gd name="T12" fmla="*/ 97 w 181"/>
                    <a:gd name="T13" fmla="*/ 776 h 909"/>
                    <a:gd name="T14" fmla="*/ 103 w 181"/>
                    <a:gd name="T15" fmla="*/ 769 h 909"/>
                    <a:gd name="T16" fmla="*/ 105 w 181"/>
                    <a:gd name="T17" fmla="*/ 757 h 909"/>
                    <a:gd name="T18" fmla="*/ 110 w 181"/>
                    <a:gd name="T19" fmla="*/ 737 h 909"/>
                    <a:gd name="T20" fmla="*/ 112 w 181"/>
                    <a:gd name="T21" fmla="*/ 713 h 909"/>
                    <a:gd name="T22" fmla="*/ 112 w 181"/>
                    <a:gd name="T23" fmla="*/ 679 h 909"/>
                    <a:gd name="T24" fmla="*/ 112 w 181"/>
                    <a:gd name="T25" fmla="*/ 636 h 909"/>
                    <a:gd name="T26" fmla="*/ 112 w 181"/>
                    <a:gd name="T27" fmla="*/ 582 h 909"/>
                    <a:gd name="T28" fmla="*/ 112 w 181"/>
                    <a:gd name="T29" fmla="*/ 516 h 909"/>
                    <a:gd name="T30" fmla="*/ 112 w 181"/>
                    <a:gd name="T31" fmla="*/ 272 h 909"/>
                    <a:gd name="T32" fmla="*/ 111 w 181"/>
                    <a:gd name="T33" fmla="*/ 189 h 909"/>
                    <a:gd name="T34" fmla="*/ 108 w 181"/>
                    <a:gd name="T35" fmla="*/ 137 h 909"/>
                    <a:gd name="T36" fmla="*/ 107 w 181"/>
                    <a:gd name="T37" fmla="*/ 99 h 909"/>
                    <a:gd name="T38" fmla="*/ 105 w 181"/>
                    <a:gd name="T39" fmla="*/ 74 h 909"/>
                    <a:gd name="T40" fmla="*/ 100 w 181"/>
                    <a:gd name="T41" fmla="*/ 52 h 909"/>
                    <a:gd name="T42" fmla="*/ 89 w 181"/>
                    <a:gd name="T43" fmla="*/ 33 h 909"/>
                    <a:gd name="T44" fmla="*/ 76 w 181"/>
                    <a:gd name="T45" fmla="*/ 15 h 909"/>
                    <a:gd name="T46" fmla="*/ 76 w 181"/>
                    <a:gd name="T47" fmla="*/ 4 h 909"/>
                    <a:gd name="T48" fmla="*/ 85 w 181"/>
                    <a:gd name="T49" fmla="*/ 0 h 909"/>
                    <a:gd name="T50" fmla="*/ 105 w 181"/>
                    <a:gd name="T51" fmla="*/ 1 h 909"/>
                    <a:gd name="T52" fmla="*/ 136 w 181"/>
                    <a:gd name="T53" fmla="*/ 11 h 909"/>
                    <a:gd name="T54" fmla="*/ 169 w 181"/>
                    <a:gd name="T55" fmla="*/ 32 h 909"/>
                    <a:gd name="T56" fmla="*/ 180 w 181"/>
                    <a:gd name="T57" fmla="*/ 47 h 909"/>
                    <a:gd name="T58" fmla="*/ 179 w 181"/>
                    <a:gd name="T59" fmla="*/ 59 h 909"/>
                    <a:gd name="T60" fmla="*/ 173 w 181"/>
                    <a:gd name="T61" fmla="*/ 80 h 909"/>
                    <a:gd name="T62" fmla="*/ 165 w 181"/>
                    <a:gd name="T63" fmla="*/ 112 h 909"/>
                    <a:gd name="T64" fmla="*/ 159 w 181"/>
                    <a:gd name="T65" fmla="*/ 156 h 909"/>
                    <a:gd name="T66" fmla="*/ 158 w 181"/>
                    <a:gd name="T67" fmla="*/ 211 h 909"/>
                    <a:gd name="T68" fmla="*/ 158 w 181"/>
                    <a:gd name="T69" fmla="*/ 279 h 909"/>
                    <a:gd name="T70" fmla="*/ 158 w 181"/>
                    <a:gd name="T71" fmla="*/ 336 h 909"/>
                    <a:gd name="T72" fmla="*/ 158 w 181"/>
                    <a:gd name="T73" fmla="*/ 390 h 909"/>
                    <a:gd name="T74" fmla="*/ 158 w 181"/>
                    <a:gd name="T75" fmla="*/ 458 h 909"/>
                    <a:gd name="T76" fmla="*/ 158 w 181"/>
                    <a:gd name="T77" fmla="*/ 541 h 909"/>
                    <a:gd name="T78" fmla="*/ 158 w 181"/>
                    <a:gd name="T79" fmla="*/ 635 h 909"/>
                    <a:gd name="T80" fmla="*/ 158 w 181"/>
                    <a:gd name="T81" fmla="*/ 713 h 909"/>
                    <a:gd name="T82" fmla="*/ 158 w 181"/>
                    <a:gd name="T83" fmla="*/ 769 h 909"/>
                    <a:gd name="T84" fmla="*/ 155 w 181"/>
                    <a:gd name="T85" fmla="*/ 804 h 909"/>
                    <a:gd name="T86" fmla="*/ 150 w 181"/>
                    <a:gd name="T87" fmla="*/ 837 h 909"/>
                    <a:gd name="T88" fmla="*/ 139 w 181"/>
                    <a:gd name="T89" fmla="*/ 868 h 909"/>
                    <a:gd name="T90" fmla="*/ 123 w 181"/>
                    <a:gd name="T91" fmla="*/ 895 h 909"/>
                    <a:gd name="T92" fmla="*/ 110 w 181"/>
                    <a:gd name="T93" fmla="*/ 909 h 909"/>
                    <a:gd name="T94" fmla="*/ 100 w 181"/>
                    <a:gd name="T95" fmla="*/ 905 h 909"/>
                    <a:gd name="T96" fmla="*/ 90 w 181"/>
                    <a:gd name="T97" fmla="*/ 887 h 909"/>
                    <a:gd name="T98" fmla="*/ 76 w 181"/>
                    <a:gd name="T99" fmla="*/ 856 h 909"/>
                    <a:gd name="T100" fmla="*/ 49 w 181"/>
                    <a:gd name="T101" fmla="*/ 825 h 9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81" h="909">
                      <a:moveTo>
                        <a:pt x="39" y="818"/>
                      </a:moveTo>
                      <a:lnTo>
                        <a:pt x="35" y="814"/>
                      </a:lnTo>
                      <a:lnTo>
                        <a:pt x="29" y="809"/>
                      </a:lnTo>
                      <a:lnTo>
                        <a:pt x="22" y="802"/>
                      </a:lnTo>
                      <a:lnTo>
                        <a:pt x="15" y="797"/>
                      </a:lnTo>
                      <a:lnTo>
                        <a:pt x="10" y="791"/>
                      </a:lnTo>
                      <a:lnTo>
                        <a:pt x="6" y="787"/>
                      </a:lnTo>
                      <a:lnTo>
                        <a:pt x="3" y="785"/>
                      </a:lnTo>
                      <a:lnTo>
                        <a:pt x="2" y="782"/>
                      </a:lnTo>
                      <a:lnTo>
                        <a:pt x="0" y="780"/>
                      </a:lnTo>
                      <a:lnTo>
                        <a:pt x="2" y="779"/>
                      </a:lnTo>
                      <a:lnTo>
                        <a:pt x="2" y="779"/>
                      </a:lnTo>
                      <a:lnTo>
                        <a:pt x="3" y="778"/>
                      </a:lnTo>
                      <a:lnTo>
                        <a:pt x="3" y="778"/>
                      </a:lnTo>
                      <a:lnTo>
                        <a:pt x="7" y="776"/>
                      </a:lnTo>
                      <a:lnTo>
                        <a:pt x="11" y="776"/>
                      </a:lnTo>
                      <a:lnTo>
                        <a:pt x="18" y="776"/>
                      </a:lnTo>
                      <a:lnTo>
                        <a:pt x="25" y="778"/>
                      </a:lnTo>
                      <a:lnTo>
                        <a:pt x="33" y="779"/>
                      </a:lnTo>
                      <a:lnTo>
                        <a:pt x="43" y="780"/>
                      </a:lnTo>
                      <a:lnTo>
                        <a:pt x="53" y="780"/>
                      </a:lnTo>
                      <a:lnTo>
                        <a:pt x="61" y="782"/>
                      </a:lnTo>
                      <a:lnTo>
                        <a:pt x="69" y="782"/>
                      </a:lnTo>
                      <a:lnTo>
                        <a:pt x="78" y="782"/>
                      </a:lnTo>
                      <a:lnTo>
                        <a:pt x="83" y="782"/>
                      </a:lnTo>
                      <a:lnTo>
                        <a:pt x="89" y="780"/>
                      </a:lnTo>
                      <a:lnTo>
                        <a:pt x="93" y="778"/>
                      </a:lnTo>
                      <a:lnTo>
                        <a:pt x="97" y="776"/>
                      </a:lnTo>
                      <a:lnTo>
                        <a:pt x="98" y="775"/>
                      </a:lnTo>
                      <a:lnTo>
                        <a:pt x="100" y="773"/>
                      </a:lnTo>
                      <a:lnTo>
                        <a:pt x="101" y="772"/>
                      </a:lnTo>
                      <a:lnTo>
                        <a:pt x="103" y="769"/>
                      </a:lnTo>
                      <a:lnTo>
                        <a:pt x="103" y="767"/>
                      </a:lnTo>
                      <a:lnTo>
                        <a:pt x="104" y="764"/>
                      </a:lnTo>
                      <a:lnTo>
                        <a:pt x="105" y="761"/>
                      </a:lnTo>
                      <a:lnTo>
                        <a:pt x="105" y="757"/>
                      </a:lnTo>
                      <a:lnTo>
                        <a:pt x="107" y="753"/>
                      </a:lnTo>
                      <a:lnTo>
                        <a:pt x="108" y="749"/>
                      </a:lnTo>
                      <a:lnTo>
                        <a:pt x="108" y="743"/>
                      </a:lnTo>
                      <a:lnTo>
                        <a:pt x="110" y="737"/>
                      </a:lnTo>
                      <a:lnTo>
                        <a:pt x="110" y="732"/>
                      </a:lnTo>
                      <a:lnTo>
                        <a:pt x="111" y="726"/>
                      </a:lnTo>
                      <a:lnTo>
                        <a:pt x="111" y="719"/>
                      </a:lnTo>
                      <a:lnTo>
                        <a:pt x="112" y="713"/>
                      </a:lnTo>
                      <a:lnTo>
                        <a:pt x="112" y="706"/>
                      </a:lnTo>
                      <a:lnTo>
                        <a:pt x="112" y="697"/>
                      </a:lnTo>
                      <a:lnTo>
                        <a:pt x="112" y="689"/>
                      </a:lnTo>
                      <a:lnTo>
                        <a:pt x="112" y="679"/>
                      </a:lnTo>
                      <a:lnTo>
                        <a:pt x="112" y="670"/>
                      </a:lnTo>
                      <a:lnTo>
                        <a:pt x="112" y="660"/>
                      </a:lnTo>
                      <a:lnTo>
                        <a:pt x="112" y="649"/>
                      </a:lnTo>
                      <a:lnTo>
                        <a:pt x="112" y="636"/>
                      </a:lnTo>
                      <a:lnTo>
                        <a:pt x="112" y="624"/>
                      </a:lnTo>
                      <a:lnTo>
                        <a:pt x="112" y="611"/>
                      </a:lnTo>
                      <a:lnTo>
                        <a:pt x="112" y="598"/>
                      </a:lnTo>
                      <a:lnTo>
                        <a:pt x="112" y="582"/>
                      </a:lnTo>
                      <a:lnTo>
                        <a:pt x="112" y="567"/>
                      </a:lnTo>
                      <a:lnTo>
                        <a:pt x="112" y="551"/>
                      </a:lnTo>
                      <a:lnTo>
                        <a:pt x="112" y="534"/>
                      </a:lnTo>
                      <a:lnTo>
                        <a:pt x="112" y="516"/>
                      </a:lnTo>
                      <a:lnTo>
                        <a:pt x="112" y="447"/>
                      </a:lnTo>
                      <a:lnTo>
                        <a:pt x="112" y="378"/>
                      </a:lnTo>
                      <a:lnTo>
                        <a:pt x="112" y="308"/>
                      </a:lnTo>
                      <a:lnTo>
                        <a:pt x="112" y="272"/>
                      </a:lnTo>
                      <a:lnTo>
                        <a:pt x="112" y="236"/>
                      </a:lnTo>
                      <a:lnTo>
                        <a:pt x="111" y="220"/>
                      </a:lnTo>
                      <a:lnTo>
                        <a:pt x="111" y="203"/>
                      </a:lnTo>
                      <a:lnTo>
                        <a:pt x="111" y="189"/>
                      </a:lnTo>
                      <a:lnTo>
                        <a:pt x="110" y="174"/>
                      </a:lnTo>
                      <a:lnTo>
                        <a:pt x="110" y="162"/>
                      </a:lnTo>
                      <a:lnTo>
                        <a:pt x="110" y="149"/>
                      </a:lnTo>
                      <a:lnTo>
                        <a:pt x="108" y="137"/>
                      </a:lnTo>
                      <a:lnTo>
                        <a:pt x="108" y="127"/>
                      </a:lnTo>
                      <a:lnTo>
                        <a:pt x="108" y="116"/>
                      </a:lnTo>
                      <a:lnTo>
                        <a:pt x="108" y="108"/>
                      </a:lnTo>
                      <a:lnTo>
                        <a:pt x="107" y="99"/>
                      </a:lnTo>
                      <a:lnTo>
                        <a:pt x="107" y="91"/>
                      </a:lnTo>
                      <a:lnTo>
                        <a:pt x="107" y="84"/>
                      </a:lnTo>
                      <a:lnTo>
                        <a:pt x="105" y="79"/>
                      </a:lnTo>
                      <a:lnTo>
                        <a:pt x="105" y="74"/>
                      </a:lnTo>
                      <a:lnTo>
                        <a:pt x="104" y="69"/>
                      </a:lnTo>
                      <a:lnTo>
                        <a:pt x="103" y="63"/>
                      </a:lnTo>
                      <a:lnTo>
                        <a:pt x="101" y="58"/>
                      </a:lnTo>
                      <a:lnTo>
                        <a:pt x="100" y="52"/>
                      </a:lnTo>
                      <a:lnTo>
                        <a:pt x="97" y="47"/>
                      </a:lnTo>
                      <a:lnTo>
                        <a:pt x="96" y="43"/>
                      </a:lnTo>
                      <a:lnTo>
                        <a:pt x="93" y="37"/>
                      </a:lnTo>
                      <a:lnTo>
                        <a:pt x="89" y="33"/>
                      </a:lnTo>
                      <a:lnTo>
                        <a:pt x="86" y="27"/>
                      </a:lnTo>
                      <a:lnTo>
                        <a:pt x="82" y="23"/>
                      </a:lnTo>
                      <a:lnTo>
                        <a:pt x="79" y="19"/>
                      </a:lnTo>
                      <a:lnTo>
                        <a:pt x="76" y="15"/>
                      </a:lnTo>
                      <a:lnTo>
                        <a:pt x="76" y="12"/>
                      </a:lnTo>
                      <a:lnTo>
                        <a:pt x="75" y="9"/>
                      </a:lnTo>
                      <a:lnTo>
                        <a:pt x="75" y="7"/>
                      </a:lnTo>
                      <a:lnTo>
                        <a:pt x="76" y="4"/>
                      </a:lnTo>
                      <a:lnTo>
                        <a:pt x="78" y="2"/>
                      </a:lnTo>
                      <a:lnTo>
                        <a:pt x="79" y="1"/>
                      </a:lnTo>
                      <a:lnTo>
                        <a:pt x="82" y="0"/>
                      </a:lnTo>
                      <a:lnTo>
                        <a:pt x="85" y="0"/>
                      </a:lnTo>
                      <a:lnTo>
                        <a:pt x="89" y="0"/>
                      </a:lnTo>
                      <a:lnTo>
                        <a:pt x="94" y="0"/>
                      </a:lnTo>
                      <a:lnTo>
                        <a:pt x="100" y="0"/>
                      </a:lnTo>
                      <a:lnTo>
                        <a:pt x="105" y="1"/>
                      </a:lnTo>
                      <a:lnTo>
                        <a:pt x="112" y="2"/>
                      </a:lnTo>
                      <a:lnTo>
                        <a:pt x="118" y="4"/>
                      </a:lnTo>
                      <a:lnTo>
                        <a:pt x="123" y="7"/>
                      </a:lnTo>
                      <a:lnTo>
                        <a:pt x="136" y="11"/>
                      </a:lnTo>
                      <a:lnTo>
                        <a:pt x="147" y="18"/>
                      </a:lnTo>
                      <a:lnTo>
                        <a:pt x="158" y="23"/>
                      </a:lnTo>
                      <a:lnTo>
                        <a:pt x="163" y="27"/>
                      </a:lnTo>
                      <a:lnTo>
                        <a:pt x="169" y="32"/>
                      </a:lnTo>
                      <a:lnTo>
                        <a:pt x="172" y="36"/>
                      </a:lnTo>
                      <a:lnTo>
                        <a:pt x="176" y="40"/>
                      </a:lnTo>
                      <a:lnTo>
                        <a:pt x="179" y="43"/>
                      </a:lnTo>
                      <a:lnTo>
                        <a:pt x="180" y="47"/>
                      </a:lnTo>
                      <a:lnTo>
                        <a:pt x="181" y="50"/>
                      </a:lnTo>
                      <a:lnTo>
                        <a:pt x="181" y="52"/>
                      </a:lnTo>
                      <a:lnTo>
                        <a:pt x="180" y="56"/>
                      </a:lnTo>
                      <a:lnTo>
                        <a:pt x="179" y="59"/>
                      </a:lnTo>
                      <a:lnTo>
                        <a:pt x="177" y="63"/>
                      </a:lnTo>
                      <a:lnTo>
                        <a:pt x="176" y="69"/>
                      </a:lnTo>
                      <a:lnTo>
                        <a:pt x="175" y="74"/>
                      </a:lnTo>
                      <a:lnTo>
                        <a:pt x="173" y="80"/>
                      </a:lnTo>
                      <a:lnTo>
                        <a:pt x="172" y="87"/>
                      </a:lnTo>
                      <a:lnTo>
                        <a:pt x="170" y="95"/>
                      </a:lnTo>
                      <a:lnTo>
                        <a:pt x="168" y="102"/>
                      </a:lnTo>
                      <a:lnTo>
                        <a:pt x="165" y="112"/>
                      </a:lnTo>
                      <a:lnTo>
                        <a:pt x="163" y="122"/>
                      </a:lnTo>
                      <a:lnTo>
                        <a:pt x="161" y="133"/>
                      </a:lnTo>
                      <a:lnTo>
                        <a:pt x="159" y="144"/>
                      </a:lnTo>
                      <a:lnTo>
                        <a:pt x="159" y="156"/>
                      </a:lnTo>
                      <a:lnTo>
                        <a:pt x="158" y="169"/>
                      </a:lnTo>
                      <a:lnTo>
                        <a:pt x="158" y="182"/>
                      </a:lnTo>
                      <a:lnTo>
                        <a:pt x="158" y="196"/>
                      </a:lnTo>
                      <a:lnTo>
                        <a:pt x="158" y="211"/>
                      </a:lnTo>
                      <a:lnTo>
                        <a:pt x="158" y="228"/>
                      </a:lnTo>
                      <a:lnTo>
                        <a:pt x="158" y="245"/>
                      </a:lnTo>
                      <a:lnTo>
                        <a:pt x="158" y="261"/>
                      </a:lnTo>
                      <a:lnTo>
                        <a:pt x="158" y="279"/>
                      </a:lnTo>
                      <a:lnTo>
                        <a:pt x="158" y="297"/>
                      </a:lnTo>
                      <a:lnTo>
                        <a:pt x="158" y="317"/>
                      </a:lnTo>
                      <a:lnTo>
                        <a:pt x="158" y="326"/>
                      </a:lnTo>
                      <a:lnTo>
                        <a:pt x="158" y="336"/>
                      </a:lnTo>
                      <a:lnTo>
                        <a:pt x="158" y="349"/>
                      </a:lnTo>
                      <a:lnTo>
                        <a:pt x="158" y="361"/>
                      </a:lnTo>
                      <a:lnTo>
                        <a:pt x="158" y="375"/>
                      </a:lnTo>
                      <a:lnTo>
                        <a:pt x="158" y="390"/>
                      </a:lnTo>
                      <a:lnTo>
                        <a:pt x="158" y="405"/>
                      </a:lnTo>
                      <a:lnTo>
                        <a:pt x="158" y="422"/>
                      </a:lnTo>
                      <a:lnTo>
                        <a:pt x="158" y="440"/>
                      </a:lnTo>
                      <a:lnTo>
                        <a:pt x="158" y="458"/>
                      </a:lnTo>
                      <a:lnTo>
                        <a:pt x="158" y="477"/>
                      </a:lnTo>
                      <a:lnTo>
                        <a:pt x="158" y="498"/>
                      </a:lnTo>
                      <a:lnTo>
                        <a:pt x="158" y="519"/>
                      </a:lnTo>
                      <a:lnTo>
                        <a:pt x="158" y="541"/>
                      </a:lnTo>
                      <a:lnTo>
                        <a:pt x="158" y="563"/>
                      </a:lnTo>
                      <a:lnTo>
                        <a:pt x="158" y="588"/>
                      </a:lnTo>
                      <a:lnTo>
                        <a:pt x="158" y="611"/>
                      </a:lnTo>
                      <a:lnTo>
                        <a:pt x="158" y="635"/>
                      </a:lnTo>
                      <a:lnTo>
                        <a:pt x="158" y="656"/>
                      </a:lnTo>
                      <a:lnTo>
                        <a:pt x="158" y="677"/>
                      </a:lnTo>
                      <a:lnTo>
                        <a:pt x="158" y="696"/>
                      </a:lnTo>
                      <a:lnTo>
                        <a:pt x="158" y="713"/>
                      </a:lnTo>
                      <a:lnTo>
                        <a:pt x="158" y="729"/>
                      </a:lnTo>
                      <a:lnTo>
                        <a:pt x="158" y="744"/>
                      </a:lnTo>
                      <a:lnTo>
                        <a:pt x="158" y="757"/>
                      </a:lnTo>
                      <a:lnTo>
                        <a:pt x="158" y="769"/>
                      </a:lnTo>
                      <a:lnTo>
                        <a:pt x="157" y="780"/>
                      </a:lnTo>
                      <a:lnTo>
                        <a:pt x="157" y="790"/>
                      </a:lnTo>
                      <a:lnTo>
                        <a:pt x="157" y="797"/>
                      </a:lnTo>
                      <a:lnTo>
                        <a:pt x="155" y="804"/>
                      </a:lnTo>
                      <a:lnTo>
                        <a:pt x="155" y="809"/>
                      </a:lnTo>
                      <a:lnTo>
                        <a:pt x="155" y="814"/>
                      </a:lnTo>
                      <a:lnTo>
                        <a:pt x="151" y="829"/>
                      </a:lnTo>
                      <a:lnTo>
                        <a:pt x="150" y="837"/>
                      </a:lnTo>
                      <a:lnTo>
                        <a:pt x="148" y="844"/>
                      </a:lnTo>
                      <a:lnTo>
                        <a:pt x="145" y="852"/>
                      </a:lnTo>
                      <a:lnTo>
                        <a:pt x="143" y="861"/>
                      </a:lnTo>
                      <a:lnTo>
                        <a:pt x="139" y="868"/>
                      </a:lnTo>
                      <a:lnTo>
                        <a:pt x="136" y="876"/>
                      </a:lnTo>
                      <a:lnTo>
                        <a:pt x="130" y="883"/>
                      </a:lnTo>
                      <a:lnTo>
                        <a:pt x="126" y="890"/>
                      </a:lnTo>
                      <a:lnTo>
                        <a:pt x="123" y="895"/>
                      </a:lnTo>
                      <a:lnTo>
                        <a:pt x="119" y="901"/>
                      </a:lnTo>
                      <a:lnTo>
                        <a:pt x="115" y="904"/>
                      </a:lnTo>
                      <a:lnTo>
                        <a:pt x="112" y="906"/>
                      </a:lnTo>
                      <a:lnTo>
                        <a:pt x="110" y="909"/>
                      </a:lnTo>
                      <a:lnTo>
                        <a:pt x="108" y="909"/>
                      </a:lnTo>
                      <a:lnTo>
                        <a:pt x="105" y="909"/>
                      </a:lnTo>
                      <a:lnTo>
                        <a:pt x="103" y="908"/>
                      </a:lnTo>
                      <a:lnTo>
                        <a:pt x="100" y="905"/>
                      </a:lnTo>
                      <a:lnTo>
                        <a:pt x="97" y="902"/>
                      </a:lnTo>
                      <a:lnTo>
                        <a:pt x="94" y="898"/>
                      </a:lnTo>
                      <a:lnTo>
                        <a:pt x="93" y="894"/>
                      </a:lnTo>
                      <a:lnTo>
                        <a:pt x="90" y="887"/>
                      </a:lnTo>
                      <a:lnTo>
                        <a:pt x="89" y="880"/>
                      </a:lnTo>
                      <a:lnTo>
                        <a:pt x="86" y="872"/>
                      </a:lnTo>
                      <a:lnTo>
                        <a:pt x="82" y="865"/>
                      </a:lnTo>
                      <a:lnTo>
                        <a:pt x="76" y="856"/>
                      </a:lnTo>
                      <a:lnTo>
                        <a:pt x="71" y="848"/>
                      </a:lnTo>
                      <a:lnTo>
                        <a:pt x="65" y="841"/>
                      </a:lnTo>
                      <a:lnTo>
                        <a:pt x="57" y="833"/>
                      </a:lnTo>
                      <a:lnTo>
                        <a:pt x="49" y="825"/>
                      </a:lnTo>
                      <a:lnTo>
                        <a:pt x="39" y="818"/>
                      </a:lnTo>
                      <a:lnTo>
                        <a:pt x="39" y="81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6" name="Freeform 70"/>
                <p:cNvSpPr/>
                <p:nvPr/>
              </p:nvSpPr>
              <p:spPr bwMode="auto">
                <a:xfrm>
                  <a:off x="5033963" y="1044575"/>
                  <a:ext cx="306387" cy="252413"/>
                </a:xfrm>
                <a:custGeom>
                  <a:avLst/>
                  <a:gdLst>
                    <a:gd name="T0" fmla="*/ 1 w 386"/>
                    <a:gd name="T1" fmla="*/ 248 h 318"/>
                    <a:gd name="T2" fmla="*/ 5 w 386"/>
                    <a:gd name="T3" fmla="*/ 239 h 318"/>
                    <a:gd name="T4" fmla="*/ 12 w 386"/>
                    <a:gd name="T5" fmla="*/ 234 h 318"/>
                    <a:gd name="T6" fmla="*/ 24 w 386"/>
                    <a:gd name="T7" fmla="*/ 231 h 318"/>
                    <a:gd name="T8" fmla="*/ 37 w 386"/>
                    <a:gd name="T9" fmla="*/ 231 h 318"/>
                    <a:gd name="T10" fmla="*/ 49 w 386"/>
                    <a:gd name="T11" fmla="*/ 230 h 318"/>
                    <a:gd name="T12" fmla="*/ 59 w 386"/>
                    <a:gd name="T13" fmla="*/ 227 h 318"/>
                    <a:gd name="T14" fmla="*/ 73 w 386"/>
                    <a:gd name="T15" fmla="*/ 223 h 318"/>
                    <a:gd name="T16" fmla="*/ 78 w 386"/>
                    <a:gd name="T17" fmla="*/ 220 h 318"/>
                    <a:gd name="T18" fmla="*/ 87 w 386"/>
                    <a:gd name="T19" fmla="*/ 216 h 318"/>
                    <a:gd name="T20" fmla="*/ 96 w 386"/>
                    <a:gd name="T21" fmla="*/ 210 h 318"/>
                    <a:gd name="T22" fmla="*/ 109 w 386"/>
                    <a:gd name="T23" fmla="*/ 203 h 318"/>
                    <a:gd name="T24" fmla="*/ 124 w 386"/>
                    <a:gd name="T25" fmla="*/ 194 h 318"/>
                    <a:gd name="T26" fmla="*/ 141 w 386"/>
                    <a:gd name="T27" fmla="*/ 181 h 318"/>
                    <a:gd name="T28" fmla="*/ 161 w 386"/>
                    <a:gd name="T29" fmla="*/ 167 h 318"/>
                    <a:gd name="T30" fmla="*/ 185 w 386"/>
                    <a:gd name="T31" fmla="*/ 151 h 318"/>
                    <a:gd name="T32" fmla="*/ 228 w 386"/>
                    <a:gd name="T33" fmla="*/ 120 h 318"/>
                    <a:gd name="T34" fmla="*/ 268 w 386"/>
                    <a:gd name="T35" fmla="*/ 91 h 318"/>
                    <a:gd name="T36" fmla="*/ 294 w 386"/>
                    <a:gd name="T37" fmla="*/ 70 h 318"/>
                    <a:gd name="T38" fmla="*/ 310 w 386"/>
                    <a:gd name="T39" fmla="*/ 58 h 318"/>
                    <a:gd name="T40" fmla="*/ 323 w 386"/>
                    <a:gd name="T41" fmla="*/ 44 h 318"/>
                    <a:gd name="T42" fmla="*/ 337 w 386"/>
                    <a:gd name="T43" fmla="*/ 33 h 318"/>
                    <a:gd name="T44" fmla="*/ 348 w 386"/>
                    <a:gd name="T45" fmla="*/ 23 h 318"/>
                    <a:gd name="T46" fmla="*/ 358 w 386"/>
                    <a:gd name="T47" fmla="*/ 16 h 318"/>
                    <a:gd name="T48" fmla="*/ 365 w 386"/>
                    <a:gd name="T49" fmla="*/ 10 h 318"/>
                    <a:gd name="T50" fmla="*/ 372 w 386"/>
                    <a:gd name="T51" fmla="*/ 5 h 318"/>
                    <a:gd name="T52" fmla="*/ 377 w 386"/>
                    <a:gd name="T53" fmla="*/ 1 h 318"/>
                    <a:gd name="T54" fmla="*/ 382 w 386"/>
                    <a:gd name="T55" fmla="*/ 0 h 318"/>
                    <a:gd name="T56" fmla="*/ 383 w 386"/>
                    <a:gd name="T57" fmla="*/ 0 h 318"/>
                    <a:gd name="T58" fmla="*/ 384 w 386"/>
                    <a:gd name="T59" fmla="*/ 1 h 318"/>
                    <a:gd name="T60" fmla="*/ 384 w 386"/>
                    <a:gd name="T61" fmla="*/ 7 h 318"/>
                    <a:gd name="T62" fmla="*/ 379 w 386"/>
                    <a:gd name="T63" fmla="*/ 16 h 318"/>
                    <a:gd name="T64" fmla="*/ 370 w 386"/>
                    <a:gd name="T65" fmla="*/ 29 h 318"/>
                    <a:gd name="T66" fmla="*/ 358 w 386"/>
                    <a:gd name="T67" fmla="*/ 47 h 318"/>
                    <a:gd name="T68" fmla="*/ 341 w 386"/>
                    <a:gd name="T69" fmla="*/ 66 h 318"/>
                    <a:gd name="T70" fmla="*/ 323 w 386"/>
                    <a:gd name="T71" fmla="*/ 84 h 318"/>
                    <a:gd name="T72" fmla="*/ 304 w 386"/>
                    <a:gd name="T73" fmla="*/ 105 h 318"/>
                    <a:gd name="T74" fmla="*/ 285 w 386"/>
                    <a:gd name="T75" fmla="*/ 126 h 318"/>
                    <a:gd name="T76" fmla="*/ 274 w 386"/>
                    <a:gd name="T77" fmla="*/ 138 h 318"/>
                    <a:gd name="T78" fmla="*/ 261 w 386"/>
                    <a:gd name="T79" fmla="*/ 149 h 318"/>
                    <a:gd name="T80" fmla="*/ 233 w 386"/>
                    <a:gd name="T81" fmla="*/ 177 h 318"/>
                    <a:gd name="T82" fmla="*/ 200 w 386"/>
                    <a:gd name="T83" fmla="*/ 207 h 318"/>
                    <a:gd name="T84" fmla="*/ 166 w 386"/>
                    <a:gd name="T85" fmla="*/ 243 h 318"/>
                    <a:gd name="T86" fmla="*/ 146 w 386"/>
                    <a:gd name="T87" fmla="*/ 261 h 318"/>
                    <a:gd name="T88" fmla="*/ 130 w 386"/>
                    <a:gd name="T89" fmla="*/ 277 h 318"/>
                    <a:gd name="T90" fmla="*/ 114 w 386"/>
                    <a:gd name="T91" fmla="*/ 289 h 318"/>
                    <a:gd name="T92" fmla="*/ 102 w 386"/>
                    <a:gd name="T93" fmla="*/ 300 h 318"/>
                    <a:gd name="T94" fmla="*/ 91 w 386"/>
                    <a:gd name="T95" fmla="*/ 309 h 318"/>
                    <a:gd name="T96" fmla="*/ 81 w 386"/>
                    <a:gd name="T97" fmla="*/ 314 h 318"/>
                    <a:gd name="T98" fmla="*/ 74 w 386"/>
                    <a:gd name="T99" fmla="*/ 317 h 318"/>
                    <a:gd name="T100" fmla="*/ 69 w 386"/>
                    <a:gd name="T101" fmla="*/ 318 h 318"/>
                    <a:gd name="T102" fmla="*/ 59 w 386"/>
                    <a:gd name="T103" fmla="*/ 317 h 318"/>
                    <a:gd name="T104" fmla="*/ 49 w 386"/>
                    <a:gd name="T105" fmla="*/ 313 h 318"/>
                    <a:gd name="T106" fmla="*/ 38 w 386"/>
                    <a:gd name="T107" fmla="*/ 304 h 318"/>
                    <a:gd name="T108" fmla="*/ 27 w 386"/>
                    <a:gd name="T109" fmla="*/ 293 h 318"/>
                    <a:gd name="T110" fmla="*/ 16 w 386"/>
                    <a:gd name="T111" fmla="*/ 281 h 318"/>
                    <a:gd name="T112" fmla="*/ 9 w 386"/>
                    <a:gd name="T113" fmla="*/ 271 h 318"/>
                    <a:gd name="T114" fmla="*/ 4 w 386"/>
                    <a:gd name="T115" fmla="*/ 261 h 318"/>
                    <a:gd name="T116" fmla="*/ 0 w 386"/>
                    <a:gd name="T117" fmla="*/ 252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86" h="318">
                      <a:moveTo>
                        <a:pt x="0" y="252"/>
                      </a:moveTo>
                      <a:lnTo>
                        <a:pt x="1" y="248"/>
                      </a:lnTo>
                      <a:lnTo>
                        <a:pt x="2" y="243"/>
                      </a:lnTo>
                      <a:lnTo>
                        <a:pt x="5" y="239"/>
                      </a:lnTo>
                      <a:lnTo>
                        <a:pt x="8" y="237"/>
                      </a:lnTo>
                      <a:lnTo>
                        <a:pt x="12" y="234"/>
                      </a:lnTo>
                      <a:lnTo>
                        <a:pt x="18" y="232"/>
                      </a:lnTo>
                      <a:lnTo>
                        <a:pt x="24" y="231"/>
                      </a:lnTo>
                      <a:lnTo>
                        <a:pt x="31" y="231"/>
                      </a:lnTo>
                      <a:lnTo>
                        <a:pt x="37" y="231"/>
                      </a:lnTo>
                      <a:lnTo>
                        <a:pt x="44" y="230"/>
                      </a:lnTo>
                      <a:lnTo>
                        <a:pt x="49" y="230"/>
                      </a:lnTo>
                      <a:lnTo>
                        <a:pt x="55" y="228"/>
                      </a:lnTo>
                      <a:lnTo>
                        <a:pt x="59" y="227"/>
                      </a:lnTo>
                      <a:lnTo>
                        <a:pt x="65" y="225"/>
                      </a:lnTo>
                      <a:lnTo>
                        <a:pt x="73" y="223"/>
                      </a:lnTo>
                      <a:lnTo>
                        <a:pt x="76" y="221"/>
                      </a:lnTo>
                      <a:lnTo>
                        <a:pt x="78" y="220"/>
                      </a:lnTo>
                      <a:lnTo>
                        <a:pt x="83" y="219"/>
                      </a:lnTo>
                      <a:lnTo>
                        <a:pt x="87" y="216"/>
                      </a:lnTo>
                      <a:lnTo>
                        <a:pt x="91" y="213"/>
                      </a:lnTo>
                      <a:lnTo>
                        <a:pt x="96" y="210"/>
                      </a:lnTo>
                      <a:lnTo>
                        <a:pt x="102" y="206"/>
                      </a:lnTo>
                      <a:lnTo>
                        <a:pt x="109" y="203"/>
                      </a:lnTo>
                      <a:lnTo>
                        <a:pt x="116" y="198"/>
                      </a:lnTo>
                      <a:lnTo>
                        <a:pt x="124" y="194"/>
                      </a:lnTo>
                      <a:lnTo>
                        <a:pt x="132" y="188"/>
                      </a:lnTo>
                      <a:lnTo>
                        <a:pt x="141" y="181"/>
                      </a:lnTo>
                      <a:lnTo>
                        <a:pt x="150" y="174"/>
                      </a:lnTo>
                      <a:lnTo>
                        <a:pt x="161" y="167"/>
                      </a:lnTo>
                      <a:lnTo>
                        <a:pt x="173" y="159"/>
                      </a:lnTo>
                      <a:lnTo>
                        <a:pt x="185" y="151"/>
                      </a:lnTo>
                      <a:lnTo>
                        <a:pt x="207" y="136"/>
                      </a:lnTo>
                      <a:lnTo>
                        <a:pt x="228" y="120"/>
                      </a:lnTo>
                      <a:lnTo>
                        <a:pt x="249" y="106"/>
                      </a:lnTo>
                      <a:lnTo>
                        <a:pt x="268" y="91"/>
                      </a:lnTo>
                      <a:lnTo>
                        <a:pt x="286" y="77"/>
                      </a:lnTo>
                      <a:lnTo>
                        <a:pt x="294" y="70"/>
                      </a:lnTo>
                      <a:lnTo>
                        <a:pt x="301" y="65"/>
                      </a:lnTo>
                      <a:lnTo>
                        <a:pt x="310" y="58"/>
                      </a:lnTo>
                      <a:lnTo>
                        <a:pt x="316" y="51"/>
                      </a:lnTo>
                      <a:lnTo>
                        <a:pt x="323" y="44"/>
                      </a:lnTo>
                      <a:lnTo>
                        <a:pt x="330" y="39"/>
                      </a:lnTo>
                      <a:lnTo>
                        <a:pt x="337" y="33"/>
                      </a:lnTo>
                      <a:lnTo>
                        <a:pt x="343" y="28"/>
                      </a:lnTo>
                      <a:lnTo>
                        <a:pt x="348" y="23"/>
                      </a:lnTo>
                      <a:lnTo>
                        <a:pt x="352" y="19"/>
                      </a:lnTo>
                      <a:lnTo>
                        <a:pt x="358" y="16"/>
                      </a:lnTo>
                      <a:lnTo>
                        <a:pt x="362" y="12"/>
                      </a:lnTo>
                      <a:lnTo>
                        <a:pt x="365" y="10"/>
                      </a:lnTo>
                      <a:lnTo>
                        <a:pt x="369" y="7"/>
                      </a:lnTo>
                      <a:lnTo>
                        <a:pt x="372" y="5"/>
                      </a:lnTo>
                      <a:lnTo>
                        <a:pt x="375" y="3"/>
                      </a:lnTo>
                      <a:lnTo>
                        <a:pt x="377" y="1"/>
                      </a:lnTo>
                      <a:lnTo>
                        <a:pt x="379" y="1"/>
                      </a:lnTo>
                      <a:lnTo>
                        <a:pt x="382" y="0"/>
                      </a:lnTo>
                      <a:lnTo>
                        <a:pt x="383" y="0"/>
                      </a:lnTo>
                      <a:lnTo>
                        <a:pt x="383" y="0"/>
                      </a:lnTo>
                      <a:lnTo>
                        <a:pt x="384" y="1"/>
                      </a:lnTo>
                      <a:lnTo>
                        <a:pt x="384" y="1"/>
                      </a:lnTo>
                      <a:lnTo>
                        <a:pt x="386" y="3"/>
                      </a:lnTo>
                      <a:lnTo>
                        <a:pt x="384" y="7"/>
                      </a:lnTo>
                      <a:lnTo>
                        <a:pt x="383" y="11"/>
                      </a:lnTo>
                      <a:lnTo>
                        <a:pt x="379" y="16"/>
                      </a:lnTo>
                      <a:lnTo>
                        <a:pt x="375" y="22"/>
                      </a:lnTo>
                      <a:lnTo>
                        <a:pt x="370" y="29"/>
                      </a:lnTo>
                      <a:lnTo>
                        <a:pt x="364" y="37"/>
                      </a:lnTo>
                      <a:lnTo>
                        <a:pt x="358" y="47"/>
                      </a:lnTo>
                      <a:lnTo>
                        <a:pt x="350" y="57"/>
                      </a:lnTo>
                      <a:lnTo>
                        <a:pt x="341" y="66"/>
                      </a:lnTo>
                      <a:lnTo>
                        <a:pt x="333" y="75"/>
                      </a:lnTo>
                      <a:lnTo>
                        <a:pt x="323" y="84"/>
                      </a:lnTo>
                      <a:lnTo>
                        <a:pt x="314" y="95"/>
                      </a:lnTo>
                      <a:lnTo>
                        <a:pt x="304" y="105"/>
                      </a:lnTo>
                      <a:lnTo>
                        <a:pt x="294" y="115"/>
                      </a:lnTo>
                      <a:lnTo>
                        <a:pt x="285" y="126"/>
                      </a:lnTo>
                      <a:lnTo>
                        <a:pt x="279" y="131"/>
                      </a:lnTo>
                      <a:lnTo>
                        <a:pt x="274" y="138"/>
                      </a:lnTo>
                      <a:lnTo>
                        <a:pt x="268" y="144"/>
                      </a:lnTo>
                      <a:lnTo>
                        <a:pt x="261" y="149"/>
                      </a:lnTo>
                      <a:lnTo>
                        <a:pt x="249" y="163"/>
                      </a:lnTo>
                      <a:lnTo>
                        <a:pt x="233" y="177"/>
                      </a:lnTo>
                      <a:lnTo>
                        <a:pt x="218" y="192"/>
                      </a:lnTo>
                      <a:lnTo>
                        <a:pt x="200" y="207"/>
                      </a:lnTo>
                      <a:lnTo>
                        <a:pt x="184" y="225"/>
                      </a:lnTo>
                      <a:lnTo>
                        <a:pt x="166" y="243"/>
                      </a:lnTo>
                      <a:lnTo>
                        <a:pt x="156" y="253"/>
                      </a:lnTo>
                      <a:lnTo>
                        <a:pt x="146" y="261"/>
                      </a:lnTo>
                      <a:lnTo>
                        <a:pt x="138" y="268"/>
                      </a:lnTo>
                      <a:lnTo>
                        <a:pt x="130" y="277"/>
                      </a:lnTo>
                      <a:lnTo>
                        <a:pt x="121" y="284"/>
                      </a:lnTo>
                      <a:lnTo>
                        <a:pt x="114" y="289"/>
                      </a:lnTo>
                      <a:lnTo>
                        <a:pt x="108" y="295"/>
                      </a:lnTo>
                      <a:lnTo>
                        <a:pt x="102" y="300"/>
                      </a:lnTo>
                      <a:lnTo>
                        <a:pt x="95" y="304"/>
                      </a:lnTo>
                      <a:lnTo>
                        <a:pt x="91" y="309"/>
                      </a:lnTo>
                      <a:lnTo>
                        <a:pt x="85" y="311"/>
                      </a:lnTo>
                      <a:lnTo>
                        <a:pt x="81" y="314"/>
                      </a:lnTo>
                      <a:lnTo>
                        <a:pt x="77" y="315"/>
                      </a:lnTo>
                      <a:lnTo>
                        <a:pt x="74" y="317"/>
                      </a:lnTo>
                      <a:lnTo>
                        <a:pt x="72" y="318"/>
                      </a:lnTo>
                      <a:lnTo>
                        <a:pt x="69" y="318"/>
                      </a:lnTo>
                      <a:lnTo>
                        <a:pt x="65" y="318"/>
                      </a:lnTo>
                      <a:lnTo>
                        <a:pt x="59" y="317"/>
                      </a:lnTo>
                      <a:lnTo>
                        <a:pt x="55" y="315"/>
                      </a:lnTo>
                      <a:lnTo>
                        <a:pt x="49" y="313"/>
                      </a:lnTo>
                      <a:lnTo>
                        <a:pt x="44" y="309"/>
                      </a:lnTo>
                      <a:lnTo>
                        <a:pt x="38" y="304"/>
                      </a:lnTo>
                      <a:lnTo>
                        <a:pt x="33" y="299"/>
                      </a:lnTo>
                      <a:lnTo>
                        <a:pt x="27" y="293"/>
                      </a:lnTo>
                      <a:lnTo>
                        <a:pt x="22" y="288"/>
                      </a:lnTo>
                      <a:lnTo>
                        <a:pt x="16" y="281"/>
                      </a:lnTo>
                      <a:lnTo>
                        <a:pt x="12" y="277"/>
                      </a:lnTo>
                      <a:lnTo>
                        <a:pt x="9" y="271"/>
                      </a:lnTo>
                      <a:lnTo>
                        <a:pt x="6" y="266"/>
                      </a:lnTo>
                      <a:lnTo>
                        <a:pt x="4" y="261"/>
                      </a:lnTo>
                      <a:lnTo>
                        <a:pt x="1" y="256"/>
                      </a:lnTo>
                      <a:lnTo>
                        <a:pt x="0" y="252"/>
                      </a:lnTo>
                      <a:lnTo>
                        <a:pt x="0" y="25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7" name="Freeform 72"/>
                <p:cNvSpPr/>
                <p:nvPr/>
              </p:nvSpPr>
              <p:spPr bwMode="auto">
                <a:xfrm>
                  <a:off x="5405438" y="889000"/>
                  <a:ext cx="282575" cy="206375"/>
                </a:xfrm>
                <a:custGeom>
                  <a:avLst/>
                  <a:gdLst>
                    <a:gd name="T0" fmla="*/ 330 w 354"/>
                    <a:gd name="T1" fmla="*/ 95 h 259"/>
                    <a:gd name="T2" fmla="*/ 322 w 354"/>
                    <a:gd name="T3" fmla="*/ 105 h 259"/>
                    <a:gd name="T4" fmla="*/ 315 w 354"/>
                    <a:gd name="T5" fmla="*/ 119 h 259"/>
                    <a:gd name="T6" fmla="*/ 307 w 354"/>
                    <a:gd name="T7" fmla="*/ 137 h 259"/>
                    <a:gd name="T8" fmla="*/ 297 w 354"/>
                    <a:gd name="T9" fmla="*/ 159 h 259"/>
                    <a:gd name="T10" fmla="*/ 289 w 354"/>
                    <a:gd name="T11" fmla="*/ 184 h 259"/>
                    <a:gd name="T12" fmla="*/ 279 w 354"/>
                    <a:gd name="T13" fmla="*/ 207 h 259"/>
                    <a:gd name="T14" fmla="*/ 272 w 354"/>
                    <a:gd name="T15" fmla="*/ 227 h 259"/>
                    <a:gd name="T16" fmla="*/ 268 w 354"/>
                    <a:gd name="T17" fmla="*/ 239 h 259"/>
                    <a:gd name="T18" fmla="*/ 264 w 354"/>
                    <a:gd name="T19" fmla="*/ 247 h 259"/>
                    <a:gd name="T20" fmla="*/ 261 w 354"/>
                    <a:gd name="T21" fmla="*/ 250 h 259"/>
                    <a:gd name="T22" fmla="*/ 253 w 354"/>
                    <a:gd name="T23" fmla="*/ 252 h 259"/>
                    <a:gd name="T24" fmla="*/ 236 w 354"/>
                    <a:gd name="T25" fmla="*/ 256 h 259"/>
                    <a:gd name="T26" fmla="*/ 220 w 354"/>
                    <a:gd name="T27" fmla="*/ 259 h 259"/>
                    <a:gd name="T28" fmla="*/ 232 w 354"/>
                    <a:gd name="T29" fmla="*/ 196 h 259"/>
                    <a:gd name="T30" fmla="*/ 243 w 354"/>
                    <a:gd name="T31" fmla="*/ 145 h 259"/>
                    <a:gd name="T32" fmla="*/ 252 w 354"/>
                    <a:gd name="T33" fmla="*/ 108 h 259"/>
                    <a:gd name="T34" fmla="*/ 254 w 354"/>
                    <a:gd name="T35" fmla="*/ 92 h 259"/>
                    <a:gd name="T36" fmla="*/ 257 w 354"/>
                    <a:gd name="T37" fmla="*/ 81 h 259"/>
                    <a:gd name="T38" fmla="*/ 259 w 354"/>
                    <a:gd name="T39" fmla="*/ 73 h 259"/>
                    <a:gd name="T40" fmla="*/ 259 w 354"/>
                    <a:gd name="T41" fmla="*/ 68 h 259"/>
                    <a:gd name="T42" fmla="*/ 256 w 354"/>
                    <a:gd name="T43" fmla="*/ 66 h 259"/>
                    <a:gd name="T44" fmla="*/ 249 w 354"/>
                    <a:gd name="T45" fmla="*/ 65 h 259"/>
                    <a:gd name="T46" fmla="*/ 235 w 354"/>
                    <a:gd name="T47" fmla="*/ 68 h 259"/>
                    <a:gd name="T48" fmla="*/ 216 w 354"/>
                    <a:gd name="T49" fmla="*/ 72 h 259"/>
                    <a:gd name="T50" fmla="*/ 191 w 354"/>
                    <a:gd name="T51" fmla="*/ 76 h 259"/>
                    <a:gd name="T52" fmla="*/ 162 w 354"/>
                    <a:gd name="T53" fmla="*/ 83 h 259"/>
                    <a:gd name="T54" fmla="*/ 131 w 354"/>
                    <a:gd name="T55" fmla="*/ 92 h 259"/>
                    <a:gd name="T56" fmla="*/ 104 w 354"/>
                    <a:gd name="T57" fmla="*/ 99 h 259"/>
                    <a:gd name="T58" fmla="*/ 80 w 354"/>
                    <a:gd name="T59" fmla="*/ 104 h 259"/>
                    <a:gd name="T60" fmla="*/ 61 w 354"/>
                    <a:gd name="T61" fmla="*/ 108 h 259"/>
                    <a:gd name="T62" fmla="*/ 47 w 354"/>
                    <a:gd name="T63" fmla="*/ 112 h 259"/>
                    <a:gd name="T64" fmla="*/ 29 w 354"/>
                    <a:gd name="T65" fmla="*/ 115 h 259"/>
                    <a:gd name="T66" fmla="*/ 15 w 354"/>
                    <a:gd name="T67" fmla="*/ 116 h 259"/>
                    <a:gd name="T68" fmla="*/ 8 w 354"/>
                    <a:gd name="T69" fmla="*/ 112 h 259"/>
                    <a:gd name="T70" fmla="*/ 4 w 354"/>
                    <a:gd name="T71" fmla="*/ 105 h 259"/>
                    <a:gd name="T72" fmla="*/ 1 w 354"/>
                    <a:gd name="T73" fmla="*/ 92 h 259"/>
                    <a:gd name="T74" fmla="*/ 4 w 354"/>
                    <a:gd name="T75" fmla="*/ 83 h 259"/>
                    <a:gd name="T76" fmla="*/ 19 w 354"/>
                    <a:gd name="T77" fmla="*/ 81 h 259"/>
                    <a:gd name="T78" fmla="*/ 38 w 354"/>
                    <a:gd name="T79" fmla="*/ 79 h 259"/>
                    <a:gd name="T80" fmla="*/ 63 w 354"/>
                    <a:gd name="T81" fmla="*/ 73 h 259"/>
                    <a:gd name="T82" fmla="*/ 92 w 354"/>
                    <a:gd name="T83" fmla="*/ 66 h 259"/>
                    <a:gd name="T84" fmla="*/ 127 w 354"/>
                    <a:gd name="T85" fmla="*/ 58 h 259"/>
                    <a:gd name="T86" fmla="*/ 159 w 354"/>
                    <a:gd name="T87" fmla="*/ 50 h 259"/>
                    <a:gd name="T88" fmla="*/ 187 w 354"/>
                    <a:gd name="T89" fmla="*/ 41 h 259"/>
                    <a:gd name="T90" fmla="*/ 209 w 354"/>
                    <a:gd name="T91" fmla="*/ 33 h 259"/>
                    <a:gd name="T92" fmla="*/ 227 w 354"/>
                    <a:gd name="T93" fmla="*/ 26 h 259"/>
                    <a:gd name="T94" fmla="*/ 239 w 354"/>
                    <a:gd name="T95" fmla="*/ 19 h 259"/>
                    <a:gd name="T96" fmla="*/ 250 w 354"/>
                    <a:gd name="T97" fmla="*/ 8 h 259"/>
                    <a:gd name="T98" fmla="*/ 264 w 354"/>
                    <a:gd name="T99" fmla="*/ 1 h 259"/>
                    <a:gd name="T100" fmla="*/ 277 w 354"/>
                    <a:gd name="T101" fmla="*/ 0 h 259"/>
                    <a:gd name="T102" fmla="*/ 289 w 354"/>
                    <a:gd name="T103" fmla="*/ 7 h 259"/>
                    <a:gd name="T104" fmla="*/ 307 w 354"/>
                    <a:gd name="T105" fmla="*/ 18 h 259"/>
                    <a:gd name="T106" fmla="*/ 329 w 354"/>
                    <a:gd name="T107" fmla="*/ 34 h 259"/>
                    <a:gd name="T108" fmla="*/ 346 w 354"/>
                    <a:gd name="T109" fmla="*/ 51 h 259"/>
                    <a:gd name="T110" fmla="*/ 353 w 354"/>
                    <a:gd name="T111" fmla="*/ 63 h 259"/>
                    <a:gd name="T112" fmla="*/ 353 w 354"/>
                    <a:gd name="T113" fmla="*/ 73 h 259"/>
                    <a:gd name="T114" fmla="*/ 346 w 354"/>
                    <a:gd name="T115" fmla="*/ 81 h 259"/>
                    <a:gd name="T116" fmla="*/ 335 w 354"/>
                    <a:gd name="T117" fmla="*/ 91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54" h="259">
                      <a:moveTo>
                        <a:pt x="335" y="91"/>
                      </a:moveTo>
                      <a:lnTo>
                        <a:pt x="332" y="94"/>
                      </a:lnTo>
                      <a:lnTo>
                        <a:pt x="330" y="95"/>
                      </a:lnTo>
                      <a:lnTo>
                        <a:pt x="328" y="98"/>
                      </a:lnTo>
                      <a:lnTo>
                        <a:pt x="325" y="102"/>
                      </a:lnTo>
                      <a:lnTo>
                        <a:pt x="322" y="105"/>
                      </a:lnTo>
                      <a:lnTo>
                        <a:pt x="319" y="109"/>
                      </a:lnTo>
                      <a:lnTo>
                        <a:pt x="317" y="115"/>
                      </a:lnTo>
                      <a:lnTo>
                        <a:pt x="315" y="119"/>
                      </a:lnTo>
                      <a:lnTo>
                        <a:pt x="313" y="124"/>
                      </a:lnTo>
                      <a:lnTo>
                        <a:pt x="310" y="131"/>
                      </a:lnTo>
                      <a:lnTo>
                        <a:pt x="307" y="137"/>
                      </a:lnTo>
                      <a:lnTo>
                        <a:pt x="303" y="144"/>
                      </a:lnTo>
                      <a:lnTo>
                        <a:pt x="300" y="151"/>
                      </a:lnTo>
                      <a:lnTo>
                        <a:pt x="297" y="159"/>
                      </a:lnTo>
                      <a:lnTo>
                        <a:pt x="295" y="167"/>
                      </a:lnTo>
                      <a:lnTo>
                        <a:pt x="292" y="176"/>
                      </a:lnTo>
                      <a:lnTo>
                        <a:pt x="289" y="184"/>
                      </a:lnTo>
                      <a:lnTo>
                        <a:pt x="286" y="192"/>
                      </a:lnTo>
                      <a:lnTo>
                        <a:pt x="282" y="200"/>
                      </a:lnTo>
                      <a:lnTo>
                        <a:pt x="279" y="207"/>
                      </a:lnTo>
                      <a:lnTo>
                        <a:pt x="278" y="214"/>
                      </a:lnTo>
                      <a:lnTo>
                        <a:pt x="275" y="221"/>
                      </a:lnTo>
                      <a:lnTo>
                        <a:pt x="272" y="227"/>
                      </a:lnTo>
                      <a:lnTo>
                        <a:pt x="271" y="231"/>
                      </a:lnTo>
                      <a:lnTo>
                        <a:pt x="270" y="236"/>
                      </a:lnTo>
                      <a:lnTo>
                        <a:pt x="268" y="239"/>
                      </a:lnTo>
                      <a:lnTo>
                        <a:pt x="267" y="243"/>
                      </a:lnTo>
                      <a:lnTo>
                        <a:pt x="265" y="246"/>
                      </a:lnTo>
                      <a:lnTo>
                        <a:pt x="264" y="247"/>
                      </a:lnTo>
                      <a:lnTo>
                        <a:pt x="263" y="249"/>
                      </a:lnTo>
                      <a:lnTo>
                        <a:pt x="263" y="250"/>
                      </a:lnTo>
                      <a:lnTo>
                        <a:pt x="261" y="250"/>
                      </a:lnTo>
                      <a:lnTo>
                        <a:pt x="260" y="250"/>
                      </a:lnTo>
                      <a:lnTo>
                        <a:pt x="257" y="252"/>
                      </a:lnTo>
                      <a:lnTo>
                        <a:pt x="253" y="252"/>
                      </a:lnTo>
                      <a:lnTo>
                        <a:pt x="249" y="253"/>
                      </a:lnTo>
                      <a:lnTo>
                        <a:pt x="243" y="254"/>
                      </a:lnTo>
                      <a:lnTo>
                        <a:pt x="236" y="256"/>
                      </a:lnTo>
                      <a:lnTo>
                        <a:pt x="228" y="257"/>
                      </a:lnTo>
                      <a:lnTo>
                        <a:pt x="224" y="257"/>
                      </a:lnTo>
                      <a:lnTo>
                        <a:pt x="220" y="259"/>
                      </a:lnTo>
                      <a:lnTo>
                        <a:pt x="224" y="236"/>
                      </a:lnTo>
                      <a:lnTo>
                        <a:pt x="228" y="216"/>
                      </a:lnTo>
                      <a:lnTo>
                        <a:pt x="232" y="196"/>
                      </a:lnTo>
                      <a:lnTo>
                        <a:pt x="236" y="178"/>
                      </a:lnTo>
                      <a:lnTo>
                        <a:pt x="241" y="162"/>
                      </a:lnTo>
                      <a:lnTo>
                        <a:pt x="243" y="145"/>
                      </a:lnTo>
                      <a:lnTo>
                        <a:pt x="247" y="131"/>
                      </a:lnTo>
                      <a:lnTo>
                        <a:pt x="250" y="119"/>
                      </a:lnTo>
                      <a:lnTo>
                        <a:pt x="252" y="108"/>
                      </a:lnTo>
                      <a:lnTo>
                        <a:pt x="253" y="102"/>
                      </a:lnTo>
                      <a:lnTo>
                        <a:pt x="254" y="97"/>
                      </a:lnTo>
                      <a:lnTo>
                        <a:pt x="254" y="92"/>
                      </a:lnTo>
                      <a:lnTo>
                        <a:pt x="256" y="88"/>
                      </a:lnTo>
                      <a:lnTo>
                        <a:pt x="256" y="84"/>
                      </a:lnTo>
                      <a:lnTo>
                        <a:pt x="257" y="81"/>
                      </a:lnTo>
                      <a:lnTo>
                        <a:pt x="257" y="79"/>
                      </a:lnTo>
                      <a:lnTo>
                        <a:pt x="257" y="76"/>
                      </a:lnTo>
                      <a:lnTo>
                        <a:pt x="259" y="73"/>
                      </a:lnTo>
                      <a:lnTo>
                        <a:pt x="259" y="70"/>
                      </a:lnTo>
                      <a:lnTo>
                        <a:pt x="259" y="69"/>
                      </a:lnTo>
                      <a:lnTo>
                        <a:pt x="259" y="68"/>
                      </a:lnTo>
                      <a:lnTo>
                        <a:pt x="257" y="68"/>
                      </a:lnTo>
                      <a:lnTo>
                        <a:pt x="257" y="66"/>
                      </a:lnTo>
                      <a:lnTo>
                        <a:pt x="256" y="66"/>
                      </a:lnTo>
                      <a:lnTo>
                        <a:pt x="254" y="65"/>
                      </a:lnTo>
                      <a:lnTo>
                        <a:pt x="252" y="65"/>
                      </a:lnTo>
                      <a:lnTo>
                        <a:pt x="249" y="65"/>
                      </a:lnTo>
                      <a:lnTo>
                        <a:pt x="245" y="66"/>
                      </a:lnTo>
                      <a:lnTo>
                        <a:pt x="241" y="66"/>
                      </a:lnTo>
                      <a:lnTo>
                        <a:pt x="235" y="68"/>
                      </a:lnTo>
                      <a:lnTo>
                        <a:pt x="229" y="69"/>
                      </a:lnTo>
                      <a:lnTo>
                        <a:pt x="223" y="70"/>
                      </a:lnTo>
                      <a:lnTo>
                        <a:pt x="216" y="72"/>
                      </a:lnTo>
                      <a:lnTo>
                        <a:pt x="209" y="73"/>
                      </a:lnTo>
                      <a:lnTo>
                        <a:pt x="200" y="74"/>
                      </a:lnTo>
                      <a:lnTo>
                        <a:pt x="191" y="76"/>
                      </a:lnTo>
                      <a:lnTo>
                        <a:pt x="182" y="79"/>
                      </a:lnTo>
                      <a:lnTo>
                        <a:pt x="171" y="81"/>
                      </a:lnTo>
                      <a:lnTo>
                        <a:pt x="162" y="83"/>
                      </a:lnTo>
                      <a:lnTo>
                        <a:pt x="151" y="86"/>
                      </a:lnTo>
                      <a:lnTo>
                        <a:pt x="141" y="90"/>
                      </a:lnTo>
                      <a:lnTo>
                        <a:pt x="131" y="92"/>
                      </a:lnTo>
                      <a:lnTo>
                        <a:pt x="122" y="94"/>
                      </a:lnTo>
                      <a:lnTo>
                        <a:pt x="112" y="97"/>
                      </a:lnTo>
                      <a:lnTo>
                        <a:pt x="104" y="99"/>
                      </a:lnTo>
                      <a:lnTo>
                        <a:pt x="95" y="101"/>
                      </a:lnTo>
                      <a:lnTo>
                        <a:pt x="87" y="102"/>
                      </a:lnTo>
                      <a:lnTo>
                        <a:pt x="80" y="104"/>
                      </a:lnTo>
                      <a:lnTo>
                        <a:pt x="73" y="106"/>
                      </a:lnTo>
                      <a:lnTo>
                        <a:pt x="66" y="108"/>
                      </a:lnTo>
                      <a:lnTo>
                        <a:pt x="61" y="108"/>
                      </a:lnTo>
                      <a:lnTo>
                        <a:pt x="55" y="109"/>
                      </a:lnTo>
                      <a:lnTo>
                        <a:pt x="51" y="110"/>
                      </a:lnTo>
                      <a:lnTo>
                        <a:pt x="47" y="112"/>
                      </a:lnTo>
                      <a:lnTo>
                        <a:pt x="43" y="112"/>
                      </a:lnTo>
                      <a:lnTo>
                        <a:pt x="36" y="113"/>
                      </a:lnTo>
                      <a:lnTo>
                        <a:pt x="29" y="115"/>
                      </a:lnTo>
                      <a:lnTo>
                        <a:pt x="23" y="116"/>
                      </a:lnTo>
                      <a:lnTo>
                        <a:pt x="19" y="116"/>
                      </a:lnTo>
                      <a:lnTo>
                        <a:pt x="15" y="116"/>
                      </a:lnTo>
                      <a:lnTo>
                        <a:pt x="12" y="115"/>
                      </a:lnTo>
                      <a:lnTo>
                        <a:pt x="9" y="113"/>
                      </a:lnTo>
                      <a:lnTo>
                        <a:pt x="8" y="112"/>
                      </a:lnTo>
                      <a:lnTo>
                        <a:pt x="7" y="110"/>
                      </a:lnTo>
                      <a:lnTo>
                        <a:pt x="5" y="108"/>
                      </a:lnTo>
                      <a:lnTo>
                        <a:pt x="4" y="105"/>
                      </a:lnTo>
                      <a:lnTo>
                        <a:pt x="2" y="101"/>
                      </a:lnTo>
                      <a:lnTo>
                        <a:pt x="1" y="97"/>
                      </a:lnTo>
                      <a:lnTo>
                        <a:pt x="1" y="92"/>
                      </a:lnTo>
                      <a:lnTo>
                        <a:pt x="0" y="88"/>
                      </a:lnTo>
                      <a:lnTo>
                        <a:pt x="0" y="83"/>
                      </a:lnTo>
                      <a:lnTo>
                        <a:pt x="4" y="83"/>
                      </a:lnTo>
                      <a:lnTo>
                        <a:pt x="8" y="83"/>
                      </a:lnTo>
                      <a:lnTo>
                        <a:pt x="14" y="83"/>
                      </a:lnTo>
                      <a:lnTo>
                        <a:pt x="19" y="81"/>
                      </a:lnTo>
                      <a:lnTo>
                        <a:pt x="25" y="81"/>
                      </a:lnTo>
                      <a:lnTo>
                        <a:pt x="32" y="80"/>
                      </a:lnTo>
                      <a:lnTo>
                        <a:pt x="38" y="79"/>
                      </a:lnTo>
                      <a:lnTo>
                        <a:pt x="45" y="77"/>
                      </a:lnTo>
                      <a:lnTo>
                        <a:pt x="54" y="76"/>
                      </a:lnTo>
                      <a:lnTo>
                        <a:pt x="63" y="73"/>
                      </a:lnTo>
                      <a:lnTo>
                        <a:pt x="72" y="72"/>
                      </a:lnTo>
                      <a:lnTo>
                        <a:pt x="83" y="69"/>
                      </a:lnTo>
                      <a:lnTo>
                        <a:pt x="92" y="66"/>
                      </a:lnTo>
                      <a:lnTo>
                        <a:pt x="104" y="63"/>
                      </a:lnTo>
                      <a:lnTo>
                        <a:pt x="115" y="61"/>
                      </a:lnTo>
                      <a:lnTo>
                        <a:pt x="127" y="58"/>
                      </a:lnTo>
                      <a:lnTo>
                        <a:pt x="138" y="55"/>
                      </a:lnTo>
                      <a:lnTo>
                        <a:pt x="149" y="52"/>
                      </a:lnTo>
                      <a:lnTo>
                        <a:pt x="159" y="50"/>
                      </a:lnTo>
                      <a:lnTo>
                        <a:pt x="169" y="47"/>
                      </a:lnTo>
                      <a:lnTo>
                        <a:pt x="178" y="44"/>
                      </a:lnTo>
                      <a:lnTo>
                        <a:pt x="187" y="41"/>
                      </a:lnTo>
                      <a:lnTo>
                        <a:pt x="195" y="38"/>
                      </a:lnTo>
                      <a:lnTo>
                        <a:pt x="202" y="36"/>
                      </a:lnTo>
                      <a:lnTo>
                        <a:pt x="209" y="33"/>
                      </a:lnTo>
                      <a:lnTo>
                        <a:pt x="216" y="30"/>
                      </a:lnTo>
                      <a:lnTo>
                        <a:pt x="221" y="29"/>
                      </a:lnTo>
                      <a:lnTo>
                        <a:pt x="227" y="26"/>
                      </a:lnTo>
                      <a:lnTo>
                        <a:pt x="231" y="23"/>
                      </a:lnTo>
                      <a:lnTo>
                        <a:pt x="235" y="20"/>
                      </a:lnTo>
                      <a:lnTo>
                        <a:pt x="239" y="19"/>
                      </a:lnTo>
                      <a:lnTo>
                        <a:pt x="242" y="16"/>
                      </a:lnTo>
                      <a:lnTo>
                        <a:pt x="246" y="12"/>
                      </a:lnTo>
                      <a:lnTo>
                        <a:pt x="250" y="8"/>
                      </a:lnTo>
                      <a:lnTo>
                        <a:pt x="254" y="5"/>
                      </a:lnTo>
                      <a:lnTo>
                        <a:pt x="260" y="2"/>
                      </a:lnTo>
                      <a:lnTo>
                        <a:pt x="264" y="1"/>
                      </a:lnTo>
                      <a:lnTo>
                        <a:pt x="268" y="0"/>
                      </a:lnTo>
                      <a:lnTo>
                        <a:pt x="272" y="0"/>
                      </a:lnTo>
                      <a:lnTo>
                        <a:pt x="277" y="0"/>
                      </a:lnTo>
                      <a:lnTo>
                        <a:pt x="281" y="1"/>
                      </a:lnTo>
                      <a:lnTo>
                        <a:pt x="283" y="4"/>
                      </a:lnTo>
                      <a:lnTo>
                        <a:pt x="289" y="7"/>
                      </a:lnTo>
                      <a:lnTo>
                        <a:pt x="295" y="9"/>
                      </a:lnTo>
                      <a:lnTo>
                        <a:pt x="300" y="14"/>
                      </a:lnTo>
                      <a:lnTo>
                        <a:pt x="307" y="18"/>
                      </a:lnTo>
                      <a:lnTo>
                        <a:pt x="315" y="23"/>
                      </a:lnTo>
                      <a:lnTo>
                        <a:pt x="324" y="29"/>
                      </a:lnTo>
                      <a:lnTo>
                        <a:pt x="329" y="34"/>
                      </a:lnTo>
                      <a:lnTo>
                        <a:pt x="336" y="41"/>
                      </a:lnTo>
                      <a:lnTo>
                        <a:pt x="342" y="45"/>
                      </a:lnTo>
                      <a:lnTo>
                        <a:pt x="346" y="51"/>
                      </a:lnTo>
                      <a:lnTo>
                        <a:pt x="348" y="55"/>
                      </a:lnTo>
                      <a:lnTo>
                        <a:pt x="351" y="59"/>
                      </a:lnTo>
                      <a:lnTo>
                        <a:pt x="353" y="63"/>
                      </a:lnTo>
                      <a:lnTo>
                        <a:pt x="354" y="66"/>
                      </a:lnTo>
                      <a:lnTo>
                        <a:pt x="354" y="69"/>
                      </a:lnTo>
                      <a:lnTo>
                        <a:pt x="353" y="73"/>
                      </a:lnTo>
                      <a:lnTo>
                        <a:pt x="351" y="76"/>
                      </a:lnTo>
                      <a:lnTo>
                        <a:pt x="348" y="79"/>
                      </a:lnTo>
                      <a:lnTo>
                        <a:pt x="346" y="81"/>
                      </a:lnTo>
                      <a:lnTo>
                        <a:pt x="342" y="86"/>
                      </a:lnTo>
                      <a:lnTo>
                        <a:pt x="339" y="88"/>
                      </a:lnTo>
                      <a:lnTo>
                        <a:pt x="335" y="91"/>
                      </a:lnTo>
                      <a:lnTo>
                        <a:pt x="335" y="9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8" name="Freeform 73"/>
                <p:cNvSpPr/>
                <p:nvPr/>
              </p:nvSpPr>
              <p:spPr bwMode="auto">
                <a:xfrm>
                  <a:off x="5487988" y="955675"/>
                  <a:ext cx="42862" cy="165100"/>
                </a:xfrm>
                <a:custGeom>
                  <a:avLst/>
                  <a:gdLst>
                    <a:gd name="T0" fmla="*/ 0 w 52"/>
                    <a:gd name="T1" fmla="*/ 209 h 209"/>
                    <a:gd name="T2" fmla="*/ 0 w 52"/>
                    <a:gd name="T3" fmla="*/ 207 h 209"/>
                    <a:gd name="T4" fmla="*/ 0 w 52"/>
                    <a:gd name="T5" fmla="*/ 206 h 209"/>
                    <a:gd name="T6" fmla="*/ 0 w 52"/>
                    <a:gd name="T7" fmla="*/ 205 h 209"/>
                    <a:gd name="T8" fmla="*/ 0 w 52"/>
                    <a:gd name="T9" fmla="*/ 202 h 209"/>
                    <a:gd name="T10" fmla="*/ 0 w 52"/>
                    <a:gd name="T11" fmla="*/ 199 h 209"/>
                    <a:gd name="T12" fmla="*/ 0 w 52"/>
                    <a:gd name="T13" fmla="*/ 196 h 209"/>
                    <a:gd name="T14" fmla="*/ 0 w 52"/>
                    <a:gd name="T15" fmla="*/ 192 h 209"/>
                    <a:gd name="T16" fmla="*/ 1 w 52"/>
                    <a:gd name="T17" fmla="*/ 188 h 209"/>
                    <a:gd name="T18" fmla="*/ 1 w 52"/>
                    <a:gd name="T19" fmla="*/ 184 h 209"/>
                    <a:gd name="T20" fmla="*/ 1 w 52"/>
                    <a:gd name="T21" fmla="*/ 178 h 209"/>
                    <a:gd name="T22" fmla="*/ 1 w 52"/>
                    <a:gd name="T23" fmla="*/ 174 h 209"/>
                    <a:gd name="T24" fmla="*/ 1 w 52"/>
                    <a:gd name="T25" fmla="*/ 167 h 209"/>
                    <a:gd name="T26" fmla="*/ 2 w 52"/>
                    <a:gd name="T27" fmla="*/ 156 h 209"/>
                    <a:gd name="T28" fmla="*/ 4 w 52"/>
                    <a:gd name="T29" fmla="*/ 142 h 209"/>
                    <a:gd name="T30" fmla="*/ 5 w 52"/>
                    <a:gd name="T31" fmla="*/ 127 h 209"/>
                    <a:gd name="T32" fmla="*/ 5 w 52"/>
                    <a:gd name="T33" fmla="*/ 112 h 209"/>
                    <a:gd name="T34" fmla="*/ 5 w 52"/>
                    <a:gd name="T35" fmla="*/ 97 h 209"/>
                    <a:gd name="T36" fmla="*/ 5 w 52"/>
                    <a:gd name="T37" fmla="*/ 79 h 209"/>
                    <a:gd name="T38" fmla="*/ 4 w 52"/>
                    <a:gd name="T39" fmla="*/ 61 h 209"/>
                    <a:gd name="T40" fmla="*/ 2 w 52"/>
                    <a:gd name="T41" fmla="*/ 41 h 209"/>
                    <a:gd name="T42" fmla="*/ 1 w 52"/>
                    <a:gd name="T43" fmla="*/ 22 h 209"/>
                    <a:gd name="T44" fmla="*/ 0 w 52"/>
                    <a:gd name="T45" fmla="*/ 0 h 209"/>
                    <a:gd name="T46" fmla="*/ 9 w 52"/>
                    <a:gd name="T47" fmla="*/ 4 h 209"/>
                    <a:gd name="T48" fmla="*/ 19 w 52"/>
                    <a:gd name="T49" fmla="*/ 7 h 209"/>
                    <a:gd name="T50" fmla="*/ 26 w 52"/>
                    <a:gd name="T51" fmla="*/ 9 h 209"/>
                    <a:gd name="T52" fmla="*/ 33 w 52"/>
                    <a:gd name="T53" fmla="*/ 12 h 209"/>
                    <a:gd name="T54" fmla="*/ 40 w 52"/>
                    <a:gd name="T55" fmla="*/ 15 h 209"/>
                    <a:gd name="T56" fmla="*/ 44 w 52"/>
                    <a:gd name="T57" fmla="*/ 18 h 209"/>
                    <a:gd name="T58" fmla="*/ 48 w 52"/>
                    <a:gd name="T59" fmla="*/ 19 h 209"/>
                    <a:gd name="T60" fmla="*/ 49 w 52"/>
                    <a:gd name="T61" fmla="*/ 21 h 209"/>
                    <a:gd name="T62" fmla="*/ 49 w 52"/>
                    <a:gd name="T63" fmla="*/ 21 h 209"/>
                    <a:gd name="T64" fmla="*/ 51 w 52"/>
                    <a:gd name="T65" fmla="*/ 23 h 209"/>
                    <a:gd name="T66" fmla="*/ 51 w 52"/>
                    <a:gd name="T67" fmla="*/ 25 h 209"/>
                    <a:gd name="T68" fmla="*/ 52 w 52"/>
                    <a:gd name="T69" fmla="*/ 27 h 209"/>
                    <a:gd name="T70" fmla="*/ 52 w 52"/>
                    <a:gd name="T71" fmla="*/ 30 h 209"/>
                    <a:gd name="T72" fmla="*/ 52 w 52"/>
                    <a:gd name="T73" fmla="*/ 33 h 209"/>
                    <a:gd name="T74" fmla="*/ 52 w 52"/>
                    <a:gd name="T75" fmla="*/ 37 h 209"/>
                    <a:gd name="T76" fmla="*/ 52 w 52"/>
                    <a:gd name="T77" fmla="*/ 41 h 209"/>
                    <a:gd name="T78" fmla="*/ 52 w 52"/>
                    <a:gd name="T79" fmla="*/ 45 h 209"/>
                    <a:gd name="T80" fmla="*/ 52 w 52"/>
                    <a:gd name="T81" fmla="*/ 55 h 209"/>
                    <a:gd name="T82" fmla="*/ 52 w 52"/>
                    <a:gd name="T83" fmla="*/ 66 h 209"/>
                    <a:gd name="T84" fmla="*/ 51 w 52"/>
                    <a:gd name="T85" fmla="*/ 79 h 209"/>
                    <a:gd name="T86" fmla="*/ 49 w 52"/>
                    <a:gd name="T87" fmla="*/ 93 h 209"/>
                    <a:gd name="T88" fmla="*/ 48 w 52"/>
                    <a:gd name="T89" fmla="*/ 106 h 209"/>
                    <a:gd name="T90" fmla="*/ 47 w 52"/>
                    <a:gd name="T91" fmla="*/ 120 h 209"/>
                    <a:gd name="T92" fmla="*/ 44 w 52"/>
                    <a:gd name="T93" fmla="*/ 151 h 209"/>
                    <a:gd name="T94" fmla="*/ 41 w 52"/>
                    <a:gd name="T95" fmla="*/ 180 h 209"/>
                    <a:gd name="T96" fmla="*/ 40 w 52"/>
                    <a:gd name="T97" fmla="*/ 195 h 209"/>
                    <a:gd name="T98" fmla="*/ 38 w 52"/>
                    <a:gd name="T99" fmla="*/ 209 h 209"/>
                    <a:gd name="T100" fmla="*/ 0 w 52"/>
                    <a:gd name="T101" fmla="*/ 209 h 209"/>
                    <a:gd name="T102" fmla="*/ 0 w 52"/>
                    <a:gd name="T103" fmla="*/ 209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52" h="209">
                      <a:moveTo>
                        <a:pt x="0" y="209"/>
                      </a:moveTo>
                      <a:lnTo>
                        <a:pt x="0" y="207"/>
                      </a:lnTo>
                      <a:lnTo>
                        <a:pt x="0" y="206"/>
                      </a:lnTo>
                      <a:lnTo>
                        <a:pt x="0" y="205"/>
                      </a:lnTo>
                      <a:lnTo>
                        <a:pt x="0" y="202"/>
                      </a:lnTo>
                      <a:lnTo>
                        <a:pt x="0" y="199"/>
                      </a:lnTo>
                      <a:lnTo>
                        <a:pt x="0" y="196"/>
                      </a:lnTo>
                      <a:lnTo>
                        <a:pt x="0" y="192"/>
                      </a:lnTo>
                      <a:lnTo>
                        <a:pt x="1" y="188"/>
                      </a:lnTo>
                      <a:lnTo>
                        <a:pt x="1" y="184"/>
                      </a:lnTo>
                      <a:lnTo>
                        <a:pt x="1" y="178"/>
                      </a:lnTo>
                      <a:lnTo>
                        <a:pt x="1" y="174"/>
                      </a:lnTo>
                      <a:lnTo>
                        <a:pt x="1" y="167"/>
                      </a:lnTo>
                      <a:lnTo>
                        <a:pt x="2" y="156"/>
                      </a:lnTo>
                      <a:lnTo>
                        <a:pt x="4" y="142"/>
                      </a:lnTo>
                      <a:lnTo>
                        <a:pt x="5" y="127"/>
                      </a:lnTo>
                      <a:lnTo>
                        <a:pt x="5" y="112"/>
                      </a:lnTo>
                      <a:lnTo>
                        <a:pt x="5" y="97"/>
                      </a:lnTo>
                      <a:lnTo>
                        <a:pt x="5" y="79"/>
                      </a:lnTo>
                      <a:lnTo>
                        <a:pt x="4" y="61"/>
                      </a:lnTo>
                      <a:lnTo>
                        <a:pt x="2" y="41"/>
                      </a:lnTo>
                      <a:lnTo>
                        <a:pt x="1" y="22"/>
                      </a:lnTo>
                      <a:lnTo>
                        <a:pt x="0" y="0"/>
                      </a:lnTo>
                      <a:lnTo>
                        <a:pt x="9" y="4"/>
                      </a:lnTo>
                      <a:lnTo>
                        <a:pt x="19" y="7"/>
                      </a:lnTo>
                      <a:lnTo>
                        <a:pt x="26" y="9"/>
                      </a:lnTo>
                      <a:lnTo>
                        <a:pt x="33" y="12"/>
                      </a:lnTo>
                      <a:lnTo>
                        <a:pt x="40" y="15"/>
                      </a:lnTo>
                      <a:lnTo>
                        <a:pt x="44" y="18"/>
                      </a:lnTo>
                      <a:lnTo>
                        <a:pt x="48" y="19"/>
                      </a:lnTo>
                      <a:lnTo>
                        <a:pt x="49" y="21"/>
                      </a:lnTo>
                      <a:lnTo>
                        <a:pt x="49" y="21"/>
                      </a:lnTo>
                      <a:lnTo>
                        <a:pt x="51" y="23"/>
                      </a:lnTo>
                      <a:lnTo>
                        <a:pt x="51" y="25"/>
                      </a:lnTo>
                      <a:lnTo>
                        <a:pt x="52" y="27"/>
                      </a:lnTo>
                      <a:lnTo>
                        <a:pt x="52" y="30"/>
                      </a:lnTo>
                      <a:lnTo>
                        <a:pt x="52" y="33"/>
                      </a:lnTo>
                      <a:lnTo>
                        <a:pt x="52" y="37"/>
                      </a:lnTo>
                      <a:lnTo>
                        <a:pt x="52" y="41"/>
                      </a:lnTo>
                      <a:lnTo>
                        <a:pt x="52" y="45"/>
                      </a:lnTo>
                      <a:lnTo>
                        <a:pt x="52" y="55"/>
                      </a:lnTo>
                      <a:lnTo>
                        <a:pt x="52" y="66"/>
                      </a:lnTo>
                      <a:lnTo>
                        <a:pt x="51" y="79"/>
                      </a:lnTo>
                      <a:lnTo>
                        <a:pt x="49" y="93"/>
                      </a:lnTo>
                      <a:lnTo>
                        <a:pt x="48" y="106"/>
                      </a:lnTo>
                      <a:lnTo>
                        <a:pt x="47" y="120"/>
                      </a:lnTo>
                      <a:lnTo>
                        <a:pt x="44" y="151"/>
                      </a:lnTo>
                      <a:lnTo>
                        <a:pt x="41" y="180"/>
                      </a:lnTo>
                      <a:lnTo>
                        <a:pt x="40" y="195"/>
                      </a:lnTo>
                      <a:lnTo>
                        <a:pt x="38" y="209"/>
                      </a:lnTo>
                      <a:lnTo>
                        <a:pt x="0" y="209"/>
                      </a:lnTo>
                      <a:lnTo>
                        <a:pt x="0" y="20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9" name="Freeform 74"/>
                <p:cNvSpPr/>
                <p:nvPr/>
              </p:nvSpPr>
              <p:spPr bwMode="auto">
                <a:xfrm>
                  <a:off x="5405438" y="1077913"/>
                  <a:ext cx="234950" cy="79375"/>
                </a:xfrm>
                <a:custGeom>
                  <a:avLst/>
                  <a:gdLst>
                    <a:gd name="T0" fmla="*/ 153 w 296"/>
                    <a:gd name="T1" fmla="*/ 29 h 99"/>
                    <a:gd name="T2" fmla="*/ 180 w 296"/>
                    <a:gd name="T3" fmla="*/ 22 h 99"/>
                    <a:gd name="T4" fmla="*/ 203 w 296"/>
                    <a:gd name="T5" fmla="*/ 16 h 99"/>
                    <a:gd name="T6" fmla="*/ 223 w 296"/>
                    <a:gd name="T7" fmla="*/ 11 h 99"/>
                    <a:gd name="T8" fmla="*/ 239 w 296"/>
                    <a:gd name="T9" fmla="*/ 7 h 99"/>
                    <a:gd name="T10" fmla="*/ 252 w 296"/>
                    <a:gd name="T11" fmla="*/ 3 h 99"/>
                    <a:gd name="T12" fmla="*/ 261 w 296"/>
                    <a:gd name="T13" fmla="*/ 1 h 99"/>
                    <a:gd name="T14" fmla="*/ 267 w 296"/>
                    <a:gd name="T15" fmla="*/ 0 h 99"/>
                    <a:gd name="T16" fmla="*/ 271 w 296"/>
                    <a:gd name="T17" fmla="*/ 0 h 99"/>
                    <a:gd name="T18" fmla="*/ 277 w 296"/>
                    <a:gd name="T19" fmla="*/ 3 h 99"/>
                    <a:gd name="T20" fmla="*/ 289 w 296"/>
                    <a:gd name="T21" fmla="*/ 8 h 99"/>
                    <a:gd name="T22" fmla="*/ 293 w 296"/>
                    <a:gd name="T23" fmla="*/ 21 h 99"/>
                    <a:gd name="T24" fmla="*/ 296 w 296"/>
                    <a:gd name="T25" fmla="*/ 30 h 99"/>
                    <a:gd name="T26" fmla="*/ 296 w 296"/>
                    <a:gd name="T27" fmla="*/ 36 h 99"/>
                    <a:gd name="T28" fmla="*/ 293 w 296"/>
                    <a:gd name="T29" fmla="*/ 41 h 99"/>
                    <a:gd name="T30" fmla="*/ 288 w 296"/>
                    <a:gd name="T31" fmla="*/ 45 h 99"/>
                    <a:gd name="T32" fmla="*/ 281 w 296"/>
                    <a:gd name="T33" fmla="*/ 48 h 99"/>
                    <a:gd name="T34" fmla="*/ 275 w 296"/>
                    <a:gd name="T35" fmla="*/ 50 h 99"/>
                    <a:gd name="T36" fmla="*/ 271 w 296"/>
                    <a:gd name="T37" fmla="*/ 51 h 99"/>
                    <a:gd name="T38" fmla="*/ 265 w 296"/>
                    <a:gd name="T39" fmla="*/ 52 h 99"/>
                    <a:gd name="T40" fmla="*/ 257 w 296"/>
                    <a:gd name="T41" fmla="*/ 54 h 99"/>
                    <a:gd name="T42" fmla="*/ 247 w 296"/>
                    <a:gd name="T43" fmla="*/ 57 h 99"/>
                    <a:gd name="T44" fmla="*/ 236 w 296"/>
                    <a:gd name="T45" fmla="*/ 58 h 99"/>
                    <a:gd name="T46" fmla="*/ 223 w 296"/>
                    <a:gd name="T47" fmla="*/ 61 h 99"/>
                    <a:gd name="T48" fmla="*/ 207 w 296"/>
                    <a:gd name="T49" fmla="*/ 63 h 99"/>
                    <a:gd name="T50" fmla="*/ 189 w 296"/>
                    <a:gd name="T51" fmla="*/ 66 h 99"/>
                    <a:gd name="T52" fmla="*/ 171 w 296"/>
                    <a:gd name="T53" fmla="*/ 70 h 99"/>
                    <a:gd name="T54" fmla="*/ 149 w 296"/>
                    <a:gd name="T55" fmla="*/ 75 h 99"/>
                    <a:gd name="T56" fmla="*/ 127 w 296"/>
                    <a:gd name="T57" fmla="*/ 79 h 99"/>
                    <a:gd name="T58" fmla="*/ 102 w 296"/>
                    <a:gd name="T59" fmla="*/ 83 h 99"/>
                    <a:gd name="T60" fmla="*/ 74 w 296"/>
                    <a:gd name="T61" fmla="*/ 87 h 99"/>
                    <a:gd name="T62" fmla="*/ 47 w 296"/>
                    <a:gd name="T63" fmla="*/ 93 h 99"/>
                    <a:gd name="T64" fmla="*/ 16 w 296"/>
                    <a:gd name="T65" fmla="*/ 97 h 99"/>
                    <a:gd name="T66" fmla="*/ 0 w 296"/>
                    <a:gd name="T67" fmla="*/ 62 h 99"/>
                    <a:gd name="T68" fmla="*/ 7 w 296"/>
                    <a:gd name="T69" fmla="*/ 62 h 99"/>
                    <a:gd name="T70" fmla="*/ 18 w 296"/>
                    <a:gd name="T71" fmla="*/ 61 h 99"/>
                    <a:gd name="T72" fmla="*/ 30 w 296"/>
                    <a:gd name="T73" fmla="*/ 59 h 99"/>
                    <a:gd name="T74" fmla="*/ 47 w 296"/>
                    <a:gd name="T75" fmla="*/ 55 h 99"/>
                    <a:gd name="T76" fmla="*/ 65 w 296"/>
                    <a:gd name="T77" fmla="*/ 52 h 99"/>
                    <a:gd name="T78" fmla="*/ 87 w 296"/>
                    <a:gd name="T79" fmla="*/ 47 h 99"/>
                    <a:gd name="T80" fmla="*/ 110 w 296"/>
                    <a:gd name="T81" fmla="*/ 40 h 99"/>
                    <a:gd name="T82" fmla="*/ 138 w 296"/>
                    <a:gd name="T83" fmla="*/ 33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96" h="99">
                      <a:moveTo>
                        <a:pt x="138" y="33"/>
                      </a:moveTo>
                      <a:lnTo>
                        <a:pt x="153" y="29"/>
                      </a:lnTo>
                      <a:lnTo>
                        <a:pt x="167" y="26"/>
                      </a:lnTo>
                      <a:lnTo>
                        <a:pt x="180" y="22"/>
                      </a:lnTo>
                      <a:lnTo>
                        <a:pt x="192" y="19"/>
                      </a:lnTo>
                      <a:lnTo>
                        <a:pt x="203" y="16"/>
                      </a:lnTo>
                      <a:lnTo>
                        <a:pt x="213" y="14"/>
                      </a:lnTo>
                      <a:lnTo>
                        <a:pt x="223" y="11"/>
                      </a:lnTo>
                      <a:lnTo>
                        <a:pt x="231" y="8"/>
                      </a:lnTo>
                      <a:lnTo>
                        <a:pt x="239" y="7"/>
                      </a:lnTo>
                      <a:lnTo>
                        <a:pt x="246" y="5"/>
                      </a:lnTo>
                      <a:lnTo>
                        <a:pt x="252" y="3"/>
                      </a:lnTo>
                      <a:lnTo>
                        <a:pt x="257" y="3"/>
                      </a:lnTo>
                      <a:lnTo>
                        <a:pt x="261" y="1"/>
                      </a:lnTo>
                      <a:lnTo>
                        <a:pt x="264" y="0"/>
                      </a:lnTo>
                      <a:lnTo>
                        <a:pt x="267" y="0"/>
                      </a:lnTo>
                      <a:lnTo>
                        <a:pt x="270" y="0"/>
                      </a:lnTo>
                      <a:lnTo>
                        <a:pt x="271" y="0"/>
                      </a:lnTo>
                      <a:lnTo>
                        <a:pt x="272" y="1"/>
                      </a:lnTo>
                      <a:lnTo>
                        <a:pt x="277" y="3"/>
                      </a:lnTo>
                      <a:lnTo>
                        <a:pt x="282" y="5"/>
                      </a:lnTo>
                      <a:lnTo>
                        <a:pt x="289" y="8"/>
                      </a:lnTo>
                      <a:lnTo>
                        <a:pt x="292" y="15"/>
                      </a:lnTo>
                      <a:lnTo>
                        <a:pt x="293" y="21"/>
                      </a:lnTo>
                      <a:lnTo>
                        <a:pt x="296" y="27"/>
                      </a:lnTo>
                      <a:lnTo>
                        <a:pt x="296" y="30"/>
                      </a:lnTo>
                      <a:lnTo>
                        <a:pt x="296" y="33"/>
                      </a:lnTo>
                      <a:lnTo>
                        <a:pt x="296" y="36"/>
                      </a:lnTo>
                      <a:lnTo>
                        <a:pt x="295" y="39"/>
                      </a:lnTo>
                      <a:lnTo>
                        <a:pt x="293" y="41"/>
                      </a:lnTo>
                      <a:lnTo>
                        <a:pt x="290" y="43"/>
                      </a:lnTo>
                      <a:lnTo>
                        <a:pt x="288" y="45"/>
                      </a:lnTo>
                      <a:lnTo>
                        <a:pt x="285" y="47"/>
                      </a:lnTo>
                      <a:lnTo>
                        <a:pt x="281" y="48"/>
                      </a:lnTo>
                      <a:lnTo>
                        <a:pt x="277" y="50"/>
                      </a:lnTo>
                      <a:lnTo>
                        <a:pt x="275" y="50"/>
                      </a:lnTo>
                      <a:lnTo>
                        <a:pt x="274" y="51"/>
                      </a:lnTo>
                      <a:lnTo>
                        <a:pt x="271" y="51"/>
                      </a:lnTo>
                      <a:lnTo>
                        <a:pt x="268" y="52"/>
                      </a:lnTo>
                      <a:lnTo>
                        <a:pt x="265" y="52"/>
                      </a:lnTo>
                      <a:lnTo>
                        <a:pt x="261" y="54"/>
                      </a:lnTo>
                      <a:lnTo>
                        <a:pt x="257" y="54"/>
                      </a:lnTo>
                      <a:lnTo>
                        <a:pt x="253" y="55"/>
                      </a:lnTo>
                      <a:lnTo>
                        <a:pt x="247" y="57"/>
                      </a:lnTo>
                      <a:lnTo>
                        <a:pt x="242" y="58"/>
                      </a:lnTo>
                      <a:lnTo>
                        <a:pt x="236" y="58"/>
                      </a:lnTo>
                      <a:lnTo>
                        <a:pt x="229" y="59"/>
                      </a:lnTo>
                      <a:lnTo>
                        <a:pt x="223" y="61"/>
                      </a:lnTo>
                      <a:lnTo>
                        <a:pt x="216" y="62"/>
                      </a:lnTo>
                      <a:lnTo>
                        <a:pt x="207" y="63"/>
                      </a:lnTo>
                      <a:lnTo>
                        <a:pt x="199" y="65"/>
                      </a:lnTo>
                      <a:lnTo>
                        <a:pt x="189" y="66"/>
                      </a:lnTo>
                      <a:lnTo>
                        <a:pt x="181" y="69"/>
                      </a:lnTo>
                      <a:lnTo>
                        <a:pt x="171" y="70"/>
                      </a:lnTo>
                      <a:lnTo>
                        <a:pt x="160" y="72"/>
                      </a:lnTo>
                      <a:lnTo>
                        <a:pt x="149" y="75"/>
                      </a:lnTo>
                      <a:lnTo>
                        <a:pt x="138" y="76"/>
                      </a:lnTo>
                      <a:lnTo>
                        <a:pt x="127" y="79"/>
                      </a:lnTo>
                      <a:lnTo>
                        <a:pt x="115" y="80"/>
                      </a:lnTo>
                      <a:lnTo>
                        <a:pt x="102" y="83"/>
                      </a:lnTo>
                      <a:lnTo>
                        <a:pt x="88" y="84"/>
                      </a:lnTo>
                      <a:lnTo>
                        <a:pt x="74" y="87"/>
                      </a:lnTo>
                      <a:lnTo>
                        <a:pt x="61" y="90"/>
                      </a:lnTo>
                      <a:lnTo>
                        <a:pt x="47" y="93"/>
                      </a:lnTo>
                      <a:lnTo>
                        <a:pt x="32" y="94"/>
                      </a:lnTo>
                      <a:lnTo>
                        <a:pt x="16" y="97"/>
                      </a:lnTo>
                      <a:lnTo>
                        <a:pt x="0" y="99"/>
                      </a:lnTo>
                      <a:lnTo>
                        <a:pt x="0" y="62"/>
                      </a:lnTo>
                      <a:lnTo>
                        <a:pt x="2" y="62"/>
                      </a:lnTo>
                      <a:lnTo>
                        <a:pt x="7" y="62"/>
                      </a:lnTo>
                      <a:lnTo>
                        <a:pt x="12" y="62"/>
                      </a:lnTo>
                      <a:lnTo>
                        <a:pt x="18" y="61"/>
                      </a:lnTo>
                      <a:lnTo>
                        <a:pt x="23" y="59"/>
                      </a:lnTo>
                      <a:lnTo>
                        <a:pt x="30" y="59"/>
                      </a:lnTo>
                      <a:lnTo>
                        <a:pt x="38" y="58"/>
                      </a:lnTo>
                      <a:lnTo>
                        <a:pt x="47" y="55"/>
                      </a:lnTo>
                      <a:lnTo>
                        <a:pt x="55" y="54"/>
                      </a:lnTo>
                      <a:lnTo>
                        <a:pt x="65" y="52"/>
                      </a:lnTo>
                      <a:lnTo>
                        <a:pt x="76" y="50"/>
                      </a:lnTo>
                      <a:lnTo>
                        <a:pt x="87" y="47"/>
                      </a:lnTo>
                      <a:lnTo>
                        <a:pt x="98" y="44"/>
                      </a:lnTo>
                      <a:lnTo>
                        <a:pt x="110" y="40"/>
                      </a:lnTo>
                      <a:lnTo>
                        <a:pt x="124" y="37"/>
                      </a:lnTo>
                      <a:lnTo>
                        <a:pt x="138" y="33"/>
                      </a:lnTo>
                      <a:lnTo>
                        <a:pt x="138" y="33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3" name="组合 62"/>
            <p:cNvGrpSpPr/>
            <p:nvPr/>
          </p:nvGrpSpPr>
          <p:grpSpPr>
            <a:xfrm>
              <a:off x="4412953" y="4038365"/>
              <a:ext cx="507365" cy="509905"/>
              <a:chOff x="2435684" y="3389874"/>
              <a:chExt cx="507365" cy="509905"/>
            </a:xfrm>
          </p:grpSpPr>
          <p:pic>
            <p:nvPicPr>
              <p:cNvPr id="85" name="图片 84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5684" y="3389874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86" name="组合 85"/>
              <p:cNvGrpSpPr/>
              <p:nvPr/>
            </p:nvGrpSpPr>
            <p:grpSpPr>
              <a:xfrm>
                <a:off x="2519588" y="3484228"/>
                <a:ext cx="290841" cy="321196"/>
                <a:chOff x="5033963" y="738188"/>
                <a:chExt cx="654050" cy="722313"/>
              </a:xfrm>
              <a:solidFill>
                <a:srgbClr val="FF0000"/>
              </a:solidFill>
            </p:grpSpPr>
            <p:sp>
              <p:nvSpPr>
                <p:cNvPr id="87" name="Freeform 68"/>
                <p:cNvSpPr/>
                <p:nvPr/>
              </p:nvSpPr>
              <p:spPr bwMode="auto">
                <a:xfrm>
                  <a:off x="5091113" y="915988"/>
                  <a:ext cx="266700" cy="93663"/>
                </a:xfrm>
                <a:custGeom>
                  <a:avLst/>
                  <a:gdLst>
                    <a:gd name="T0" fmla="*/ 240 w 336"/>
                    <a:gd name="T1" fmla="*/ 69 h 119"/>
                    <a:gd name="T2" fmla="*/ 206 w 336"/>
                    <a:gd name="T3" fmla="*/ 80 h 119"/>
                    <a:gd name="T4" fmla="*/ 174 w 336"/>
                    <a:gd name="T5" fmla="*/ 90 h 119"/>
                    <a:gd name="T6" fmla="*/ 145 w 336"/>
                    <a:gd name="T7" fmla="*/ 100 h 119"/>
                    <a:gd name="T8" fmla="*/ 119 w 336"/>
                    <a:gd name="T9" fmla="*/ 109 h 119"/>
                    <a:gd name="T10" fmla="*/ 96 w 336"/>
                    <a:gd name="T11" fmla="*/ 115 h 119"/>
                    <a:gd name="T12" fmla="*/ 77 w 336"/>
                    <a:gd name="T13" fmla="*/ 118 h 119"/>
                    <a:gd name="T14" fmla="*/ 63 w 336"/>
                    <a:gd name="T15" fmla="*/ 118 h 119"/>
                    <a:gd name="T16" fmla="*/ 59 w 336"/>
                    <a:gd name="T17" fmla="*/ 118 h 119"/>
                    <a:gd name="T18" fmla="*/ 47 w 336"/>
                    <a:gd name="T19" fmla="*/ 116 h 119"/>
                    <a:gd name="T20" fmla="*/ 36 w 336"/>
                    <a:gd name="T21" fmla="*/ 113 h 119"/>
                    <a:gd name="T22" fmla="*/ 26 w 336"/>
                    <a:gd name="T23" fmla="*/ 111 h 119"/>
                    <a:gd name="T24" fmla="*/ 16 w 336"/>
                    <a:gd name="T25" fmla="*/ 105 h 119"/>
                    <a:gd name="T26" fmla="*/ 9 w 336"/>
                    <a:gd name="T27" fmla="*/ 98 h 119"/>
                    <a:gd name="T28" fmla="*/ 2 w 336"/>
                    <a:gd name="T29" fmla="*/ 93 h 119"/>
                    <a:gd name="T30" fmla="*/ 0 w 336"/>
                    <a:gd name="T31" fmla="*/ 87 h 119"/>
                    <a:gd name="T32" fmla="*/ 1 w 336"/>
                    <a:gd name="T33" fmla="*/ 83 h 119"/>
                    <a:gd name="T34" fmla="*/ 6 w 336"/>
                    <a:gd name="T35" fmla="*/ 80 h 119"/>
                    <a:gd name="T36" fmla="*/ 15 w 336"/>
                    <a:gd name="T37" fmla="*/ 77 h 119"/>
                    <a:gd name="T38" fmla="*/ 29 w 336"/>
                    <a:gd name="T39" fmla="*/ 75 h 119"/>
                    <a:gd name="T40" fmla="*/ 47 w 336"/>
                    <a:gd name="T41" fmla="*/ 71 h 119"/>
                    <a:gd name="T42" fmla="*/ 58 w 336"/>
                    <a:gd name="T43" fmla="*/ 69 h 119"/>
                    <a:gd name="T44" fmla="*/ 71 w 336"/>
                    <a:gd name="T45" fmla="*/ 66 h 119"/>
                    <a:gd name="T46" fmla="*/ 87 w 336"/>
                    <a:gd name="T47" fmla="*/ 62 h 119"/>
                    <a:gd name="T48" fmla="*/ 103 w 336"/>
                    <a:gd name="T49" fmla="*/ 58 h 119"/>
                    <a:gd name="T50" fmla="*/ 123 w 336"/>
                    <a:gd name="T51" fmla="*/ 54 h 119"/>
                    <a:gd name="T52" fmla="*/ 143 w 336"/>
                    <a:gd name="T53" fmla="*/ 47 h 119"/>
                    <a:gd name="T54" fmla="*/ 166 w 336"/>
                    <a:gd name="T55" fmla="*/ 41 h 119"/>
                    <a:gd name="T56" fmla="*/ 189 w 336"/>
                    <a:gd name="T57" fmla="*/ 33 h 119"/>
                    <a:gd name="T58" fmla="*/ 213 w 336"/>
                    <a:gd name="T59" fmla="*/ 26 h 119"/>
                    <a:gd name="T60" fmla="*/ 233 w 336"/>
                    <a:gd name="T61" fmla="*/ 19 h 119"/>
                    <a:gd name="T62" fmla="*/ 251 w 336"/>
                    <a:gd name="T63" fmla="*/ 14 h 119"/>
                    <a:gd name="T64" fmla="*/ 267 w 336"/>
                    <a:gd name="T65" fmla="*/ 8 h 119"/>
                    <a:gd name="T66" fmla="*/ 280 w 336"/>
                    <a:gd name="T67" fmla="*/ 5 h 119"/>
                    <a:gd name="T68" fmla="*/ 292 w 336"/>
                    <a:gd name="T69" fmla="*/ 3 h 119"/>
                    <a:gd name="T70" fmla="*/ 298 w 336"/>
                    <a:gd name="T71" fmla="*/ 0 h 119"/>
                    <a:gd name="T72" fmla="*/ 305 w 336"/>
                    <a:gd name="T73" fmla="*/ 0 h 119"/>
                    <a:gd name="T74" fmla="*/ 314 w 336"/>
                    <a:gd name="T75" fmla="*/ 1 h 119"/>
                    <a:gd name="T76" fmla="*/ 321 w 336"/>
                    <a:gd name="T77" fmla="*/ 3 h 119"/>
                    <a:gd name="T78" fmla="*/ 328 w 336"/>
                    <a:gd name="T79" fmla="*/ 5 h 119"/>
                    <a:gd name="T80" fmla="*/ 332 w 336"/>
                    <a:gd name="T81" fmla="*/ 8 h 119"/>
                    <a:gd name="T82" fmla="*/ 333 w 336"/>
                    <a:gd name="T83" fmla="*/ 12 h 119"/>
                    <a:gd name="T84" fmla="*/ 336 w 336"/>
                    <a:gd name="T85" fmla="*/ 21 h 119"/>
                    <a:gd name="T86" fmla="*/ 336 w 336"/>
                    <a:gd name="T87" fmla="*/ 25 h 119"/>
                    <a:gd name="T88" fmla="*/ 333 w 336"/>
                    <a:gd name="T89" fmla="*/ 29 h 119"/>
                    <a:gd name="T90" fmla="*/ 329 w 336"/>
                    <a:gd name="T91" fmla="*/ 32 h 119"/>
                    <a:gd name="T92" fmla="*/ 322 w 336"/>
                    <a:gd name="T93" fmla="*/ 36 h 119"/>
                    <a:gd name="T94" fmla="*/ 314 w 336"/>
                    <a:gd name="T95" fmla="*/ 40 h 119"/>
                    <a:gd name="T96" fmla="*/ 304 w 336"/>
                    <a:gd name="T97" fmla="*/ 46 h 119"/>
                    <a:gd name="T98" fmla="*/ 292 w 336"/>
                    <a:gd name="T99" fmla="*/ 51 h 119"/>
                    <a:gd name="T100" fmla="*/ 276 w 336"/>
                    <a:gd name="T101" fmla="*/ 57 h 119"/>
                    <a:gd name="T102" fmla="*/ 258 w 336"/>
                    <a:gd name="T103" fmla="*/ 62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36" h="119">
                      <a:moveTo>
                        <a:pt x="258" y="62"/>
                      </a:moveTo>
                      <a:lnTo>
                        <a:pt x="240" y="69"/>
                      </a:lnTo>
                      <a:lnTo>
                        <a:pt x="222" y="75"/>
                      </a:lnTo>
                      <a:lnTo>
                        <a:pt x="206" y="80"/>
                      </a:lnTo>
                      <a:lnTo>
                        <a:pt x="189" y="86"/>
                      </a:lnTo>
                      <a:lnTo>
                        <a:pt x="174" y="90"/>
                      </a:lnTo>
                      <a:lnTo>
                        <a:pt x="159" y="95"/>
                      </a:lnTo>
                      <a:lnTo>
                        <a:pt x="145" y="100"/>
                      </a:lnTo>
                      <a:lnTo>
                        <a:pt x="132" y="105"/>
                      </a:lnTo>
                      <a:lnTo>
                        <a:pt x="119" y="109"/>
                      </a:lnTo>
                      <a:lnTo>
                        <a:pt x="107" y="112"/>
                      </a:lnTo>
                      <a:lnTo>
                        <a:pt x="96" y="115"/>
                      </a:lnTo>
                      <a:lnTo>
                        <a:pt x="87" y="118"/>
                      </a:lnTo>
                      <a:lnTo>
                        <a:pt x="77" y="118"/>
                      </a:lnTo>
                      <a:lnTo>
                        <a:pt x="70" y="119"/>
                      </a:lnTo>
                      <a:lnTo>
                        <a:pt x="63" y="118"/>
                      </a:lnTo>
                      <a:lnTo>
                        <a:pt x="60" y="118"/>
                      </a:lnTo>
                      <a:lnTo>
                        <a:pt x="59" y="118"/>
                      </a:lnTo>
                      <a:lnTo>
                        <a:pt x="52" y="116"/>
                      </a:lnTo>
                      <a:lnTo>
                        <a:pt x="47" y="116"/>
                      </a:lnTo>
                      <a:lnTo>
                        <a:pt x="41" y="115"/>
                      </a:lnTo>
                      <a:lnTo>
                        <a:pt x="36" y="113"/>
                      </a:lnTo>
                      <a:lnTo>
                        <a:pt x="30" y="112"/>
                      </a:lnTo>
                      <a:lnTo>
                        <a:pt x="26" y="111"/>
                      </a:lnTo>
                      <a:lnTo>
                        <a:pt x="20" y="108"/>
                      </a:lnTo>
                      <a:lnTo>
                        <a:pt x="16" y="105"/>
                      </a:lnTo>
                      <a:lnTo>
                        <a:pt x="12" y="101"/>
                      </a:lnTo>
                      <a:lnTo>
                        <a:pt x="9" y="98"/>
                      </a:lnTo>
                      <a:lnTo>
                        <a:pt x="5" y="95"/>
                      </a:lnTo>
                      <a:lnTo>
                        <a:pt x="2" y="93"/>
                      </a:lnTo>
                      <a:lnTo>
                        <a:pt x="1" y="90"/>
                      </a:lnTo>
                      <a:lnTo>
                        <a:pt x="0" y="87"/>
                      </a:lnTo>
                      <a:lnTo>
                        <a:pt x="0" y="86"/>
                      </a:lnTo>
                      <a:lnTo>
                        <a:pt x="1" y="83"/>
                      </a:lnTo>
                      <a:lnTo>
                        <a:pt x="2" y="82"/>
                      </a:lnTo>
                      <a:lnTo>
                        <a:pt x="6" y="80"/>
                      </a:lnTo>
                      <a:lnTo>
                        <a:pt x="11" y="79"/>
                      </a:lnTo>
                      <a:lnTo>
                        <a:pt x="15" y="77"/>
                      </a:lnTo>
                      <a:lnTo>
                        <a:pt x="22" y="76"/>
                      </a:lnTo>
                      <a:lnTo>
                        <a:pt x="29" y="75"/>
                      </a:lnTo>
                      <a:lnTo>
                        <a:pt x="37" y="72"/>
                      </a:lnTo>
                      <a:lnTo>
                        <a:pt x="47" y="71"/>
                      </a:lnTo>
                      <a:lnTo>
                        <a:pt x="52" y="71"/>
                      </a:lnTo>
                      <a:lnTo>
                        <a:pt x="58" y="69"/>
                      </a:lnTo>
                      <a:lnTo>
                        <a:pt x="65" y="68"/>
                      </a:lnTo>
                      <a:lnTo>
                        <a:pt x="71" y="66"/>
                      </a:lnTo>
                      <a:lnTo>
                        <a:pt x="78" y="65"/>
                      </a:lnTo>
                      <a:lnTo>
                        <a:pt x="87" y="62"/>
                      </a:lnTo>
                      <a:lnTo>
                        <a:pt x="95" y="61"/>
                      </a:lnTo>
                      <a:lnTo>
                        <a:pt x="103" y="58"/>
                      </a:lnTo>
                      <a:lnTo>
                        <a:pt x="113" y="57"/>
                      </a:lnTo>
                      <a:lnTo>
                        <a:pt x="123" y="54"/>
                      </a:lnTo>
                      <a:lnTo>
                        <a:pt x="132" y="51"/>
                      </a:lnTo>
                      <a:lnTo>
                        <a:pt x="143" y="47"/>
                      </a:lnTo>
                      <a:lnTo>
                        <a:pt x="155" y="44"/>
                      </a:lnTo>
                      <a:lnTo>
                        <a:pt x="166" y="41"/>
                      </a:lnTo>
                      <a:lnTo>
                        <a:pt x="177" y="37"/>
                      </a:lnTo>
                      <a:lnTo>
                        <a:pt x="189" y="33"/>
                      </a:lnTo>
                      <a:lnTo>
                        <a:pt x="202" y="29"/>
                      </a:lnTo>
                      <a:lnTo>
                        <a:pt x="213" y="26"/>
                      </a:lnTo>
                      <a:lnTo>
                        <a:pt x="224" y="22"/>
                      </a:lnTo>
                      <a:lnTo>
                        <a:pt x="233" y="19"/>
                      </a:lnTo>
                      <a:lnTo>
                        <a:pt x="243" y="17"/>
                      </a:lnTo>
                      <a:lnTo>
                        <a:pt x="251" y="14"/>
                      </a:lnTo>
                      <a:lnTo>
                        <a:pt x="260" y="11"/>
                      </a:lnTo>
                      <a:lnTo>
                        <a:pt x="267" y="8"/>
                      </a:lnTo>
                      <a:lnTo>
                        <a:pt x="274" y="7"/>
                      </a:lnTo>
                      <a:lnTo>
                        <a:pt x="280" y="5"/>
                      </a:lnTo>
                      <a:lnTo>
                        <a:pt x="286" y="4"/>
                      </a:lnTo>
                      <a:lnTo>
                        <a:pt x="292" y="3"/>
                      </a:lnTo>
                      <a:lnTo>
                        <a:pt x="296" y="1"/>
                      </a:lnTo>
                      <a:lnTo>
                        <a:pt x="298" y="0"/>
                      </a:lnTo>
                      <a:lnTo>
                        <a:pt x="303" y="0"/>
                      </a:lnTo>
                      <a:lnTo>
                        <a:pt x="305" y="0"/>
                      </a:lnTo>
                      <a:lnTo>
                        <a:pt x="310" y="0"/>
                      </a:lnTo>
                      <a:lnTo>
                        <a:pt x="314" y="1"/>
                      </a:lnTo>
                      <a:lnTo>
                        <a:pt x="318" y="1"/>
                      </a:lnTo>
                      <a:lnTo>
                        <a:pt x="321" y="3"/>
                      </a:lnTo>
                      <a:lnTo>
                        <a:pt x="325" y="4"/>
                      </a:lnTo>
                      <a:lnTo>
                        <a:pt x="328" y="5"/>
                      </a:lnTo>
                      <a:lnTo>
                        <a:pt x="330" y="7"/>
                      </a:lnTo>
                      <a:lnTo>
                        <a:pt x="332" y="8"/>
                      </a:lnTo>
                      <a:lnTo>
                        <a:pt x="333" y="10"/>
                      </a:lnTo>
                      <a:lnTo>
                        <a:pt x="333" y="12"/>
                      </a:lnTo>
                      <a:lnTo>
                        <a:pt x="334" y="17"/>
                      </a:lnTo>
                      <a:lnTo>
                        <a:pt x="336" y="21"/>
                      </a:lnTo>
                      <a:lnTo>
                        <a:pt x="336" y="23"/>
                      </a:lnTo>
                      <a:lnTo>
                        <a:pt x="336" y="25"/>
                      </a:lnTo>
                      <a:lnTo>
                        <a:pt x="334" y="26"/>
                      </a:lnTo>
                      <a:lnTo>
                        <a:pt x="333" y="29"/>
                      </a:lnTo>
                      <a:lnTo>
                        <a:pt x="332" y="30"/>
                      </a:lnTo>
                      <a:lnTo>
                        <a:pt x="329" y="32"/>
                      </a:lnTo>
                      <a:lnTo>
                        <a:pt x="326" y="35"/>
                      </a:lnTo>
                      <a:lnTo>
                        <a:pt x="322" y="36"/>
                      </a:lnTo>
                      <a:lnTo>
                        <a:pt x="319" y="39"/>
                      </a:lnTo>
                      <a:lnTo>
                        <a:pt x="314" y="40"/>
                      </a:lnTo>
                      <a:lnTo>
                        <a:pt x="310" y="43"/>
                      </a:lnTo>
                      <a:lnTo>
                        <a:pt x="304" y="46"/>
                      </a:lnTo>
                      <a:lnTo>
                        <a:pt x="297" y="48"/>
                      </a:lnTo>
                      <a:lnTo>
                        <a:pt x="292" y="51"/>
                      </a:lnTo>
                      <a:lnTo>
                        <a:pt x="283" y="54"/>
                      </a:lnTo>
                      <a:lnTo>
                        <a:pt x="276" y="57"/>
                      </a:lnTo>
                      <a:lnTo>
                        <a:pt x="268" y="59"/>
                      </a:lnTo>
                      <a:lnTo>
                        <a:pt x="258" y="62"/>
                      </a:lnTo>
                      <a:lnTo>
                        <a:pt x="258" y="6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8" name="Freeform 69"/>
                <p:cNvSpPr/>
                <p:nvPr/>
              </p:nvSpPr>
              <p:spPr bwMode="auto">
                <a:xfrm>
                  <a:off x="5156200" y="738188"/>
                  <a:ext cx="142875" cy="722313"/>
                </a:xfrm>
                <a:custGeom>
                  <a:avLst/>
                  <a:gdLst>
                    <a:gd name="T0" fmla="*/ 22 w 181"/>
                    <a:gd name="T1" fmla="*/ 802 h 909"/>
                    <a:gd name="T2" fmla="*/ 3 w 181"/>
                    <a:gd name="T3" fmla="*/ 785 h 909"/>
                    <a:gd name="T4" fmla="*/ 2 w 181"/>
                    <a:gd name="T5" fmla="*/ 779 h 909"/>
                    <a:gd name="T6" fmla="*/ 11 w 181"/>
                    <a:gd name="T7" fmla="*/ 776 h 909"/>
                    <a:gd name="T8" fmla="*/ 43 w 181"/>
                    <a:gd name="T9" fmla="*/ 780 h 909"/>
                    <a:gd name="T10" fmla="*/ 78 w 181"/>
                    <a:gd name="T11" fmla="*/ 782 h 909"/>
                    <a:gd name="T12" fmla="*/ 97 w 181"/>
                    <a:gd name="T13" fmla="*/ 776 h 909"/>
                    <a:gd name="T14" fmla="*/ 103 w 181"/>
                    <a:gd name="T15" fmla="*/ 769 h 909"/>
                    <a:gd name="T16" fmla="*/ 105 w 181"/>
                    <a:gd name="T17" fmla="*/ 757 h 909"/>
                    <a:gd name="T18" fmla="*/ 110 w 181"/>
                    <a:gd name="T19" fmla="*/ 737 h 909"/>
                    <a:gd name="T20" fmla="*/ 112 w 181"/>
                    <a:gd name="T21" fmla="*/ 713 h 909"/>
                    <a:gd name="T22" fmla="*/ 112 w 181"/>
                    <a:gd name="T23" fmla="*/ 679 h 909"/>
                    <a:gd name="T24" fmla="*/ 112 w 181"/>
                    <a:gd name="T25" fmla="*/ 636 h 909"/>
                    <a:gd name="T26" fmla="*/ 112 w 181"/>
                    <a:gd name="T27" fmla="*/ 582 h 909"/>
                    <a:gd name="T28" fmla="*/ 112 w 181"/>
                    <a:gd name="T29" fmla="*/ 516 h 909"/>
                    <a:gd name="T30" fmla="*/ 112 w 181"/>
                    <a:gd name="T31" fmla="*/ 272 h 909"/>
                    <a:gd name="T32" fmla="*/ 111 w 181"/>
                    <a:gd name="T33" fmla="*/ 189 h 909"/>
                    <a:gd name="T34" fmla="*/ 108 w 181"/>
                    <a:gd name="T35" fmla="*/ 137 h 909"/>
                    <a:gd name="T36" fmla="*/ 107 w 181"/>
                    <a:gd name="T37" fmla="*/ 99 h 909"/>
                    <a:gd name="T38" fmla="*/ 105 w 181"/>
                    <a:gd name="T39" fmla="*/ 74 h 909"/>
                    <a:gd name="T40" fmla="*/ 100 w 181"/>
                    <a:gd name="T41" fmla="*/ 52 h 909"/>
                    <a:gd name="T42" fmla="*/ 89 w 181"/>
                    <a:gd name="T43" fmla="*/ 33 h 909"/>
                    <a:gd name="T44" fmla="*/ 76 w 181"/>
                    <a:gd name="T45" fmla="*/ 15 h 909"/>
                    <a:gd name="T46" fmla="*/ 76 w 181"/>
                    <a:gd name="T47" fmla="*/ 4 h 909"/>
                    <a:gd name="T48" fmla="*/ 85 w 181"/>
                    <a:gd name="T49" fmla="*/ 0 h 909"/>
                    <a:gd name="T50" fmla="*/ 105 w 181"/>
                    <a:gd name="T51" fmla="*/ 1 h 909"/>
                    <a:gd name="T52" fmla="*/ 136 w 181"/>
                    <a:gd name="T53" fmla="*/ 11 h 909"/>
                    <a:gd name="T54" fmla="*/ 169 w 181"/>
                    <a:gd name="T55" fmla="*/ 32 h 909"/>
                    <a:gd name="T56" fmla="*/ 180 w 181"/>
                    <a:gd name="T57" fmla="*/ 47 h 909"/>
                    <a:gd name="T58" fmla="*/ 179 w 181"/>
                    <a:gd name="T59" fmla="*/ 59 h 909"/>
                    <a:gd name="T60" fmla="*/ 173 w 181"/>
                    <a:gd name="T61" fmla="*/ 80 h 909"/>
                    <a:gd name="T62" fmla="*/ 165 w 181"/>
                    <a:gd name="T63" fmla="*/ 112 h 909"/>
                    <a:gd name="T64" fmla="*/ 159 w 181"/>
                    <a:gd name="T65" fmla="*/ 156 h 909"/>
                    <a:gd name="T66" fmla="*/ 158 w 181"/>
                    <a:gd name="T67" fmla="*/ 211 h 909"/>
                    <a:gd name="T68" fmla="*/ 158 w 181"/>
                    <a:gd name="T69" fmla="*/ 279 h 909"/>
                    <a:gd name="T70" fmla="*/ 158 w 181"/>
                    <a:gd name="T71" fmla="*/ 336 h 909"/>
                    <a:gd name="T72" fmla="*/ 158 w 181"/>
                    <a:gd name="T73" fmla="*/ 390 h 909"/>
                    <a:gd name="T74" fmla="*/ 158 w 181"/>
                    <a:gd name="T75" fmla="*/ 458 h 909"/>
                    <a:gd name="T76" fmla="*/ 158 w 181"/>
                    <a:gd name="T77" fmla="*/ 541 h 909"/>
                    <a:gd name="T78" fmla="*/ 158 w 181"/>
                    <a:gd name="T79" fmla="*/ 635 h 909"/>
                    <a:gd name="T80" fmla="*/ 158 w 181"/>
                    <a:gd name="T81" fmla="*/ 713 h 909"/>
                    <a:gd name="T82" fmla="*/ 158 w 181"/>
                    <a:gd name="T83" fmla="*/ 769 h 909"/>
                    <a:gd name="T84" fmla="*/ 155 w 181"/>
                    <a:gd name="T85" fmla="*/ 804 h 909"/>
                    <a:gd name="T86" fmla="*/ 150 w 181"/>
                    <a:gd name="T87" fmla="*/ 837 h 909"/>
                    <a:gd name="T88" fmla="*/ 139 w 181"/>
                    <a:gd name="T89" fmla="*/ 868 h 909"/>
                    <a:gd name="T90" fmla="*/ 123 w 181"/>
                    <a:gd name="T91" fmla="*/ 895 h 909"/>
                    <a:gd name="T92" fmla="*/ 110 w 181"/>
                    <a:gd name="T93" fmla="*/ 909 h 909"/>
                    <a:gd name="T94" fmla="*/ 100 w 181"/>
                    <a:gd name="T95" fmla="*/ 905 h 909"/>
                    <a:gd name="T96" fmla="*/ 90 w 181"/>
                    <a:gd name="T97" fmla="*/ 887 h 909"/>
                    <a:gd name="T98" fmla="*/ 76 w 181"/>
                    <a:gd name="T99" fmla="*/ 856 h 909"/>
                    <a:gd name="T100" fmla="*/ 49 w 181"/>
                    <a:gd name="T101" fmla="*/ 825 h 9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81" h="909">
                      <a:moveTo>
                        <a:pt x="39" y="818"/>
                      </a:moveTo>
                      <a:lnTo>
                        <a:pt x="35" y="814"/>
                      </a:lnTo>
                      <a:lnTo>
                        <a:pt x="29" y="809"/>
                      </a:lnTo>
                      <a:lnTo>
                        <a:pt x="22" y="802"/>
                      </a:lnTo>
                      <a:lnTo>
                        <a:pt x="15" y="797"/>
                      </a:lnTo>
                      <a:lnTo>
                        <a:pt x="10" y="791"/>
                      </a:lnTo>
                      <a:lnTo>
                        <a:pt x="6" y="787"/>
                      </a:lnTo>
                      <a:lnTo>
                        <a:pt x="3" y="785"/>
                      </a:lnTo>
                      <a:lnTo>
                        <a:pt x="2" y="782"/>
                      </a:lnTo>
                      <a:lnTo>
                        <a:pt x="0" y="780"/>
                      </a:lnTo>
                      <a:lnTo>
                        <a:pt x="2" y="779"/>
                      </a:lnTo>
                      <a:lnTo>
                        <a:pt x="2" y="779"/>
                      </a:lnTo>
                      <a:lnTo>
                        <a:pt x="3" y="778"/>
                      </a:lnTo>
                      <a:lnTo>
                        <a:pt x="3" y="778"/>
                      </a:lnTo>
                      <a:lnTo>
                        <a:pt x="7" y="776"/>
                      </a:lnTo>
                      <a:lnTo>
                        <a:pt x="11" y="776"/>
                      </a:lnTo>
                      <a:lnTo>
                        <a:pt x="18" y="776"/>
                      </a:lnTo>
                      <a:lnTo>
                        <a:pt x="25" y="778"/>
                      </a:lnTo>
                      <a:lnTo>
                        <a:pt x="33" y="779"/>
                      </a:lnTo>
                      <a:lnTo>
                        <a:pt x="43" y="780"/>
                      </a:lnTo>
                      <a:lnTo>
                        <a:pt x="53" y="780"/>
                      </a:lnTo>
                      <a:lnTo>
                        <a:pt x="61" y="782"/>
                      </a:lnTo>
                      <a:lnTo>
                        <a:pt x="69" y="782"/>
                      </a:lnTo>
                      <a:lnTo>
                        <a:pt x="78" y="782"/>
                      </a:lnTo>
                      <a:lnTo>
                        <a:pt x="83" y="782"/>
                      </a:lnTo>
                      <a:lnTo>
                        <a:pt x="89" y="780"/>
                      </a:lnTo>
                      <a:lnTo>
                        <a:pt x="93" y="778"/>
                      </a:lnTo>
                      <a:lnTo>
                        <a:pt x="97" y="776"/>
                      </a:lnTo>
                      <a:lnTo>
                        <a:pt x="98" y="775"/>
                      </a:lnTo>
                      <a:lnTo>
                        <a:pt x="100" y="773"/>
                      </a:lnTo>
                      <a:lnTo>
                        <a:pt x="101" y="772"/>
                      </a:lnTo>
                      <a:lnTo>
                        <a:pt x="103" y="769"/>
                      </a:lnTo>
                      <a:lnTo>
                        <a:pt x="103" y="767"/>
                      </a:lnTo>
                      <a:lnTo>
                        <a:pt x="104" y="764"/>
                      </a:lnTo>
                      <a:lnTo>
                        <a:pt x="105" y="761"/>
                      </a:lnTo>
                      <a:lnTo>
                        <a:pt x="105" y="757"/>
                      </a:lnTo>
                      <a:lnTo>
                        <a:pt x="107" y="753"/>
                      </a:lnTo>
                      <a:lnTo>
                        <a:pt x="108" y="749"/>
                      </a:lnTo>
                      <a:lnTo>
                        <a:pt x="108" y="743"/>
                      </a:lnTo>
                      <a:lnTo>
                        <a:pt x="110" y="737"/>
                      </a:lnTo>
                      <a:lnTo>
                        <a:pt x="110" y="732"/>
                      </a:lnTo>
                      <a:lnTo>
                        <a:pt x="111" y="726"/>
                      </a:lnTo>
                      <a:lnTo>
                        <a:pt x="111" y="719"/>
                      </a:lnTo>
                      <a:lnTo>
                        <a:pt x="112" y="713"/>
                      </a:lnTo>
                      <a:lnTo>
                        <a:pt x="112" y="706"/>
                      </a:lnTo>
                      <a:lnTo>
                        <a:pt x="112" y="697"/>
                      </a:lnTo>
                      <a:lnTo>
                        <a:pt x="112" y="689"/>
                      </a:lnTo>
                      <a:lnTo>
                        <a:pt x="112" y="679"/>
                      </a:lnTo>
                      <a:lnTo>
                        <a:pt x="112" y="670"/>
                      </a:lnTo>
                      <a:lnTo>
                        <a:pt x="112" y="660"/>
                      </a:lnTo>
                      <a:lnTo>
                        <a:pt x="112" y="649"/>
                      </a:lnTo>
                      <a:lnTo>
                        <a:pt x="112" y="636"/>
                      </a:lnTo>
                      <a:lnTo>
                        <a:pt x="112" y="624"/>
                      </a:lnTo>
                      <a:lnTo>
                        <a:pt x="112" y="611"/>
                      </a:lnTo>
                      <a:lnTo>
                        <a:pt x="112" y="598"/>
                      </a:lnTo>
                      <a:lnTo>
                        <a:pt x="112" y="582"/>
                      </a:lnTo>
                      <a:lnTo>
                        <a:pt x="112" y="567"/>
                      </a:lnTo>
                      <a:lnTo>
                        <a:pt x="112" y="551"/>
                      </a:lnTo>
                      <a:lnTo>
                        <a:pt x="112" y="534"/>
                      </a:lnTo>
                      <a:lnTo>
                        <a:pt x="112" y="516"/>
                      </a:lnTo>
                      <a:lnTo>
                        <a:pt x="112" y="447"/>
                      </a:lnTo>
                      <a:lnTo>
                        <a:pt x="112" y="378"/>
                      </a:lnTo>
                      <a:lnTo>
                        <a:pt x="112" y="308"/>
                      </a:lnTo>
                      <a:lnTo>
                        <a:pt x="112" y="272"/>
                      </a:lnTo>
                      <a:lnTo>
                        <a:pt x="112" y="236"/>
                      </a:lnTo>
                      <a:lnTo>
                        <a:pt x="111" y="220"/>
                      </a:lnTo>
                      <a:lnTo>
                        <a:pt x="111" y="203"/>
                      </a:lnTo>
                      <a:lnTo>
                        <a:pt x="111" y="189"/>
                      </a:lnTo>
                      <a:lnTo>
                        <a:pt x="110" y="174"/>
                      </a:lnTo>
                      <a:lnTo>
                        <a:pt x="110" y="162"/>
                      </a:lnTo>
                      <a:lnTo>
                        <a:pt x="110" y="149"/>
                      </a:lnTo>
                      <a:lnTo>
                        <a:pt x="108" y="137"/>
                      </a:lnTo>
                      <a:lnTo>
                        <a:pt x="108" y="127"/>
                      </a:lnTo>
                      <a:lnTo>
                        <a:pt x="108" y="116"/>
                      </a:lnTo>
                      <a:lnTo>
                        <a:pt x="108" y="108"/>
                      </a:lnTo>
                      <a:lnTo>
                        <a:pt x="107" y="99"/>
                      </a:lnTo>
                      <a:lnTo>
                        <a:pt x="107" y="91"/>
                      </a:lnTo>
                      <a:lnTo>
                        <a:pt x="107" y="84"/>
                      </a:lnTo>
                      <a:lnTo>
                        <a:pt x="105" y="79"/>
                      </a:lnTo>
                      <a:lnTo>
                        <a:pt x="105" y="74"/>
                      </a:lnTo>
                      <a:lnTo>
                        <a:pt x="104" y="69"/>
                      </a:lnTo>
                      <a:lnTo>
                        <a:pt x="103" y="63"/>
                      </a:lnTo>
                      <a:lnTo>
                        <a:pt x="101" y="58"/>
                      </a:lnTo>
                      <a:lnTo>
                        <a:pt x="100" y="52"/>
                      </a:lnTo>
                      <a:lnTo>
                        <a:pt x="97" y="47"/>
                      </a:lnTo>
                      <a:lnTo>
                        <a:pt x="96" y="43"/>
                      </a:lnTo>
                      <a:lnTo>
                        <a:pt x="93" y="37"/>
                      </a:lnTo>
                      <a:lnTo>
                        <a:pt x="89" y="33"/>
                      </a:lnTo>
                      <a:lnTo>
                        <a:pt x="86" y="27"/>
                      </a:lnTo>
                      <a:lnTo>
                        <a:pt x="82" y="23"/>
                      </a:lnTo>
                      <a:lnTo>
                        <a:pt x="79" y="19"/>
                      </a:lnTo>
                      <a:lnTo>
                        <a:pt x="76" y="15"/>
                      </a:lnTo>
                      <a:lnTo>
                        <a:pt x="76" y="12"/>
                      </a:lnTo>
                      <a:lnTo>
                        <a:pt x="75" y="9"/>
                      </a:lnTo>
                      <a:lnTo>
                        <a:pt x="75" y="7"/>
                      </a:lnTo>
                      <a:lnTo>
                        <a:pt x="76" y="4"/>
                      </a:lnTo>
                      <a:lnTo>
                        <a:pt x="78" y="2"/>
                      </a:lnTo>
                      <a:lnTo>
                        <a:pt x="79" y="1"/>
                      </a:lnTo>
                      <a:lnTo>
                        <a:pt x="82" y="0"/>
                      </a:lnTo>
                      <a:lnTo>
                        <a:pt x="85" y="0"/>
                      </a:lnTo>
                      <a:lnTo>
                        <a:pt x="89" y="0"/>
                      </a:lnTo>
                      <a:lnTo>
                        <a:pt x="94" y="0"/>
                      </a:lnTo>
                      <a:lnTo>
                        <a:pt x="100" y="0"/>
                      </a:lnTo>
                      <a:lnTo>
                        <a:pt x="105" y="1"/>
                      </a:lnTo>
                      <a:lnTo>
                        <a:pt x="112" y="2"/>
                      </a:lnTo>
                      <a:lnTo>
                        <a:pt x="118" y="4"/>
                      </a:lnTo>
                      <a:lnTo>
                        <a:pt x="123" y="7"/>
                      </a:lnTo>
                      <a:lnTo>
                        <a:pt x="136" y="11"/>
                      </a:lnTo>
                      <a:lnTo>
                        <a:pt x="147" y="18"/>
                      </a:lnTo>
                      <a:lnTo>
                        <a:pt x="158" y="23"/>
                      </a:lnTo>
                      <a:lnTo>
                        <a:pt x="163" y="27"/>
                      </a:lnTo>
                      <a:lnTo>
                        <a:pt x="169" y="32"/>
                      </a:lnTo>
                      <a:lnTo>
                        <a:pt x="172" y="36"/>
                      </a:lnTo>
                      <a:lnTo>
                        <a:pt x="176" y="40"/>
                      </a:lnTo>
                      <a:lnTo>
                        <a:pt x="179" y="43"/>
                      </a:lnTo>
                      <a:lnTo>
                        <a:pt x="180" y="47"/>
                      </a:lnTo>
                      <a:lnTo>
                        <a:pt x="181" y="50"/>
                      </a:lnTo>
                      <a:lnTo>
                        <a:pt x="181" y="52"/>
                      </a:lnTo>
                      <a:lnTo>
                        <a:pt x="180" y="56"/>
                      </a:lnTo>
                      <a:lnTo>
                        <a:pt x="179" y="59"/>
                      </a:lnTo>
                      <a:lnTo>
                        <a:pt x="177" y="63"/>
                      </a:lnTo>
                      <a:lnTo>
                        <a:pt x="176" y="69"/>
                      </a:lnTo>
                      <a:lnTo>
                        <a:pt x="175" y="74"/>
                      </a:lnTo>
                      <a:lnTo>
                        <a:pt x="173" y="80"/>
                      </a:lnTo>
                      <a:lnTo>
                        <a:pt x="172" y="87"/>
                      </a:lnTo>
                      <a:lnTo>
                        <a:pt x="170" y="95"/>
                      </a:lnTo>
                      <a:lnTo>
                        <a:pt x="168" y="102"/>
                      </a:lnTo>
                      <a:lnTo>
                        <a:pt x="165" y="112"/>
                      </a:lnTo>
                      <a:lnTo>
                        <a:pt x="163" y="122"/>
                      </a:lnTo>
                      <a:lnTo>
                        <a:pt x="161" y="133"/>
                      </a:lnTo>
                      <a:lnTo>
                        <a:pt x="159" y="144"/>
                      </a:lnTo>
                      <a:lnTo>
                        <a:pt x="159" y="156"/>
                      </a:lnTo>
                      <a:lnTo>
                        <a:pt x="158" y="169"/>
                      </a:lnTo>
                      <a:lnTo>
                        <a:pt x="158" y="182"/>
                      </a:lnTo>
                      <a:lnTo>
                        <a:pt x="158" y="196"/>
                      </a:lnTo>
                      <a:lnTo>
                        <a:pt x="158" y="211"/>
                      </a:lnTo>
                      <a:lnTo>
                        <a:pt x="158" y="228"/>
                      </a:lnTo>
                      <a:lnTo>
                        <a:pt x="158" y="245"/>
                      </a:lnTo>
                      <a:lnTo>
                        <a:pt x="158" y="261"/>
                      </a:lnTo>
                      <a:lnTo>
                        <a:pt x="158" y="279"/>
                      </a:lnTo>
                      <a:lnTo>
                        <a:pt x="158" y="297"/>
                      </a:lnTo>
                      <a:lnTo>
                        <a:pt x="158" y="317"/>
                      </a:lnTo>
                      <a:lnTo>
                        <a:pt x="158" y="326"/>
                      </a:lnTo>
                      <a:lnTo>
                        <a:pt x="158" y="336"/>
                      </a:lnTo>
                      <a:lnTo>
                        <a:pt x="158" y="349"/>
                      </a:lnTo>
                      <a:lnTo>
                        <a:pt x="158" y="361"/>
                      </a:lnTo>
                      <a:lnTo>
                        <a:pt x="158" y="375"/>
                      </a:lnTo>
                      <a:lnTo>
                        <a:pt x="158" y="390"/>
                      </a:lnTo>
                      <a:lnTo>
                        <a:pt x="158" y="405"/>
                      </a:lnTo>
                      <a:lnTo>
                        <a:pt x="158" y="422"/>
                      </a:lnTo>
                      <a:lnTo>
                        <a:pt x="158" y="440"/>
                      </a:lnTo>
                      <a:lnTo>
                        <a:pt x="158" y="458"/>
                      </a:lnTo>
                      <a:lnTo>
                        <a:pt x="158" y="477"/>
                      </a:lnTo>
                      <a:lnTo>
                        <a:pt x="158" y="498"/>
                      </a:lnTo>
                      <a:lnTo>
                        <a:pt x="158" y="519"/>
                      </a:lnTo>
                      <a:lnTo>
                        <a:pt x="158" y="541"/>
                      </a:lnTo>
                      <a:lnTo>
                        <a:pt x="158" y="563"/>
                      </a:lnTo>
                      <a:lnTo>
                        <a:pt x="158" y="588"/>
                      </a:lnTo>
                      <a:lnTo>
                        <a:pt x="158" y="611"/>
                      </a:lnTo>
                      <a:lnTo>
                        <a:pt x="158" y="635"/>
                      </a:lnTo>
                      <a:lnTo>
                        <a:pt x="158" y="656"/>
                      </a:lnTo>
                      <a:lnTo>
                        <a:pt x="158" y="677"/>
                      </a:lnTo>
                      <a:lnTo>
                        <a:pt x="158" y="696"/>
                      </a:lnTo>
                      <a:lnTo>
                        <a:pt x="158" y="713"/>
                      </a:lnTo>
                      <a:lnTo>
                        <a:pt x="158" y="729"/>
                      </a:lnTo>
                      <a:lnTo>
                        <a:pt x="158" y="744"/>
                      </a:lnTo>
                      <a:lnTo>
                        <a:pt x="158" y="757"/>
                      </a:lnTo>
                      <a:lnTo>
                        <a:pt x="158" y="769"/>
                      </a:lnTo>
                      <a:lnTo>
                        <a:pt x="157" y="780"/>
                      </a:lnTo>
                      <a:lnTo>
                        <a:pt x="157" y="790"/>
                      </a:lnTo>
                      <a:lnTo>
                        <a:pt x="157" y="797"/>
                      </a:lnTo>
                      <a:lnTo>
                        <a:pt x="155" y="804"/>
                      </a:lnTo>
                      <a:lnTo>
                        <a:pt x="155" y="809"/>
                      </a:lnTo>
                      <a:lnTo>
                        <a:pt x="155" y="814"/>
                      </a:lnTo>
                      <a:lnTo>
                        <a:pt x="151" y="829"/>
                      </a:lnTo>
                      <a:lnTo>
                        <a:pt x="150" y="837"/>
                      </a:lnTo>
                      <a:lnTo>
                        <a:pt x="148" y="844"/>
                      </a:lnTo>
                      <a:lnTo>
                        <a:pt x="145" y="852"/>
                      </a:lnTo>
                      <a:lnTo>
                        <a:pt x="143" y="861"/>
                      </a:lnTo>
                      <a:lnTo>
                        <a:pt x="139" y="868"/>
                      </a:lnTo>
                      <a:lnTo>
                        <a:pt x="136" y="876"/>
                      </a:lnTo>
                      <a:lnTo>
                        <a:pt x="130" y="883"/>
                      </a:lnTo>
                      <a:lnTo>
                        <a:pt x="126" y="890"/>
                      </a:lnTo>
                      <a:lnTo>
                        <a:pt x="123" y="895"/>
                      </a:lnTo>
                      <a:lnTo>
                        <a:pt x="119" y="901"/>
                      </a:lnTo>
                      <a:lnTo>
                        <a:pt x="115" y="904"/>
                      </a:lnTo>
                      <a:lnTo>
                        <a:pt x="112" y="906"/>
                      </a:lnTo>
                      <a:lnTo>
                        <a:pt x="110" y="909"/>
                      </a:lnTo>
                      <a:lnTo>
                        <a:pt x="108" y="909"/>
                      </a:lnTo>
                      <a:lnTo>
                        <a:pt x="105" y="909"/>
                      </a:lnTo>
                      <a:lnTo>
                        <a:pt x="103" y="908"/>
                      </a:lnTo>
                      <a:lnTo>
                        <a:pt x="100" y="905"/>
                      </a:lnTo>
                      <a:lnTo>
                        <a:pt x="97" y="902"/>
                      </a:lnTo>
                      <a:lnTo>
                        <a:pt x="94" y="898"/>
                      </a:lnTo>
                      <a:lnTo>
                        <a:pt x="93" y="894"/>
                      </a:lnTo>
                      <a:lnTo>
                        <a:pt x="90" y="887"/>
                      </a:lnTo>
                      <a:lnTo>
                        <a:pt x="89" y="880"/>
                      </a:lnTo>
                      <a:lnTo>
                        <a:pt x="86" y="872"/>
                      </a:lnTo>
                      <a:lnTo>
                        <a:pt x="82" y="865"/>
                      </a:lnTo>
                      <a:lnTo>
                        <a:pt x="76" y="856"/>
                      </a:lnTo>
                      <a:lnTo>
                        <a:pt x="71" y="848"/>
                      </a:lnTo>
                      <a:lnTo>
                        <a:pt x="65" y="841"/>
                      </a:lnTo>
                      <a:lnTo>
                        <a:pt x="57" y="833"/>
                      </a:lnTo>
                      <a:lnTo>
                        <a:pt x="49" y="825"/>
                      </a:lnTo>
                      <a:lnTo>
                        <a:pt x="39" y="818"/>
                      </a:lnTo>
                      <a:lnTo>
                        <a:pt x="39" y="81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9" name="Freeform 70"/>
                <p:cNvSpPr/>
                <p:nvPr/>
              </p:nvSpPr>
              <p:spPr bwMode="auto">
                <a:xfrm>
                  <a:off x="5033963" y="1044575"/>
                  <a:ext cx="306387" cy="252413"/>
                </a:xfrm>
                <a:custGeom>
                  <a:avLst/>
                  <a:gdLst>
                    <a:gd name="T0" fmla="*/ 1 w 386"/>
                    <a:gd name="T1" fmla="*/ 248 h 318"/>
                    <a:gd name="T2" fmla="*/ 5 w 386"/>
                    <a:gd name="T3" fmla="*/ 239 h 318"/>
                    <a:gd name="T4" fmla="*/ 12 w 386"/>
                    <a:gd name="T5" fmla="*/ 234 h 318"/>
                    <a:gd name="T6" fmla="*/ 24 w 386"/>
                    <a:gd name="T7" fmla="*/ 231 h 318"/>
                    <a:gd name="T8" fmla="*/ 37 w 386"/>
                    <a:gd name="T9" fmla="*/ 231 h 318"/>
                    <a:gd name="T10" fmla="*/ 49 w 386"/>
                    <a:gd name="T11" fmla="*/ 230 h 318"/>
                    <a:gd name="T12" fmla="*/ 59 w 386"/>
                    <a:gd name="T13" fmla="*/ 227 h 318"/>
                    <a:gd name="T14" fmla="*/ 73 w 386"/>
                    <a:gd name="T15" fmla="*/ 223 h 318"/>
                    <a:gd name="T16" fmla="*/ 78 w 386"/>
                    <a:gd name="T17" fmla="*/ 220 h 318"/>
                    <a:gd name="T18" fmla="*/ 87 w 386"/>
                    <a:gd name="T19" fmla="*/ 216 h 318"/>
                    <a:gd name="T20" fmla="*/ 96 w 386"/>
                    <a:gd name="T21" fmla="*/ 210 h 318"/>
                    <a:gd name="T22" fmla="*/ 109 w 386"/>
                    <a:gd name="T23" fmla="*/ 203 h 318"/>
                    <a:gd name="T24" fmla="*/ 124 w 386"/>
                    <a:gd name="T25" fmla="*/ 194 h 318"/>
                    <a:gd name="T26" fmla="*/ 141 w 386"/>
                    <a:gd name="T27" fmla="*/ 181 h 318"/>
                    <a:gd name="T28" fmla="*/ 161 w 386"/>
                    <a:gd name="T29" fmla="*/ 167 h 318"/>
                    <a:gd name="T30" fmla="*/ 185 w 386"/>
                    <a:gd name="T31" fmla="*/ 151 h 318"/>
                    <a:gd name="T32" fmla="*/ 228 w 386"/>
                    <a:gd name="T33" fmla="*/ 120 h 318"/>
                    <a:gd name="T34" fmla="*/ 268 w 386"/>
                    <a:gd name="T35" fmla="*/ 91 h 318"/>
                    <a:gd name="T36" fmla="*/ 294 w 386"/>
                    <a:gd name="T37" fmla="*/ 70 h 318"/>
                    <a:gd name="T38" fmla="*/ 310 w 386"/>
                    <a:gd name="T39" fmla="*/ 58 h 318"/>
                    <a:gd name="T40" fmla="*/ 323 w 386"/>
                    <a:gd name="T41" fmla="*/ 44 h 318"/>
                    <a:gd name="T42" fmla="*/ 337 w 386"/>
                    <a:gd name="T43" fmla="*/ 33 h 318"/>
                    <a:gd name="T44" fmla="*/ 348 w 386"/>
                    <a:gd name="T45" fmla="*/ 23 h 318"/>
                    <a:gd name="T46" fmla="*/ 358 w 386"/>
                    <a:gd name="T47" fmla="*/ 16 h 318"/>
                    <a:gd name="T48" fmla="*/ 365 w 386"/>
                    <a:gd name="T49" fmla="*/ 10 h 318"/>
                    <a:gd name="T50" fmla="*/ 372 w 386"/>
                    <a:gd name="T51" fmla="*/ 5 h 318"/>
                    <a:gd name="T52" fmla="*/ 377 w 386"/>
                    <a:gd name="T53" fmla="*/ 1 h 318"/>
                    <a:gd name="T54" fmla="*/ 382 w 386"/>
                    <a:gd name="T55" fmla="*/ 0 h 318"/>
                    <a:gd name="T56" fmla="*/ 383 w 386"/>
                    <a:gd name="T57" fmla="*/ 0 h 318"/>
                    <a:gd name="T58" fmla="*/ 384 w 386"/>
                    <a:gd name="T59" fmla="*/ 1 h 318"/>
                    <a:gd name="T60" fmla="*/ 384 w 386"/>
                    <a:gd name="T61" fmla="*/ 7 h 318"/>
                    <a:gd name="T62" fmla="*/ 379 w 386"/>
                    <a:gd name="T63" fmla="*/ 16 h 318"/>
                    <a:gd name="T64" fmla="*/ 370 w 386"/>
                    <a:gd name="T65" fmla="*/ 29 h 318"/>
                    <a:gd name="T66" fmla="*/ 358 w 386"/>
                    <a:gd name="T67" fmla="*/ 47 h 318"/>
                    <a:gd name="T68" fmla="*/ 341 w 386"/>
                    <a:gd name="T69" fmla="*/ 66 h 318"/>
                    <a:gd name="T70" fmla="*/ 323 w 386"/>
                    <a:gd name="T71" fmla="*/ 84 h 318"/>
                    <a:gd name="T72" fmla="*/ 304 w 386"/>
                    <a:gd name="T73" fmla="*/ 105 h 318"/>
                    <a:gd name="T74" fmla="*/ 285 w 386"/>
                    <a:gd name="T75" fmla="*/ 126 h 318"/>
                    <a:gd name="T76" fmla="*/ 274 w 386"/>
                    <a:gd name="T77" fmla="*/ 138 h 318"/>
                    <a:gd name="T78" fmla="*/ 261 w 386"/>
                    <a:gd name="T79" fmla="*/ 149 h 318"/>
                    <a:gd name="T80" fmla="*/ 233 w 386"/>
                    <a:gd name="T81" fmla="*/ 177 h 318"/>
                    <a:gd name="T82" fmla="*/ 200 w 386"/>
                    <a:gd name="T83" fmla="*/ 207 h 318"/>
                    <a:gd name="T84" fmla="*/ 166 w 386"/>
                    <a:gd name="T85" fmla="*/ 243 h 318"/>
                    <a:gd name="T86" fmla="*/ 146 w 386"/>
                    <a:gd name="T87" fmla="*/ 261 h 318"/>
                    <a:gd name="T88" fmla="*/ 130 w 386"/>
                    <a:gd name="T89" fmla="*/ 277 h 318"/>
                    <a:gd name="T90" fmla="*/ 114 w 386"/>
                    <a:gd name="T91" fmla="*/ 289 h 318"/>
                    <a:gd name="T92" fmla="*/ 102 w 386"/>
                    <a:gd name="T93" fmla="*/ 300 h 318"/>
                    <a:gd name="T94" fmla="*/ 91 w 386"/>
                    <a:gd name="T95" fmla="*/ 309 h 318"/>
                    <a:gd name="T96" fmla="*/ 81 w 386"/>
                    <a:gd name="T97" fmla="*/ 314 h 318"/>
                    <a:gd name="T98" fmla="*/ 74 w 386"/>
                    <a:gd name="T99" fmla="*/ 317 h 318"/>
                    <a:gd name="T100" fmla="*/ 69 w 386"/>
                    <a:gd name="T101" fmla="*/ 318 h 318"/>
                    <a:gd name="T102" fmla="*/ 59 w 386"/>
                    <a:gd name="T103" fmla="*/ 317 h 318"/>
                    <a:gd name="T104" fmla="*/ 49 w 386"/>
                    <a:gd name="T105" fmla="*/ 313 h 318"/>
                    <a:gd name="T106" fmla="*/ 38 w 386"/>
                    <a:gd name="T107" fmla="*/ 304 h 318"/>
                    <a:gd name="T108" fmla="*/ 27 w 386"/>
                    <a:gd name="T109" fmla="*/ 293 h 318"/>
                    <a:gd name="T110" fmla="*/ 16 w 386"/>
                    <a:gd name="T111" fmla="*/ 281 h 318"/>
                    <a:gd name="T112" fmla="*/ 9 w 386"/>
                    <a:gd name="T113" fmla="*/ 271 h 318"/>
                    <a:gd name="T114" fmla="*/ 4 w 386"/>
                    <a:gd name="T115" fmla="*/ 261 h 318"/>
                    <a:gd name="T116" fmla="*/ 0 w 386"/>
                    <a:gd name="T117" fmla="*/ 252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86" h="318">
                      <a:moveTo>
                        <a:pt x="0" y="252"/>
                      </a:moveTo>
                      <a:lnTo>
                        <a:pt x="1" y="248"/>
                      </a:lnTo>
                      <a:lnTo>
                        <a:pt x="2" y="243"/>
                      </a:lnTo>
                      <a:lnTo>
                        <a:pt x="5" y="239"/>
                      </a:lnTo>
                      <a:lnTo>
                        <a:pt x="8" y="237"/>
                      </a:lnTo>
                      <a:lnTo>
                        <a:pt x="12" y="234"/>
                      </a:lnTo>
                      <a:lnTo>
                        <a:pt x="18" y="232"/>
                      </a:lnTo>
                      <a:lnTo>
                        <a:pt x="24" y="231"/>
                      </a:lnTo>
                      <a:lnTo>
                        <a:pt x="31" y="231"/>
                      </a:lnTo>
                      <a:lnTo>
                        <a:pt x="37" y="231"/>
                      </a:lnTo>
                      <a:lnTo>
                        <a:pt x="44" y="230"/>
                      </a:lnTo>
                      <a:lnTo>
                        <a:pt x="49" y="230"/>
                      </a:lnTo>
                      <a:lnTo>
                        <a:pt x="55" y="228"/>
                      </a:lnTo>
                      <a:lnTo>
                        <a:pt x="59" y="227"/>
                      </a:lnTo>
                      <a:lnTo>
                        <a:pt x="65" y="225"/>
                      </a:lnTo>
                      <a:lnTo>
                        <a:pt x="73" y="223"/>
                      </a:lnTo>
                      <a:lnTo>
                        <a:pt x="76" y="221"/>
                      </a:lnTo>
                      <a:lnTo>
                        <a:pt x="78" y="220"/>
                      </a:lnTo>
                      <a:lnTo>
                        <a:pt x="83" y="219"/>
                      </a:lnTo>
                      <a:lnTo>
                        <a:pt x="87" y="216"/>
                      </a:lnTo>
                      <a:lnTo>
                        <a:pt x="91" y="213"/>
                      </a:lnTo>
                      <a:lnTo>
                        <a:pt x="96" y="210"/>
                      </a:lnTo>
                      <a:lnTo>
                        <a:pt x="102" y="206"/>
                      </a:lnTo>
                      <a:lnTo>
                        <a:pt x="109" y="203"/>
                      </a:lnTo>
                      <a:lnTo>
                        <a:pt x="116" y="198"/>
                      </a:lnTo>
                      <a:lnTo>
                        <a:pt x="124" y="194"/>
                      </a:lnTo>
                      <a:lnTo>
                        <a:pt x="132" y="188"/>
                      </a:lnTo>
                      <a:lnTo>
                        <a:pt x="141" y="181"/>
                      </a:lnTo>
                      <a:lnTo>
                        <a:pt x="150" y="174"/>
                      </a:lnTo>
                      <a:lnTo>
                        <a:pt x="161" y="167"/>
                      </a:lnTo>
                      <a:lnTo>
                        <a:pt x="173" y="159"/>
                      </a:lnTo>
                      <a:lnTo>
                        <a:pt x="185" y="151"/>
                      </a:lnTo>
                      <a:lnTo>
                        <a:pt x="207" y="136"/>
                      </a:lnTo>
                      <a:lnTo>
                        <a:pt x="228" y="120"/>
                      </a:lnTo>
                      <a:lnTo>
                        <a:pt x="249" y="106"/>
                      </a:lnTo>
                      <a:lnTo>
                        <a:pt x="268" y="91"/>
                      </a:lnTo>
                      <a:lnTo>
                        <a:pt x="286" y="77"/>
                      </a:lnTo>
                      <a:lnTo>
                        <a:pt x="294" y="70"/>
                      </a:lnTo>
                      <a:lnTo>
                        <a:pt x="301" y="65"/>
                      </a:lnTo>
                      <a:lnTo>
                        <a:pt x="310" y="58"/>
                      </a:lnTo>
                      <a:lnTo>
                        <a:pt x="316" y="51"/>
                      </a:lnTo>
                      <a:lnTo>
                        <a:pt x="323" y="44"/>
                      </a:lnTo>
                      <a:lnTo>
                        <a:pt x="330" y="39"/>
                      </a:lnTo>
                      <a:lnTo>
                        <a:pt x="337" y="33"/>
                      </a:lnTo>
                      <a:lnTo>
                        <a:pt x="343" y="28"/>
                      </a:lnTo>
                      <a:lnTo>
                        <a:pt x="348" y="23"/>
                      </a:lnTo>
                      <a:lnTo>
                        <a:pt x="352" y="19"/>
                      </a:lnTo>
                      <a:lnTo>
                        <a:pt x="358" y="16"/>
                      </a:lnTo>
                      <a:lnTo>
                        <a:pt x="362" y="12"/>
                      </a:lnTo>
                      <a:lnTo>
                        <a:pt x="365" y="10"/>
                      </a:lnTo>
                      <a:lnTo>
                        <a:pt x="369" y="7"/>
                      </a:lnTo>
                      <a:lnTo>
                        <a:pt x="372" y="5"/>
                      </a:lnTo>
                      <a:lnTo>
                        <a:pt x="375" y="3"/>
                      </a:lnTo>
                      <a:lnTo>
                        <a:pt x="377" y="1"/>
                      </a:lnTo>
                      <a:lnTo>
                        <a:pt x="379" y="1"/>
                      </a:lnTo>
                      <a:lnTo>
                        <a:pt x="382" y="0"/>
                      </a:lnTo>
                      <a:lnTo>
                        <a:pt x="383" y="0"/>
                      </a:lnTo>
                      <a:lnTo>
                        <a:pt x="383" y="0"/>
                      </a:lnTo>
                      <a:lnTo>
                        <a:pt x="384" y="1"/>
                      </a:lnTo>
                      <a:lnTo>
                        <a:pt x="384" y="1"/>
                      </a:lnTo>
                      <a:lnTo>
                        <a:pt x="386" y="3"/>
                      </a:lnTo>
                      <a:lnTo>
                        <a:pt x="384" y="7"/>
                      </a:lnTo>
                      <a:lnTo>
                        <a:pt x="383" y="11"/>
                      </a:lnTo>
                      <a:lnTo>
                        <a:pt x="379" y="16"/>
                      </a:lnTo>
                      <a:lnTo>
                        <a:pt x="375" y="22"/>
                      </a:lnTo>
                      <a:lnTo>
                        <a:pt x="370" y="29"/>
                      </a:lnTo>
                      <a:lnTo>
                        <a:pt x="364" y="37"/>
                      </a:lnTo>
                      <a:lnTo>
                        <a:pt x="358" y="47"/>
                      </a:lnTo>
                      <a:lnTo>
                        <a:pt x="350" y="57"/>
                      </a:lnTo>
                      <a:lnTo>
                        <a:pt x="341" y="66"/>
                      </a:lnTo>
                      <a:lnTo>
                        <a:pt x="333" y="75"/>
                      </a:lnTo>
                      <a:lnTo>
                        <a:pt x="323" y="84"/>
                      </a:lnTo>
                      <a:lnTo>
                        <a:pt x="314" y="95"/>
                      </a:lnTo>
                      <a:lnTo>
                        <a:pt x="304" y="105"/>
                      </a:lnTo>
                      <a:lnTo>
                        <a:pt x="294" y="115"/>
                      </a:lnTo>
                      <a:lnTo>
                        <a:pt x="285" y="126"/>
                      </a:lnTo>
                      <a:lnTo>
                        <a:pt x="279" y="131"/>
                      </a:lnTo>
                      <a:lnTo>
                        <a:pt x="274" y="138"/>
                      </a:lnTo>
                      <a:lnTo>
                        <a:pt x="268" y="144"/>
                      </a:lnTo>
                      <a:lnTo>
                        <a:pt x="261" y="149"/>
                      </a:lnTo>
                      <a:lnTo>
                        <a:pt x="249" y="163"/>
                      </a:lnTo>
                      <a:lnTo>
                        <a:pt x="233" y="177"/>
                      </a:lnTo>
                      <a:lnTo>
                        <a:pt x="218" y="192"/>
                      </a:lnTo>
                      <a:lnTo>
                        <a:pt x="200" y="207"/>
                      </a:lnTo>
                      <a:lnTo>
                        <a:pt x="184" y="225"/>
                      </a:lnTo>
                      <a:lnTo>
                        <a:pt x="166" y="243"/>
                      </a:lnTo>
                      <a:lnTo>
                        <a:pt x="156" y="253"/>
                      </a:lnTo>
                      <a:lnTo>
                        <a:pt x="146" y="261"/>
                      </a:lnTo>
                      <a:lnTo>
                        <a:pt x="138" y="268"/>
                      </a:lnTo>
                      <a:lnTo>
                        <a:pt x="130" y="277"/>
                      </a:lnTo>
                      <a:lnTo>
                        <a:pt x="121" y="284"/>
                      </a:lnTo>
                      <a:lnTo>
                        <a:pt x="114" y="289"/>
                      </a:lnTo>
                      <a:lnTo>
                        <a:pt x="108" y="295"/>
                      </a:lnTo>
                      <a:lnTo>
                        <a:pt x="102" y="300"/>
                      </a:lnTo>
                      <a:lnTo>
                        <a:pt x="95" y="304"/>
                      </a:lnTo>
                      <a:lnTo>
                        <a:pt x="91" y="309"/>
                      </a:lnTo>
                      <a:lnTo>
                        <a:pt x="85" y="311"/>
                      </a:lnTo>
                      <a:lnTo>
                        <a:pt x="81" y="314"/>
                      </a:lnTo>
                      <a:lnTo>
                        <a:pt x="77" y="315"/>
                      </a:lnTo>
                      <a:lnTo>
                        <a:pt x="74" y="317"/>
                      </a:lnTo>
                      <a:lnTo>
                        <a:pt x="72" y="318"/>
                      </a:lnTo>
                      <a:lnTo>
                        <a:pt x="69" y="318"/>
                      </a:lnTo>
                      <a:lnTo>
                        <a:pt x="65" y="318"/>
                      </a:lnTo>
                      <a:lnTo>
                        <a:pt x="59" y="317"/>
                      </a:lnTo>
                      <a:lnTo>
                        <a:pt x="55" y="315"/>
                      </a:lnTo>
                      <a:lnTo>
                        <a:pt x="49" y="313"/>
                      </a:lnTo>
                      <a:lnTo>
                        <a:pt x="44" y="309"/>
                      </a:lnTo>
                      <a:lnTo>
                        <a:pt x="38" y="304"/>
                      </a:lnTo>
                      <a:lnTo>
                        <a:pt x="33" y="299"/>
                      </a:lnTo>
                      <a:lnTo>
                        <a:pt x="27" y="293"/>
                      </a:lnTo>
                      <a:lnTo>
                        <a:pt x="22" y="288"/>
                      </a:lnTo>
                      <a:lnTo>
                        <a:pt x="16" y="281"/>
                      </a:lnTo>
                      <a:lnTo>
                        <a:pt x="12" y="277"/>
                      </a:lnTo>
                      <a:lnTo>
                        <a:pt x="9" y="271"/>
                      </a:lnTo>
                      <a:lnTo>
                        <a:pt x="6" y="266"/>
                      </a:lnTo>
                      <a:lnTo>
                        <a:pt x="4" y="261"/>
                      </a:lnTo>
                      <a:lnTo>
                        <a:pt x="1" y="256"/>
                      </a:lnTo>
                      <a:lnTo>
                        <a:pt x="0" y="252"/>
                      </a:lnTo>
                      <a:lnTo>
                        <a:pt x="0" y="25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72"/>
                <p:cNvSpPr/>
                <p:nvPr/>
              </p:nvSpPr>
              <p:spPr bwMode="auto">
                <a:xfrm>
                  <a:off x="5405438" y="889000"/>
                  <a:ext cx="282575" cy="206375"/>
                </a:xfrm>
                <a:custGeom>
                  <a:avLst/>
                  <a:gdLst>
                    <a:gd name="T0" fmla="*/ 330 w 354"/>
                    <a:gd name="T1" fmla="*/ 95 h 259"/>
                    <a:gd name="T2" fmla="*/ 322 w 354"/>
                    <a:gd name="T3" fmla="*/ 105 h 259"/>
                    <a:gd name="T4" fmla="*/ 315 w 354"/>
                    <a:gd name="T5" fmla="*/ 119 h 259"/>
                    <a:gd name="T6" fmla="*/ 307 w 354"/>
                    <a:gd name="T7" fmla="*/ 137 h 259"/>
                    <a:gd name="T8" fmla="*/ 297 w 354"/>
                    <a:gd name="T9" fmla="*/ 159 h 259"/>
                    <a:gd name="T10" fmla="*/ 289 w 354"/>
                    <a:gd name="T11" fmla="*/ 184 h 259"/>
                    <a:gd name="T12" fmla="*/ 279 w 354"/>
                    <a:gd name="T13" fmla="*/ 207 h 259"/>
                    <a:gd name="T14" fmla="*/ 272 w 354"/>
                    <a:gd name="T15" fmla="*/ 227 h 259"/>
                    <a:gd name="T16" fmla="*/ 268 w 354"/>
                    <a:gd name="T17" fmla="*/ 239 h 259"/>
                    <a:gd name="T18" fmla="*/ 264 w 354"/>
                    <a:gd name="T19" fmla="*/ 247 h 259"/>
                    <a:gd name="T20" fmla="*/ 261 w 354"/>
                    <a:gd name="T21" fmla="*/ 250 h 259"/>
                    <a:gd name="T22" fmla="*/ 253 w 354"/>
                    <a:gd name="T23" fmla="*/ 252 h 259"/>
                    <a:gd name="T24" fmla="*/ 236 w 354"/>
                    <a:gd name="T25" fmla="*/ 256 h 259"/>
                    <a:gd name="T26" fmla="*/ 220 w 354"/>
                    <a:gd name="T27" fmla="*/ 259 h 259"/>
                    <a:gd name="T28" fmla="*/ 232 w 354"/>
                    <a:gd name="T29" fmla="*/ 196 h 259"/>
                    <a:gd name="T30" fmla="*/ 243 w 354"/>
                    <a:gd name="T31" fmla="*/ 145 h 259"/>
                    <a:gd name="T32" fmla="*/ 252 w 354"/>
                    <a:gd name="T33" fmla="*/ 108 h 259"/>
                    <a:gd name="T34" fmla="*/ 254 w 354"/>
                    <a:gd name="T35" fmla="*/ 92 h 259"/>
                    <a:gd name="T36" fmla="*/ 257 w 354"/>
                    <a:gd name="T37" fmla="*/ 81 h 259"/>
                    <a:gd name="T38" fmla="*/ 259 w 354"/>
                    <a:gd name="T39" fmla="*/ 73 h 259"/>
                    <a:gd name="T40" fmla="*/ 259 w 354"/>
                    <a:gd name="T41" fmla="*/ 68 h 259"/>
                    <a:gd name="T42" fmla="*/ 256 w 354"/>
                    <a:gd name="T43" fmla="*/ 66 h 259"/>
                    <a:gd name="T44" fmla="*/ 249 w 354"/>
                    <a:gd name="T45" fmla="*/ 65 h 259"/>
                    <a:gd name="T46" fmla="*/ 235 w 354"/>
                    <a:gd name="T47" fmla="*/ 68 h 259"/>
                    <a:gd name="T48" fmla="*/ 216 w 354"/>
                    <a:gd name="T49" fmla="*/ 72 h 259"/>
                    <a:gd name="T50" fmla="*/ 191 w 354"/>
                    <a:gd name="T51" fmla="*/ 76 h 259"/>
                    <a:gd name="T52" fmla="*/ 162 w 354"/>
                    <a:gd name="T53" fmla="*/ 83 h 259"/>
                    <a:gd name="T54" fmla="*/ 131 w 354"/>
                    <a:gd name="T55" fmla="*/ 92 h 259"/>
                    <a:gd name="T56" fmla="*/ 104 w 354"/>
                    <a:gd name="T57" fmla="*/ 99 h 259"/>
                    <a:gd name="T58" fmla="*/ 80 w 354"/>
                    <a:gd name="T59" fmla="*/ 104 h 259"/>
                    <a:gd name="T60" fmla="*/ 61 w 354"/>
                    <a:gd name="T61" fmla="*/ 108 h 259"/>
                    <a:gd name="T62" fmla="*/ 47 w 354"/>
                    <a:gd name="T63" fmla="*/ 112 h 259"/>
                    <a:gd name="T64" fmla="*/ 29 w 354"/>
                    <a:gd name="T65" fmla="*/ 115 h 259"/>
                    <a:gd name="T66" fmla="*/ 15 w 354"/>
                    <a:gd name="T67" fmla="*/ 116 h 259"/>
                    <a:gd name="T68" fmla="*/ 8 w 354"/>
                    <a:gd name="T69" fmla="*/ 112 h 259"/>
                    <a:gd name="T70" fmla="*/ 4 w 354"/>
                    <a:gd name="T71" fmla="*/ 105 h 259"/>
                    <a:gd name="T72" fmla="*/ 1 w 354"/>
                    <a:gd name="T73" fmla="*/ 92 h 259"/>
                    <a:gd name="T74" fmla="*/ 4 w 354"/>
                    <a:gd name="T75" fmla="*/ 83 h 259"/>
                    <a:gd name="T76" fmla="*/ 19 w 354"/>
                    <a:gd name="T77" fmla="*/ 81 h 259"/>
                    <a:gd name="T78" fmla="*/ 38 w 354"/>
                    <a:gd name="T79" fmla="*/ 79 h 259"/>
                    <a:gd name="T80" fmla="*/ 63 w 354"/>
                    <a:gd name="T81" fmla="*/ 73 h 259"/>
                    <a:gd name="T82" fmla="*/ 92 w 354"/>
                    <a:gd name="T83" fmla="*/ 66 h 259"/>
                    <a:gd name="T84" fmla="*/ 127 w 354"/>
                    <a:gd name="T85" fmla="*/ 58 h 259"/>
                    <a:gd name="T86" fmla="*/ 159 w 354"/>
                    <a:gd name="T87" fmla="*/ 50 h 259"/>
                    <a:gd name="T88" fmla="*/ 187 w 354"/>
                    <a:gd name="T89" fmla="*/ 41 h 259"/>
                    <a:gd name="T90" fmla="*/ 209 w 354"/>
                    <a:gd name="T91" fmla="*/ 33 h 259"/>
                    <a:gd name="T92" fmla="*/ 227 w 354"/>
                    <a:gd name="T93" fmla="*/ 26 h 259"/>
                    <a:gd name="T94" fmla="*/ 239 w 354"/>
                    <a:gd name="T95" fmla="*/ 19 h 259"/>
                    <a:gd name="T96" fmla="*/ 250 w 354"/>
                    <a:gd name="T97" fmla="*/ 8 h 259"/>
                    <a:gd name="T98" fmla="*/ 264 w 354"/>
                    <a:gd name="T99" fmla="*/ 1 h 259"/>
                    <a:gd name="T100" fmla="*/ 277 w 354"/>
                    <a:gd name="T101" fmla="*/ 0 h 259"/>
                    <a:gd name="T102" fmla="*/ 289 w 354"/>
                    <a:gd name="T103" fmla="*/ 7 h 259"/>
                    <a:gd name="T104" fmla="*/ 307 w 354"/>
                    <a:gd name="T105" fmla="*/ 18 h 259"/>
                    <a:gd name="T106" fmla="*/ 329 w 354"/>
                    <a:gd name="T107" fmla="*/ 34 h 259"/>
                    <a:gd name="T108" fmla="*/ 346 w 354"/>
                    <a:gd name="T109" fmla="*/ 51 h 259"/>
                    <a:gd name="T110" fmla="*/ 353 w 354"/>
                    <a:gd name="T111" fmla="*/ 63 h 259"/>
                    <a:gd name="T112" fmla="*/ 353 w 354"/>
                    <a:gd name="T113" fmla="*/ 73 h 259"/>
                    <a:gd name="T114" fmla="*/ 346 w 354"/>
                    <a:gd name="T115" fmla="*/ 81 h 259"/>
                    <a:gd name="T116" fmla="*/ 335 w 354"/>
                    <a:gd name="T117" fmla="*/ 91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54" h="259">
                      <a:moveTo>
                        <a:pt x="335" y="91"/>
                      </a:moveTo>
                      <a:lnTo>
                        <a:pt x="332" y="94"/>
                      </a:lnTo>
                      <a:lnTo>
                        <a:pt x="330" y="95"/>
                      </a:lnTo>
                      <a:lnTo>
                        <a:pt x="328" y="98"/>
                      </a:lnTo>
                      <a:lnTo>
                        <a:pt x="325" y="102"/>
                      </a:lnTo>
                      <a:lnTo>
                        <a:pt x="322" y="105"/>
                      </a:lnTo>
                      <a:lnTo>
                        <a:pt x="319" y="109"/>
                      </a:lnTo>
                      <a:lnTo>
                        <a:pt x="317" y="115"/>
                      </a:lnTo>
                      <a:lnTo>
                        <a:pt x="315" y="119"/>
                      </a:lnTo>
                      <a:lnTo>
                        <a:pt x="313" y="124"/>
                      </a:lnTo>
                      <a:lnTo>
                        <a:pt x="310" y="131"/>
                      </a:lnTo>
                      <a:lnTo>
                        <a:pt x="307" y="137"/>
                      </a:lnTo>
                      <a:lnTo>
                        <a:pt x="303" y="144"/>
                      </a:lnTo>
                      <a:lnTo>
                        <a:pt x="300" y="151"/>
                      </a:lnTo>
                      <a:lnTo>
                        <a:pt x="297" y="159"/>
                      </a:lnTo>
                      <a:lnTo>
                        <a:pt x="295" y="167"/>
                      </a:lnTo>
                      <a:lnTo>
                        <a:pt x="292" y="176"/>
                      </a:lnTo>
                      <a:lnTo>
                        <a:pt x="289" y="184"/>
                      </a:lnTo>
                      <a:lnTo>
                        <a:pt x="286" y="192"/>
                      </a:lnTo>
                      <a:lnTo>
                        <a:pt x="282" y="200"/>
                      </a:lnTo>
                      <a:lnTo>
                        <a:pt x="279" y="207"/>
                      </a:lnTo>
                      <a:lnTo>
                        <a:pt x="278" y="214"/>
                      </a:lnTo>
                      <a:lnTo>
                        <a:pt x="275" y="221"/>
                      </a:lnTo>
                      <a:lnTo>
                        <a:pt x="272" y="227"/>
                      </a:lnTo>
                      <a:lnTo>
                        <a:pt x="271" y="231"/>
                      </a:lnTo>
                      <a:lnTo>
                        <a:pt x="270" y="236"/>
                      </a:lnTo>
                      <a:lnTo>
                        <a:pt x="268" y="239"/>
                      </a:lnTo>
                      <a:lnTo>
                        <a:pt x="267" y="243"/>
                      </a:lnTo>
                      <a:lnTo>
                        <a:pt x="265" y="246"/>
                      </a:lnTo>
                      <a:lnTo>
                        <a:pt x="264" y="247"/>
                      </a:lnTo>
                      <a:lnTo>
                        <a:pt x="263" y="249"/>
                      </a:lnTo>
                      <a:lnTo>
                        <a:pt x="263" y="250"/>
                      </a:lnTo>
                      <a:lnTo>
                        <a:pt x="261" y="250"/>
                      </a:lnTo>
                      <a:lnTo>
                        <a:pt x="260" y="250"/>
                      </a:lnTo>
                      <a:lnTo>
                        <a:pt x="257" y="252"/>
                      </a:lnTo>
                      <a:lnTo>
                        <a:pt x="253" y="252"/>
                      </a:lnTo>
                      <a:lnTo>
                        <a:pt x="249" y="253"/>
                      </a:lnTo>
                      <a:lnTo>
                        <a:pt x="243" y="254"/>
                      </a:lnTo>
                      <a:lnTo>
                        <a:pt x="236" y="256"/>
                      </a:lnTo>
                      <a:lnTo>
                        <a:pt x="228" y="257"/>
                      </a:lnTo>
                      <a:lnTo>
                        <a:pt x="224" y="257"/>
                      </a:lnTo>
                      <a:lnTo>
                        <a:pt x="220" y="259"/>
                      </a:lnTo>
                      <a:lnTo>
                        <a:pt x="224" y="236"/>
                      </a:lnTo>
                      <a:lnTo>
                        <a:pt x="228" y="216"/>
                      </a:lnTo>
                      <a:lnTo>
                        <a:pt x="232" y="196"/>
                      </a:lnTo>
                      <a:lnTo>
                        <a:pt x="236" y="178"/>
                      </a:lnTo>
                      <a:lnTo>
                        <a:pt x="241" y="162"/>
                      </a:lnTo>
                      <a:lnTo>
                        <a:pt x="243" y="145"/>
                      </a:lnTo>
                      <a:lnTo>
                        <a:pt x="247" y="131"/>
                      </a:lnTo>
                      <a:lnTo>
                        <a:pt x="250" y="119"/>
                      </a:lnTo>
                      <a:lnTo>
                        <a:pt x="252" y="108"/>
                      </a:lnTo>
                      <a:lnTo>
                        <a:pt x="253" y="102"/>
                      </a:lnTo>
                      <a:lnTo>
                        <a:pt x="254" y="97"/>
                      </a:lnTo>
                      <a:lnTo>
                        <a:pt x="254" y="92"/>
                      </a:lnTo>
                      <a:lnTo>
                        <a:pt x="256" y="88"/>
                      </a:lnTo>
                      <a:lnTo>
                        <a:pt x="256" y="84"/>
                      </a:lnTo>
                      <a:lnTo>
                        <a:pt x="257" y="81"/>
                      </a:lnTo>
                      <a:lnTo>
                        <a:pt x="257" y="79"/>
                      </a:lnTo>
                      <a:lnTo>
                        <a:pt x="257" y="76"/>
                      </a:lnTo>
                      <a:lnTo>
                        <a:pt x="259" y="73"/>
                      </a:lnTo>
                      <a:lnTo>
                        <a:pt x="259" y="70"/>
                      </a:lnTo>
                      <a:lnTo>
                        <a:pt x="259" y="69"/>
                      </a:lnTo>
                      <a:lnTo>
                        <a:pt x="259" y="68"/>
                      </a:lnTo>
                      <a:lnTo>
                        <a:pt x="257" y="68"/>
                      </a:lnTo>
                      <a:lnTo>
                        <a:pt x="257" y="66"/>
                      </a:lnTo>
                      <a:lnTo>
                        <a:pt x="256" y="66"/>
                      </a:lnTo>
                      <a:lnTo>
                        <a:pt x="254" y="65"/>
                      </a:lnTo>
                      <a:lnTo>
                        <a:pt x="252" y="65"/>
                      </a:lnTo>
                      <a:lnTo>
                        <a:pt x="249" y="65"/>
                      </a:lnTo>
                      <a:lnTo>
                        <a:pt x="245" y="66"/>
                      </a:lnTo>
                      <a:lnTo>
                        <a:pt x="241" y="66"/>
                      </a:lnTo>
                      <a:lnTo>
                        <a:pt x="235" y="68"/>
                      </a:lnTo>
                      <a:lnTo>
                        <a:pt x="229" y="69"/>
                      </a:lnTo>
                      <a:lnTo>
                        <a:pt x="223" y="70"/>
                      </a:lnTo>
                      <a:lnTo>
                        <a:pt x="216" y="72"/>
                      </a:lnTo>
                      <a:lnTo>
                        <a:pt x="209" y="73"/>
                      </a:lnTo>
                      <a:lnTo>
                        <a:pt x="200" y="74"/>
                      </a:lnTo>
                      <a:lnTo>
                        <a:pt x="191" y="76"/>
                      </a:lnTo>
                      <a:lnTo>
                        <a:pt x="182" y="79"/>
                      </a:lnTo>
                      <a:lnTo>
                        <a:pt x="171" y="81"/>
                      </a:lnTo>
                      <a:lnTo>
                        <a:pt x="162" y="83"/>
                      </a:lnTo>
                      <a:lnTo>
                        <a:pt x="151" y="86"/>
                      </a:lnTo>
                      <a:lnTo>
                        <a:pt x="141" y="90"/>
                      </a:lnTo>
                      <a:lnTo>
                        <a:pt x="131" y="92"/>
                      </a:lnTo>
                      <a:lnTo>
                        <a:pt x="122" y="94"/>
                      </a:lnTo>
                      <a:lnTo>
                        <a:pt x="112" y="97"/>
                      </a:lnTo>
                      <a:lnTo>
                        <a:pt x="104" y="99"/>
                      </a:lnTo>
                      <a:lnTo>
                        <a:pt x="95" y="101"/>
                      </a:lnTo>
                      <a:lnTo>
                        <a:pt x="87" y="102"/>
                      </a:lnTo>
                      <a:lnTo>
                        <a:pt x="80" y="104"/>
                      </a:lnTo>
                      <a:lnTo>
                        <a:pt x="73" y="106"/>
                      </a:lnTo>
                      <a:lnTo>
                        <a:pt x="66" y="108"/>
                      </a:lnTo>
                      <a:lnTo>
                        <a:pt x="61" y="108"/>
                      </a:lnTo>
                      <a:lnTo>
                        <a:pt x="55" y="109"/>
                      </a:lnTo>
                      <a:lnTo>
                        <a:pt x="51" y="110"/>
                      </a:lnTo>
                      <a:lnTo>
                        <a:pt x="47" y="112"/>
                      </a:lnTo>
                      <a:lnTo>
                        <a:pt x="43" y="112"/>
                      </a:lnTo>
                      <a:lnTo>
                        <a:pt x="36" y="113"/>
                      </a:lnTo>
                      <a:lnTo>
                        <a:pt x="29" y="115"/>
                      </a:lnTo>
                      <a:lnTo>
                        <a:pt x="23" y="116"/>
                      </a:lnTo>
                      <a:lnTo>
                        <a:pt x="19" y="116"/>
                      </a:lnTo>
                      <a:lnTo>
                        <a:pt x="15" y="116"/>
                      </a:lnTo>
                      <a:lnTo>
                        <a:pt x="12" y="115"/>
                      </a:lnTo>
                      <a:lnTo>
                        <a:pt x="9" y="113"/>
                      </a:lnTo>
                      <a:lnTo>
                        <a:pt x="8" y="112"/>
                      </a:lnTo>
                      <a:lnTo>
                        <a:pt x="7" y="110"/>
                      </a:lnTo>
                      <a:lnTo>
                        <a:pt x="5" y="108"/>
                      </a:lnTo>
                      <a:lnTo>
                        <a:pt x="4" y="105"/>
                      </a:lnTo>
                      <a:lnTo>
                        <a:pt x="2" y="101"/>
                      </a:lnTo>
                      <a:lnTo>
                        <a:pt x="1" y="97"/>
                      </a:lnTo>
                      <a:lnTo>
                        <a:pt x="1" y="92"/>
                      </a:lnTo>
                      <a:lnTo>
                        <a:pt x="0" y="88"/>
                      </a:lnTo>
                      <a:lnTo>
                        <a:pt x="0" y="83"/>
                      </a:lnTo>
                      <a:lnTo>
                        <a:pt x="4" y="83"/>
                      </a:lnTo>
                      <a:lnTo>
                        <a:pt x="8" y="83"/>
                      </a:lnTo>
                      <a:lnTo>
                        <a:pt x="14" y="83"/>
                      </a:lnTo>
                      <a:lnTo>
                        <a:pt x="19" y="81"/>
                      </a:lnTo>
                      <a:lnTo>
                        <a:pt x="25" y="81"/>
                      </a:lnTo>
                      <a:lnTo>
                        <a:pt x="32" y="80"/>
                      </a:lnTo>
                      <a:lnTo>
                        <a:pt x="38" y="79"/>
                      </a:lnTo>
                      <a:lnTo>
                        <a:pt x="45" y="77"/>
                      </a:lnTo>
                      <a:lnTo>
                        <a:pt x="54" y="76"/>
                      </a:lnTo>
                      <a:lnTo>
                        <a:pt x="63" y="73"/>
                      </a:lnTo>
                      <a:lnTo>
                        <a:pt x="72" y="72"/>
                      </a:lnTo>
                      <a:lnTo>
                        <a:pt x="83" y="69"/>
                      </a:lnTo>
                      <a:lnTo>
                        <a:pt x="92" y="66"/>
                      </a:lnTo>
                      <a:lnTo>
                        <a:pt x="104" y="63"/>
                      </a:lnTo>
                      <a:lnTo>
                        <a:pt x="115" y="61"/>
                      </a:lnTo>
                      <a:lnTo>
                        <a:pt x="127" y="58"/>
                      </a:lnTo>
                      <a:lnTo>
                        <a:pt x="138" y="55"/>
                      </a:lnTo>
                      <a:lnTo>
                        <a:pt x="149" y="52"/>
                      </a:lnTo>
                      <a:lnTo>
                        <a:pt x="159" y="50"/>
                      </a:lnTo>
                      <a:lnTo>
                        <a:pt x="169" y="47"/>
                      </a:lnTo>
                      <a:lnTo>
                        <a:pt x="178" y="44"/>
                      </a:lnTo>
                      <a:lnTo>
                        <a:pt x="187" y="41"/>
                      </a:lnTo>
                      <a:lnTo>
                        <a:pt x="195" y="38"/>
                      </a:lnTo>
                      <a:lnTo>
                        <a:pt x="202" y="36"/>
                      </a:lnTo>
                      <a:lnTo>
                        <a:pt x="209" y="33"/>
                      </a:lnTo>
                      <a:lnTo>
                        <a:pt x="216" y="30"/>
                      </a:lnTo>
                      <a:lnTo>
                        <a:pt x="221" y="29"/>
                      </a:lnTo>
                      <a:lnTo>
                        <a:pt x="227" y="26"/>
                      </a:lnTo>
                      <a:lnTo>
                        <a:pt x="231" y="23"/>
                      </a:lnTo>
                      <a:lnTo>
                        <a:pt x="235" y="20"/>
                      </a:lnTo>
                      <a:lnTo>
                        <a:pt x="239" y="19"/>
                      </a:lnTo>
                      <a:lnTo>
                        <a:pt x="242" y="16"/>
                      </a:lnTo>
                      <a:lnTo>
                        <a:pt x="246" y="12"/>
                      </a:lnTo>
                      <a:lnTo>
                        <a:pt x="250" y="8"/>
                      </a:lnTo>
                      <a:lnTo>
                        <a:pt x="254" y="5"/>
                      </a:lnTo>
                      <a:lnTo>
                        <a:pt x="260" y="2"/>
                      </a:lnTo>
                      <a:lnTo>
                        <a:pt x="264" y="1"/>
                      </a:lnTo>
                      <a:lnTo>
                        <a:pt x="268" y="0"/>
                      </a:lnTo>
                      <a:lnTo>
                        <a:pt x="272" y="0"/>
                      </a:lnTo>
                      <a:lnTo>
                        <a:pt x="277" y="0"/>
                      </a:lnTo>
                      <a:lnTo>
                        <a:pt x="281" y="1"/>
                      </a:lnTo>
                      <a:lnTo>
                        <a:pt x="283" y="4"/>
                      </a:lnTo>
                      <a:lnTo>
                        <a:pt x="289" y="7"/>
                      </a:lnTo>
                      <a:lnTo>
                        <a:pt x="295" y="9"/>
                      </a:lnTo>
                      <a:lnTo>
                        <a:pt x="300" y="14"/>
                      </a:lnTo>
                      <a:lnTo>
                        <a:pt x="307" y="18"/>
                      </a:lnTo>
                      <a:lnTo>
                        <a:pt x="315" y="23"/>
                      </a:lnTo>
                      <a:lnTo>
                        <a:pt x="324" y="29"/>
                      </a:lnTo>
                      <a:lnTo>
                        <a:pt x="329" y="34"/>
                      </a:lnTo>
                      <a:lnTo>
                        <a:pt x="336" y="41"/>
                      </a:lnTo>
                      <a:lnTo>
                        <a:pt x="342" y="45"/>
                      </a:lnTo>
                      <a:lnTo>
                        <a:pt x="346" y="51"/>
                      </a:lnTo>
                      <a:lnTo>
                        <a:pt x="348" y="55"/>
                      </a:lnTo>
                      <a:lnTo>
                        <a:pt x="351" y="59"/>
                      </a:lnTo>
                      <a:lnTo>
                        <a:pt x="353" y="63"/>
                      </a:lnTo>
                      <a:lnTo>
                        <a:pt x="354" y="66"/>
                      </a:lnTo>
                      <a:lnTo>
                        <a:pt x="354" y="69"/>
                      </a:lnTo>
                      <a:lnTo>
                        <a:pt x="353" y="73"/>
                      </a:lnTo>
                      <a:lnTo>
                        <a:pt x="351" y="76"/>
                      </a:lnTo>
                      <a:lnTo>
                        <a:pt x="348" y="79"/>
                      </a:lnTo>
                      <a:lnTo>
                        <a:pt x="346" y="81"/>
                      </a:lnTo>
                      <a:lnTo>
                        <a:pt x="342" y="86"/>
                      </a:lnTo>
                      <a:lnTo>
                        <a:pt x="339" y="88"/>
                      </a:lnTo>
                      <a:lnTo>
                        <a:pt x="335" y="91"/>
                      </a:lnTo>
                      <a:lnTo>
                        <a:pt x="335" y="9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1" name="Freeform 73"/>
                <p:cNvSpPr/>
                <p:nvPr/>
              </p:nvSpPr>
              <p:spPr bwMode="auto">
                <a:xfrm>
                  <a:off x="5487988" y="955675"/>
                  <a:ext cx="42862" cy="165100"/>
                </a:xfrm>
                <a:custGeom>
                  <a:avLst/>
                  <a:gdLst>
                    <a:gd name="T0" fmla="*/ 0 w 52"/>
                    <a:gd name="T1" fmla="*/ 209 h 209"/>
                    <a:gd name="T2" fmla="*/ 0 w 52"/>
                    <a:gd name="T3" fmla="*/ 207 h 209"/>
                    <a:gd name="T4" fmla="*/ 0 w 52"/>
                    <a:gd name="T5" fmla="*/ 206 h 209"/>
                    <a:gd name="T6" fmla="*/ 0 w 52"/>
                    <a:gd name="T7" fmla="*/ 205 h 209"/>
                    <a:gd name="T8" fmla="*/ 0 w 52"/>
                    <a:gd name="T9" fmla="*/ 202 h 209"/>
                    <a:gd name="T10" fmla="*/ 0 w 52"/>
                    <a:gd name="T11" fmla="*/ 199 h 209"/>
                    <a:gd name="T12" fmla="*/ 0 w 52"/>
                    <a:gd name="T13" fmla="*/ 196 h 209"/>
                    <a:gd name="T14" fmla="*/ 0 w 52"/>
                    <a:gd name="T15" fmla="*/ 192 h 209"/>
                    <a:gd name="T16" fmla="*/ 1 w 52"/>
                    <a:gd name="T17" fmla="*/ 188 h 209"/>
                    <a:gd name="T18" fmla="*/ 1 w 52"/>
                    <a:gd name="T19" fmla="*/ 184 h 209"/>
                    <a:gd name="T20" fmla="*/ 1 w 52"/>
                    <a:gd name="T21" fmla="*/ 178 h 209"/>
                    <a:gd name="T22" fmla="*/ 1 w 52"/>
                    <a:gd name="T23" fmla="*/ 174 h 209"/>
                    <a:gd name="T24" fmla="*/ 1 w 52"/>
                    <a:gd name="T25" fmla="*/ 167 h 209"/>
                    <a:gd name="T26" fmla="*/ 2 w 52"/>
                    <a:gd name="T27" fmla="*/ 156 h 209"/>
                    <a:gd name="T28" fmla="*/ 4 w 52"/>
                    <a:gd name="T29" fmla="*/ 142 h 209"/>
                    <a:gd name="T30" fmla="*/ 5 w 52"/>
                    <a:gd name="T31" fmla="*/ 127 h 209"/>
                    <a:gd name="T32" fmla="*/ 5 w 52"/>
                    <a:gd name="T33" fmla="*/ 112 h 209"/>
                    <a:gd name="T34" fmla="*/ 5 w 52"/>
                    <a:gd name="T35" fmla="*/ 97 h 209"/>
                    <a:gd name="T36" fmla="*/ 5 w 52"/>
                    <a:gd name="T37" fmla="*/ 79 h 209"/>
                    <a:gd name="T38" fmla="*/ 4 w 52"/>
                    <a:gd name="T39" fmla="*/ 61 h 209"/>
                    <a:gd name="T40" fmla="*/ 2 w 52"/>
                    <a:gd name="T41" fmla="*/ 41 h 209"/>
                    <a:gd name="T42" fmla="*/ 1 w 52"/>
                    <a:gd name="T43" fmla="*/ 22 h 209"/>
                    <a:gd name="T44" fmla="*/ 0 w 52"/>
                    <a:gd name="T45" fmla="*/ 0 h 209"/>
                    <a:gd name="T46" fmla="*/ 9 w 52"/>
                    <a:gd name="T47" fmla="*/ 4 h 209"/>
                    <a:gd name="T48" fmla="*/ 19 w 52"/>
                    <a:gd name="T49" fmla="*/ 7 h 209"/>
                    <a:gd name="T50" fmla="*/ 26 w 52"/>
                    <a:gd name="T51" fmla="*/ 9 h 209"/>
                    <a:gd name="T52" fmla="*/ 33 w 52"/>
                    <a:gd name="T53" fmla="*/ 12 h 209"/>
                    <a:gd name="T54" fmla="*/ 40 w 52"/>
                    <a:gd name="T55" fmla="*/ 15 h 209"/>
                    <a:gd name="T56" fmla="*/ 44 w 52"/>
                    <a:gd name="T57" fmla="*/ 18 h 209"/>
                    <a:gd name="T58" fmla="*/ 48 w 52"/>
                    <a:gd name="T59" fmla="*/ 19 h 209"/>
                    <a:gd name="T60" fmla="*/ 49 w 52"/>
                    <a:gd name="T61" fmla="*/ 21 h 209"/>
                    <a:gd name="T62" fmla="*/ 49 w 52"/>
                    <a:gd name="T63" fmla="*/ 21 h 209"/>
                    <a:gd name="T64" fmla="*/ 51 w 52"/>
                    <a:gd name="T65" fmla="*/ 23 h 209"/>
                    <a:gd name="T66" fmla="*/ 51 w 52"/>
                    <a:gd name="T67" fmla="*/ 25 h 209"/>
                    <a:gd name="T68" fmla="*/ 52 w 52"/>
                    <a:gd name="T69" fmla="*/ 27 h 209"/>
                    <a:gd name="T70" fmla="*/ 52 w 52"/>
                    <a:gd name="T71" fmla="*/ 30 h 209"/>
                    <a:gd name="T72" fmla="*/ 52 w 52"/>
                    <a:gd name="T73" fmla="*/ 33 h 209"/>
                    <a:gd name="T74" fmla="*/ 52 w 52"/>
                    <a:gd name="T75" fmla="*/ 37 h 209"/>
                    <a:gd name="T76" fmla="*/ 52 w 52"/>
                    <a:gd name="T77" fmla="*/ 41 h 209"/>
                    <a:gd name="T78" fmla="*/ 52 w 52"/>
                    <a:gd name="T79" fmla="*/ 45 h 209"/>
                    <a:gd name="T80" fmla="*/ 52 w 52"/>
                    <a:gd name="T81" fmla="*/ 55 h 209"/>
                    <a:gd name="T82" fmla="*/ 52 w 52"/>
                    <a:gd name="T83" fmla="*/ 66 h 209"/>
                    <a:gd name="T84" fmla="*/ 51 w 52"/>
                    <a:gd name="T85" fmla="*/ 79 h 209"/>
                    <a:gd name="T86" fmla="*/ 49 w 52"/>
                    <a:gd name="T87" fmla="*/ 93 h 209"/>
                    <a:gd name="T88" fmla="*/ 48 w 52"/>
                    <a:gd name="T89" fmla="*/ 106 h 209"/>
                    <a:gd name="T90" fmla="*/ 47 w 52"/>
                    <a:gd name="T91" fmla="*/ 120 h 209"/>
                    <a:gd name="T92" fmla="*/ 44 w 52"/>
                    <a:gd name="T93" fmla="*/ 151 h 209"/>
                    <a:gd name="T94" fmla="*/ 41 w 52"/>
                    <a:gd name="T95" fmla="*/ 180 h 209"/>
                    <a:gd name="T96" fmla="*/ 40 w 52"/>
                    <a:gd name="T97" fmla="*/ 195 h 209"/>
                    <a:gd name="T98" fmla="*/ 38 w 52"/>
                    <a:gd name="T99" fmla="*/ 209 h 209"/>
                    <a:gd name="T100" fmla="*/ 0 w 52"/>
                    <a:gd name="T101" fmla="*/ 209 h 209"/>
                    <a:gd name="T102" fmla="*/ 0 w 52"/>
                    <a:gd name="T103" fmla="*/ 209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52" h="209">
                      <a:moveTo>
                        <a:pt x="0" y="209"/>
                      </a:moveTo>
                      <a:lnTo>
                        <a:pt x="0" y="207"/>
                      </a:lnTo>
                      <a:lnTo>
                        <a:pt x="0" y="206"/>
                      </a:lnTo>
                      <a:lnTo>
                        <a:pt x="0" y="205"/>
                      </a:lnTo>
                      <a:lnTo>
                        <a:pt x="0" y="202"/>
                      </a:lnTo>
                      <a:lnTo>
                        <a:pt x="0" y="199"/>
                      </a:lnTo>
                      <a:lnTo>
                        <a:pt x="0" y="196"/>
                      </a:lnTo>
                      <a:lnTo>
                        <a:pt x="0" y="192"/>
                      </a:lnTo>
                      <a:lnTo>
                        <a:pt x="1" y="188"/>
                      </a:lnTo>
                      <a:lnTo>
                        <a:pt x="1" y="184"/>
                      </a:lnTo>
                      <a:lnTo>
                        <a:pt x="1" y="178"/>
                      </a:lnTo>
                      <a:lnTo>
                        <a:pt x="1" y="174"/>
                      </a:lnTo>
                      <a:lnTo>
                        <a:pt x="1" y="167"/>
                      </a:lnTo>
                      <a:lnTo>
                        <a:pt x="2" y="156"/>
                      </a:lnTo>
                      <a:lnTo>
                        <a:pt x="4" y="142"/>
                      </a:lnTo>
                      <a:lnTo>
                        <a:pt x="5" y="127"/>
                      </a:lnTo>
                      <a:lnTo>
                        <a:pt x="5" y="112"/>
                      </a:lnTo>
                      <a:lnTo>
                        <a:pt x="5" y="97"/>
                      </a:lnTo>
                      <a:lnTo>
                        <a:pt x="5" y="79"/>
                      </a:lnTo>
                      <a:lnTo>
                        <a:pt x="4" y="61"/>
                      </a:lnTo>
                      <a:lnTo>
                        <a:pt x="2" y="41"/>
                      </a:lnTo>
                      <a:lnTo>
                        <a:pt x="1" y="22"/>
                      </a:lnTo>
                      <a:lnTo>
                        <a:pt x="0" y="0"/>
                      </a:lnTo>
                      <a:lnTo>
                        <a:pt x="9" y="4"/>
                      </a:lnTo>
                      <a:lnTo>
                        <a:pt x="19" y="7"/>
                      </a:lnTo>
                      <a:lnTo>
                        <a:pt x="26" y="9"/>
                      </a:lnTo>
                      <a:lnTo>
                        <a:pt x="33" y="12"/>
                      </a:lnTo>
                      <a:lnTo>
                        <a:pt x="40" y="15"/>
                      </a:lnTo>
                      <a:lnTo>
                        <a:pt x="44" y="18"/>
                      </a:lnTo>
                      <a:lnTo>
                        <a:pt x="48" y="19"/>
                      </a:lnTo>
                      <a:lnTo>
                        <a:pt x="49" y="21"/>
                      </a:lnTo>
                      <a:lnTo>
                        <a:pt x="49" y="21"/>
                      </a:lnTo>
                      <a:lnTo>
                        <a:pt x="51" y="23"/>
                      </a:lnTo>
                      <a:lnTo>
                        <a:pt x="51" y="25"/>
                      </a:lnTo>
                      <a:lnTo>
                        <a:pt x="52" y="27"/>
                      </a:lnTo>
                      <a:lnTo>
                        <a:pt x="52" y="30"/>
                      </a:lnTo>
                      <a:lnTo>
                        <a:pt x="52" y="33"/>
                      </a:lnTo>
                      <a:lnTo>
                        <a:pt x="52" y="37"/>
                      </a:lnTo>
                      <a:lnTo>
                        <a:pt x="52" y="41"/>
                      </a:lnTo>
                      <a:lnTo>
                        <a:pt x="52" y="45"/>
                      </a:lnTo>
                      <a:lnTo>
                        <a:pt x="52" y="55"/>
                      </a:lnTo>
                      <a:lnTo>
                        <a:pt x="52" y="66"/>
                      </a:lnTo>
                      <a:lnTo>
                        <a:pt x="51" y="79"/>
                      </a:lnTo>
                      <a:lnTo>
                        <a:pt x="49" y="93"/>
                      </a:lnTo>
                      <a:lnTo>
                        <a:pt x="48" y="106"/>
                      </a:lnTo>
                      <a:lnTo>
                        <a:pt x="47" y="120"/>
                      </a:lnTo>
                      <a:lnTo>
                        <a:pt x="44" y="151"/>
                      </a:lnTo>
                      <a:lnTo>
                        <a:pt x="41" y="180"/>
                      </a:lnTo>
                      <a:lnTo>
                        <a:pt x="40" y="195"/>
                      </a:lnTo>
                      <a:lnTo>
                        <a:pt x="38" y="209"/>
                      </a:lnTo>
                      <a:lnTo>
                        <a:pt x="0" y="209"/>
                      </a:lnTo>
                      <a:lnTo>
                        <a:pt x="0" y="20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4" name="组合 63"/>
            <p:cNvGrpSpPr/>
            <p:nvPr/>
          </p:nvGrpSpPr>
          <p:grpSpPr>
            <a:xfrm>
              <a:off x="3905500" y="4038365"/>
              <a:ext cx="507365" cy="509905"/>
              <a:chOff x="2435684" y="3389874"/>
              <a:chExt cx="507365" cy="509905"/>
            </a:xfrm>
          </p:grpSpPr>
          <p:pic>
            <p:nvPicPr>
              <p:cNvPr id="79" name="图片 78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5684" y="3389874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80" name="组合 79"/>
              <p:cNvGrpSpPr/>
              <p:nvPr/>
            </p:nvGrpSpPr>
            <p:grpSpPr>
              <a:xfrm>
                <a:off x="2519588" y="3484228"/>
                <a:ext cx="290841" cy="321196"/>
                <a:chOff x="5033963" y="738188"/>
                <a:chExt cx="654050" cy="722313"/>
              </a:xfrm>
              <a:solidFill>
                <a:srgbClr val="FF0000"/>
              </a:solidFill>
            </p:grpSpPr>
            <p:sp>
              <p:nvSpPr>
                <p:cNvPr id="81" name="Freeform 68"/>
                <p:cNvSpPr/>
                <p:nvPr/>
              </p:nvSpPr>
              <p:spPr bwMode="auto">
                <a:xfrm>
                  <a:off x="5091113" y="915988"/>
                  <a:ext cx="266700" cy="93663"/>
                </a:xfrm>
                <a:custGeom>
                  <a:avLst/>
                  <a:gdLst>
                    <a:gd name="T0" fmla="*/ 240 w 336"/>
                    <a:gd name="T1" fmla="*/ 69 h 119"/>
                    <a:gd name="T2" fmla="*/ 206 w 336"/>
                    <a:gd name="T3" fmla="*/ 80 h 119"/>
                    <a:gd name="T4" fmla="*/ 174 w 336"/>
                    <a:gd name="T5" fmla="*/ 90 h 119"/>
                    <a:gd name="T6" fmla="*/ 145 w 336"/>
                    <a:gd name="T7" fmla="*/ 100 h 119"/>
                    <a:gd name="T8" fmla="*/ 119 w 336"/>
                    <a:gd name="T9" fmla="*/ 109 h 119"/>
                    <a:gd name="T10" fmla="*/ 96 w 336"/>
                    <a:gd name="T11" fmla="*/ 115 h 119"/>
                    <a:gd name="T12" fmla="*/ 77 w 336"/>
                    <a:gd name="T13" fmla="*/ 118 h 119"/>
                    <a:gd name="T14" fmla="*/ 63 w 336"/>
                    <a:gd name="T15" fmla="*/ 118 h 119"/>
                    <a:gd name="T16" fmla="*/ 59 w 336"/>
                    <a:gd name="T17" fmla="*/ 118 h 119"/>
                    <a:gd name="T18" fmla="*/ 47 w 336"/>
                    <a:gd name="T19" fmla="*/ 116 h 119"/>
                    <a:gd name="T20" fmla="*/ 36 w 336"/>
                    <a:gd name="T21" fmla="*/ 113 h 119"/>
                    <a:gd name="T22" fmla="*/ 26 w 336"/>
                    <a:gd name="T23" fmla="*/ 111 h 119"/>
                    <a:gd name="T24" fmla="*/ 16 w 336"/>
                    <a:gd name="T25" fmla="*/ 105 h 119"/>
                    <a:gd name="T26" fmla="*/ 9 w 336"/>
                    <a:gd name="T27" fmla="*/ 98 h 119"/>
                    <a:gd name="T28" fmla="*/ 2 w 336"/>
                    <a:gd name="T29" fmla="*/ 93 h 119"/>
                    <a:gd name="T30" fmla="*/ 0 w 336"/>
                    <a:gd name="T31" fmla="*/ 87 h 119"/>
                    <a:gd name="T32" fmla="*/ 1 w 336"/>
                    <a:gd name="T33" fmla="*/ 83 h 119"/>
                    <a:gd name="T34" fmla="*/ 6 w 336"/>
                    <a:gd name="T35" fmla="*/ 80 h 119"/>
                    <a:gd name="T36" fmla="*/ 15 w 336"/>
                    <a:gd name="T37" fmla="*/ 77 h 119"/>
                    <a:gd name="T38" fmla="*/ 29 w 336"/>
                    <a:gd name="T39" fmla="*/ 75 h 119"/>
                    <a:gd name="T40" fmla="*/ 47 w 336"/>
                    <a:gd name="T41" fmla="*/ 71 h 119"/>
                    <a:gd name="T42" fmla="*/ 58 w 336"/>
                    <a:gd name="T43" fmla="*/ 69 h 119"/>
                    <a:gd name="T44" fmla="*/ 71 w 336"/>
                    <a:gd name="T45" fmla="*/ 66 h 119"/>
                    <a:gd name="T46" fmla="*/ 87 w 336"/>
                    <a:gd name="T47" fmla="*/ 62 h 119"/>
                    <a:gd name="T48" fmla="*/ 103 w 336"/>
                    <a:gd name="T49" fmla="*/ 58 h 119"/>
                    <a:gd name="T50" fmla="*/ 123 w 336"/>
                    <a:gd name="T51" fmla="*/ 54 h 119"/>
                    <a:gd name="T52" fmla="*/ 143 w 336"/>
                    <a:gd name="T53" fmla="*/ 47 h 119"/>
                    <a:gd name="T54" fmla="*/ 166 w 336"/>
                    <a:gd name="T55" fmla="*/ 41 h 119"/>
                    <a:gd name="T56" fmla="*/ 189 w 336"/>
                    <a:gd name="T57" fmla="*/ 33 h 119"/>
                    <a:gd name="T58" fmla="*/ 213 w 336"/>
                    <a:gd name="T59" fmla="*/ 26 h 119"/>
                    <a:gd name="T60" fmla="*/ 233 w 336"/>
                    <a:gd name="T61" fmla="*/ 19 h 119"/>
                    <a:gd name="T62" fmla="*/ 251 w 336"/>
                    <a:gd name="T63" fmla="*/ 14 h 119"/>
                    <a:gd name="T64" fmla="*/ 267 w 336"/>
                    <a:gd name="T65" fmla="*/ 8 h 119"/>
                    <a:gd name="T66" fmla="*/ 280 w 336"/>
                    <a:gd name="T67" fmla="*/ 5 h 119"/>
                    <a:gd name="T68" fmla="*/ 292 w 336"/>
                    <a:gd name="T69" fmla="*/ 3 h 119"/>
                    <a:gd name="T70" fmla="*/ 298 w 336"/>
                    <a:gd name="T71" fmla="*/ 0 h 119"/>
                    <a:gd name="T72" fmla="*/ 305 w 336"/>
                    <a:gd name="T73" fmla="*/ 0 h 119"/>
                    <a:gd name="T74" fmla="*/ 314 w 336"/>
                    <a:gd name="T75" fmla="*/ 1 h 119"/>
                    <a:gd name="T76" fmla="*/ 321 w 336"/>
                    <a:gd name="T77" fmla="*/ 3 h 119"/>
                    <a:gd name="T78" fmla="*/ 328 w 336"/>
                    <a:gd name="T79" fmla="*/ 5 h 119"/>
                    <a:gd name="T80" fmla="*/ 332 w 336"/>
                    <a:gd name="T81" fmla="*/ 8 h 119"/>
                    <a:gd name="T82" fmla="*/ 333 w 336"/>
                    <a:gd name="T83" fmla="*/ 12 h 119"/>
                    <a:gd name="T84" fmla="*/ 336 w 336"/>
                    <a:gd name="T85" fmla="*/ 21 h 119"/>
                    <a:gd name="T86" fmla="*/ 336 w 336"/>
                    <a:gd name="T87" fmla="*/ 25 h 119"/>
                    <a:gd name="T88" fmla="*/ 333 w 336"/>
                    <a:gd name="T89" fmla="*/ 29 h 119"/>
                    <a:gd name="T90" fmla="*/ 329 w 336"/>
                    <a:gd name="T91" fmla="*/ 32 h 119"/>
                    <a:gd name="T92" fmla="*/ 322 w 336"/>
                    <a:gd name="T93" fmla="*/ 36 h 119"/>
                    <a:gd name="T94" fmla="*/ 314 w 336"/>
                    <a:gd name="T95" fmla="*/ 40 h 119"/>
                    <a:gd name="T96" fmla="*/ 304 w 336"/>
                    <a:gd name="T97" fmla="*/ 46 h 119"/>
                    <a:gd name="T98" fmla="*/ 292 w 336"/>
                    <a:gd name="T99" fmla="*/ 51 h 119"/>
                    <a:gd name="T100" fmla="*/ 276 w 336"/>
                    <a:gd name="T101" fmla="*/ 57 h 119"/>
                    <a:gd name="T102" fmla="*/ 258 w 336"/>
                    <a:gd name="T103" fmla="*/ 62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36" h="119">
                      <a:moveTo>
                        <a:pt x="258" y="62"/>
                      </a:moveTo>
                      <a:lnTo>
                        <a:pt x="240" y="69"/>
                      </a:lnTo>
                      <a:lnTo>
                        <a:pt x="222" y="75"/>
                      </a:lnTo>
                      <a:lnTo>
                        <a:pt x="206" y="80"/>
                      </a:lnTo>
                      <a:lnTo>
                        <a:pt x="189" y="86"/>
                      </a:lnTo>
                      <a:lnTo>
                        <a:pt x="174" y="90"/>
                      </a:lnTo>
                      <a:lnTo>
                        <a:pt x="159" y="95"/>
                      </a:lnTo>
                      <a:lnTo>
                        <a:pt x="145" y="100"/>
                      </a:lnTo>
                      <a:lnTo>
                        <a:pt x="132" y="105"/>
                      </a:lnTo>
                      <a:lnTo>
                        <a:pt x="119" y="109"/>
                      </a:lnTo>
                      <a:lnTo>
                        <a:pt x="107" y="112"/>
                      </a:lnTo>
                      <a:lnTo>
                        <a:pt x="96" y="115"/>
                      </a:lnTo>
                      <a:lnTo>
                        <a:pt x="87" y="118"/>
                      </a:lnTo>
                      <a:lnTo>
                        <a:pt x="77" y="118"/>
                      </a:lnTo>
                      <a:lnTo>
                        <a:pt x="70" y="119"/>
                      </a:lnTo>
                      <a:lnTo>
                        <a:pt x="63" y="118"/>
                      </a:lnTo>
                      <a:lnTo>
                        <a:pt x="60" y="118"/>
                      </a:lnTo>
                      <a:lnTo>
                        <a:pt x="59" y="118"/>
                      </a:lnTo>
                      <a:lnTo>
                        <a:pt x="52" y="116"/>
                      </a:lnTo>
                      <a:lnTo>
                        <a:pt x="47" y="116"/>
                      </a:lnTo>
                      <a:lnTo>
                        <a:pt x="41" y="115"/>
                      </a:lnTo>
                      <a:lnTo>
                        <a:pt x="36" y="113"/>
                      </a:lnTo>
                      <a:lnTo>
                        <a:pt x="30" y="112"/>
                      </a:lnTo>
                      <a:lnTo>
                        <a:pt x="26" y="111"/>
                      </a:lnTo>
                      <a:lnTo>
                        <a:pt x="20" y="108"/>
                      </a:lnTo>
                      <a:lnTo>
                        <a:pt x="16" y="105"/>
                      </a:lnTo>
                      <a:lnTo>
                        <a:pt x="12" y="101"/>
                      </a:lnTo>
                      <a:lnTo>
                        <a:pt x="9" y="98"/>
                      </a:lnTo>
                      <a:lnTo>
                        <a:pt x="5" y="95"/>
                      </a:lnTo>
                      <a:lnTo>
                        <a:pt x="2" y="93"/>
                      </a:lnTo>
                      <a:lnTo>
                        <a:pt x="1" y="90"/>
                      </a:lnTo>
                      <a:lnTo>
                        <a:pt x="0" y="87"/>
                      </a:lnTo>
                      <a:lnTo>
                        <a:pt x="0" y="86"/>
                      </a:lnTo>
                      <a:lnTo>
                        <a:pt x="1" y="83"/>
                      </a:lnTo>
                      <a:lnTo>
                        <a:pt x="2" y="82"/>
                      </a:lnTo>
                      <a:lnTo>
                        <a:pt x="6" y="80"/>
                      </a:lnTo>
                      <a:lnTo>
                        <a:pt x="11" y="79"/>
                      </a:lnTo>
                      <a:lnTo>
                        <a:pt x="15" y="77"/>
                      </a:lnTo>
                      <a:lnTo>
                        <a:pt x="22" y="76"/>
                      </a:lnTo>
                      <a:lnTo>
                        <a:pt x="29" y="75"/>
                      </a:lnTo>
                      <a:lnTo>
                        <a:pt x="37" y="72"/>
                      </a:lnTo>
                      <a:lnTo>
                        <a:pt x="47" y="71"/>
                      </a:lnTo>
                      <a:lnTo>
                        <a:pt x="52" y="71"/>
                      </a:lnTo>
                      <a:lnTo>
                        <a:pt x="58" y="69"/>
                      </a:lnTo>
                      <a:lnTo>
                        <a:pt x="65" y="68"/>
                      </a:lnTo>
                      <a:lnTo>
                        <a:pt x="71" y="66"/>
                      </a:lnTo>
                      <a:lnTo>
                        <a:pt x="78" y="65"/>
                      </a:lnTo>
                      <a:lnTo>
                        <a:pt x="87" y="62"/>
                      </a:lnTo>
                      <a:lnTo>
                        <a:pt x="95" y="61"/>
                      </a:lnTo>
                      <a:lnTo>
                        <a:pt x="103" y="58"/>
                      </a:lnTo>
                      <a:lnTo>
                        <a:pt x="113" y="57"/>
                      </a:lnTo>
                      <a:lnTo>
                        <a:pt x="123" y="54"/>
                      </a:lnTo>
                      <a:lnTo>
                        <a:pt x="132" y="51"/>
                      </a:lnTo>
                      <a:lnTo>
                        <a:pt x="143" y="47"/>
                      </a:lnTo>
                      <a:lnTo>
                        <a:pt x="155" y="44"/>
                      </a:lnTo>
                      <a:lnTo>
                        <a:pt x="166" y="41"/>
                      </a:lnTo>
                      <a:lnTo>
                        <a:pt x="177" y="37"/>
                      </a:lnTo>
                      <a:lnTo>
                        <a:pt x="189" y="33"/>
                      </a:lnTo>
                      <a:lnTo>
                        <a:pt x="202" y="29"/>
                      </a:lnTo>
                      <a:lnTo>
                        <a:pt x="213" y="26"/>
                      </a:lnTo>
                      <a:lnTo>
                        <a:pt x="224" y="22"/>
                      </a:lnTo>
                      <a:lnTo>
                        <a:pt x="233" y="19"/>
                      </a:lnTo>
                      <a:lnTo>
                        <a:pt x="243" y="17"/>
                      </a:lnTo>
                      <a:lnTo>
                        <a:pt x="251" y="14"/>
                      </a:lnTo>
                      <a:lnTo>
                        <a:pt x="260" y="11"/>
                      </a:lnTo>
                      <a:lnTo>
                        <a:pt x="267" y="8"/>
                      </a:lnTo>
                      <a:lnTo>
                        <a:pt x="274" y="7"/>
                      </a:lnTo>
                      <a:lnTo>
                        <a:pt x="280" y="5"/>
                      </a:lnTo>
                      <a:lnTo>
                        <a:pt x="286" y="4"/>
                      </a:lnTo>
                      <a:lnTo>
                        <a:pt x="292" y="3"/>
                      </a:lnTo>
                      <a:lnTo>
                        <a:pt x="296" y="1"/>
                      </a:lnTo>
                      <a:lnTo>
                        <a:pt x="298" y="0"/>
                      </a:lnTo>
                      <a:lnTo>
                        <a:pt x="303" y="0"/>
                      </a:lnTo>
                      <a:lnTo>
                        <a:pt x="305" y="0"/>
                      </a:lnTo>
                      <a:lnTo>
                        <a:pt x="310" y="0"/>
                      </a:lnTo>
                      <a:lnTo>
                        <a:pt x="314" y="1"/>
                      </a:lnTo>
                      <a:lnTo>
                        <a:pt x="318" y="1"/>
                      </a:lnTo>
                      <a:lnTo>
                        <a:pt x="321" y="3"/>
                      </a:lnTo>
                      <a:lnTo>
                        <a:pt x="325" y="4"/>
                      </a:lnTo>
                      <a:lnTo>
                        <a:pt x="328" y="5"/>
                      </a:lnTo>
                      <a:lnTo>
                        <a:pt x="330" y="7"/>
                      </a:lnTo>
                      <a:lnTo>
                        <a:pt x="332" y="8"/>
                      </a:lnTo>
                      <a:lnTo>
                        <a:pt x="333" y="10"/>
                      </a:lnTo>
                      <a:lnTo>
                        <a:pt x="333" y="12"/>
                      </a:lnTo>
                      <a:lnTo>
                        <a:pt x="334" y="17"/>
                      </a:lnTo>
                      <a:lnTo>
                        <a:pt x="336" y="21"/>
                      </a:lnTo>
                      <a:lnTo>
                        <a:pt x="336" y="23"/>
                      </a:lnTo>
                      <a:lnTo>
                        <a:pt x="336" y="25"/>
                      </a:lnTo>
                      <a:lnTo>
                        <a:pt x="334" y="26"/>
                      </a:lnTo>
                      <a:lnTo>
                        <a:pt x="333" y="29"/>
                      </a:lnTo>
                      <a:lnTo>
                        <a:pt x="332" y="30"/>
                      </a:lnTo>
                      <a:lnTo>
                        <a:pt x="329" y="32"/>
                      </a:lnTo>
                      <a:lnTo>
                        <a:pt x="326" y="35"/>
                      </a:lnTo>
                      <a:lnTo>
                        <a:pt x="322" y="36"/>
                      </a:lnTo>
                      <a:lnTo>
                        <a:pt x="319" y="39"/>
                      </a:lnTo>
                      <a:lnTo>
                        <a:pt x="314" y="40"/>
                      </a:lnTo>
                      <a:lnTo>
                        <a:pt x="310" y="43"/>
                      </a:lnTo>
                      <a:lnTo>
                        <a:pt x="304" y="46"/>
                      </a:lnTo>
                      <a:lnTo>
                        <a:pt x="297" y="48"/>
                      </a:lnTo>
                      <a:lnTo>
                        <a:pt x="292" y="51"/>
                      </a:lnTo>
                      <a:lnTo>
                        <a:pt x="283" y="54"/>
                      </a:lnTo>
                      <a:lnTo>
                        <a:pt x="276" y="57"/>
                      </a:lnTo>
                      <a:lnTo>
                        <a:pt x="268" y="59"/>
                      </a:lnTo>
                      <a:lnTo>
                        <a:pt x="258" y="62"/>
                      </a:lnTo>
                      <a:lnTo>
                        <a:pt x="258" y="6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69"/>
                <p:cNvSpPr/>
                <p:nvPr/>
              </p:nvSpPr>
              <p:spPr bwMode="auto">
                <a:xfrm>
                  <a:off x="5156200" y="738188"/>
                  <a:ext cx="142875" cy="722313"/>
                </a:xfrm>
                <a:custGeom>
                  <a:avLst/>
                  <a:gdLst>
                    <a:gd name="T0" fmla="*/ 22 w 181"/>
                    <a:gd name="T1" fmla="*/ 802 h 909"/>
                    <a:gd name="T2" fmla="*/ 3 w 181"/>
                    <a:gd name="T3" fmla="*/ 785 h 909"/>
                    <a:gd name="T4" fmla="*/ 2 w 181"/>
                    <a:gd name="T5" fmla="*/ 779 h 909"/>
                    <a:gd name="T6" fmla="*/ 11 w 181"/>
                    <a:gd name="T7" fmla="*/ 776 h 909"/>
                    <a:gd name="T8" fmla="*/ 43 w 181"/>
                    <a:gd name="T9" fmla="*/ 780 h 909"/>
                    <a:gd name="T10" fmla="*/ 78 w 181"/>
                    <a:gd name="T11" fmla="*/ 782 h 909"/>
                    <a:gd name="T12" fmla="*/ 97 w 181"/>
                    <a:gd name="T13" fmla="*/ 776 h 909"/>
                    <a:gd name="T14" fmla="*/ 103 w 181"/>
                    <a:gd name="T15" fmla="*/ 769 h 909"/>
                    <a:gd name="T16" fmla="*/ 105 w 181"/>
                    <a:gd name="T17" fmla="*/ 757 h 909"/>
                    <a:gd name="T18" fmla="*/ 110 w 181"/>
                    <a:gd name="T19" fmla="*/ 737 h 909"/>
                    <a:gd name="T20" fmla="*/ 112 w 181"/>
                    <a:gd name="T21" fmla="*/ 713 h 909"/>
                    <a:gd name="T22" fmla="*/ 112 w 181"/>
                    <a:gd name="T23" fmla="*/ 679 h 909"/>
                    <a:gd name="T24" fmla="*/ 112 w 181"/>
                    <a:gd name="T25" fmla="*/ 636 h 909"/>
                    <a:gd name="T26" fmla="*/ 112 w 181"/>
                    <a:gd name="T27" fmla="*/ 582 h 909"/>
                    <a:gd name="T28" fmla="*/ 112 w 181"/>
                    <a:gd name="T29" fmla="*/ 516 h 909"/>
                    <a:gd name="T30" fmla="*/ 112 w 181"/>
                    <a:gd name="T31" fmla="*/ 272 h 909"/>
                    <a:gd name="T32" fmla="*/ 111 w 181"/>
                    <a:gd name="T33" fmla="*/ 189 h 909"/>
                    <a:gd name="T34" fmla="*/ 108 w 181"/>
                    <a:gd name="T35" fmla="*/ 137 h 909"/>
                    <a:gd name="T36" fmla="*/ 107 w 181"/>
                    <a:gd name="T37" fmla="*/ 99 h 909"/>
                    <a:gd name="T38" fmla="*/ 105 w 181"/>
                    <a:gd name="T39" fmla="*/ 74 h 909"/>
                    <a:gd name="T40" fmla="*/ 100 w 181"/>
                    <a:gd name="T41" fmla="*/ 52 h 909"/>
                    <a:gd name="T42" fmla="*/ 89 w 181"/>
                    <a:gd name="T43" fmla="*/ 33 h 909"/>
                    <a:gd name="T44" fmla="*/ 76 w 181"/>
                    <a:gd name="T45" fmla="*/ 15 h 909"/>
                    <a:gd name="T46" fmla="*/ 76 w 181"/>
                    <a:gd name="T47" fmla="*/ 4 h 909"/>
                    <a:gd name="T48" fmla="*/ 85 w 181"/>
                    <a:gd name="T49" fmla="*/ 0 h 909"/>
                    <a:gd name="T50" fmla="*/ 105 w 181"/>
                    <a:gd name="T51" fmla="*/ 1 h 909"/>
                    <a:gd name="T52" fmla="*/ 136 w 181"/>
                    <a:gd name="T53" fmla="*/ 11 h 909"/>
                    <a:gd name="T54" fmla="*/ 169 w 181"/>
                    <a:gd name="T55" fmla="*/ 32 h 909"/>
                    <a:gd name="T56" fmla="*/ 180 w 181"/>
                    <a:gd name="T57" fmla="*/ 47 h 909"/>
                    <a:gd name="T58" fmla="*/ 179 w 181"/>
                    <a:gd name="T59" fmla="*/ 59 h 909"/>
                    <a:gd name="T60" fmla="*/ 173 w 181"/>
                    <a:gd name="T61" fmla="*/ 80 h 909"/>
                    <a:gd name="T62" fmla="*/ 165 w 181"/>
                    <a:gd name="T63" fmla="*/ 112 h 909"/>
                    <a:gd name="T64" fmla="*/ 159 w 181"/>
                    <a:gd name="T65" fmla="*/ 156 h 909"/>
                    <a:gd name="T66" fmla="*/ 158 w 181"/>
                    <a:gd name="T67" fmla="*/ 211 h 909"/>
                    <a:gd name="T68" fmla="*/ 158 w 181"/>
                    <a:gd name="T69" fmla="*/ 279 h 909"/>
                    <a:gd name="T70" fmla="*/ 158 w 181"/>
                    <a:gd name="T71" fmla="*/ 336 h 909"/>
                    <a:gd name="T72" fmla="*/ 158 w 181"/>
                    <a:gd name="T73" fmla="*/ 390 h 909"/>
                    <a:gd name="T74" fmla="*/ 158 w 181"/>
                    <a:gd name="T75" fmla="*/ 458 h 909"/>
                    <a:gd name="T76" fmla="*/ 158 w 181"/>
                    <a:gd name="T77" fmla="*/ 541 h 909"/>
                    <a:gd name="T78" fmla="*/ 158 w 181"/>
                    <a:gd name="T79" fmla="*/ 635 h 909"/>
                    <a:gd name="T80" fmla="*/ 158 w 181"/>
                    <a:gd name="T81" fmla="*/ 713 h 909"/>
                    <a:gd name="T82" fmla="*/ 158 w 181"/>
                    <a:gd name="T83" fmla="*/ 769 h 909"/>
                    <a:gd name="T84" fmla="*/ 155 w 181"/>
                    <a:gd name="T85" fmla="*/ 804 h 909"/>
                    <a:gd name="T86" fmla="*/ 150 w 181"/>
                    <a:gd name="T87" fmla="*/ 837 h 909"/>
                    <a:gd name="T88" fmla="*/ 139 w 181"/>
                    <a:gd name="T89" fmla="*/ 868 h 909"/>
                    <a:gd name="T90" fmla="*/ 123 w 181"/>
                    <a:gd name="T91" fmla="*/ 895 h 909"/>
                    <a:gd name="T92" fmla="*/ 110 w 181"/>
                    <a:gd name="T93" fmla="*/ 909 h 909"/>
                    <a:gd name="T94" fmla="*/ 100 w 181"/>
                    <a:gd name="T95" fmla="*/ 905 h 909"/>
                    <a:gd name="T96" fmla="*/ 90 w 181"/>
                    <a:gd name="T97" fmla="*/ 887 h 909"/>
                    <a:gd name="T98" fmla="*/ 76 w 181"/>
                    <a:gd name="T99" fmla="*/ 856 h 909"/>
                    <a:gd name="T100" fmla="*/ 49 w 181"/>
                    <a:gd name="T101" fmla="*/ 825 h 9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81" h="909">
                      <a:moveTo>
                        <a:pt x="39" y="818"/>
                      </a:moveTo>
                      <a:lnTo>
                        <a:pt x="35" y="814"/>
                      </a:lnTo>
                      <a:lnTo>
                        <a:pt x="29" y="809"/>
                      </a:lnTo>
                      <a:lnTo>
                        <a:pt x="22" y="802"/>
                      </a:lnTo>
                      <a:lnTo>
                        <a:pt x="15" y="797"/>
                      </a:lnTo>
                      <a:lnTo>
                        <a:pt x="10" y="791"/>
                      </a:lnTo>
                      <a:lnTo>
                        <a:pt x="6" y="787"/>
                      </a:lnTo>
                      <a:lnTo>
                        <a:pt x="3" y="785"/>
                      </a:lnTo>
                      <a:lnTo>
                        <a:pt x="2" y="782"/>
                      </a:lnTo>
                      <a:lnTo>
                        <a:pt x="0" y="780"/>
                      </a:lnTo>
                      <a:lnTo>
                        <a:pt x="2" y="779"/>
                      </a:lnTo>
                      <a:lnTo>
                        <a:pt x="2" y="779"/>
                      </a:lnTo>
                      <a:lnTo>
                        <a:pt x="3" y="778"/>
                      </a:lnTo>
                      <a:lnTo>
                        <a:pt x="3" y="778"/>
                      </a:lnTo>
                      <a:lnTo>
                        <a:pt x="7" y="776"/>
                      </a:lnTo>
                      <a:lnTo>
                        <a:pt x="11" y="776"/>
                      </a:lnTo>
                      <a:lnTo>
                        <a:pt x="18" y="776"/>
                      </a:lnTo>
                      <a:lnTo>
                        <a:pt x="25" y="778"/>
                      </a:lnTo>
                      <a:lnTo>
                        <a:pt x="33" y="779"/>
                      </a:lnTo>
                      <a:lnTo>
                        <a:pt x="43" y="780"/>
                      </a:lnTo>
                      <a:lnTo>
                        <a:pt x="53" y="780"/>
                      </a:lnTo>
                      <a:lnTo>
                        <a:pt x="61" y="782"/>
                      </a:lnTo>
                      <a:lnTo>
                        <a:pt x="69" y="782"/>
                      </a:lnTo>
                      <a:lnTo>
                        <a:pt x="78" y="782"/>
                      </a:lnTo>
                      <a:lnTo>
                        <a:pt x="83" y="782"/>
                      </a:lnTo>
                      <a:lnTo>
                        <a:pt x="89" y="780"/>
                      </a:lnTo>
                      <a:lnTo>
                        <a:pt x="93" y="778"/>
                      </a:lnTo>
                      <a:lnTo>
                        <a:pt x="97" y="776"/>
                      </a:lnTo>
                      <a:lnTo>
                        <a:pt x="98" y="775"/>
                      </a:lnTo>
                      <a:lnTo>
                        <a:pt x="100" y="773"/>
                      </a:lnTo>
                      <a:lnTo>
                        <a:pt x="101" y="772"/>
                      </a:lnTo>
                      <a:lnTo>
                        <a:pt x="103" y="769"/>
                      </a:lnTo>
                      <a:lnTo>
                        <a:pt x="103" y="767"/>
                      </a:lnTo>
                      <a:lnTo>
                        <a:pt x="104" y="764"/>
                      </a:lnTo>
                      <a:lnTo>
                        <a:pt x="105" y="761"/>
                      </a:lnTo>
                      <a:lnTo>
                        <a:pt x="105" y="757"/>
                      </a:lnTo>
                      <a:lnTo>
                        <a:pt x="107" y="753"/>
                      </a:lnTo>
                      <a:lnTo>
                        <a:pt x="108" y="749"/>
                      </a:lnTo>
                      <a:lnTo>
                        <a:pt x="108" y="743"/>
                      </a:lnTo>
                      <a:lnTo>
                        <a:pt x="110" y="737"/>
                      </a:lnTo>
                      <a:lnTo>
                        <a:pt x="110" y="732"/>
                      </a:lnTo>
                      <a:lnTo>
                        <a:pt x="111" y="726"/>
                      </a:lnTo>
                      <a:lnTo>
                        <a:pt x="111" y="719"/>
                      </a:lnTo>
                      <a:lnTo>
                        <a:pt x="112" y="713"/>
                      </a:lnTo>
                      <a:lnTo>
                        <a:pt x="112" y="706"/>
                      </a:lnTo>
                      <a:lnTo>
                        <a:pt x="112" y="697"/>
                      </a:lnTo>
                      <a:lnTo>
                        <a:pt x="112" y="689"/>
                      </a:lnTo>
                      <a:lnTo>
                        <a:pt x="112" y="679"/>
                      </a:lnTo>
                      <a:lnTo>
                        <a:pt x="112" y="670"/>
                      </a:lnTo>
                      <a:lnTo>
                        <a:pt x="112" y="660"/>
                      </a:lnTo>
                      <a:lnTo>
                        <a:pt x="112" y="649"/>
                      </a:lnTo>
                      <a:lnTo>
                        <a:pt x="112" y="636"/>
                      </a:lnTo>
                      <a:lnTo>
                        <a:pt x="112" y="624"/>
                      </a:lnTo>
                      <a:lnTo>
                        <a:pt x="112" y="611"/>
                      </a:lnTo>
                      <a:lnTo>
                        <a:pt x="112" y="598"/>
                      </a:lnTo>
                      <a:lnTo>
                        <a:pt x="112" y="582"/>
                      </a:lnTo>
                      <a:lnTo>
                        <a:pt x="112" y="567"/>
                      </a:lnTo>
                      <a:lnTo>
                        <a:pt x="112" y="551"/>
                      </a:lnTo>
                      <a:lnTo>
                        <a:pt x="112" y="534"/>
                      </a:lnTo>
                      <a:lnTo>
                        <a:pt x="112" y="516"/>
                      </a:lnTo>
                      <a:lnTo>
                        <a:pt x="112" y="447"/>
                      </a:lnTo>
                      <a:lnTo>
                        <a:pt x="112" y="378"/>
                      </a:lnTo>
                      <a:lnTo>
                        <a:pt x="112" y="308"/>
                      </a:lnTo>
                      <a:lnTo>
                        <a:pt x="112" y="272"/>
                      </a:lnTo>
                      <a:lnTo>
                        <a:pt x="112" y="236"/>
                      </a:lnTo>
                      <a:lnTo>
                        <a:pt x="111" y="220"/>
                      </a:lnTo>
                      <a:lnTo>
                        <a:pt x="111" y="203"/>
                      </a:lnTo>
                      <a:lnTo>
                        <a:pt x="111" y="189"/>
                      </a:lnTo>
                      <a:lnTo>
                        <a:pt x="110" y="174"/>
                      </a:lnTo>
                      <a:lnTo>
                        <a:pt x="110" y="162"/>
                      </a:lnTo>
                      <a:lnTo>
                        <a:pt x="110" y="149"/>
                      </a:lnTo>
                      <a:lnTo>
                        <a:pt x="108" y="137"/>
                      </a:lnTo>
                      <a:lnTo>
                        <a:pt x="108" y="127"/>
                      </a:lnTo>
                      <a:lnTo>
                        <a:pt x="108" y="116"/>
                      </a:lnTo>
                      <a:lnTo>
                        <a:pt x="108" y="108"/>
                      </a:lnTo>
                      <a:lnTo>
                        <a:pt x="107" y="99"/>
                      </a:lnTo>
                      <a:lnTo>
                        <a:pt x="107" y="91"/>
                      </a:lnTo>
                      <a:lnTo>
                        <a:pt x="107" y="84"/>
                      </a:lnTo>
                      <a:lnTo>
                        <a:pt x="105" y="79"/>
                      </a:lnTo>
                      <a:lnTo>
                        <a:pt x="105" y="74"/>
                      </a:lnTo>
                      <a:lnTo>
                        <a:pt x="104" y="69"/>
                      </a:lnTo>
                      <a:lnTo>
                        <a:pt x="103" y="63"/>
                      </a:lnTo>
                      <a:lnTo>
                        <a:pt x="101" y="58"/>
                      </a:lnTo>
                      <a:lnTo>
                        <a:pt x="100" y="52"/>
                      </a:lnTo>
                      <a:lnTo>
                        <a:pt x="97" y="47"/>
                      </a:lnTo>
                      <a:lnTo>
                        <a:pt x="96" y="43"/>
                      </a:lnTo>
                      <a:lnTo>
                        <a:pt x="93" y="37"/>
                      </a:lnTo>
                      <a:lnTo>
                        <a:pt x="89" y="33"/>
                      </a:lnTo>
                      <a:lnTo>
                        <a:pt x="86" y="27"/>
                      </a:lnTo>
                      <a:lnTo>
                        <a:pt x="82" y="23"/>
                      </a:lnTo>
                      <a:lnTo>
                        <a:pt x="79" y="19"/>
                      </a:lnTo>
                      <a:lnTo>
                        <a:pt x="76" y="15"/>
                      </a:lnTo>
                      <a:lnTo>
                        <a:pt x="76" y="12"/>
                      </a:lnTo>
                      <a:lnTo>
                        <a:pt x="75" y="9"/>
                      </a:lnTo>
                      <a:lnTo>
                        <a:pt x="75" y="7"/>
                      </a:lnTo>
                      <a:lnTo>
                        <a:pt x="76" y="4"/>
                      </a:lnTo>
                      <a:lnTo>
                        <a:pt x="78" y="2"/>
                      </a:lnTo>
                      <a:lnTo>
                        <a:pt x="79" y="1"/>
                      </a:lnTo>
                      <a:lnTo>
                        <a:pt x="82" y="0"/>
                      </a:lnTo>
                      <a:lnTo>
                        <a:pt x="85" y="0"/>
                      </a:lnTo>
                      <a:lnTo>
                        <a:pt x="89" y="0"/>
                      </a:lnTo>
                      <a:lnTo>
                        <a:pt x="94" y="0"/>
                      </a:lnTo>
                      <a:lnTo>
                        <a:pt x="100" y="0"/>
                      </a:lnTo>
                      <a:lnTo>
                        <a:pt x="105" y="1"/>
                      </a:lnTo>
                      <a:lnTo>
                        <a:pt x="112" y="2"/>
                      </a:lnTo>
                      <a:lnTo>
                        <a:pt x="118" y="4"/>
                      </a:lnTo>
                      <a:lnTo>
                        <a:pt x="123" y="7"/>
                      </a:lnTo>
                      <a:lnTo>
                        <a:pt x="136" y="11"/>
                      </a:lnTo>
                      <a:lnTo>
                        <a:pt x="147" y="18"/>
                      </a:lnTo>
                      <a:lnTo>
                        <a:pt x="158" y="23"/>
                      </a:lnTo>
                      <a:lnTo>
                        <a:pt x="163" y="27"/>
                      </a:lnTo>
                      <a:lnTo>
                        <a:pt x="169" y="32"/>
                      </a:lnTo>
                      <a:lnTo>
                        <a:pt x="172" y="36"/>
                      </a:lnTo>
                      <a:lnTo>
                        <a:pt x="176" y="40"/>
                      </a:lnTo>
                      <a:lnTo>
                        <a:pt x="179" y="43"/>
                      </a:lnTo>
                      <a:lnTo>
                        <a:pt x="180" y="47"/>
                      </a:lnTo>
                      <a:lnTo>
                        <a:pt x="181" y="50"/>
                      </a:lnTo>
                      <a:lnTo>
                        <a:pt x="181" y="52"/>
                      </a:lnTo>
                      <a:lnTo>
                        <a:pt x="180" y="56"/>
                      </a:lnTo>
                      <a:lnTo>
                        <a:pt x="179" y="59"/>
                      </a:lnTo>
                      <a:lnTo>
                        <a:pt x="177" y="63"/>
                      </a:lnTo>
                      <a:lnTo>
                        <a:pt x="176" y="69"/>
                      </a:lnTo>
                      <a:lnTo>
                        <a:pt x="175" y="74"/>
                      </a:lnTo>
                      <a:lnTo>
                        <a:pt x="173" y="80"/>
                      </a:lnTo>
                      <a:lnTo>
                        <a:pt x="172" y="87"/>
                      </a:lnTo>
                      <a:lnTo>
                        <a:pt x="170" y="95"/>
                      </a:lnTo>
                      <a:lnTo>
                        <a:pt x="168" y="102"/>
                      </a:lnTo>
                      <a:lnTo>
                        <a:pt x="165" y="112"/>
                      </a:lnTo>
                      <a:lnTo>
                        <a:pt x="163" y="122"/>
                      </a:lnTo>
                      <a:lnTo>
                        <a:pt x="161" y="133"/>
                      </a:lnTo>
                      <a:lnTo>
                        <a:pt x="159" y="144"/>
                      </a:lnTo>
                      <a:lnTo>
                        <a:pt x="159" y="156"/>
                      </a:lnTo>
                      <a:lnTo>
                        <a:pt x="158" y="169"/>
                      </a:lnTo>
                      <a:lnTo>
                        <a:pt x="158" y="182"/>
                      </a:lnTo>
                      <a:lnTo>
                        <a:pt x="158" y="196"/>
                      </a:lnTo>
                      <a:lnTo>
                        <a:pt x="158" y="211"/>
                      </a:lnTo>
                      <a:lnTo>
                        <a:pt x="158" y="228"/>
                      </a:lnTo>
                      <a:lnTo>
                        <a:pt x="158" y="245"/>
                      </a:lnTo>
                      <a:lnTo>
                        <a:pt x="158" y="261"/>
                      </a:lnTo>
                      <a:lnTo>
                        <a:pt x="158" y="279"/>
                      </a:lnTo>
                      <a:lnTo>
                        <a:pt x="158" y="297"/>
                      </a:lnTo>
                      <a:lnTo>
                        <a:pt x="158" y="317"/>
                      </a:lnTo>
                      <a:lnTo>
                        <a:pt x="158" y="326"/>
                      </a:lnTo>
                      <a:lnTo>
                        <a:pt x="158" y="336"/>
                      </a:lnTo>
                      <a:lnTo>
                        <a:pt x="158" y="349"/>
                      </a:lnTo>
                      <a:lnTo>
                        <a:pt x="158" y="361"/>
                      </a:lnTo>
                      <a:lnTo>
                        <a:pt x="158" y="375"/>
                      </a:lnTo>
                      <a:lnTo>
                        <a:pt x="158" y="390"/>
                      </a:lnTo>
                      <a:lnTo>
                        <a:pt x="158" y="405"/>
                      </a:lnTo>
                      <a:lnTo>
                        <a:pt x="158" y="422"/>
                      </a:lnTo>
                      <a:lnTo>
                        <a:pt x="158" y="440"/>
                      </a:lnTo>
                      <a:lnTo>
                        <a:pt x="158" y="458"/>
                      </a:lnTo>
                      <a:lnTo>
                        <a:pt x="158" y="477"/>
                      </a:lnTo>
                      <a:lnTo>
                        <a:pt x="158" y="498"/>
                      </a:lnTo>
                      <a:lnTo>
                        <a:pt x="158" y="519"/>
                      </a:lnTo>
                      <a:lnTo>
                        <a:pt x="158" y="541"/>
                      </a:lnTo>
                      <a:lnTo>
                        <a:pt x="158" y="563"/>
                      </a:lnTo>
                      <a:lnTo>
                        <a:pt x="158" y="588"/>
                      </a:lnTo>
                      <a:lnTo>
                        <a:pt x="158" y="611"/>
                      </a:lnTo>
                      <a:lnTo>
                        <a:pt x="158" y="635"/>
                      </a:lnTo>
                      <a:lnTo>
                        <a:pt x="158" y="656"/>
                      </a:lnTo>
                      <a:lnTo>
                        <a:pt x="158" y="677"/>
                      </a:lnTo>
                      <a:lnTo>
                        <a:pt x="158" y="696"/>
                      </a:lnTo>
                      <a:lnTo>
                        <a:pt x="158" y="713"/>
                      </a:lnTo>
                      <a:lnTo>
                        <a:pt x="158" y="729"/>
                      </a:lnTo>
                      <a:lnTo>
                        <a:pt x="158" y="744"/>
                      </a:lnTo>
                      <a:lnTo>
                        <a:pt x="158" y="757"/>
                      </a:lnTo>
                      <a:lnTo>
                        <a:pt x="158" y="769"/>
                      </a:lnTo>
                      <a:lnTo>
                        <a:pt x="157" y="780"/>
                      </a:lnTo>
                      <a:lnTo>
                        <a:pt x="157" y="790"/>
                      </a:lnTo>
                      <a:lnTo>
                        <a:pt x="157" y="797"/>
                      </a:lnTo>
                      <a:lnTo>
                        <a:pt x="155" y="804"/>
                      </a:lnTo>
                      <a:lnTo>
                        <a:pt x="155" y="809"/>
                      </a:lnTo>
                      <a:lnTo>
                        <a:pt x="155" y="814"/>
                      </a:lnTo>
                      <a:lnTo>
                        <a:pt x="151" y="829"/>
                      </a:lnTo>
                      <a:lnTo>
                        <a:pt x="150" y="837"/>
                      </a:lnTo>
                      <a:lnTo>
                        <a:pt x="148" y="844"/>
                      </a:lnTo>
                      <a:lnTo>
                        <a:pt x="145" y="852"/>
                      </a:lnTo>
                      <a:lnTo>
                        <a:pt x="143" y="861"/>
                      </a:lnTo>
                      <a:lnTo>
                        <a:pt x="139" y="868"/>
                      </a:lnTo>
                      <a:lnTo>
                        <a:pt x="136" y="876"/>
                      </a:lnTo>
                      <a:lnTo>
                        <a:pt x="130" y="883"/>
                      </a:lnTo>
                      <a:lnTo>
                        <a:pt x="126" y="890"/>
                      </a:lnTo>
                      <a:lnTo>
                        <a:pt x="123" y="895"/>
                      </a:lnTo>
                      <a:lnTo>
                        <a:pt x="119" y="901"/>
                      </a:lnTo>
                      <a:lnTo>
                        <a:pt x="115" y="904"/>
                      </a:lnTo>
                      <a:lnTo>
                        <a:pt x="112" y="906"/>
                      </a:lnTo>
                      <a:lnTo>
                        <a:pt x="110" y="909"/>
                      </a:lnTo>
                      <a:lnTo>
                        <a:pt x="108" y="909"/>
                      </a:lnTo>
                      <a:lnTo>
                        <a:pt x="105" y="909"/>
                      </a:lnTo>
                      <a:lnTo>
                        <a:pt x="103" y="908"/>
                      </a:lnTo>
                      <a:lnTo>
                        <a:pt x="100" y="905"/>
                      </a:lnTo>
                      <a:lnTo>
                        <a:pt x="97" y="902"/>
                      </a:lnTo>
                      <a:lnTo>
                        <a:pt x="94" y="898"/>
                      </a:lnTo>
                      <a:lnTo>
                        <a:pt x="93" y="894"/>
                      </a:lnTo>
                      <a:lnTo>
                        <a:pt x="90" y="887"/>
                      </a:lnTo>
                      <a:lnTo>
                        <a:pt x="89" y="880"/>
                      </a:lnTo>
                      <a:lnTo>
                        <a:pt x="86" y="872"/>
                      </a:lnTo>
                      <a:lnTo>
                        <a:pt x="82" y="865"/>
                      </a:lnTo>
                      <a:lnTo>
                        <a:pt x="76" y="856"/>
                      </a:lnTo>
                      <a:lnTo>
                        <a:pt x="71" y="848"/>
                      </a:lnTo>
                      <a:lnTo>
                        <a:pt x="65" y="841"/>
                      </a:lnTo>
                      <a:lnTo>
                        <a:pt x="57" y="833"/>
                      </a:lnTo>
                      <a:lnTo>
                        <a:pt x="49" y="825"/>
                      </a:lnTo>
                      <a:lnTo>
                        <a:pt x="39" y="818"/>
                      </a:lnTo>
                      <a:lnTo>
                        <a:pt x="39" y="81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70"/>
                <p:cNvSpPr/>
                <p:nvPr/>
              </p:nvSpPr>
              <p:spPr bwMode="auto">
                <a:xfrm>
                  <a:off x="5033963" y="1044575"/>
                  <a:ext cx="306387" cy="252413"/>
                </a:xfrm>
                <a:custGeom>
                  <a:avLst/>
                  <a:gdLst>
                    <a:gd name="T0" fmla="*/ 1 w 386"/>
                    <a:gd name="T1" fmla="*/ 248 h 318"/>
                    <a:gd name="T2" fmla="*/ 5 w 386"/>
                    <a:gd name="T3" fmla="*/ 239 h 318"/>
                    <a:gd name="T4" fmla="*/ 12 w 386"/>
                    <a:gd name="T5" fmla="*/ 234 h 318"/>
                    <a:gd name="T6" fmla="*/ 24 w 386"/>
                    <a:gd name="T7" fmla="*/ 231 h 318"/>
                    <a:gd name="T8" fmla="*/ 37 w 386"/>
                    <a:gd name="T9" fmla="*/ 231 h 318"/>
                    <a:gd name="T10" fmla="*/ 49 w 386"/>
                    <a:gd name="T11" fmla="*/ 230 h 318"/>
                    <a:gd name="T12" fmla="*/ 59 w 386"/>
                    <a:gd name="T13" fmla="*/ 227 h 318"/>
                    <a:gd name="T14" fmla="*/ 73 w 386"/>
                    <a:gd name="T15" fmla="*/ 223 h 318"/>
                    <a:gd name="T16" fmla="*/ 78 w 386"/>
                    <a:gd name="T17" fmla="*/ 220 h 318"/>
                    <a:gd name="T18" fmla="*/ 87 w 386"/>
                    <a:gd name="T19" fmla="*/ 216 h 318"/>
                    <a:gd name="T20" fmla="*/ 96 w 386"/>
                    <a:gd name="T21" fmla="*/ 210 h 318"/>
                    <a:gd name="T22" fmla="*/ 109 w 386"/>
                    <a:gd name="T23" fmla="*/ 203 h 318"/>
                    <a:gd name="T24" fmla="*/ 124 w 386"/>
                    <a:gd name="T25" fmla="*/ 194 h 318"/>
                    <a:gd name="T26" fmla="*/ 141 w 386"/>
                    <a:gd name="T27" fmla="*/ 181 h 318"/>
                    <a:gd name="T28" fmla="*/ 161 w 386"/>
                    <a:gd name="T29" fmla="*/ 167 h 318"/>
                    <a:gd name="T30" fmla="*/ 185 w 386"/>
                    <a:gd name="T31" fmla="*/ 151 h 318"/>
                    <a:gd name="T32" fmla="*/ 228 w 386"/>
                    <a:gd name="T33" fmla="*/ 120 h 318"/>
                    <a:gd name="T34" fmla="*/ 268 w 386"/>
                    <a:gd name="T35" fmla="*/ 91 h 318"/>
                    <a:gd name="T36" fmla="*/ 294 w 386"/>
                    <a:gd name="T37" fmla="*/ 70 h 318"/>
                    <a:gd name="T38" fmla="*/ 310 w 386"/>
                    <a:gd name="T39" fmla="*/ 58 h 318"/>
                    <a:gd name="T40" fmla="*/ 323 w 386"/>
                    <a:gd name="T41" fmla="*/ 44 h 318"/>
                    <a:gd name="T42" fmla="*/ 337 w 386"/>
                    <a:gd name="T43" fmla="*/ 33 h 318"/>
                    <a:gd name="T44" fmla="*/ 348 w 386"/>
                    <a:gd name="T45" fmla="*/ 23 h 318"/>
                    <a:gd name="T46" fmla="*/ 358 w 386"/>
                    <a:gd name="T47" fmla="*/ 16 h 318"/>
                    <a:gd name="T48" fmla="*/ 365 w 386"/>
                    <a:gd name="T49" fmla="*/ 10 h 318"/>
                    <a:gd name="T50" fmla="*/ 372 w 386"/>
                    <a:gd name="T51" fmla="*/ 5 h 318"/>
                    <a:gd name="T52" fmla="*/ 377 w 386"/>
                    <a:gd name="T53" fmla="*/ 1 h 318"/>
                    <a:gd name="T54" fmla="*/ 382 w 386"/>
                    <a:gd name="T55" fmla="*/ 0 h 318"/>
                    <a:gd name="T56" fmla="*/ 383 w 386"/>
                    <a:gd name="T57" fmla="*/ 0 h 318"/>
                    <a:gd name="T58" fmla="*/ 384 w 386"/>
                    <a:gd name="T59" fmla="*/ 1 h 318"/>
                    <a:gd name="T60" fmla="*/ 384 w 386"/>
                    <a:gd name="T61" fmla="*/ 7 h 318"/>
                    <a:gd name="T62" fmla="*/ 379 w 386"/>
                    <a:gd name="T63" fmla="*/ 16 h 318"/>
                    <a:gd name="T64" fmla="*/ 370 w 386"/>
                    <a:gd name="T65" fmla="*/ 29 h 318"/>
                    <a:gd name="T66" fmla="*/ 358 w 386"/>
                    <a:gd name="T67" fmla="*/ 47 h 318"/>
                    <a:gd name="T68" fmla="*/ 341 w 386"/>
                    <a:gd name="T69" fmla="*/ 66 h 318"/>
                    <a:gd name="T70" fmla="*/ 323 w 386"/>
                    <a:gd name="T71" fmla="*/ 84 h 318"/>
                    <a:gd name="T72" fmla="*/ 304 w 386"/>
                    <a:gd name="T73" fmla="*/ 105 h 318"/>
                    <a:gd name="T74" fmla="*/ 285 w 386"/>
                    <a:gd name="T75" fmla="*/ 126 h 318"/>
                    <a:gd name="T76" fmla="*/ 274 w 386"/>
                    <a:gd name="T77" fmla="*/ 138 h 318"/>
                    <a:gd name="T78" fmla="*/ 261 w 386"/>
                    <a:gd name="T79" fmla="*/ 149 h 318"/>
                    <a:gd name="T80" fmla="*/ 233 w 386"/>
                    <a:gd name="T81" fmla="*/ 177 h 318"/>
                    <a:gd name="T82" fmla="*/ 200 w 386"/>
                    <a:gd name="T83" fmla="*/ 207 h 318"/>
                    <a:gd name="T84" fmla="*/ 166 w 386"/>
                    <a:gd name="T85" fmla="*/ 243 h 318"/>
                    <a:gd name="T86" fmla="*/ 146 w 386"/>
                    <a:gd name="T87" fmla="*/ 261 h 318"/>
                    <a:gd name="T88" fmla="*/ 130 w 386"/>
                    <a:gd name="T89" fmla="*/ 277 h 318"/>
                    <a:gd name="T90" fmla="*/ 114 w 386"/>
                    <a:gd name="T91" fmla="*/ 289 h 318"/>
                    <a:gd name="T92" fmla="*/ 102 w 386"/>
                    <a:gd name="T93" fmla="*/ 300 h 318"/>
                    <a:gd name="T94" fmla="*/ 91 w 386"/>
                    <a:gd name="T95" fmla="*/ 309 h 318"/>
                    <a:gd name="T96" fmla="*/ 81 w 386"/>
                    <a:gd name="T97" fmla="*/ 314 h 318"/>
                    <a:gd name="T98" fmla="*/ 74 w 386"/>
                    <a:gd name="T99" fmla="*/ 317 h 318"/>
                    <a:gd name="T100" fmla="*/ 69 w 386"/>
                    <a:gd name="T101" fmla="*/ 318 h 318"/>
                    <a:gd name="T102" fmla="*/ 59 w 386"/>
                    <a:gd name="T103" fmla="*/ 317 h 318"/>
                    <a:gd name="T104" fmla="*/ 49 w 386"/>
                    <a:gd name="T105" fmla="*/ 313 h 318"/>
                    <a:gd name="T106" fmla="*/ 38 w 386"/>
                    <a:gd name="T107" fmla="*/ 304 h 318"/>
                    <a:gd name="T108" fmla="*/ 27 w 386"/>
                    <a:gd name="T109" fmla="*/ 293 h 318"/>
                    <a:gd name="T110" fmla="*/ 16 w 386"/>
                    <a:gd name="T111" fmla="*/ 281 h 318"/>
                    <a:gd name="T112" fmla="*/ 9 w 386"/>
                    <a:gd name="T113" fmla="*/ 271 h 318"/>
                    <a:gd name="T114" fmla="*/ 4 w 386"/>
                    <a:gd name="T115" fmla="*/ 261 h 318"/>
                    <a:gd name="T116" fmla="*/ 0 w 386"/>
                    <a:gd name="T117" fmla="*/ 252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86" h="318">
                      <a:moveTo>
                        <a:pt x="0" y="252"/>
                      </a:moveTo>
                      <a:lnTo>
                        <a:pt x="1" y="248"/>
                      </a:lnTo>
                      <a:lnTo>
                        <a:pt x="2" y="243"/>
                      </a:lnTo>
                      <a:lnTo>
                        <a:pt x="5" y="239"/>
                      </a:lnTo>
                      <a:lnTo>
                        <a:pt x="8" y="237"/>
                      </a:lnTo>
                      <a:lnTo>
                        <a:pt x="12" y="234"/>
                      </a:lnTo>
                      <a:lnTo>
                        <a:pt x="18" y="232"/>
                      </a:lnTo>
                      <a:lnTo>
                        <a:pt x="24" y="231"/>
                      </a:lnTo>
                      <a:lnTo>
                        <a:pt x="31" y="231"/>
                      </a:lnTo>
                      <a:lnTo>
                        <a:pt x="37" y="231"/>
                      </a:lnTo>
                      <a:lnTo>
                        <a:pt x="44" y="230"/>
                      </a:lnTo>
                      <a:lnTo>
                        <a:pt x="49" y="230"/>
                      </a:lnTo>
                      <a:lnTo>
                        <a:pt x="55" y="228"/>
                      </a:lnTo>
                      <a:lnTo>
                        <a:pt x="59" y="227"/>
                      </a:lnTo>
                      <a:lnTo>
                        <a:pt x="65" y="225"/>
                      </a:lnTo>
                      <a:lnTo>
                        <a:pt x="73" y="223"/>
                      </a:lnTo>
                      <a:lnTo>
                        <a:pt x="76" y="221"/>
                      </a:lnTo>
                      <a:lnTo>
                        <a:pt x="78" y="220"/>
                      </a:lnTo>
                      <a:lnTo>
                        <a:pt x="83" y="219"/>
                      </a:lnTo>
                      <a:lnTo>
                        <a:pt x="87" y="216"/>
                      </a:lnTo>
                      <a:lnTo>
                        <a:pt x="91" y="213"/>
                      </a:lnTo>
                      <a:lnTo>
                        <a:pt x="96" y="210"/>
                      </a:lnTo>
                      <a:lnTo>
                        <a:pt x="102" y="206"/>
                      </a:lnTo>
                      <a:lnTo>
                        <a:pt x="109" y="203"/>
                      </a:lnTo>
                      <a:lnTo>
                        <a:pt x="116" y="198"/>
                      </a:lnTo>
                      <a:lnTo>
                        <a:pt x="124" y="194"/>
                      </a:lnTo>
                      <a:lnTo>
                        <a:pt x="132" y="188"/>
                      </a:lnTo>
                      <a:lnTo>
                        <a:pt x="141" y="181"/>
                      </a:lnTo>
                      <a:lnTo>
                        <a:pt x="150" y="174"/>
                      </a:lnTo>
                      <a:lnTo>
                        <a:pt x="161" y="167"/>
                      </a:lnTo>
                      <a:lnTo>
                        <a:pt x="173" y="159"/>
                      </a:lnTo>
                      <a:lnTo>
                        <a:pt x="185" y="151"/>
                      </a:lnTo>
                      <a:lnTo>
                        <a:pt x="207" y="136"/>
                      </a:lnTo>
                      <a:lnTo>
                        <a:pt x="228" y="120"/>
                      </a:lnTo>
                      <a:lnTo>
                        <a:pt x="249" y="106"/>
                      </a:lnTo>
                      <a:lnTo>
                        <a:pt x="268" y="91"/>
                      </a:lnTo>
                      <a:lnTo>
                        <a:pt x="286" y="77"/>
                      </a:lnTo>
                      <a:lnTo>
                        <a:pt x="294" y="70"/>
                      </a:lnTo>
                      <a:lnTo>
                        <a:pt x="301" y="65"/>
                      </a:lnTo>
                      <a:lnTo>
                        <a:pt x="310" y="58"/>
                      </a:lnTo>
                      <a:lnTo>
                        <a:pt x="316" y="51"/>
                      </a:lnTo>
                      <a:lnTo>
                        <a:pt x="323" y="44"/>
                      </a:lnTo>
                      <a:lnTo>
                        <a:pt x="330" y="39"/>
                      </a:lnTo>
                      <a:lnTo>
                        <a:pt x="337" y="33"/>
                      </a:lnTo>
                      <a:lnTo>
                        <a:pt x="343" y="28"/>
                      </a:lnTo>
                      <a:lnTo>
                        <a:pt x="348" y="23"/>
                      </a:lnTo>
                      <a:lnTo>
                        <a:pt x="352" y="19"/>
                      </a:lnTo>
                      <a:lnTo>
                        <a:pt x="358" y="16"/>
                      </a:lnTo>
                      <a:lnTo>
                        <a:pt x="362" y="12"/>
                      </a:lnTo>
                      <a:lnTo>
                        <a:pt x="365" y="10"/>
                      </a:lnTo>
                      <a:lnTo>
                        <a:pt x="369" y="7"/>
                      </a:lnTo>
                      <a:lnTo>
                        <a:pt x="372" y="5"/>
                      </a:lnTo>
                      <a:lnTo>
                        <a:pt x="375" y="3"/>
                      </a:lnTo>
                      <a:lnTo>
                        <a:pt x="377" y="1"/>
                      </a:lnTo>
                      <a:lnTo>
                        <a:pt x="379" y="1"/>
                      </a:lnTo>
                      <a:lnTo>
                        <a:pt x="382" y="0"/>
                      </a:lnTo>
                      <a:lnTo>
                        <a:pt x="383" y="0"/>
                      </a:lnTo>
                      <a:lnTo>
                        <a:pt x="383" y="0"/>
                      </a:lnTo>
                      <a:lnTo>
                        <a:pt x="384" y="1"/>
                      </a:lnTo>
                      <a:lnTo>
                        <a:pt x="384" y="1"/>
                      </a:lnTo>
                      <a:lnTo>
                        <a:pt x="386" y="3"/>
                      </a:lnTo>
                      <a:lnTo>
                        <a:pt x="384" y="7"/>
                      </a:lnTo>
                      <a:lnTo>
                        <a:pt x="383" y="11"/>
                      </a:lnTo>
                      <a:lnTo>
                        <a:pt x="379" y="16"/>
                      </a:lnTo>
                      <a:lnTo>
                        <a:pt x="375" y="22"/>
                      </a:lnTo>
                      <a:lnTo>
                        <a:pt x="370" y="29"/>
                      </a:lnTo>
                      <a:lnTo>
                        <a:pt x="364" y="37"/>
                      </a:lnTo>
                      <a:lnTo>
                        <a:pt x="358" y="47"/>
                      </a:lnTo>
                      <a:lnTo>
                        <a:pt x="350" y="57"/>
                      </a:lnTo>
                      <a:lnTo>
                        <a:pt x="341" y="66"/>
                      </a:lnTo>
                      <a:lnTo>
                        <a:pt x="333" y="75"/>
                      </a:lnTo>
                      <a:lnTo>
                        <a:pt x="323" y="84"/>
                      </a:lnTo>
                      <a:lnTo>
                        <a:pt x="314" y="95"/>
                      </a:lnTo>
                      <a:lnTo>
                        <a:pt x="304" y="105"/>
                      </a:lnTo>
                      <a:lnTo>
                        <a:pt x="294" y="115"/>
                      </a:lnTo>
                      <a:lnTo>
                        <a:pt x="285" y="126"/>
                      </a:lnTo>
                      <a:lnTo>
                        <a:pt x="279" y="131"/>
                      </a:lnTo>
                      <a:lnTo>
                        <a:pt x="274" y="138"/>
                      </a:lnTo>
                      <a:lnTo>
                        <a:pt x="268" y="144"/>
                      </a:lnTo>
                      <a:lnTo>
                        <a:pt x="261" y="149"/>
                      </a:lnTo>
                      <a:lnTo>
                        <a:pt x="249" y="163"/>
                      </a:lnTo>
                      <a:lnTo>
                        <a:pt x="233" y="177"/>
                      </a:lnTo>
                      <a:lnTo>
                        <a:pt x="218" y="192"/>
                      </a:lnTo>
                      <a:lnTo>
                        <a:pt x="200" y="207"/>
                      </a:lnTo>
                      <a:lnTo>
                        <a:pt x="184" y="225"/>
                      </a:lnTo>
                      <a:lnTo>
                        <a:pt x="166" y="243"/>
                      </a:lnTo>
                      <a:lnTo>
                        <a:pt x="156" y="253"/>
                      </a:lnTo>
                      <a:lnTo>
                        <a:pt x="146" y="261"/>
                      </a:lnTo>
                      <a:lnTo>
                        <a:pt x="138" y="268"/>
                      </a:lnTo>
                      <a:lnTo>
                        <a:pt x="130" y="277"/>
                      </a:lnTo>
                      <a:lnTo>
                        <a:pt x="121" y="284"/>
                      </a:lnTo>
                      <a:lnTo>
                        <a:pt x="114" y="289"/>
                      </a:lnTo>
                      <a:lnTo>
                        <a:pt x="108" y="295"/>
                      </a:lnTo>
                      <a:lnTo>
                        <a:pt x="102" y="300"/>
                      </a:lnTo>
                      <a:lnTo>
                        <a:pt x="95" y="304"/>
                      </a:lnTo>
                      <a:lnTo>
                        <a:pt x="91" y="309"/>
                      </a:lnTo>
                      <a:lnTo>
                        <a:pt x="85" y="311"/>
                      </a:lnTo>
                      <a:lnTo>
                        <a:pt x="81" y="314"/>
                      </a:lnTo>
                      <a:lnTo>
                        <a:pt x="77" y="315"/>
                      </a:lnTo>
                      <a:lnTo>
                        <a:pt x="74" y="317"/>
                      </a:lnTo>
                      <a:lnTo>
                        <a:pt x="72" y="318"/>
                      </a:lnTo>
                      <a:lnTo>
                        <a:pt x="69" y="318"/>
                      </a:lnTo>
                      <a:lnTo>
                        <a:pt x="65" y="318"/>
                      </a:lnTo>
                      <a:lnTo>
                        <a:pt x="59" y="317"/>
                      </a:lnTo>
                      <a:lnTo>
                        <a:pt x="55" y="315"/>
                      </a:lnTo>
                      <a:lnTo>
                        <a:pt x="49" y="313"/>
                      </a:lnTo>
                      <a:lnTo>
                        <a:pt x="44" y="309"/>
                      </a:lnTo>
                      <a:lnTo>
                        <a:pt x="38" y="304"/>
                      </a:lnTo>
                      <a:lnTo>
                        <a:pt x="33" y="299"/>
                      </a:lnTo>
                      <a:lnTo>
                        <a:pt x="27" y="293"/>
                      </a:lnTo>
                      <a:lnTo>
                        <a:pt x="22" y="288"/>
                      </a:lnTo>
                      <a:lnTo>
                        <a:pt x="16" y="281"/>
                      </a:lnTo>
                      <a:lnTo>
                        <a:pt x="12" y="277"/>
                      </a:lnTo>
                      <a:lnTo>
                        <a:pt x="9" y="271"/>
                      </a:lnTo>
                      <a:lnTo>
                        <a:pt x="6" y="266"/>
                      </a:lnTo>
                      <a:lnTo>
                        <a:pt x="4" y="261"/>
                      </a:lnTo>
                      <a:lnTo>
                        <a:pt x="1" y="256"/>
                      </a:lnTo>
                      <a:lnTo>
                        <a:pt x="0" y="252"/>
                      </a:lnTo>
                      <a:lnTo>
                        <a:pt x="0" y="25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72"/>
                <p:cNvSpPr/>
                <p:nvPr/>
              </p:nvSpPr>
              <p:spPr bwMode="auto">
                <a:xfrm>
                  <a:off x="5405438" y="889000"/>
                  <a:ext cx="282575" cy="206375"/>
                </a:xfrm>
                <a:custGeom>
                  <a:avLst/>
                  <a:gdLst>
                    <a:gd name="T0" fmla="*/ 330 w 354"/>
                    <a:gd name="T1" fmla="*/ 95 h 259"/>
                    <a:gd name="T2" fmla="*/ 322 w 354"/>
                    <a:gd name="T3" fmla="*/ 105 h 259"/>
                    <a:gd name="T4" fmla="*/ 315 w 354"/>
                    <a:gd name="T5" fmla="*/ 119 h 259"/>
                    <a:gd name="T6" fmla="*/ 307 w 354"/>
                    <a:gd name="T7" fmla="*/ 137 h 259"/>
                    <a:gd name="T8" fmla="*/ 297 w 354"/>
                    <a:gd name="T9" fmla="*/ 159 h 259"/>
                    <a:gd name="T10" fmla="*/ 289 w 354"/>
                    <a:gd name="T11" fmla="*/ 184 h 259"/>
                    <a:gd name="T12" fmla="*/ 279 w 354"/>
                    <a:gd name="T13" fmla="*/ 207 h 259"/>
                    <a:gd name="T14" fmla="*/ 272 w 354"/>
                    <a:gd name="T15" fmla="*/ 227 h 259"/>
                    <a:gd name="T16" fmla="*/ 268 w 354"/>
                    <a:gd name="T17" fmla="*/ 239 h 259"/>
                    <a:gd name="T18" fmla="*/ 264 w 354"/>
                    <a:gd name="T19" fmla="*/ 247 h 259"/>
                    <a:gd name="T20" fmla="*/ 261 w 354"/>
                    <a:gd name="T21" fmla="*/ 250 h 259"/>
                    <a:gd name="T22" fmla="*/ 253 w 354"/>
                    <a:gd name="T23" fmla="*/ 252 h 259"/>
                    <a:gd name="T24" fmla="*/ 236 w 354"/>
                    <a:gd name="T25" fmla="*/ 256 h 259"/>
                    <a:gd name="T26" fmla="*/ 220 w 354"/>
                    <a:gd name="T27" fmla="*/ 259 h 259"/>
                    <a:gd name="T28" fmla="*/ 232 w 354"/>
                    <a:gd name="T29" fmla="*/ 196 h 259"/>
                    <a:gd name="T30" fmla="*/ 243 w 354"/>
                    <a:gd name="T31" fmla="*/ 145 h 259"/>
                    <a:gd name="T32" fmla="*/ 252 w 354"/>
                    <a:gd name="T33" fmla="*/ 108 h 259"/>
                    <a:gd name="T34" fmla="*/ 254 w 354"/>
                    <a:gd name="T35" fmla="*/ 92 h 259"/>
                    <a:gd name="T36" fmla="*/ 257 w 354"/>
                    <a:gd name="T37" fmla="*/ 81 h 259"/>
                    <a:gd name="T38" fmla="*/ 259 w 354"/>
                    <a:gd name="T39" fmla="*/ 73 h 259"/>
                    <a:gd name="T40" fmla="*/ 259 w 354"/>
                    <a:gd name="T41" fmla="*/ 68 h 259"/>
                    <a:gd name="T42" fmla="*/ 256 w 354"/>
                    <a:gd name="T43" fmla="*/ 66 h 259"/>
                    <a:gd name="T44" fmla="*/ 249 w 354"/>
                    <a:gd name="T45" fmla="*/ 65 h 259"/>
                    <a:gd name="T46" fmla="*/ 235 w 354"/>
                    <a:gd name="T47" fmla="*/ 68 h 259"/>
                    <a:gd name="T48" fmla="*/ 216 w 354"/>
                    <a:gd name="T49" fmla="*/ 72 h 259"/>
                    <a:gd name="T50" fmla="*/ 191 w 354"/>
                    <a:gd name="T51" fmla="*/ 76 h 259"/>
                    <a:gd name="T52" fmla="*/ 162 w 354"/>
                    <a:gd name="T53" fmla="*/ 83 h 259"/>
                    <a:gd name="T54" fmla="*/ 131 w 354"/>
                    <a:gd name="T55" fmla="*/ 92 h 259"/>
                    <a:gd name="T56" fmla="*/ 104 w 354"/>
                    <a:gd name="T57" fmla="*/ 99 h 259"/>
                    <a:gd name="T58" fmla="*/ 80 w 354"/>
                    <a:gd name="T59" fmla="*/ 104 h 259"/>
                    <a:gd name="T60" fmla="*/ 61 w 354"/>
                    <a:gd name="T61" fmla="*/ 108 h 259"/>
                    <a:gd name="T62" fmla="*/ 47 w 354"/>
                    <a:gd name="T63" fmla="*/ 112 h 259"/>
                    <a:gd name="T64" fmla="*/ 29 w 354"/>
                    <a:gd name="T65" fmla="*/ 115 h 259"/>
                    <a:gd name="T66" fmla="*/ 15 w 354"/>
                    <a:gd name="T67" fmla="*/ 116 h 259"/>
                    <a:gd name="T68" fmla="*/ 8 w 354"/>
                    <a:gd name="T69" fmla="*/ 112 h 259"/>
                    <a:gd name="T70" fmla="*/ 4 w 354"/>
                    <a:gd name="T71" fmla="*/ 105 h 259"/>
                    <a:gd name="T72" fmla="*/ 1 w 354"/>
                    <a:gd name="T73" fmla="*/ 92 h 259"/>
                    <a:gd name="T74" fmla="*/ 4 w 354"/>
                    <a:gd name="T75" fmla="*/ 83 h 259"/>
                    <a:gd name="T76" fmla="*/ 19 w 354"/>
                    <a:gd name="T77" fmla="*/ 81 h 259"/>
                    <a:gd name="T78" fmla="*/ 38 w 354"/>
                    <a:gd name="T79" fmla="*/ 79 h 259"/>
                    <a:gd name="T80" fmla="*/ 63 w 354"/>
                    <a:gd name="T81" fmla="*/ 73 h 259"/>
                    <a:gd name="T82" fmla="*/ 92 w 354"/>
                    <a:gd name="T83" fmla="*/ 66 h 259"/>
                    <a:gd name="T84" fmla="*/ 127 w 354"/>
                    <a:gd name="T85" fmla="*/ 58 h 259"/>
                    <a:gd name="T86" fmla="*/ 159 w 354"/>
                    <a:gd name="T87" fmla="*/ 50 h 259"/>
                    <a:gd name="T88" fmla="*/ 187 w 354"/>
                    <a:gd name="T89" fmla="*/ 41 h 259"/>
                    <a:gd name="T90" fmla="*/ 209 w 354"/>
                    <a:gd name="T91" fmla="*/ 33 h 259"/>
                    <a:gd name="T92" fmla="*/ 227 w 354"/>
                    <a:gd name="T93" fmla="*/ 26 h 259"/>
                    <a:gd name="T94" fmla="*/ 239 w 354"/>
                    <a:gd name="T95" fmla="*/ 19 h 259"/>
                    <a:gd name="T96" fmla="*/ 250 w 354"/>
                    <a:gd name="T97" fmla="*/ 8 h 259"/>
                    <a:gd name="T98" fmla="*/ 264 w 354"/>
                    <a:gd name="T99" fmla="*/ 1 h 259"/>
                    <a:gd name="T100" fmla="*/ 277 w 354"/>
                    <a:gd name="T101" fmla="*/ 0 h 259"/>
                    <a:gd name="T102" fmla="*/ 289 w 354"/>
                    <a:gd name="T103" fmla="*/ 7 h 259"/>
                    <a:gd name="T104" fmla="*/ 307 w 354"/>
                    <a:gd name="T105" fmla="*/ 18 h 259"/>
                    <a:gd name="T106" fmla="*/ 329 w 354"/>
                    <a:gd name="T107" fmla="*/ 34 h 259"/>
                    <a:gd name="T108" fmla="*/ 346 w 354"/>
                    <a:gd name="T109" fmla="*/ 51 h 259"/>
                    <a:gd name="T110" fmla="*/ 353 w 354"/>
                    <a:gd name="T111" fmla="*/ 63 h 259"/>
                    <a:gd name="T112" fmla="*/ 353 w 354"/>
                    <a:gd name="T113" fmla="*/ 73 h 259"/>
                    <a:gd name="T114" fmla="*/ 346 w 354"/>
                    <a:gd name="T115" fmla="*/ 81 h 259"/>
                    <a:gd name="T116" fmla="*/ 335 w 354"/>
                    <a:gd name="T117" fmla="*/ 91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54" h="259">
                      <a:moveTo>
                        <a:pt x="335" y="91"/>
                      </a:moveTo>
                      <a:lnTo>
                        <a:pt x="332" y="94"/>
                      </a:lnTo>
                      <a:lnTo>
                        <a:pt x="330" y="95"/>
                      </a:lnTo>
                      <a:lnTo>
                        <a:pt x="328" y="98"/>
                      </a:lnTo>
                      <a:lnTo>
                        <a:pt x="325" y="102"/>
                      </a:lnTo>
                      <a:lnTo>
                        <a:pt x="322" y="105"/>
                      </a:lnTo>
                      <a:lnTo>
                        <a:pt x="319" y="109"/>
                      </a:lnTo>
                      <a:lnTo>
                        <a:pt x="317" y="115"/>
                      </a:lnTo>
                      <a:lnTo>
                        <a:pt x="315" y="119"/>
                      </a:lnTo>
                      <a:lnTo>
                        <a:pt x="313" y="124"/>
                      </a:lnTo>
                      <a:lnTo>
                        <a:pt x="310" y="131"/>
                      </a:lnTo>
                      <a:lnTo>
                        <a:pt x="307" y="137"/>
                      </a:lnTo>
                      <a:lnTo>
                        <a:pt x="303" y="144"/>
                      </a:lnTo>
                      <a:lnTo>
                        <a:pt x="300" y="151"/>
                      </a:lnTo>
                      <a:lnTo>
                        <a:pt x="297" y="159"/>
                      </a:lnTo>
                      <a:lnTo>
                        <a:pt x="295" y="167"/>
                      </a:lnTo>
                      <a:lnTo>
                        <a:pt x="292" y="176"/>
                      </a:lnTo>
                      <a:lnTo>
                        <a:pt x="289" y="184"/>
                      </a:lnTo>
                      <a:lnTo>
                        <a:pt x="286" y="192"/>
                      </a:lnTo>
                      <a:lnTo>
                        <a:pt x="282" y="200"/>
                      </a:lnTo>
                      <a:lnTo>
                        <a:pt x="279" y="207"/>
                      </a:lnTo>
                      <a:lnTo>
                        <a:pt x="278" y="214"/>
                      </a:lnTo>
                      <a:lnTo>
                        <a:pt x="275" y="221"/>
                      </a:lnTo>
                      <a:lnTo>
                        <a:pt x="272" y="227"/>
                      </a:lnTo>
                      <a:lnTo>
                        <a:pt x="271" y="231"/>
                      </a:lnTo>
                      <a:lnTo>
                        <a:pt x="270" y="236"/>
                      </a:lnTo>
                      <a:lnTo>
                        <a:pt x="268" y="239"/>
                      </a:lnTo>
                      <a:lnTo>
                        <a:pt x="267" y="243"/>
                      </a:lnTo>
                      <a:lnTo>
                        <a:pt x="265" y="246"/>
                      </a:lnTo>
                      <a:lnTo>
                        <a:pt x="264" y="247"/>
                      </a:lnTo>
                      <a:lnTo>
                        <a:pt x="263" y="249"/>
                      </a:lnTo>
                      <a:lnTo>
                        <a:pt x="263" y="250"/>
                      </a:lnTo>
                      <a:lnTo>
                        <a:pt x="261" y="250"/>
                      </a:lnTo>
                      <a:lnTo>
                        <a:pt x="260" y="250"/>
                      </a:lnTo>
                      <a:lnTo>
                        <a:pt x="257" y="252"/>
                      </a:lnTo>
                      <a:lnTo>
                        <a:pt x="253" y="252"/>
                      </a:lnTo>
                      <a:lnTo>
                        <a:pt x="249" y="253"/>
                      </a:lnTo>
                      <a:lnTo>
                        <a:pt x="243" y="254"/>
                      </a:lnTo>
                      <a:lnTo>
                        <a:pt x="236" y="256"/>
                      </a:lnTo>
                      <a:lnTo>
                        <a:pt x="228" y="257"/>
                      </a:lnTo>
                      <a:lnTo>
                        <a:pt x="224" y="257"/>
                      </a:lnTo>
                      <a:lnTo>
                        <a:pt x="220" y="259"/>
                      </a:lnTo>
                      <a:lnTo>
                        <a:pt x="224" y="236"/>
                      </a:lnTo>
                      <a:lnTo>
                        <a:pt x="228" y="216"/>
                      </a:lnTo>
                      <a:lnTo>
                        <a:pt x="232" y="196"/>
                      </a:lnTo>
                      <a:lnTo>
                        <a:pt x="236" y="178"/>
                      </a:lnTo>
                      <a:lnTo>
                        <a:pt x="241" y="162"/>
                      </a:lnTo>
                      <a:lnTo>
                        <a:pt x="243" y="145"/>
                      </a:lnTo>
                      <a:lnTo>
                        <a:pt x="247" y="131"/>
                      </a:lnTo>
                      <a:lnTo>
                        <a:pt x="250" y="119"/>
                      </a:lnTo>
                      <a:lnTo>
                        <a:pt x="252" y="108"/>
                      </a:lnTo>
                      <a:lnTo>
                        <a:pt x="253" y="102"/>
                      </a:lnTo>
                      <a:lnTo>
                        <a:pt x="254" y="97"/>
                      </a:lnTo>
                      <a:lnTo>
                        <a:pt x="254" y="92"/>
                      </a:lnTo>
                      <a:lnTo>
                        <a:pt x="256" y="88"/>
                      </a:lnTo>
                      <a:lnTo>
                        <a:pt x="256" y="84"/>
                      </a:lnTo>
                      <a:lnTo>
                        <a:pt x="257" y="81"/>
                      </a:lnTo>
                      <a:lnTo>
                        <a:pt x="257" y="79"/>
                      </a:lnTo>
                      <a:lnTo>
                        <a:pt x="257" y="76"/>
                      </a:lnTo>
                      <a:lnTo>
                        <a:pt x="259" y="73"/>
                      </a:lnTo>
                      <a:lnTo>
                        <a:pt x="259" y="70"/>
                      </a:lnTo>
                      <a:lnTo>
                        <a:pt x="259" y="69"/>
                      </a:lnTo>
                      <a:lnTo>
                        <a:pt x="259" y="68"/>
                      </a:lnTo>
                      <a:lnTo>
                        <a:pt x="257" y="68"/>
                      </a:lnTo>
                      <a:lnTo>
                        <a:pt x="257" y="66"/>
                      </a:lnTo>
                      <a:lnTo>
                        <a:pt x="256" y="66"/>
                      </a:lnTo>
                      <a:lnTo>
                        <a:pt x="254" y="65"/>
                      </a:lnTo>
                      <a:lnTo>
                        <a:pt x="252" y="65"/>
                      </a:lnTo>
                      <a:lnTo>
                        <a:pt x="249" y="65"/>
                      </a:lnTo>
                      <a:lnTo>
                        <a:pt x="245" y="66"/>
                      </a:lnTo>
                      <a:lnTo>
                        <a:pt x="241" y="66"/>
                      </a:lnTo>
                      <a:lnTo>
                        <a:pt x="235" y="68"/>
                      </a:lnTo>
                      <a:lnTo>
                        <a:pt x="229" y="69"/>
                      </a:lnTo>
                      <a:lnTo>
                        <a:pt x="223" y="70"/>
                      </a:lnTo>
                      <a:lnTo>
                        <a:pt x="216" y="72"/>
                      </a:lnTo>
                      <a:lnTo>
                        <a:pt x="209" y="73"/>
                      </a:lnTo>
                      <a:lnTo>
                        <a:pt x="200" y="74"/>
                      </a:lnTo>
                      <a:lnTo>
                        <a:pt x="191" y="76"/>
                      </a:lnTo>
                      <a:lnTo>
                        <a:pt x="182" y="79"/>
                      </a:lnTo>
                      <a:lnTo>
                        <a:pt x="171" y="81"/>
                      </a:lnTo>
                      <a:lnTo>
                        <a:pt x="162" y="83"/>
                      </a:lnTo>
                      <a:lnTo>
                        <a:pt x="151" y="86"/>
                      </a:lnTo>
                      <a:lnTo>
                        <a:pt x="141" y="90"/>
                      </a:lnTo>
                      <a:lnTo>
                        <a:pt x="131" y="92"/>
                      </a:lnTo>
                      <a:lnTo>
                        <a:pt x="122" y="94"/>
                      </a:lnTo>
                      <a:lnTo>
                        <a:pt x="112" y="97"/>
                      </a:lnTo>
                      <a:lnTo>
                        <a:pt x="104" y="99"/>
                      </a:lnTo>
                      <a:lnTo>
                        <a:pt x="95" y="101"/>
                      </a:lnTo>
                      <a:lnTo>
                        <a:pt x="87" y="102"/>
                      </a:lnTo>
                      <a:lnTo>
                        <a:pt x="80" y="104"/>
                      </a:lnTo>
                      <a:lnTo>
                        <a:pt x="73" y="106"/>
                      </a:lnTo>
                      <a:lnTo>
                        <a:pt x="66" y="108"/>
                      </a:lnTo>
                      <a:lnTo>
                        <a:pt x="61" y="108"/>
                      </a:lnTo>
                      <a:lnTo>
                        <a:pt x="55" y="109"/>
                      </a:lnTo>
                      <a:lnTo>
                        <a:pt x="51" y="110"/>
                      </a:lnTo>
                      <a:lnTo>
                        <a:pt x="47" y="112"/>
                      </a:lnTo>
                      <a:lnTo>
                        <a:pt x="43" y="112"/>
                      </a:lnTo>
                      <a:lnTo>
                        <a:pt x="36" y="113"/>
                      </a:lnTo>
                      <a:lnTo>
                        <a:pt x="29" y="115"/>
                      </a:lnTo>
                      <a:lnTo>
                        <a:pt x="23" y="116"/>
                      </a:lnTo>
                      <a:lnTo>
                        <a:pt x="19" y="116"/>
                      </a:lnTo>
                      <a:lnTo>
                        <a:pt x="15" y="116"/>
                      </a:lnTo>
                      <a:lnTo>
                        <a:pt x="12" y="115"/>
                      </a:lnTo>
                      <a:lnTo>
                        <a:pt x="9" y="113"/>
                      </a:lnTo>
                      <a:lnTo>
                        <a:pt x="8" y="112"/>
                      </a:lnTo>
                      <a:lnTo>
                        <a:pt x="7" y="110"/>
                      </a:lnTo>
                      <a:lnTo>
                        <a:pt x="5" y="108"/>
                      </a:lnTo>
                      <a:lnTo>
                        <a:pt x="4" y="105"/>
                      </a:lnTo>
                      <a:lnTo>
                        <a:pt x="2" y="101"/>
                      </a:lnTo>
                      <a:lnTo>
                        <a:pt x="1" y="97"/>
                      </a:lnTo>
                      <a:lnTo>
                        <a:pt x="1" y="92"/>
                      </a:lnTo>
                      <a:lnTo>
                        <a:pt x="0" y="88"/>
                      </a:lnTo>
                      <a:lnTo>
                        <a:pt x="0" y="83"/>
                      </a:lnTo>
                      <a:lnTo>
                        <a:pt x="4" y="83"/>
                      </a:lnTo>
                      <a:lnTo>
                        <a:pt x="8" y="83"/>
                      </a:lnTo>
                      <a:lnTo>
                        <a:pt x="14" y="83"/>
                      </a:lnTo>
                      <a:lnTo>
                        <a:pt x="19" y="81"/>
                      </a:lnTo>
                      <a:lnTo>
                        <a:pt x="25" y="81"/>
                      </a:lnTo>
                      <a:lnTo>
                        <a:pt x="32" y="80"/>
                      </a:lnTo>
                      <a:lnTo>
                        <a:pt x="38" y="79"/>
                      </a:lnTo>
                      <a:lnTo>
                        <a:pt x="45" y="77"/>
                      </a:lnTo>
                      <a:lnTo>
                        <a:pt x="54" y="76"/>
                      </a:lnTo>
                      <a:lnTo>
                        <a:pt x="63" y="73"/>
                      </a:lnTo>
                      <a:lnTo>
                        <a:pt x="72" y="72"/>
                      </a:lnTo>
                      <a:lnTo>
                        <a:pt x="83" y="69"/>
                      </a:lnTo>
                      <a:lnTo>
                        <a:pt x="92" y="66"/>
                      </a:lnTo>
                      <a:lnTo>
                        <a:pt x="104" y="63"/>
                      </a:lnTo>
                      <a:lnTo>
                        <a:pt x="115" y="61"/>
                      </a:lnTo>
                      <a:lnTo>
                        <a:pt x="127" y="58"/>
                      </a:lnTo>
                      <a:lnTo>
                        <a:pt x="138" y="55"/>
                      </a:lnTo>
                      <a:lnTo>
                        <a:pt x="149" y="52"/>
                      </a:lnTo>
                      <a:lnTo>
                        <a:pt x="159" y="50"/>
                      </a:lnTo>
                      <a:lnTo>
                        <a:pt x="169" y="47"/>
                      </a:lnTo>
                      <a:lnTo>
                        <a:pt x="178" y="44"/>
                      </a:lnTo>
                      <a:lnTo>
                        <a:pt x="187" y="41"/>
                      </a:lnTo>
                      <a:lnTo>
                        <a:pt x="195" y="38"/>
                      </a:lnTo>
                      <a:lnTo>
                        <a:pt x="202" y="36"/>
                      </a:lnTo>
                      <a:lnTo>
                        <a:pt x="209" y="33"/>
                      </a:lnTo>
                      <a:lnTo>
                        <a:pt x="216" y="30"/>
                      </a:lnTo>
                      <a:lnTo>
                        <a:pt x="221" y="29"/>
                      </a:lnTo>
                      <a:lnTo>
                        <a:pt x="227" y="26"/>
                      </a:lnTo>
                      <a:lnTo>
                        <a:pt x="231" y="23"/>
                      </a:lnTo>
                      <a:lnTo>
                        <a:pt x="235" y="20"/>
                      </a:lnTo>
                      <a:lnTo>
                        <a:pt x="239" y="19"/>
                      </a:lnTo>
                      <a:lnTo>
                        <a:pt x="242" y="16"/>
                      </a:lnTo>
                      <a:lnTo>
                        <a:pt x="246" y="12"/>
                      </a:lnTo>
                      <a:lnTo>
                        <a:pt x="250" y="8"/>
                      </a:lnTo>
                      <a:lnTo>
                        <a:pt x="254" y="5"/>
                      </a:lnTo>
                      <a:lnTo>
                        <a:pt x="260" y="2"/>
                      </a:lnTo>
                      <a:lnTo>
                        <a:pt x="264" y="1"/>
                      </a:lnTo>
                      <a:lnTo>
                        <a:pt x="268" y="0"/>
                      </a:lnTo>
                      <a:lnTo>
                        <a:pt x="272" y="0"/>
                      </a:lnTo>
                      <a:lnTo>
                        <a:pt x="277" y="0"/>
                      </a:lnTo>
                      <a:lnTo>
                        <a:pt x="281" y="1"/>
                      </a:lnTo>
                      <a:lnTo>
                        <a:pt x="283" y="4"/>
                      </a:lnTo>
                      <a:lnTo>
                        <a:pt x="289" y="7"/>
                      </a:lnTo>
                      <a:lnTo>
                        <a:pt x="295" y="9"/>
                      </a:lnTo>
                      <a:lnTo>
                        <a:pt x="300" y="14"/>
                      </a:lnTo>
                      <a:lnTo>
                        <a:pt x="307" y="18"/>
                      </a:lnTo>
                      <a:lnTo>
                        <a:pt x="315" y="23"/>
                      </a:lnTo>
                      <a:lnTo>
                        <a:pt x="324" y="29"/>
                      </a:lnTo>
                      <a:lnTo>
                        <a:pt x="329" y="34"/>
                      </a:lnTo>
                      <a:lnTo>
                        <a:pt x="336" y="41"/>
                      </a:lnTo>
                      <a:lnTo>
                        <a:pt x="342" y="45"/>
                      </a:lnTo>
                      <a:lnTo>
                        <a:pt x="346" y="51"/>
                      </a:lnTo>
                      <a:lnTo>
                        <a:pt x="348" y="55"/>
                      </a:lnTo>
                      <a:lnTo>
                        <a:pt x="351" y="59"/>
                      </a:lnTo>
                      <a:lnTo>
                        <a:pt x="353" y="63"/>
                      </a:lnTo>
                      <a:lnTo>
                        <a:pt x="354" y="66"/>
                      </a:lnTo>
                      <a:lnTo>
                        <a:pt x="354" y="69"/>
                      </a:lnTo>
                      <a:lnTo>
                        <a:pt x="353" y="73"/>
                      </a:lnTo>
                      <a:lnTo>
                        <a:pt x="351" y="76"/>
                      </a:lnTo>
                      <a:lnTo>
                        <a:pt x="348" y="79"/>
                      </a:lnTo>
                      <a:lnTo>
                        <a:pt x="346" y="81"/>
                      </a:lnTo>
                      <a:lnTo>
                        <a:pt x="342" y="86"/>
                      </a:lnTo>
                      <a:lnTo>
                        <a:pt x="339" y="88"/>
                      </a:lnTo>
                      <a:lnTo>
                        <a:pt x="335" y="91"/>
                      </a:lnTo>
                      <a:lnTo>
                        <a:pt x="335" y="9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5" name="组合 64"/>
            <p:cNvGrpSpPr/>
            <p:nvPr/>
          </p:nvGrpSpPr>
          <p:grpSpPr>
            <a:xfrm>
              <a:off x="3398047" y="4038365"/>
              <a:ext cx="507365" cy="509905"/>
              <a:chOff x="2435684" y="3389874"/>
              <a:chExt cx="507365" cy="509905"/>
            </a:xfrm>
          </p:grpSpPr>
          <p:pic>
            <p:nvPicPr>
              <p:cNvPr id="74" name="图片 73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5684" y="3389874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75" name="组合 74"/>
              <p:cNvGrpSpPr/>
              <p:nvPr/>
            </p:nvGrpSpPr>
            <p:grpSpPr>
              <a:xfrm>
                <a:off x="2519593" y="3484228"/>
                <a:ext cx="144009" cy="321196"/>
                <a:chOff x="5033963" y="738188"/>
                <a:chExt cx="323850" cy="722313"/>
              </a:xfrm>
              <a:solidFill>
                <a:srgbClr val="FF0000"/>
              </a:solidFill>
            </p:grpSpPr>
            <p:sp>
              <p:nvSpPr>
                <p:cNvPr id="76" name="Freeform 68"/>
                <p:cNvSpPr/>
                <p:nvPr/>
              </p:nvSpPr>
              <p:spPr bwMode="auto">
                <a:xfrm>
                  <a:off x="5091113" y="915988"/>
                  <a:ext cx="266700" cy="93663"/>
                </a:xfrm>
                <a:custGeom>
                  <a:avLst/>
                  <a:gdLst>
                    <a:gd name="T0" fmla="*/ 240 w 336"/>
                    <a:gd name="T1" fmla="*/ 69 h 119"/>
                    <a:gd name="T2" fmla="*/ 206 w 336"/>
                    <a:gd name="T3" fmla="*/ 80 h 119"/>
                    <a:gd name="T4" fmla="*/ 174 w 336"/>
                    <a:gd name="T5" fmla="*/ 90 h 119"/>
                    <a:gd name="T6" fmla="*/ 145 w 336"/>
                    <a:gd name="T7" fmla="*/ 100 h 119"/>
                    <a:gd name="T8" fmla="*/ 119 w 336"/>
                    <a:gd name="T9" fmla="*/ 109 h 119"/>
                    <a:gd name="T10" fmla="*/ 96 w 336"/>
                    <a:gd name="T11" fmla="*/ 115 h 119"/>
                    <a:gd name="T12" fmla="*/ 77 w 336"/>
                    <a:gd name="T13" fmla="*/ 118 h 119"/>
                    <a:gd name="T14" fmla="*/ 63 w 336"/>
                    <a:gd name="T15" fmla="*/ 118 h 119"/>
                    <a:gd name="T16" fmla="*/ 59 w 336"/>
                    <a:gd name="T17" fmla="*/ 118 h 119"/>
                    <a:gd name="T18" fmla="*/ 47 w 336"/>
                    <a:gd name="T19" fmla="*/ 116 h 119"/>
                    <a:gd name="T20" fmla="*/ 36 w 336"/>
                    <a:gd name="T21" fmla="*/ 113 h 119"/>
                    <a:gd name="T22" fmla="*/ 26 w 336"/>
                    <a:gd name="T23" fmla="*/ 111 h 119"/>
                    <a:gd name="T24" fmla="*/ 16 w 336"/>
                    <a:gd name="T25" fmla="*/ 105 h 119"/>
                    <a:gd name="T26" fmla="*/ 9 w 336"/>
                    <a:gd name="T27" fmla="*/ 98 h 119"/>
                    <a:gd name="T28" fmla="*/ 2 w 336"/>
                    <a:gd name="T29" fmla="*/ 93 h 119"/>
                    <a:gd name="T30" fmla="*/ 0 w 336"/>
                    <a:gd name="T31" fmla="*/ 87 h 119"/>
                    <a:gd name="T32" fmla="*/ 1 w 336"/>
                    <a:gd name="T33" fmla="*/ 83 h 119"/>
                    <a:gd name="T34" fmla="*/ 6 w 336"/>
                    <a:gd name="T35" fmla="*/ 80 h 119"/>
                    <a:gd name="T36" fmla="*/ 15 w 336"/>
                    <a:gd name="T37" fmla="*/ 77 h 119"/>
                    <a:gd name="T38" fmla="*/ 29 w 336"/>
                    <a:gd name="T39" fmla="*/ 75 h 119"/>
                    <a:gd name="T40" fmla="*/ 47 w 336"/>
                    <a:gd name="T41" fmla="*/ 71 h 119"/>
                    <a:gd name="T42" fmla="*/ 58 w 336"/>
                    <a:gd name="T43" fmla="*/ 69 h 119"/>
                    <a:gd name="T44" fmla="*/ 71 w 336"/>
                    <a:gd name="T45" fmla="*/ 66 h 119"/>
                    <a:gd name="T46" fmla="*/ 87 w 336"/>
                    <a:gd name="T47" fmla="*/ 62 h 119"/>
                    <a:gd name="T48" fmla="*/ 103 w 336"/>
                    <a:gd name="T49" fmla="*/ 58 h 119"/>
                    <a:gd name="T50" fmla="*/ 123 w 336"/>
                    <a:gd name="T51" fmla="*/ 54 h 119"/>
                    <a:gd name="T52" fmla="*/ 143 w 336"/>
                    <a:gd name="T53" fmla="*/ 47 h 119"/>
                    <a:gd name="T54" fmla="*/ 166 w 336"/>
                    <a:gd name="T55" fmla="*/ 41 h 119"/>
                    <a:gd name="T56" fmla="*/ 189 w 336"/>
                    <a:gd name="T57" fmla="*/ 33 h 119"/>
                    <a:gd name="T58" fmla="*/ 213 w 336"/>
                    <a:gd name="T59" fmla="*/ 26 h 119"/>
                    <a:gd name="T60" fmla="*/ 233 w 336"/>
                    <a:gd name="T61" fmla="*/ 19 h 119"/>
                    <a:gd name="T62" fmla="*/ 251 w 336"/>
                    <a:gd name="T63" fmla="*/ 14 h 119"/>
                    <a:gd name="T64" fmla="*/ 267 w 336"/>
                    <a:gd name="T65" fmla="*/ 8 h 119"/>
                    <a:gd name="T66" fmla="*/ 280 w 336"/>
                    <a:gd name="T67" fmla="*/ 5 h 119"/>
                    <a:gd name="T68" fmla="*/ 292 w 336"/>
                    <a:gd name="T69" fmla="*/ 3 h 119"/>
                    <a:gd name="T70" fmla="*/ 298 w 336"/>
                    <a:gd name="T71" fmla="*/ 0 h 119"/>
                    <a:gd name="T72" fmla="*/ 305 w 336"/>
                    <a:gd name="T73" fmla="*/ 0 h 119"/>
                    <a:gd name="T74" fmla="*/ 314 w 336"/>
                    <a:gd name="T75" fmla="*/ 1 h 119"/>
                    <a:gd name="T76" fmla="*/ 321 w 336"/>
                    <a:gd name="T77" fmla="*/ 3 h 119"/>
                    <a:gd name="T78" fmla="*/ 328 w 336"/>
                    <a:gd name="T79" fmla="*/ 5 h 119"/>
                    <a:gd name="T80" fmla="*/ 332 w 336"/>
                    <a:gd name="T81" fmla="*/ 8 h 119"/>
                    <a:gd name="T82" fmla="*/ 333 w 336"/>
                    <a:gd name="T83" fmla="*/ 12 h 119"/>
                    <a:gd name="T84" fmla="*/ 336 w 336"/>
                    <a:gd name="T85" fmla="*/ 21 h 119"/>
                    <a:gd name="T86" fmla="*/ 336 w 336"/>
                    <a:gd name="T87" fmla="*/ 25 h 119"/>
                    <a:gd name="T88" fmla="*/ 333 w 336"/>
                    <a:gd name="T89" fmla="*/ 29 h 119"/>
                    <a:gd name="T90" fmla="*/ 329 w 336"/>
                    <a:gd name="T91" fmla="*/ 32 h 119"/>
                    <a:gd name="T92" fmla="*/ 322 w 336"/>
                    <a:gd name="T93" fmla="*/ 36 h 119"/>
                    <a:gd name="T94" fmla="*/ 314 w 336"/>
                    <a:gd name="T95" fmla="*/ 40 h 119"/>
                    <a:gd name="T96" fmla="*/ 304 w 336"/>
                    <a:gd name="T97" fmla="*/ 46 h 119"/>
                    <a:gd name="T98" fmla="*/ 292 w 336"/>
                    <a:gd name="T99" fmla="*/ 51 h 119"/>
                    <a:gd name="T100" fmla="*/ 276 w 336"/>
                    <a:gd name="T101" fmla="*/ 57 h 119"/>
                    <a:gd name="T102" fmla="*/ 258 w 336"/>
                    <a:gd name="T103" fmla="*/ 62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36" h="119">
                      <a:moveTo>
                        <a:pt x="258" y="62"/>
                      </a:moveTo>
                      <a:lnTo>
                        <a:pt x="240" y="69"/>
                      </a:lnTo>
                      <a:lnTo>
                        <a:pt x="222" y="75"/>
                      </a:lnTo>
                      <a:lnTo>
                        <a:pt x="206" y="80"/>
                      </a:lnTo>
                      <a:lnTo>
                        <a:pt x="189" y="86"/>
                      </a:lnTo>
                      <a:lnTo>
                        <a:pt x="174" y="90"/>
                      </a:lnTo>
                      <a:lnTo>
                        <a:pt x="159" y="95"/>
                      </a:lnTo>
                      <a:lnTo>
                        <a:pt x="145" y="100"/>
                      </a:lnTo>
                      <a:lnTo>
                        <a:pt x="132" y="105"/>
                      </a:lnTo>
                      <a:lnTo>
                        <a:pt x="119" y="109"/>
                      </a:lnTo>
                      <a:lnTo>
                        <a:pt x="107" y="112"/>
                      </a:lnTo>
                      <a:lnTo>
                        <a:pt x="96" y="115"/>
                      </a:lnTo>
                      <a:lnTo>
                        <a:pt x="87" y="118"/>
                      </a:lnTo>
                      <a:lnTo>
                        <a:pt x="77" y="118"/>
                      </a:lnTo>
                      <a:lnTo>
                        <a:pt x="70" y="119"/>
                      </a:lnTo>
                      <a:lnTo>
                        <a:pt x="63" y="118"/>
                      </a:lnTo>
                      <a:lnTo>
                        <a:pt x="60" y="118"/>
                      </a:lnTo>
                      <a:lnTo>
                        <a:pt x="59" y="118"/>
                      </a:lnTo>
                      <a:lnTo>
                        <a:pt x="52" y="116"/>
                      </a:lnTo>
                      <a:lnTo>
                        <a:pt x="47" y="116"/>
                      </a:lnTo>
                      <a:lnTo>
                        <a:pt x="41" y="115"/>
                      </a:lnTo>
                      <a:lnTo>
                        <a:pt x="36" y="113"/>
                      </a:lnTo>
                      <a:lnTo>
                        <a:pt x="30" y="112"/>
                      </a:lnTo>
                      <a:lnTo>
                        <a:pt x="26" y="111"/>
                      </a:lnTo>
                      <a:lnTo>
                        <a:pt x="20" y="108"/>
                      </a:lnTo>
                      <a:lnTo>
                        <a:pt x="16" y="105"/>
                      </a:lnTo>
                      <a:lnTo>
                        <a:pt x="12" y="101"/>
                      </a:lnTo>
                      <a:lnTo>
                        <a:pt x="9" y="98"/>
                      </a:lnTo>
                      <a:lnTo>
                        <a:pt x="5" y="95"/>
                      </a:lnTo>
                      <a:lnTo>
                        <a:pt x="2" y="93"/>
                      </a:lnTo>
                      <a:lnTo>
                        <a:pt x="1" y="90"/>
                      </a:lnTo>
                      <a:lnTo>
                        <a:pt x="0" y="87"/>
                      </a:lnTo>
                      <a:lnTo>
                        <a:pt x="0" y="86"/>
                      </a:lnTo>
                      <a:lnTo>
                        <a:pt x="1" y="83"/>
                      </a:lnTo>
                      <a:lnTo>
                        <a:pt x="2" y="82"/>
                      </a:lnTo>
                      <a:lnTo>
                        <a:pt x="6" y="80"/>
                      </a:lnTo>
                      <a:lnTo>
                        <a:pt x="11" y="79"/>
                      </a:lnTo>
                      <a:lnTo>
                        <a:pt x="15" y="77"/>
                      </a:lnTo>
                      <a:lnTo>
                        <a:pt x="22" y="76"/>
                      </a:lnTo>
                      <a:lnTo>
                        <a:pt x="29" y="75"/>
                      </a:lnTo>
                      <a:lnTo>
                        <a:pt x="37" y="72"/>
                      </a:lnTo>
                      <a:lnTo>
                        <a:pt x="47" y="71"/>
                      </a:lnTo>
                      <a:lnTo>
                        <a:pt x="52" y="71"/>
                      </a:lnTo>
                      <a:lnTo>
                        <a:pt x="58" y="69"/>
                      </a:lnTo>
                      <a:lnTo>
                        <a:pt x="65" y="68"/>
                      </a:lnTo>
                      <a:lnTo>
                        <a:pt x="71" y="66"/>
                      </a:lnTo>
                      <a:lnTo>
                        <a:pt x="78" y="65"/>
                      </a:lnTo>
                      <a:lnTo>
                        <a:pt x="87" y="62"/>
                      </a:lnTo>
                      <a:lnTo>
                        <a:pt x="95" y="61"/>
                      </a:lnTo>
                      <a:lnTo>
                        <a:pt x="103" y="58"/>
                      </a:lnTo>
                      <a:lnTo>
                        <a:pt x="113" y="57"/>
                      </a:lnTo>
                      <a:lnTo>
                        <a:pt x="123" y="54"/>
                      </a:lnTo>
                      <a:lnTo>
                        <a:pt x="132" y="51"/>
                      </a:lnTo>
                      <a:lnTo>
                        <a:pt x="143" y="47"/>
                      </a:lnTo>
                      <a:lnTo>
                        <a:pt x="155" y="44"/>
                      </a:lnTo>
                      <a:lnTo>
                        <a:pt x="166" y="41"/>
                      </a:lnTo>
                      <a:lnTo>
                        <a:pt x="177" y="37"/>
                      </a:lnTo>
                      <a:lnTo>
                        <a:pt x="189" y="33"/>
                      </a:lnTo>
                      <a:lnTo>
                        <a:pt x="202" y="29"/>
                      </a:lnTo>
                      <a:lnTo>
                        <a:pt x="213" y="26"/>
                      </a:lnTo>
                      <a:lnTo>
                        <a:pt x="224" y="22"/>
                      </a:lnTo>
                      <a:lnTo>
                        <a:pt x="233" y="19"/>
                      </a:lnTo>
                      <a:lnTo>
                        <a:pt x="243" y="17"/>
                      </a:lnTo>
                      <a:lnTo>
                        <a:pt x="251" y="14"/>
                      </a:lnTo>
                      <a:lnTo>
                        <a:pt x="260" y="11"/>
                      </a:lnTo>
                      <a:lnTo>
                        <a:pt x="267" y="8"/>
                      </a:lnTo>
                      <a:lnTo>
                        <a:pt x="274" y="7"/>
                      </a:lnTo>
                      <a:lnTo>
                        <a:pt x="280" y="5"/>
                      </a:lnTo>
                      <a:lnTo>
                        <a:pt x="286" y="4"/>
                      </a:lnTo>
                      <a:lnTo>
                        <a:pt x="292" y="3"/>
                      </a:lnTo>
                      <a:lnTo>
                        <a:pt x="296" y="1"/>
                      </a:lnTo>
                      <a:lnTo>
                        <a:pt x="298" y="0"/>
                      </a:lnTo>
                      <a:lnTo>
                        <a:pt x="303" y="0"/>
                      </a:lnTo>
                      <a:lnTo>
                        <a:pt x="305" y="0"/>
                      </a:lnTo>
                      <a:lnTo>
                        <a:pt x="310" y="0"/>
                      </a:lnTo>
                      <a:lnTo>
                        <a:pt x="314" y="1"/>
                      </a:lnTo>
                      <a:lnTo>
                        <a:pt x="318" y="1"/>
                      </a:lnTo>
                      <a:lnTo>
                        <a:pt x="321" y="3"/>
                      </a:lnTo>
                      <a:lnTo>
                        <a:pt x="325" y="4"/>
                      </a:lnTo>
                      <a:lnTo>
                        <a:pt x="328" y="5"/>
                      </a:lnTo>
                      <a:lnTo>
                        <a:pt x="330" y="7"/>
                      </a:lnTo>
                      <a:lnTo>
                        <a:pt x="332" y="8"/>
                      </a:lnTo>
                      <a:lnTo>
                        <a:pt x="333" y="10"/>
                      </a:lnTo>
                      <a:lnTo>
                        <a:pt x="333" y="12"/>
                      </a:lnTo>
                      <a:lnTo>
                        <a:pt x="334" y="17"/>
                      </a:lnTo>
                      <a:lnTo>
                        <a:pt x="336" y="21"/>
                      </a:lnTo>
                      <a:lnTo>
                        <a:pt x="336" y="23"/>
                      </a:lnTo>
                      <a:lnTo>
                        <a:pt x="336" y="25"/>
                      </a:lnTo>
                      <a:lnTo>
                        <a:pt x="334" y="26"/>
                      </a:lnTo>
                      <a:lnTo>
                        <a:pt x="333" y="29"/>
                      </a:lnTo>
                      <a:lnTo>
                        <a:pt x="332" y="30"/>
                      </a:lnTo>
                      <a:lnTo>
                        <a:pt x="329" y="32"/>
                      </a:lnTo>
                      <a:lnTo>
                        <a:pt x="326" y="35"/>
                      </a:lnTo>
                      <a:lnTo>
                        <a:pt x="322" y="36"/>
                      </a:lnTo>
                      <a:lnTo>
                        <a:pt x="319" y="39"/>
                      </a:lnTo>
                      <a:lnTo>
                        <a:pt x="314" y="40"/>
                      </a:lnTo>
                      <a:lnTo>
                        <a:pt x="310" y="43"/>
                      </a:lnTo>
                      <a:lnTo>
                        <a:pt x="304" y="46"/>
                      </a:lnTo>
                      <a:lnTo>
                        <a:pt x="297" y="48"/>
                      </a:lnTo>
                      <a:lnTo>
                        <a:pt x="292" y="51"/>
                      </a:lnTo>
                      <a:lnTo>
                        <a:pt x="283" y="54"/>
                      </a:lnTo>
                      <a:lnTo>
                        <a:pt x="276" y="57"/>
                      </a:lnTo>
                      <a:lnTo>
                        <a:pt x="268" y="59"/>
                      </a:lnTo>
                      <a:lnTo>
                        <a:pt x="258" y="62"/>
                      </a:lnTo>
                      <a:lnTo>
                        <a:pt x="258" y="6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" name="Freeform 69"/>
                <p:cNvSpPr/>
                <p:nvPr/>
              </p:nvSpPr>
              <p:spPr bwMode="auto">
                <a:xfrm>
                  <a:off x="5156200" y="738188"/>
                  <a:ext cx="142875" cy="722313"/>
                </a:xfrm>
                <a:custGeom>
                  <a:avLst/>
                  <a:gdLst>
                    <a:gd name="T0" fmla="*/ 22 w 181"/>
                    <a:gd name="T1" fmla="*/ 802 h 909"/>
                    <a:gd name="T2" fmla="*/ 3 w 181"/>
                    <a:gd name="T3" fmla="*/ 785 h 909"/>
                    <a:gd name="T4" fmla="*/ 2 w 181"/>
                    <a:gd name="T5" fmla="*/ 779 h 909"/>
                    <a:gd name="T6" fmla="*/ 11 w 181"/>
                    <a:gd name="T7" fmla="*/ 776 h 909"/>
                    <a:gd name="T8" fmla="*/ 43 w 181"/>
                    <a:gd name="T9" fmla="*/ 780 h 909"/>
                    <a:gd name="T10" fmla="*/ 78 w 181"/>
                    <a:gd name="T11" fmla="*/ 782 h 909"/>
                    <a:gd name="T12" fmla="*/ 97 w 181"/>
                    <a:gd name="T13" fmla="*/ 776 h 909"/>
                    <a:gd name="T14" fmla="*/ 103 w 181"/>
                    <a:gd name="T15" fmla="*/ 769 h 909"/>
                    <a:gd name="T16" fmla="*/ 105 w 181"/>
                    <a:gd name="T17" fmla="*/ 757 h 909"/>
                    <a:gd name="T18" fmla="*/ 110 w 181"/>
                    <a:gd name="T19" fmla="*/ 737 h 909"/>
                    <a:gd name="T20" fmla="*/ 112 w 181"/>
                    <a:gd name="T21" fmla="*/ 713 h 909"/>
                    <a:gd name="T22" fmla="*/ 112 w 181"/>
                    <a:gd name="T23" fmla="*/ 679 h 909"/>
                    <a:gd name="T24" fmla="*/ 112 w 181"/>
                    <a:gd name="T25" fmla="*/ 636 h 909"/>
                    <a:gd name="T26" fmla="*/ 112 w 181"/>
                    <a:gd name="T27" fmla="*/ 582 h 909"/>
                    <a:gd name="T28" fmla="*/ 112 w 181"/>
                    <a:gd name="T29" fmla="*/ 516 h 909"/>
                    <a:gd name="T30" fmla="*/ 112 w 181"/>
                    <a:gd name="T31" fmla="*/ 272 h 909"/>
                    <a:gd name="T32" fmla="*/ 111 w 181"/>
                    <a:gd name="T33" fmla="*/ 189 h 909"/>
                    <a:gd name="T34" fmla="*/ 108 w 181"/>
                    <a:gd name="T35" fmla="*/ 137 h 909"/>
                    <a:gd name="T36" fmla="*/ 107 w 181"/>
                    <a:gd name="T37" fmla="*/ 99 h 909"/>
                    <a:gd name="T38" fmla="*/ 105 w 181"/>
                    <a:gd name="T39" fmla="*/ 74 h 909"/>
                    <a:gd name="T40" fmla="*/ 100 w 181"/>
                    <a:gd name="T41" fmla="*/ 52 h 909"/>
                    <a:gd name="T42" fmla="*/ 89 w 181"/>
                    <a:gd name="T43" fmla="*/ 33 h 909"/>
                    <a:gd name="T44" fmla="*/ 76 w 181"/>
                    <a:gd name="T45" fmla="*/ 15 h 909"/>
                    <a:gd name="T46" fmla="*/ 76 w 181"/>
                    <a:gd name="T47" fmla="*/ 4 h 909"/>
                    <a:gd name="T48" fmla="*/ 85 w 181"/>
                    <a:gd name="T49" fmla="*/ 0 h 909"/>
                    <a:gd name="T50" fmla="*/ 105 w 181"/>
                    <a:gd name="T51" fmla="*/ 1 h 909"/>
                    <a:gd name="T52" fmla="*/ 136 w 181"/>
                    <a:gd name="T53" fmla="*/ 11 h 909"/>
                    <a:gd name="T54" fmla="*/ 169 w 181"/>
                    <a:gd name="T55" fmla="*/ 32 h 909"/>
                    <a:gd name="T56" fmla="*/ 180 w 181"/>
                    <a:gd name="T57" fmla="*/ 47 h 909"/>
                    <a:gd name="T58" fmla="*/ 179 w 181"/>
                    <a:gd name="T59" fmla="*/ 59 h 909"/>
                    <a:gd name="T60" fmla="*/ 173 w 181"/>
                    <a:gd name="T61" fmla="*/ 80 h 909"/>
                    <a:gd name="T62" fmla="*/ 165 w 181"/>
                    <a:gd name="T63" fmla="*/ 112 h 909"/>
                    <a:gd name="T64" fmla="*/ 159 w 181"/>
                    <a:gd name="T65" fmla="*/ 156 h 909"/>
                    <a:gd name="T66" fmla="*/ 158 w 181"/>
                    <a:gd name="T67" fmla="*/ 211 h 909"/>
                    <a:gd name="T68" fmla="*/ 158 w 181"/>
                    <a:gd name="T69" fmla="*/ 279 h 909"/>
                    <a:gd name="T70" fmla="*/ 158 w 181"/>
                    <a:gd name="T71" fmla="*/ 336 h 909"/>
                    <a:gd name="T72" fmla="*/ 158 w 181"/>
                    <a:gd name="T73" fmla="*/ 390 h 909"/>
                    <a:gd name="T74" fmla="*/ 158 w 181"/>
                    <a:gd name="T75" fmla="*/ 458 h 909"/>
                    <a:gd name="T76" fmla="*/ 158 w 181"/>
                    <a:gd name="T77" fmla="*/ 541 h 909"/>
                    <a:gd name="T78" fmla="*/ 158 w 181"/>
                    <a:gd name="T79" fmla="*/ 635 h 909"/>
                    <a:gd name="T80" fmla="*/ 158 w 181"/>
                    <a:gd name="T81" fmla="*/ 713 h 909"/>
                    <a:gd name="T82" fmla="*/ 158 w 181"/>
                    <a:gd name="T83" fmla="*/ 769 h 909"/>
                    <a:gd name="T84" fmla="*/ 155 w 181"/>
                    <a:gd name="T85" fmla="*/ 804 h 909"/>
                    <a:gd name="T86" fmla="*/ 150 w 181"/>
                    <a:gd name="T87" fmla="*/ 837 h 909"/>
                    <a:gd name="T88" fmla="*/ 139 w 181"/>
                    <a:gd name="T89" fmla="*/ 868 h 909"/>
                    <a:gd name="T90" fmla="*/ 123 w 181"/>
                    <a:gd name="T91" fmla="*/ 895 h 909"/>
                    <a:gd name="T92" fmla="*/ 110 w 181"/>
                    <a:gd name="T93" fmla="*/ 909 h 909"/>
                    <a:gd name="T94" fmla="*/ 100 w 181"/>
                    <a:gd name="T95" fmla="*/ 905 h 909"/>
                    <a:gd name="T96" fmla="*/ 90 w 181"/>
                    <a:gd name="T97" fmla="*/ 887 h 909"/>
                    <a:gd name="T98" fmla="*/ 76 w 181"/>
                    <a:gd name="T99" fmla="*/ 856 h 909"/>
                    <a:gd name="T100" fmla="*/ 49 w 181"/>
                    <a:gd name="T101" fmla="*/ 825 h 9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81" h="909">
                      <a:moveTo>
                        <a:pt x="39" y="818"/>
                      </a:moveTo>
                      <a:lnTo>
                        <a:pt x="35" y="814"/>
                      </a:lnTo>
                      <a:lnTo>
                        <a:pt x="29" y="809"/>
                      </a:lnTo>
                      <a:lnTo>
                        <a:pt x="22" y="802"/>
                      </a:lnTo>
                      <a:lnTo>
                        <a:pt x="15" y="797"/>
                      </a:lnTo>
                      <a:lnTo>
                        <a:pt x="10" y="791"/>
                      </a:lnTo>
                      <a:lnTo>
                        <a:pt x="6" y="787"/>
                      </a:lnTo>
                      <a:lnTo>
                        <a:pt x="3" y="785"/>
                      </a:lnTo>
                      <a:lnTo>
                        <a:pt x="2" y="782"/>
                      </a:lnTo>
                      <a:lnTo>
                        <a:pt x="0" y="780"/>
                      </a:lnTo>
                      <a:lnTo>
                        <a:pt x="2" y="779"/>
                      </a:lnTo>
                      <a:lnTo>
                        <a:pt x="2" y="779"/>
                      </a:lnTo>
                      <a:lnTo>
                        <a:pt x="3" y="778"/>
                      </a:lnTo>
                      <a:lnTo>
                        <a:pt x="3" y="778"/>
                      </a:lnTo>
                      <a:lnTo>
                        <a:pt x="7" y="776"/>
                      </a:lnTo>
                      <a:lnTo>
                        <a:pt x="11" y="776"/>
                      </a:lnTo>
                      <a:lnTo>
                        <a:pt x="18" y="776"/>
                      </a:lnTo>
                      <a:lnTo>
                        <a:pt x="25" y="778"/>
                      </a:lnTo>
                      <a:lnTo>
                        <a:pt x="33" y="779"/>
                      </a:lnTo>
                      <a:lnTo>
                        <a:pt x="43" y="780"/>
                      </a:lnTo>
                      <a:lnTo>
                        <a:pt x="53" y="780"/>
                      </a:lnTo>
                      <a:lnTo>
                        <a:pt x="61" y="782"/>
                      </a:lnTo>
                      <a:lnTo>
                        <a:pt x="69" y="782"/>
                      </a:lnTo>
                      <a:lnTo>
                        <a:pt x="78" y="782"/>
                      </a:lnTo>
                      <a:lnTo>
                        <a:pt x="83" y="782"/>
                      </a:lnTo>
                      <a:lnTo>
                        <a:pt x="89" y="780"/>
                      </a:lnTo>
                      <a:lnTo>
                        <a:pt x="93" y="778"/>
                      </a:lnTo>
                      <a:lnTo>
                        <a:pt x="97" y="776"/>
                      </a:lnTo>
                      <a:lnTo>
                        <a:pt x="98" y="775"/>
                      </a:lnTo>
                      <a:lnTo>
                        <a:pt x="100" y="773"/>
                      </a:lnTo>
                      <a:lnTo>
                        <a:pt x="101" y="772"/>
                      </a:lnTo>
                      <a:lnTo>
                        <a:pt x="103" y="769"/>
                      </a:lnTo>
                      <a:lnTo>
                        <a:pt x="103" y="767"/>
                      </a:lnTo>
                      <a:lnTo>
                        <a:pt x="104" y="764"/>
                      </a:lnTo>
                      <a:lnTo>
                        <a:pt x="105" y="761"/>
                      </a:lnTo>
                      <a:lnTo>
                        <a:pt x="105" y="757"/>
                      </a:lnTo>
                      <a:lnTo>
                        <a:pt x="107" y="753"/>
                      </a:lnTo>
                      <a:lnTo>
                        <a:pt x="108" y="749"/>
                      </a:lnTo>
                      <a:lnTo>
                        <a:pt x="108" y="743"/>
                      </a:lnTo>
                      <a:lnTo>
                        <a:pt x="110" y="737"/>
                      </a:lnTo>
                      <a:lnTo>
                        <a:pt x="110" y="732"/>
                      </a:lnTo>
                      <a:lnTo>
                        <a:pt x="111" y="726"/>
                      </a:lnTo>
                      <a:lnTo>
                        <a:pt x="111" y="719"/>
                      </a:lnTo>
                      <a:lnTo>
                        <a:pt x="112" y="713"/>
                      </a:lnTo>
                      <a:lnTo>
                        <a:pt x="112" y="706"/>
                      </a:lnTo>
                      <a:lnTo>
                        <a:pt x="112" y="697"/>
                      </a:lnTo>
                      <a:lnTo>
                        <a:pt x="112" y="689"/>
                      </a:lnTo>
                      <a:lnTo>
                        <a:pt x="112" y="679"/>
                      </a:lnTo>
                      <a:lnTo>
                        <a:pt x="112" y="670"/>
                      </a:lnTo>
                      <a:lnTo>
                        <a:pt x="112" y="660"/>
                      </a:lnTo>
                      <a:lnTo>
                        <a:pt x="112" y="649"/>
                      </a:lnTo>
                      <a:lnTo>
                        <a:pt x="112" y="636"/>
                      </a:lnTo>
                      <a:lnTo>
                        <a:pt x="112" y="624"/>
                      </a:lnTo>
                      <a:lnTo>
                        <a:pt x="112" y="611"/>
                      </a:lnTo>
                      <a:lnTo>
                        <a:pt x="112" y="598"/>
                      </a:lnTo>
                      <a:lnTo>
                        <a:pt x="112" y="582"/>
                      </a:lnTo>
                      <a:lnTo>
                        <a:pt x="112" y="567"/>
                      </a:lnTo>
                      <a:lnTo>
                        <a:pt x="112" y="551"/>
                      </a:lnTo>
                      <a:lnTo>
                        <a:pt x="112" y="534"/>
                      </a:lnTo>
                      <a:lnTo>
                        <a:pt x="112" y="516"/>
                      </a:lnTo>
                      <a:lnTo>
                        <a:pt x="112" y="447"/>
                      </a:lnTo>
                      <a:lnTo>
                        <a:pt x="112" y="378"/>
                      </a:lnTo>
                      <a:lnTo>
                        <a:pt x="112" y="308"/>
                      </a:lnTo>
                      <a:lnTo>
                        <a:pt x="112" y="272"/>
                      </a:lnTo>
                      <a:lnTo>
                        <a:pt x="112" y="236"/>
                      </a:lnTo>
                      <a:lnTo>
                        <a:pt x="111" y="220"/>
                      </a:lnTo>
                      <a:lnTo>
                        <a:pt x="111" y="203"/>
                      </a:lnTo>
                      <a:lnTo>
                        <a:pt x="111" y="189"/>
                      </a:lnTo>
                      <a:lnTo>
                        <a:pt x="110" y="174"/>
                      </a:lnTo>
                      <a:lnTo>
                        <a:pt x="110" y="162"/>
                      </a:lnTo>
                      <a:lnTo>
                        <a:pt x="110" y="149"/>
                      </a:lnTo>
                      <a:lnTo>
                        <a:pt x="108" y="137"/>
                      </a:lnTo>
                      <a:lnTo>
                        <a:pt x="108" y="127"/>
                      </a:lnTo>
                      <a:lnTo>
                        <a:pt x="108" y="116"/>
                      </a:lnTo>
                      <a:lnTo>
                        <a:pt x="108" y="108"/>
                      </a:lnTo>
                      <a:lnTo>
                        <a:pt x="107" y="99"/>
                      </a:lnTo>
                      <a:lnTo>
                        <a:pt x="107" y="91"/>
                      </a:lnTo>
                      <a:lnTo>
                        <a:pt x="107" y="84"/>
                      </a:lnTo>
                      <a:lnTo>
                        <a:pt x="105" y="79"/>
                      </a:lnTo>
                      <a:lnTo>
                        <a:pt x="105" y="74"/>
                      </a:lnTo>
                      <a:lnTo>
                        <a:pt x="104" y="69"/>
                      </a:lnTo>
                      <a:lnTo>
                        <a:pt x="103" y="63"/>
                      </a:lnTo>
                      <a:lnTo>
                        <a:pt x="101" y="58"/>
                      </a:lnTo>
                      <a:lnTo>
                        <a:pt x="100" y="52"/>
                      </a:lnTo>
                      <a:lnTo>
                        <a:pt x="97" y="47"/>
                      </a:lnTo>
                      <a:lnTo>
                        <a:pt x="96" y="43"/>
                      </a:lnTo>
                      <a:lnTo>
                        <a:pt x="93" y="37"/>
                      </a:lnTo>
                      <a:lnTo>
                        <a:pt x="89" y="33"/>
                      </a:lnTo>
                      <a:lnTo>
                        <a:pt x="86" y="27"/>
                      </a:lnTo>
                      <a:lnTo>
                        <a:pt x="82" y="23"/>
                      </a:lnTo>
                      <a:lnTo>
                        <a:pt x="79" y="19"/>
                      </a:lnTo>
                      <a:lnTo>
                        <a:pt x="76" y="15"/>
                      </a:lnTo>
                      <a:lnTo>
                        <a:pt x="76" y="12"/>
                      </a:lnTo>
                      <a:lnTo>
                        <a:pt x="75" y="9"/>
                      </a:lnTo>
                      <a:lnTo>
                        <a:pt x="75" y="7"/>
                      </a:lnTo>
                      <a:lnTo>
                        <a:pt x="76" y="4"/>
                      </a:lnTo>
                      <a:lnTo>
                        <a:pt x="78" y="2"/>
                      </a:lnTo>
                      <a:lnTo>
                        <a:pt x="79" y="1"/>
                      </a:lnTo>
                      <a:lnTo>
                        <a:pt x="82" y="0"/>
                      </a:lnTo>
                      <a:lnTo>
                        <a:pt x="85" y="0"/>
                      </a:lnTo>
                      <a:lnTo>
                        <a:pt x="89" y="0"/>
                      </a:lnTo>
                      <a:lnTo>
                        <a:pt x="94" y="0"/>
                      </a:lnTo>
                      <a:lnTo>
                        <a:pt x="100" y="0"/>
                      </a:lnTo>
                      <a:lnTo>
                        <a:pt x="105" y="1"/>
                      </a:lnTo>
                      <a:lnTo>
                        <a:pt x="112" y="2"/>
                      </a:lnTo>
                      <a:lnTo>
                        <a:pt x="118" y="4"/>
                      </a:lnTo>
                      <a:lnTo>
                        <a:pt x="123" y="7"/>
                      </a:lnTo>
                      <a:lnTo>
                        <a:pt x="136" y="11"/>
                      </a:lnTo>
                      <a:lnTo>
                        <a:pt x="147" y="18"/>
                      </a:lnTo>
                      <a:lnTo>
                        <a:pt x="158" y="23"/>
                      </a:lnTo>
                      <a:lnTo>
                        <a:pt x="163" y="27"/>
                      </a:lnTo>
                      <a:lnTo>
                        <a:pt x="169" y="32"/>
                      </a:lnTo>
                      <a:lnTo>
                        <a:pt x="172" y="36"/>
                      </a:lnTo>
                      <a:lnTo>
                        <a:pt x="176" y="40"/>
                      </a:lnTo>
                      <a:lnTo>
                        <a:pt x="179" y="43"/>
                      </a:lnTo>
                      <a:lnTo>
                        <a:pt x="180" y="47"/>
                      </a:lnTo>
                      <a:lnTo>
                        <a:pt x="181" y="50"/>
                      </a:lnTo>
                      <a:lnTo>
                        <a:pt x="181" y="52"/>
                      </a:lnTo>
                      <a:lnTo>
                        <a:pt x="180" y="56"/>
                      </a:lnTo>
                      <a:lnTo>
                        <a:pt x="179" y="59"/>
                      </a:lnTo>
                      <a:lnTo>
                        <a:pt x="177" y="63"/>
                      </a:lnTo>
                      <a:lnTo>
                        <a:pt x="176" y="69"/>
                      </a:lnTo>
                      <a:lnTo>
                        <a:pt x="175" y="74"/>
                      </a:lnTo>
                      <a:lnTo>
                        <a:pt x="173" y="80"/>
                      </a:lnTo>
                      <a:lnTo>
                        <a:pt x="172" y="87"/>
                      </a:lnTo>
                      <a:lnTo>
                        <a:pt x="170" y="95"/>
                      </a:lnTo>
                      <a:lnTo>
                        <a:pt x="168" y="102"/>
                      </a:lnTo>
                      <a:lnTo>
                        <a:pt x="165" y="112"/>
                      </a:lnTo>
                      <a:lnTo>
                        <a:pt x="163" y="122"/>
                      </a:lnTo>
                      <a:lnTo>
                        <a:pt x="161" y="133"/>
                      </a:lnTo>
                      <a:lnTo>
                        <a:pt x="159" y="144"/>
                      </a:lnTo>
                      <a:lnTo>
                        <a:pt x="159" y="156"/>
                      </a:lnTo>
                      <a:lnTo>
                        <a:pt x="158" y="169"/>
                      </a:lnTo>
                      <a:lnTo>
                        <a:pt x="158" y="182"/>
                      </a:lnTo>
                      <a:lnTo>
                        <a:pt x="158" y="196"/>
                      </a:lnTo>
                      <a:lnTo>
                        <a:pt x="158" y="211"/>
                      </a:lnTo>
                      <a:lnTo>
                        <a:pt x="158" y="228"/>
                      </a:lnTo>
                      <a:lnTo>
                        <a:pt x="158" y="245"/>
                      </a:lnTo>
                      <a:lnTo>
                        <a:pt x="158" y="261"/>
                      </a:lnTo>
                      <a:lnTo>
                        <a:pt x="158" y="279"/>
                      </a:lnTo>
                      <a:lnTo>
                        <a:pt x="158" y="297"/>
                      </a:lnTo>
                      <a:lnTo>
                        <a:pt x="158" y="317"/>
                      </a:lnTo>
                      <a:lnTo>
                        <a:pt x="158" y="326"/>
                      </a:lnTo>
                      <a:lnTo>
                        <a:pt x="158" y="336"/>
                      </a:lnTo>
                      <a:lnTo>
                        <a:pt x="158" y="349"/>
                      </a:lnTo>
                      <a:lnTo>
                        <a:pt x="158" y="361"/>
                      </a:lnTo>
                      <a:lnTo>
                        <a:pt x="158" y="375"/>
                      </a:lnTo>
                      <a:lnTo>
                        <a:pt x="158" y="390"/>
                      </a:lnTo>
                      <a:lnTo>
                        <a:pt x="158" y="405"/>
                      </a:lnTo>
                      <a:lnTo>
                        <a:pt x="158" y="422"/>
                      </a:lnTo>
                      <a:lnTo>
                        <a:pt x="158" y="440"/>
                      </a:lnTo>
                      <a:lnTo>
                        <a:pt x="158" y="458"/>
                      </a:lnTo>
                      <a:lnTo>
                        <a:pt x="158" y="477"/>
                      </a:lnTo>
                      <a:lnTo>
                        <a:pt x="158" y="498"/>
                      </a:lnTo>
                      <a:lnTo>
                        <a:pt x="158" y="519"/>
                      </a:lnTo>
                      <a:lnTo>
                        <a:pt x="158" y="541"/>
                      </a:lnTo>
                      <a:lnTo>
                        <a:pt x="158" y="563"/>
                      </a:lnTo>
                      <a:lnTo>
                        <a:pt x="158" y="588"/>
                      </a:lnTo>
                      <a:lnTo>
                        <a:pt x="158" y="611"/>
                      </a:lnTo>
                      <a:lnTo>
                        <a:pt x="158" y="635"/>
                      </a:lnTo>
                      <a:lnTo>
                        <a:pt x="158" y="656"/>
                      </a:lnTo>
                      <a:lnTo>
                        <a:pt x="158" y="677"/>
                      </a:lnTo>
                      <a:lnTo>
                        <a:pt x="158" y="696"/>
                      </a:lnTo>
                      <a:lnTo>
                        <a:pt x="158" y="713"/>
                      </a:lnTo>
                      <a:lnTo>
                        <a:pt x="158" y="729"/>
                      </a:lnTo>
                      <a:lnTo>
                        <a:pt x="158" y="744"/>
                      </a:lnTo>
                      <a:lnTo>
                        <a:pt x="158" y="757"/>
                      </a:lnTo>
                      <a:lnTo>
                        <a:pt x="158" y="769"/>
                      </a:lnTo>
                      <a:lnTo>
                        <a:pt x="157" y="780"/>
                      </a:lnTo>
                      <a:lnTo>
                        <a:pt x="157" y="790"/>
                      </a:lnTo>
                      <a:lnTo>
                        <a:pt x="157" y="797"/>
                      </a:lnTo>
                      <a:lnTo>
                        <a:pt x="155" y="804"/>
                      </a:lnTo>
                      <a:lnTo>
                        <a:pt x="155" y="809"/>
                      </a:lnTo>
                      <a:lnTo>
                        <a:pt x="155" y="814"/>
                      </a:lnTo>
                      <a:lnTo>
                        <a:pt x="151" y="829"/>
                      </a:lnTo>
                      <a:lnTo>
                        <a:pt x="150" y="837"/>
                      </a:lnTo>
                      <a:lnTo>
                        <a:pt x="148" y="844"/>
                      </a:lnTo>
                      <a:lnTo>
                        <a:pt x="145" y="852"/>
                      </a:lnTo>
                      <a:lnTo>
                        <a:pt x="143" y="861"/>
                      </a:lnTo>
                      <a:lnTo>
                        <a:pt x="139" y="868"/>
                      </a:lnTo>
                      <a:lnTo>
                        <a:pt x="136" y="876"/>
                      </a:lnTo>
                      <a:lnTo>
                        <a:pt x="130" y="883"/>
                      </a:lnTo>
                      <a:lnTo>
                        <a:pt x="126" y="890"/>
                      </a:lnTo>
                      <a:lnTo>
                        <a:pt x="123" y="895"/>
                      </a:lnTo>
                      <a:lnTo>
                        <a:pt x="119" y="901"/>
                      </a:lnTo>
                      <a:lnTo>
                        <a:pt x="115" y="904"/>
                      </a:lnTo>
                      <a:lnTo>
                        <a:pt x="112" y="906"/>
                      </a:lnTo>
                      <a:lnTo>
                        <a:pt x="110" y="909"/>
                      </a:lnTo>
                      <a:lnTo>
                        <a:pt x="108" y="909"/>
                      </a:lnTo>
                      <a:lnTo>
                        <a:pt x="105" y="909"/>
                      </a:lnTo>
                      <a:lnTo>
                        <a:pt x="103" y="908"/>
                      </a:lnTo>
                      <a:lnTo>
                        <a:pt x="100" y="905"/>
                      </a:lnTo>
                      <a:lnTo>
                        <a:pt x="97" y="902"/>
                      </a:lnTo>
                      <a:lnTo>
                        <a:pt x="94" y="898"/>
                      </a:lnTo>
                      <a:lnTo>
                        <a:pt x="93" y="894"/>
                      </a:lnTo>
                      <a:lnTo>
                        <a:pt x="90" y="887"/>
                      </a:lnTo>
                      <a:lnTo>
                        <a:pt x="89" y="880"/>
                      </a:lnTo>
                      <a:lnTo>
                        <a:pt x="86" y="872"/>
                      </a:lnTo>
                      <a:lnTo>
                        <a:pt x="82" y="865"/>
                      </a:lnTo>
                      <a:lnTo>
                        <a:pt x="76" y="856"/>
                      </a:lnTo>
                      <a:lnTo>
                        <a:pt x="71" y="848"/>
                      </a:lnTo>
                      <a:lnTo>
                        <a:pt x="65" y="841"/>
                      </a:lnTo>
                      <a:lnTo>
                        <a:pt x="57" y="833"/>
                      </a:lnTo>
                      <a:lnTo>
                        <a:pt x="49" y="825"/>
                      </a:lnTo>
                      <a:lnTo>
                        <a:pt x="39" y="818"/>
                      </a:lnTo>
                      <a:lnTo>
                        <a:pt x="39" y="81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Freeform 70"/>
                <p:cNvSpPr/>
                <p:nvPr/>
              </p:nvSpPr>
              <p:spPr bwMode="auto">
                <a:xfrm>
                  <a:off x="5033963" y="1044575"/>
                  <a:ext cx="306387" cy="252413"/>
                </a:xfrm>
                <a:custGeom>
                  <a:avLst/>
                  <a:gdLst>
                    <a:gd name="T0" fmla="*/ 1 w 386"/>
                    <a:gd name="T1" fmla="*/ 248 h 318"/>
                    <a:gd name="T2" fmla="*/ 5 w 386"/>
                    <a:gd name="T3" fmla="*/ 239 h 318"/>
                    <a:gd name="T4" fmla="*/ 12 w 386"/>
                    <a:gd name="T5" fmla="*/ 234 h 318"/>
                    <a:gd name="T6" fmla="*/ 24 w 386"/>
                    <a:gd name="T7" fmla="*/ 231 h 318"/>
                    <a:gd name="T8" fmla="*/ 37 w 386"/>
                    <a:gd name="T9" fmla="*/ 231 h 318"/>
                    <a:gd name="T10" fmla="*/ 49 w 386"/>
                    <a:gd name="T11" fmla="*/ 230 h 318"/>
                    <a:gd name="T12" fmla="*/ 59 w 386"/>
                    <a:gd name="T13" fmla="*/ 227 h 318"/>
                    <a:gd name="T14" fmla="*/ 73 w 386"/>
                    <a:gd name="T15" fmla="*/ 223 h 318"/>
                    <a:gd name="T16" fmla="*/ 78 w 386"/>
                    <a:gd name="T17" fmla="*/ 220 h 318"/>
                    <a:gd name="T18" fmla="*/ 87 w 386"/>
                    <a:gd name="T19" fmla="*/ 216 h 318"/>
                    <a:gd name="T20" fmla="*/ 96 w 386"/>
                    <a:gd name="T21" fmla="*/ 210 h 318"/>
                    <a:gd name="T22" fmla="*/ 109 w 386"/>
                    <a:gd name="T23" fmla="*/ 203 h 318"/>
                    <a:gd name="T24" fmla="*/ 124 w 386"/>
                    <a:gd name="T25" fmla="*/ 194 h 318"/>
                    <a:gd name="T26" fmla="*/ 141 w 386"/>
                    <a:gd name="T27" fmla="*/ 181 h 318"/>
                    <a:gd name="T28" fmla="*/ 161 w 386"/>
                    <a:gd name="T29" fmla="*/ 167 h 318"/>
                    <a:gd name="T30" fmla="*/ 185 w 386"/>
                    <a:gd name="T31" fmla="*/ 151 h 318"/>
                    <a:gd name="T32" fmla="*/ 228 w 386"/>
                    <a:gd name="T33" fmla="*/ 120 h 318"/>
                    <a:gd name="T34" fmla="*/ 268 w 386"/>
                    <a:gd name="T35" fmla="*/ 91 h 318"/>
                    <a:gd name="T36" fmla="*/ 294 w 386"/>
                    <a:gd name="T37" fmla="*/ 70 h 318"/>
                    <a:gd name="T38" fmla="*/ 310 w 386"/>
                    <a:gd name="T39" fmla="*/ 58 h 318"/>
                    <a:gd name="T40" fmla="*/ 323 w 386"/>
                    <a:gd name="T41" fmla="*/ 44 h 318"/>
                    <a:gd name="T42" fmla="*/ 337 w 386"/>
                    <a:gd name="T43" fmla="*/ 33 h 318"/>
                    <a:gd name="T44" fmla="*/ 348 w 386"/>
                    <a:gd name="T45" fmla="*/ 23 h 318"/>
                    <a:gd name="T46" fmla="*/ 358 w 386"/>
                    <a:gd name="T47" fmla="*/ 16 h 318"/>
                    <a:gd name="T48" fmla="*/ 365 w 386"/>
                    <a:gd name="T49" fmla="*/ 10 h 318"/>
                    <a:gd name="T50" fmla="*/ 372 w 386"/>
                    <a:gd name="T51" fmla="*/ 5 h 318"/>
                    <a:gd name="T52" fmla="*/ 377 w 386"/>
                    <a:gd name="T53" fmla="*/ 1 h 318"/>
                    <a:gd name="T54" fmla="*/ 382 w 386"/>
                    <a:gd name="T55" fmla="*/ 0 h 318"/>
                    <a:gd name="T56" fmla="*/ 383 w 386"/>
                    <a:gd name="T57" fmla="*/ 0 h 318"/>
                    <a:gd name="T58" fmla="*/ 384 w 386"/>
                    <a:gd name="T59" fmla="*/ 1 h 318"/>
                    <a:gd name="T60" fmla="*/ 384 w 386"/>
                    <a:gd name="T61" fmla="*/ 7 h 318"/>
                    <a:gd name="T62" fmla="*/ 379 w 386"/>
                    <a:gd name="T63" fmla="*/ 16 h 318"/>
                    <a:gd name="T64" fmla="*/ 370 w 386"/>
                    <a:gd name="T65" fmla="*/ 29 h 318"/>
                    <a:gd name="T66" fmla="*/ 358 w 386"/>
                    <a:gd name="T67" fmla="*/ 47 h 318"/>
                    <a:gd name="T68" fmla="*/ 341 w 386"/>
                    <a:gd name="T69" fmla="*/ 66 h 318"/>
                    <a:gd name="T70" fmla="*/ 323 w 386"/>
                    <a:gd name="T71" fmla="*/ 84 h 318"/>
                    <a:gd name="T72" fmla="*/ 304 w 386"/>
                    <a:gd name="T73" fmla="*/ 105 h 318"/>
                    <a:gd name="T74" fmla="*/ 285 w 386"/>
                    <a:gd name="T75" fmla="*/ 126 h 318"/>
                    <a:gd name="T76" fmla="*/ 274 w 386"/>
                    <a:gd name="T77" fmla="*/ 138 h 318"/>
                    <a:gd name="T78" fmla="*/ 261 w 386"/>
                    <a:gd name="T79" fmla="*/ 149 h 318"/>
                    <a:gd name="T80" fmla="*/ 233 w 386"/>
                    <a:gd name="T81" fmla="*/ 177 h 318"/>
                    <a:gd name="T82" fmla="*/ 200 w 386"/>
                    <a:gd name="T83" fmla="*/ 207 h 318"/>
                    <a:gd name="T84" fmla="*/ 166 w 386"/>
                    <a:gd name="T85" fmla="*/ 243 h 318"/>
                    <a:gd name="T86" fmla="*/ 146 w 386"/>
                    <a:gd name="T87" fmla="*/ 261 h 318"/>
                    <a:gd name="T88" fmla="*/ 130 w 386"/>
                    <a:gd name="T89" fmla="*/ 277 h 318"/>
                    <a:gd name="T90" fmla="*/ 114 w 386"/>
                    <a:gd name="T91" fmla="*/ 289 h 318"/>
                    <a:gd name="T92" fmla="*/ 102 w 386"/>
                    <a:gd name="T93" fmla="*/ 300 h 318"/>
                    <a:gd name="T94" fmla="*/ 91 w 386"/>
                    <a:gd name="T95" fmla="*/ 309 h 318"/>
                    <a:gd name="T96" fmla="*/ 81 w 386"/>
                    <a:gd name="T97" fmla="*/ 314 h 318"/>
                    <a:gd name="T98" fmla="*/ 74 w 386"/>
                    <a:gd name="T99" fmla="*/ 317 h 318"/>
                    <a:gd name="T100" fmla="*/ 69 w 386"/>
                    <a:gd name="T101" fmla="*/ 318 h 318"/>
                    <a:gd name="T102" fmla="*/ 59 w 386"/>
                    <a:gd name="T103" fmla="*/ 317 h 318"/>
                    <a:gd name="T104" fmla="*/ 49 w 386"/>
                    <a:gd name="T105" fmla="*/ 313 h 318"/>
                    <a:gd name="T106" fmla="*/ 38 w 386"/>
                    <a:gd name="T107" fmla="*/ 304 h 318"/>
                    <a:gd name="T108" fmla="*/ 27 w 386"/>
                    <a:gd name="T109" fmla="*/ 293 h 318"/>
                    <a:gd name="T110" fmla="*/ 16 w 386"/>
                    <a:gd name="T111" fmla="*/ 281 h 318"/>
                    <a:gd name="T112" fmla="*/ 9 w 386"/>
                    <a:gd name="T113" fmla="*/ 271 h 318"/>
                    <a:gd name="T114" fmla="*/ 4 w 386"/>
                    <a:gd name="T115" fmla="*/ 261 h 318"/>
                    <a:gd name="T116" fmla="*/ 0 w 386"/>
                    <a:gd name="T117" fmla="*/ 252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86" h="318">
                      <a:moveTo>
                        <a:pt x="0" y="252"/>
                      </a:moveTo>
                      <a:lnTo>
                        <a:pt x="1" y="248"/>
                      </a:lnTo>
                      <a:lnTo>
                        <a:pt x="2" y="243"/>
                      </a:lnTo>
                      <a:lnTo>
                        <a:pt x="5" y="239"/>
                      </a:lnTo>
                      <a:lnTo>
                        <a:pt x="8" y="237"/>
                      </a:lnTo>
                      <a:lnTo>
                        <a:pt x="12" y="234"/>
                      </a:lnTo>
                      <a:lnTo>
                        <a:pt x="18" y="232"/>
                      </a:lnTo>
                      <a:lnTo>
                        <a:pt x="24" y="231"/>
                      </a:lnTo>
                      <a:lnTo>
                        <a:pt x="31" y="231"/>
                      </a:lnTo>
                      <a:lnTo>
                        <a:pt x="37" y="231"/>
                      </a:lnTo>
                      <a:lnTo>
                        <a:pt x="44" y="230"/>
                      </a:lnTo>
                      <a:lnTo>
                        <a:pt x="49" y="230"/>
                      </a:lnTo>
                      <a:lnTo>
                        <a:pt x="55" y="228"/>
                      </a:lnTo>
                      <a:lnTo>
                        <a:pt x="59" y="227"/>
                      </a:lnTo>
                      <a:lnTo>
                        <a:pt x="65" y="225"/>
                      </a:lnTo>
                      <a:lnTo>
                        <a:pt x="73" y="223"/>
                      </a:lnTo>
                      <a:lnTo>
                        <a:pt x="76" y="221"/>
                      </a:lnTo>
                      <a:lnTo>
                        <a:pt x="78" y="220"/>
                      </a:lnTo>
                      <a:lnTo>
                        <a:pt x="83" y="219"/>
                      </a:lnTo>
                      <a:lnTo>
                        <a:pt x="87" y="216"/>
                      </a:lnTo>
                      <a:lnTo>
                        <a:pt x="91" y="213"/>
                      </a:lnTo>
                      <a:lnTo>
                        <a:pt x="96" y="210"/>
                      </a:lnTo>
                      <a:lnTo>
                        <a:pt x="102" y="206"/>
                      </a:lnTo>
                      <a:lnTo>
                        <a:pt x="109" y="203"/>
                      </a:lnTo>
                      <a:lnTo>
                        <a:pt x="116" y="198"/>
                      </a:lnTo>
                      <a:lnTo>
                        <a:pt x="124" y="194"/>
                      </a:lnTo>
                      <a:lnTo>
                        <a:pt x="132" y="188"/>
                      </a:lnTo>
                      <a:lnTo>
                        <a:pt x="141" y="181"/>
                      </a:lnTo>
                      <a:lnTo>
                        <a:pt x="150" y="174"/>
                      </a:lnTo>
                      <a:lnTo>
                        <a:pt x="161" y="167"/>
                      </a:lnTo>
                      <a:lnTo>
                        <a:pt x="173" y="159"/>
                      </a:lnTo>
                      <a:lnTo>
                        <a:pt x="185" y="151"/>
                      </a:lnTo>
                      <a:lnTo>
                        <a:pt x="207" y="136"/>
                      </a:lnTo>
                      <a:lnTo>
                        <a:pt x="228" y="120"/>
                      </a:lnTo>
                      <a:lnTo>
                        <a:pt x="249" y="106"/>
                      </a:lnTo>
                      <a:lnTo>
                        <a:pt x="268" y="91"/>
                      </a:lnTo>
                      <a:lnTo>
                        <a:pt x="286" y="77"/>
                      </a:lnTo>
                      <a:lnTo>
                        <a:pt x="294" y="70"/>
                      </a:lnTo>
                      <a:lnTo>
                        <a:pt x="301" y="65"/>
                      </a:lnTo>
                      <a:lnTo>
                        <a:pt x="310" y="58"/>
                      </a:lnTo>
                      <a:lnTo>
                        <a:pt x="316" y="51"/>
                      </a:lnTo>
                      <a:lnTo>
                        <a:pt x="323" y="44"/>
                      </a:lnTo>
                      <a:lnTo>
                        <a:pt x="330" y="39"/>
                      </a:lnTo>
                      <a:lnTo>
                        <a:pt x="337" y="33"/>
                      </a:lnTo>
                      <a:lnTo>
                        <a:pt x="343" y="28"/>
                      </a:lnTo>
                      <a:lnTo>
                        <a:pt x="348" y="23"/>
                      </a:lnTo>
                      <a:lnTo>
                        <a:pt x="352" y="19"/>
                      </a:lnTo>
                      <a:lnTo>
                        <a:pt x="358" y="16"/>
                      </a:lnTo>
                      <a:lnTo>
                        <a:pt x="362" y="12"/>
                      </a:lnTo>
                      <a:lnTo>
                        <a:pt x="365" y="10"/>
                      </a:lnTo>
                      <a:lnTo>
                        <a:pt x="369" y="7"/>
                      </a:lnTo>
                      <a:lnTo>
                        <a:pt x="372" y="5"/>
                      </a:lnTo>
                      <a:lnTo>
                        <a:pt x="375" y="3"/>
                      </a:lnTo>
                      <a:lnTo>
                        <a:pt x="377" y="1"/>
                      </a:lnTo>
                      <a:lnTo>
                        <a:pt x="379" y="1"/>
                      </a:lnTo>
                      <a:lnTo>
                        <a:pt x="382" y="0"/>
                      </a:lnTo>
                      <a:lnTo>
                        <a:pt x="383" y="0"/>
                      </a:lnTo>
                      <a:lnTo>
                        <a:pt x="383" y="0"/>
                      </a:lnTo>
                      <a:lnTo>
                        <a:pt x="384" y="1"/>
                      </a:lnTo>
                      <a:lnTo>
                        <a:pt x="384" y="1"/>
                      </a:lnTo>
                      <a:lnTo>
                        <a:pt x="386" y="3"/>
                      </a:lnTo>
                      <a:lnTo>
                        <a:pt x="384" y="7"/>
                      </a:lnTo>
                      <a:lnTo>
                        <a:pt x="383" y="11"/>
                      </a:lnTo>
                      <a:lnTo>
                        <a:pt x="379" y="16"/>
                      </a:lnTo>
                      <a:lnTo>
                        <a:pt x="375" y="22"/>
                      </a:lnTo>
                      <a:lnTo>
                        <a:pt x="370" y="29"/>
                      </a:lnTo>
                      <a:lnTo>
                        <a:pt x="364" y="37"/>
                      </a:lnTo>
                      <a:lnTo>
                        <a:pt x="358" y="47"/>
                      </a:lnTo>
                      <a:lnTo>
                        <a:pt x="350" y="57"/>
                      </a:lnTo>
                      <a:lnTo>
                        <a:pt x="341" y="66"/>
                      </a:lnTo>
                      <a:lnTo>
                        <a:pt x="333" y="75"/>
                      </a:lnTo>
                      <a:lnTo>
                        <a:pt x="323" y="84"/>
                      </a:lnTo>
                      <a:lnTo>
                        <a:pt x="314" y="95"/>
                      </a:lnTo>
                      <a:lnTo>
                        <a:pt x="304" y="105"/>
                      </a:lnTo>
                      <a:lnTo>
                        <a:pt x="294" y="115"/>
                      </a:lnTo>
                      <a:lnTo>
                        <a:pt x="285" y="126"/>
                      </a:lnTo>
                      <a:lnTo>
                        <a:pt x="279" y="131"/>
                      </a:lnTo>
                      <a:lnTo>
                        <a:pt x="274" y="138"/>
                      </a:lnTo>
                      <a:lnTo>
                        <a:pt x="268" y="144"/>
                      </a:lnTo>
                      <a:lnTo>
                        <a:pt x="261" y="149"/>
                      </a:lnTo>
                      <a:lnTo>
                        <a:pt x="249" y="163"/>
                      </a:lnTo>
                      <a:lnTo>
                        <a:pt x="233" y="177"/>
                      </a:lnTo>
                      <a:lnTo>
                        <a:pt x="218" y="192"/>
                      </a:lnTo>
                      <a:lnTo>
                        <a:pt x="200" y="207"/>
                      </a:lnTo>
                      <a:lnTo>
                        <a:pt x="184" y="225"/>
                      </a:lnTo>
                      <a:lnTo>
                        <a:pt x="166" y="243"/>
                      </a:lnTo>
                      <a:lnTo>
                        <a:pt x="156" y="253"/>
                      </a:lnTo>
                      <a:lnTo>
                        <a:pt x="146" y="261"/>
                      </a:lnTo>
                      <a:lnTo>
                        <a:pt x="138" y="268"/>
                      </a:lnTo>
                      <a:lnTo>
                        <a:pt x="130" y="277"/>
                      </a:lnTo>
                      <a:lnTo>
                        <a:pt x="121" y="284"/>
                      </a:lnTo>
                      <a:lnTo>
                        <a:pt x="114" y="289"/>
                      </a:lnTo>
                      <a:lnTo>
                        <a:pt x="108" y="295"/>
                      </a:lnTo>
                      <a:lnTo>
                        <a:pt x="102" y="300"/>
                      </a:lnTo>
                      <a:lnTo>
                        <a:pt x="95" y="304"/>
                      </a:lnTo>
                      <a:lnTo>
                        <a:pt x="91" y="309"/>
                      </a:lnTo>
                      <a:lnTo>
                        <a:pt x="85" y="311"/>
                      </a:lnTo>
                      <a:lnTo>
                        <a:pt x="81" y="314"/>
                      </a:lnTo>
                      <a:lnTo>
                        <a:pt x="77" y="315"/>
                      </a:lnTo>
                      <a:lnTo>
                        <a:pt x="74" y="317"/>
                      </a:lnTo>
                      <a:lnTo>
                        <a:pt x="72" y="318"/>
                      </a:lnTo>
                      <a:lnTo>
                        <a:pt x="69" y="318"/>
                      </a:lnTo>
                      <a:lnTo>
                        <a:pt x="65" y="318"/>
                      </a:lnTo>
                      <a:lnTo>
                        <a:pt x="59" y="317"/>
                      </a:lnTo>
                      <a:lnTo>
                        <a:pt x="55" y="315"/>
                      </a:lnTo>
                      <a:lnTo>
                        <a:pt x="49" y="313"/>
                      </a:lnTo>
                      <a:lnTo>
                        <a:pt x="44" y="309"/>
                      </a:lnTo>
                      <a:lnTo>
                        <a:pt x="38" y="304"/>
                      </a:lnTo>
                      <a:lnTo>
                        <a:pt x="33" y="299"/>
                      </a:lnTo>
                      <a:lnTo>
                        <a:pt x="27" y="293"/>
                      </a:lnTo>
                      <a:lnTo>
                        <a:pt x="22" y="288"/>
                      </a:lnTo>
                      <a:lnTo>
                        <a:pt x="16" y="281"/>
                      </a:lnTo>
                      <a:lnTo>
                        <a:pt x="12" y="277"/>
                      </a:lnTo>
                      <a:lnTo>
                        <a:pt x="9" y="271"/>
                      </a:lnTo>
                      <a:lnTo>
                        <a:pt x="6" y="266"/>
                      </a:lnTo>
                      <a:lnTo>
                        <a:pt x="4" y="261"/>
                      </a:lnTo>
                      <a:lnTo>
                        <a:pt x="1" y="256"/>
                      </a:lnTo>
                      <a:lnTo>
                        <a:pt x="0" y="252"/>
                      </a:lnTo>
                      <a:lnTo>
                        <a:pt x="0" y="25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6" name="组合 65"/>
            <p:cNvGrpSpPr/>
            <p:nvPr/>
          </p:nvGrpSpPr>
          <p:grpSpPr>
            <a:xfrm>
              <a:off x="2890594" y="4038365"/>
              <a:ext cx="507365" cy="509905"/>
              <a:chOff x="2435684" y="3389874"/>
              <a:chExt cx="507365" cy="509905"/>
            </a:xfrm>
          </p:grpSpPr>
          <p:pic>
            <p:nvPicPr>
              <p:cNvPr id="70" name="图片 69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5684" y="3389874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71" name="组合 70"/>
              <p:cNvGrpSpPr/>
              <p:nvPr/>
            </p:nvGrpSpPr>
            <p:grpSpPr>
              <a:xfrm>
                <a:off x="2545013" y="3484228"/>
                <a:ext cx="118596" cy="321196"/>
                <a:chOff x="5091113" y="738188"/>
                <a:chExt cx="266700" cy="722313"/>
              </a:xfrm>
              <a:solidFill>
                <a:srgbClr val="FF0000"/>
              </a:solidFill>
            </p:grpSpPr>
            <p:sp>
              <p:nvSpPr>
                <p:cNvPr id="72" name="Freeform 68"/>
                <p:cNvSpPr/>
                <p:nvPr/>
              </p:nvSpPr>
              <p:spPr bwMode="auto">
                <a:xfrm>
                  <a:off x="5091113" y="915988"/>
                  <a:ext cx="266700" cy="93663"/>
                </a:xfrm>
                <a:custGeom>
                  <a:avLst/>
                  <a:gdLst>
                    <a:gd name="T0" fmla="*/ 240 w 336"/>
                    <a:gd name="T1" fmla="*/ 69 h 119"/>
                    <a:gd name="T2" fmla="*/ 206 w 336"/>
                    <a:gd name="T3" fmla="*/ 80 h 119"/>
                    <a:gd name="T4" fmla="*/ 174 w 336"/>
                    <a:gd name="T5" fmla="*/ 90 h 119"/>
                    <a:gd name="T6" fmla="*/ 145 w 336"/>
                    <a:gd name="T7" fmla="*/ 100 h 119"/>
                    <a:gd name="T8" fmla="*/ 119 w 336"/>
                    <a:gd name="T9" fmla="*/ 109 h 119"/>
                    <a:gd name="T10" fmla="*/ 96 w 336"/>
                    <a:gd name="T11" fmla="*/ 115 h 119"/>
                    <a:gd name="T12" fmla="*/ 77 w 336"/>
                    <a:gd name="T13" fmla="*/ 118 h 119"/>
                    <a:gd name="T14" fmla="*/ 63 w 336"/>
                    <a:gd name="T15" fmla="*/ 118 h 119"/>
                    <a:gd name="T16" fmla="*/ 59 w 336"/>
                    <a:gd name="T17" fmla="*/ 118 h 119"/>
                    <a:gd name="T18" fmla="*/ 47 w 336"/>
                    <a:gd name="T19" fmla="*/ 116 h 119"/>
                    <a:gd name="T20" fmla="*/ 36 w 336"/>
                    <a:gd name="T21" fmla="*/ 113 h 119"/>
                    <a:gd name="T22" fmla="*/ 26 w 336"/>
                    <a:gd name="T23" fmla="*/ 111 h 119"/>
                    <a:gd name="T24" fmla="*/ 16 w 336"/>
                    <a:gd name="T25" fmla="*/ 105 h 119"/>
                    <a:gd name="T26" fmla="*/ 9 w 336"/>
                    <a:gd name="T27" fmla="*/ 98 h 119"/>
                    <a:gd name="T28" fmla="*/ 2 w 336"/>
                    <a:gd name="T29" fmla="*/ 93 h 119"/>
                    <a:gd name="T30" fmla="*/ 0 w 336"/>
                    <a:gd name="T31" fmla="*/ 87 h 119"/>
                    <a:gd name="T32" fmla="*/ 1 w 336"/>
                    <a:gd name="T33" fmla="*/ 83 h 119"/>
                    <a:gd name="T34" fmla="*/ 6 w 336"/>
                    <a:gd name="T35" fmla="*/ 80 h 119"/>
                    <a:gd name="T36" fmla="*/ 15 w 336"/>
                    <a:gd name="T37" fmla="*/ 77 h 119"/>
                    <a:gd name="T38" fmla="*/ 29 w 336"/>
                    <a:gd name="T39" fmla="*/ 75 h 119"/>
                    <a:gd name="T40" fmla="*/ 47 w 336"/>
                    <a:gd name="T41" fmla="*/ 71 h 119"/>
                    <a:gd name="T42" fmla="*/ 58 w 336"/>
                    <a:gd name="T43" fmla="*/ 69 h 119"/>
                    <a:gd name="T44" fmla="*/ 71 w 336"/>
                    <a:gd name="T45" fmla="*/ 66 h 119"/>
                    <a:gd name="T46" fmla="*/ 87 w 336"/>
                    <a:gd name="T47" fmla="*/ 62 h 119"/>
                    <a:gd name="T48" fmla="*/ 103 w 336"/>
                    <a:gd name="T49" fmla="*/ 58 h 119"/>
                    <a:gd name="T50" fmla="*/ 123 w 336"/>
                    <a:gd name="T51" fmla="*/ 54 h 119"/>
                    <a:gd name="T52" fmla="*/ 143 w 336"/>
                    <a:gd name="T53" fmla="*/ 47 h 119"/>
                    <a:gd name="T54" fmla="*/ 166 w 336"/>
                    <a:gd name="T55" fmla="*/ 41 h 119"/>
                    <a:gd name="T56" fmla="*/ 189 w 336"/>
                    <a:gd name="T57" fmla="*/ 33 h 119"/>
                    <a:gd name="T58" fmla="*/ 213 w 336"/>
                    <a:gd name="T59" fmla="*/ 26 h 119"/>
                    <a:gd name="T60" fmla="*/ 233 w 336"/>
                    <a:gd name="T61" fmla="*/ 19 h 119"/>
                    <a:gd name="T62" fmla="*/ 251 w 336"/>
                    <a:gd name="T63" fmla="*/ 14 h 119"/>
                    <a:gd name="T64" fmla="*/ 267 w 336"/>
                    <a:gd name="T65" fmla="*/ 8 h 119"/>
                    <a:gd name="T66" fmla="*/ 280 w 336"/>
                    <a:gd name="T67" fmla="*/ 5 h 119"/>
                    <a:gd name="T68" fmla="*/ 292 w 336"/>
                    <a:gd name="T69" fmla="*/ 3 h 119"/>
                    <a:gd name="T70" fmla="*/ 298 w 336"/>
                    <a:gd name="T71" fmla="*/ 0 h 119"/>
                    <a:gd name="T72" fmla="*/ 305 w 336"/>
                    <a:gd name="T73" fmla="*/ 0 h 119"/>
                    <a:gd name="T74" fmla="*/ 314 w 336"/>
                    <a:gd name="T75" fmla="*/ 1 h 119"/>
                    <a:gd name="T76" fmla="*/ 321 w 336"/>
                    <a:gd name="T77" fmla="*/ 3 h 119"/>
                    <a:gd name="T78" fmla="*/ 328 w 336"/>
                    <a:gd name="T79" fmla="*/ 5 h 119"/>
                    <a:gd name="T80" fmla="*/ 332 w 336"/>
                    <a:gd name="T81" fmla="*/ 8 h 119"/>
                    <a:gd name="T82" fmla="*/ 333 w 336"/>
                    <a:gd name="T83" fmla="*/ 12 h 119"/>
                    <a:gd name="T84" fmla="*/ 336 w 336"/>
                    <a:gd name="T85" fmla="*/ 21 h 119"/>
                    <a:gd name="T86" fmla="*/ 336 w 336"/>
                    <a:gd name="T87" fmla="*/ 25 h 119"/>
                    <a:gd name="T88" fmla="*/ 333 w 336"/>
                    <a:gd name="T89" fmla="*/ 29 h 119"/>
                    <a:gd name="T90" fmla="*/ 329 w 336"/>
                    <a:gd name="T91" fmla="*/ 32 h 119"/>
                    <a:gd name="T92" fmla="*/ 322 w 336"/>
                    <a:gd name="T93" fmla="*/ 36 h 119"/>
                    <a:gd name="T94" fmla="*/ 314 w 336"/>
                    <a:gd name="T95" fmla="*/ 40 h 119"/>
                    <a:gd name="T96" fmla="*/ 304 w 336"/>
                    <a:gd name="T97" fmla="*/ 46 h 119"/>
                    <a:gd name="T98" fmla="*/ 292 w 336"/>
                    <a:gd name="T99" fmla="*/ 51 h 119"/>
                    <a:gd name="T100" fmla="*/ 276 w 336"/>
                    <a:gd name="T101" fmla="*/ 57 h 119"/>
                    <a:gd name="T102" fmla="*/ 258 w 336"/>
                    <a:gd name="T103" fmla="*/ 62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36" h="119">
                      <a:moveTo>
                        <a:pt x="258" y="62"/>
                      </a:moveTo>
                      <a:lnTo>
                        <a:pt x="240" y="69"/>
                      </a:lnTo>
                      <a:lnTo>
                        <a:pt x="222" y="75"/>
                      </a:lnTo>
                      <a:lnTo>
                        <a:pt x="206" y="80"/>
                      </a:lnTo>
                      <a:lnTo>
                        <a:pt x="189" y="86"/>
                      </a:lnTo>
                      <a:lnTo>
                        <a:pt x="174" y="90"/>
                      </a:lnTo>
                      <a:lnTo>
                        <a:pt x="159" y="95"/>
                      </a:lnTo>
                      <a:lnTo>
                        <a:pt x="145" y="100"/>
                      </a:lnTo>
                      <a:lnTo>
                        <a:pt x="132" y="105"/>
                      </a:lnTo>
                      <a:lnTo>
                        <a:pt x="119" y="109"/>
                      </a:lnTo>
                      <a:lnTo>
                        <a:pt x="107" y="112"/>
                      </a:lnTo>
                      <a:lnTo>
                        <a:pt x="96" y="115"/>
                      </a:lnTo>
                      <a:lnTo>
                        <a:pt x="87" y="118"/>
                      </a:lnTo>
                      <a:lnTo>
                        <a:pt x="77" y="118"/>
                      </a:lnTo>
                      <a:lnTo>
                        <a:pt x="70" y="119"/>
                      </a:lnTo>
                      <a:lnTo>
                        <a:pt x="63" y="118"/>
                      </a:lnTo>
                      <a:lnTo>
                        <a:pt x="60" y="118"/>
                      </a:lnTo>
                      <a:lnTo>
                        <a:pt x="59" y="118"/>
                      </a:lnTo>
                      <a:lnTo>
                        <a:pt x="52" y="116"/>
                      </a:lnTo>
                      <a:lnTo>
                        <a:pt x="47" y="116"/>
                      </a:lnTo>
                      <a:lnTo>
                        <a:pt x="41" y="115"/>
                      </a:lnTo>
                      <a:lnTo>
                        <a:pt x="36" y="113"/>
                      </a:lnTo>
                      <a:lnTo>
                        <a:pt x="30" y="112"/>
                      </a:lnTo>
                      <a:lnTo>
                        <a:pt x="26" y="111"/>
                      </a:lnTo>
                      <a:lnTo>
                        <a:pt x="20" y="108"/>
                      </a:lnTo>
                      <a:lnTo>
                        <a:pt x="16" y="105"/>
                      </a:lnTo>
                      <a:lnTo>
                        <a:pt x="12" y="101"/>
                      </a:lnTo>
                      <a:lnTo>
                        <a:pt x="9" y="98"/>
                      </a:lnTo>
                      <a:lnTo>
                        <a:pt x="5" y="95"/>
                      </a:lnTo>
                      <a:lnTo>
                        <a:pt x="2" y="93"/>
                      </a:lnTo>
                      <a:lnTo>
                        <a:pt x="1" y="90"/>
                      </a:lnTo>
                      <a:lnTo>
                        <a:pt x="0" y="87"/>
                      </a:lnTo>
                      <a:lnTo>
                        <a:pt x="0" y="86"/>
                      </a:lnTo>
                      <a:lnTo>
                        <a:pt x="1" y="83"/>
                      </a:lnTo>
                      <a:lnTo>
                        <a:pt x="2" y="82"/>
                      </a:lnTo>
                      <a:lnTo>
                        <a:pt x="6" y="80"/>
                      </a:lnTo>
                      <a:lnTo>
                        <a:pt x="11" y="79"/>
                      </a:lnTo>
                      <a:lnTo>
                        <a:pt x="15" y="77"/>
                      </a:lnTo>
                      <a:lnTo>
                        <a:pt x="22" y="76"/>
                      </a:lnTo>
                      <a:lnTo>
                        <a:pt x="29" y="75"/>
                      </a:lnTo>
                      <a:lnTo>
                        <a:pt x="37" y="72"/>
                      </a:lnTo>
                      <a:lnTo>
                        <a:pt x="47" y="71"/>
                      </a:lnTo>
                      <a:lnTo>
                        <a:pt x="52" y="71"/>
                      </a:lnTo>
                      <a:lnTo>
                        <a:pt x="58" y="69"/>
                      </a:lnTo>
                      <a:lnTo>
                        <a:pt x="65" y="68"/>
                      </a:lnTo>
                      <a:lnTo>
                        <a:pt x="71" y="66"/>
                      </a:lnTo>
                      <a:lnTo>
                        <a:pt x="78" y="65"/>
                      </a:lnTo>
                      <a:lnTo>
                        <a:pt x="87" y="62"/>
                      </a:lnTo>
                      <a:lnTo>
                        <a:pt x="95" y="61"/>
                      </a:lnTo>
                      <a:lnTo>
                        <a:pt x="103" y="58"/>
                      </a:lnTo>
                      <a:lnTo>
                        <a:pt x="113" y="57"/>
                      </a:lnTo>
                      <a:lnTo>
                        <a:pt x="123" y="54"/>
                      </a:lnTo>
                      <a:lnTo>
                        <a:pt x="132" y="51"/>
                      </a:lnTo>
                      <a:lnTo>
                        <a:pt x="143" y="47"/>
                      </a:lnTo>
                      <a:lnTo>
                        <a:pt x="155" y="44"/>
                      </a:lnTo>
                      <a:lnTo>
                        <a:pt x="166" y="41"/>
                      </a:lnTo>
                      <a:lnTo>
                        <a:pt x="177" y="37"/>
                      </a:lnTo>
                      <a:lnTo>
                        <a:pt x="189" y="33"/>
                      </a:lnTo>
                      <a:lnTo>
                        <a:pt x="202" y="29"/>
                      </a:lnTo>
                      <a:lnTo>
                        <a:pt x="213" y="26"/>
                      </a:lnTo>
                      <a:lnTo>
                        <a:pt x="224" y="22"/>
                      </a:lnTo>
                      <a:lnTo>
                        <a:pt x="233" y="19"/>
                      </a:lnTo>
                      <a:lnTo>
                        <a:pt x="243" y="17"/>
                      </a:lnTo>
                      <a:lnTo>
                        <a:pt x="251" y="14"/>
                      </a:lnTo>
                      <a:lnTo>
                        <a:pt x="260" y="11"/>
                      </a:lnTo>
                      <a:lnTo>
                        <a:pt x="267" y="8"/>
                      </a:lnTo>
                      <a:lnTo>
                        <a:pt x="274" y="7"/>
                      </a:lnTo>
                      <a:lnTo>
                        <a:pt x="280" y="5"/>
                      </a:lnTo>
                      <a:lnTo>
                        <a:pt x="286" y="4"/>
                      </a:lnTo>
                      <a:lnTo>
                        <a:pt x="292" y="3"/>
                      </a:lnTo>
                      <a:lnTo>
                        <a:pt x="296" y="1"/>
                      </a:lnTo>
                      <a:lnTo>
                        <a:pt x="298" y="0"/>
                      </a:lnTo>
                      <a:lnTo>
                        <a:pt x="303" y="0"/>
                      </a:lnTo>
                      <a:lnTo>
                        <a:pt x="305" y="0"/>
                      </a:lnTo>
                      <a:lnTo>
                        <a:pt x="310" y="0"/>
                      </a:lnTo>
                      <a:lnTo>
                        <a:pt x="314" y="1"/>
                      </a:lnTo>
                      <a:lnTo>
                        <a:pt x="318" y="1"/>
                      </a:lnTo>
                      <a:lnTo>
                        <a:pt x="321" y="3"/>
                      </a:lnTo>
                      <a:lnTo>
                        <a:pt x="325" y="4"/>
                      </a:lnTo>
                      <a:lnTo>
                        <a:pt x="328" y="5"/>
                      </a:lnTo>
                      <a:lnTo>
                        <a:pt x="330" y="7"/>
                      </a:lnTo>
                      <a:lnTo>
                        <a:pt x="332" y="8"/>
                      </a:lnTo>
                      <a:lnTo>
                        <a:pt x="333" y="10"/>
                      </a:lnTo>
                      <a:lnTo>
                        <a:pt x="333" y="12"/>
                      </a:lnTo>
                      <a:lnTo>
                        <a:pt x="334" y="17"/>
                      </a:lnTo>
                      <a:lnTo>
                        <a:pt x="336" y="21"/>
                      </a:lnTo>
                      <a:lnTo>
                        <a:pt x="336" y="23"/>
                      </a:lnTo>
                      <a:lnTo>
                        <a:pt x="336" y="25"/>
                      </a:lnTo>
                      <a:lnTo>
                        <a:pt x="334" y="26"/>
                      </a:lnTo>
                      <a:lnTo>
                        <a:pt x="333" y="29"/>
                      </a:lnTo>
                      <a:lnTo>
                        <a:pt x="332" y="30"/>
                      </a:lnTo>
                      <a:lnTo>
                        <a:pt x="329" y="32"/>
                      </a:lnTo>
                      <a:lnTo>
                        <a:pt x="326" y="35"/>
                      </a:lnTo>
                      <a:lnTo>
                        <a:pt x="322" y="36"/>
                      </a:lnTo>
                      <a:lnTo>
                        <a:pt x="319" y="39"/>
                      </a:lnTo>
                      <a:lnTo>
                        <a:pt x="314" y="40"/>
                      </a:lnTo>
                      <a:lnTo>
                        <a:pt x="310" y="43"/>
                      </a:lnTo>
                      <a:lnTo>
                        <a:pt x="304" y="46"/>
                      </a:lnTo>
                      <a:lnTo>
                        <a:pt x="297" y="48"/>
                      </a:lnTo>
                      <a:lnTo>
                        <a:pt x="292" y="51"/>
                      </a:lnTo>
                      <a:lnTo>
                        <a:pt x="283" y="54"/>
                      </a:lnTo>
                      <a:lnTo>
                        <a:pt x="276" y="57"/>
                      </a:lnTo>
                      <a:lnTo>
                        <a:pt x="268" y="59"/>
                      </a:lnTo>
                      <a:lnTo>
                        <a:pt x="258" y="62"/>
                      </a:lnTo>
                      <a:lnTo>
                        <a:pt x="258" y="6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" name="Freeform 69"/>
                <p:cNvSpPr/>
                <p:nvPr/>
              </p:nvSpPr>
              <p:spPr bwMode="auto">
                <a:xfrm>
                  <a:off x="5156200" y="738188"/>
                  <a:ext cx="142875" cy="722313"/>
                </a:xfrm>
                <a:custGeom>
                  <a:avLst/>
                  <a:gdLst>
                    <a:gd name="T0" fmla="*/ 22 w 181"/>
                    <a:gd name="T1" fmla="*/ 802 h 909"/>
                    <a:gd name="T2" fmla="*/ 3 w 181"/>
                    <a:gd name="T3" fmla="*/ 785 h 909"/>
                    <a:gd name="T4" fmla="*/ 2 w 181"/>
                    <a:gd name="T5" fmla="*/ 779 h 909"/>
                    <a:gd name="T6" fmla="*/ 11 w 181"/>
                    <a:gd name="T7" fmla="*/ 776 h 909"/>
                    <a:gd name="T8" fmla="*/ 43 w 181"/>
                    <a:gd name="T9" fmla="*/ 780 h 909"/>
                    <a:gd name="T10" fmla="*/ 78 w 181"/>
                    <a:gd name="T11" fmla="*/ 782 h 909"/>
                    <a:gd name="T12" fmla="*/ 97 w 181"/>
                    <a:gd name="T13" fmla="*/ 776 h 909"/>
                    <a:gd name="T14" fmla="*/ 103 w 181"/>
                    <a:gd name="T15" fmla="*/ 769 h 909"/>
                    <a:gd name="T16" fmla="*/ 105 w 181"/>
                    <a:gd name="T17" fmla="*/ 757 h 909"/>
                    <a:gd name="T18" fmla="*/ 110 w 181"/>
                    <a:gd name="T19" fmla="*/ 737 h 909"/>
                    <a:gd name="T20" fmla="*/ 112 w 181"/>
                    <a:gd name="T21" fmla="*/ 713 h 909"/>
                    <a:gd name="T22" fmla="*/ 112 w 181"/>
                    <a:gd name="T23" fmla="*/ 679 h 909"/>
                    <a:gd name="T24" fmla="*/ 112 w 181"/>
                    <a:gd name="T25" fmla="*/ 636 h 909"/>
                    <a:gd name="T26" fmla="*/ 112 w 181"/>
                    <a:gd name="T27" fmla="*/ 582 h 909"/>
                    <a:gd name="T28" fmla="*/ 112 w 181"/>
                    <a:gd name="T29" fmla="*/ 516 h 909"/>
                    <a:gd name="T30" fmla="*/ 112 w 181"/>
                    <a:gd name="T31" fmla="*/ 272 h 909"/>
                    <a:gd name="T32" fmla="*/ 111 w 181"/>
                    <a:gd name="T33" fmla="*/ 189 h 909"/>
                    <a:gd name="T34" fmla="*/ 108 w 181"/>
                    <a:gd name="T35" fmla="*/ 137 h 909"/>
                    <a:gd name="T36" fmla="*/ 107 w 181"/>
                    <a:gd name="T37" fmla="*/ 99 h 909"/>
                    <a:gd name="T38" fmla="*/ 105 w 181"/>
                    <a:gd name="T39" fmla="*/ 74 h 909"/>
                    <a:gd name="T40" fmla="*/ 100 w 181"/>
                    <a:gd name="T41" fmla="*/ 52 h 909"/>
                    <a:gd name="T42" fmla="*/ 89 w 181"/>
                    <a:gd name="T43" fmla="*/ 33 h 909"/>
                    <a:gd name="T44" fmla="*/ 76 w 181"/>
                    <a:gd name="T45" fmla="*/ 15 h 909"/>
                    <a:gd name="T46" fmla="*/ 76 w 181"/>
                    <a:gd name="T47" fmla="*/ 4 h 909"/>
                    <a:gd name="T48" fmla="*/ 85 w 181"/>
                    <a:gd name="T49" fmla="*/ 0 h 909"/>
                    <a:gd name="T50" fmla="*/ 105 w 181"/>
                    <a:gd name="T51" fmla="*/ 1 h 909"/>
                    <a:gd name="T52" fmla="*/ 136 w 181"/>
                    <a:gd name="T53" fmla="*/ 11 h 909"/>
                    <a:gd name="T54" fmla="*/ 169 w 181"/>
                    <a:gd name="T55" fmla="*/ 32 h 909"/>
                    <a:gd name="T56" fmla="*/ 180 w 181"/>
                    <a:gd name="T57" fmla="*/ 47 h 909"/>
                    <a:gd name="T58" fmla="*/ 179 w 181"/>
                    <a:gd name="T59" fmla="*/ 59 h 909"/>
                    <a:gd name="T60" fmla="*/ 173 w 181"/>
                    <a:gd name="T61" fmla="*/ 80 h 909"/>
                    <a:gd name="T62" fmla="*/ 165 w 181"/>
                    <a:gd name="T63" fmla="*/ 112 h 909"/>
                    <a:gd name="T64" fmla="*/ 159 w 181"/>
                    <a:gd name="T65" fmla="*/ 156 h 909"/>
                    <a:gd name="T66" fmla="*/ 158 w 181"/>
                    <a:gd name="T67" fmla="*/ 211 h 909"/>
                    <a:gd name="T68" fmla="*/ 158 w 181"/>
                    <a:gd name="T69" fmla="*/ 279 h 909"/>
                    <a:gd name="T70" fmla="*/ 158 w 181"/>
                    <a:gd name="T71" fmla="*/ 336 h 909"/>
                    <a:gd name="T72" fmla="*/ 158 w 181"/>
                    <a:gd name="T73" fmla="*/ 390 h 909"/>
                    <a:gd name="T74" fmla="*/ 158 w 181"/>
                    <a:gd name="T75" fmla="*/ 458 h 909"/>
                    <a:gd name="T76" fmla="*/ 158 w 181"/>
                    <a:gd name="T77" fmla="*/ 541 h 909"/>
                    <a:gd name="T78" fmla="*/ 158 w 181"/>
                    <a:gd name="T79" fmla="*/ 635 h 909"/>
                    <a:gd name="T80" fmla="*/ 158 w 181"/>
                    <a:gd name="T81" fmla="*/ 713 h 909"/>
                    <a:gd name="T82" fmla="*/ 158 w 181"/>
                    <a:gd name="T83" fmla="*/ 769 h 909"/>
                    <a:gd name="T84" fmla="*/ 155 w 181"/>
                    <a:gd name="T85" fmla="*/ 804 h 909"/>
                    <a:gd name="T86" fmla="*/ 150 w 181"/>
                    <a:gd name="T87" fmla="*/ 837 h 909"/>
                    <a:gd name="T88" fmla="*/ 139 w 181"/>
                    <a:gd name="T89" fmla="*/ 868 h 909"/>
                    <a:gd name="T90" fmla="*/ 123 w 181"/>
                    <a:gd name="T91" fmla="*/ 895 h 909"/>
                    <a:gd name="T92" fmla="*/ 110 w 181"/>
                    <a:gd name="T93" fmla="*/ 909 h 909"/>
                    <a:gd name="T94" fmla="*/ 100 w 181"/>
                    <a:gd name="T95" fmla="*/ 905 h 909"/>
                    <a:gd name="T96" fmla="*/ 90 w 181"/>
                    <a:gd name="T97" fmla="*/ 887 h 909"/>
                    <a:gd name="T98" fmla="*/ 76 w 181"/>
                    <a:gd name="T99" fmla="*/ 856 h 909"/>
                    <a:gd name="T100" fmla="*/ 49 w 181"/>
                    <a:gd name="T101" fmla="*/ 825 h 9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81" h="909">
                      <a:moveTo>
                        <a:pt x="39" y="818"/>
                      </a:moveTo>
                      <a:lnTo>
                        <a:pt x="35" y="814"/>
                      </a:lnTo>
                      <a:lnTo>
                        <a:pt x="29" y="809"/>
                      </a:lnTo>
                      <a:lnTo>
                        <a:pt x="22" y="802"/>
                      </a:lnTo>
                      <a:lnTo>
                        <a:pt x="15" y="797"/>
                      </a:lnTo>
                      <a:lnTo>
                        <a:pt x="10" y="791"/>
                      </a:lnTo>
                      <a:lnTo>
                        <a:pt x="6" y="787"/>
                      </a:lnTo>
                      <a:lnTo>
                        <a:pt x="3" y="785"/>
                      </a:lnTo>
                      <a:lnTo>
                        <a:pt x="2" y="782"/>
                      </a:lnTo>
                      <a:lnTo>
                        <a:pt x="0" y="780"/>
                      </a:lnTo>
                      <a:lnTo>
                        <a:pt x="2" y="779"/>
                      </a:lnTo>
                      <a:lnTo>
                        <a:pt x="2" y="779"/>
                      </a:lnTo>
                      <a:lnTo>
                        <a:pt x="3" y="778"/>
                      </a:lnTo>
                      <a:lnTo>
                        <a:pt x="3" y="778"/>
                      </a:lnTo>
                      <a:lnTo>
                        <a:pt x="7" y="776"/>
                      </a:lnTo>
                      <a:lnTo>
                        <a:pt x="11" y="776"/>
                      </a:lnTo>
                      <a:lnTo>
                        <a:pt x="18" y="776"/>
                      </a:lnTo>
                      <a:lnTo>
                        <a:pt x="25" y="778"/>
                      </a:lnTo>
                      <a:lnTo>
                        <a:pt x="33" y="779"/>
                      </a:lnTo>
                      <a:lnTo>
                        <a:pt x="43" y="780"/>
                      </a:lnTo>
                      <a:lnTo>
                        <a:pt x="53" y="780"/>
                      </a:lnTo>
                      <a:lnTo>
                        <a:pt x="61" y="782"/>
                      </a:lnTo>
                      <a:lnTo>
                        <a:pt x="69" y="782"/>
                      </a:lnTo>
                      <a:lnTo>
                        <a:pt x="78" y="782"/>
                      </a:lnTo>
                      <a:lnTo>
                        <a:pt x="83" y="782"/>
                      </a:lnTo>
                      <a:lnTo>
                        <a:pt x="89" y="780"/>
                      </a:lnTo>
                      <a:lnTo>
                        <a:pt x="93" y="778"/>
                      </a:lnTo>
                      <a:lnTo>
                        <a:pt x="97" y="776"/>
                      </a:lnTo>
                      <a:lnTo>
                        <a:pt x="98" y="775"/>
                      </a:lnTo>
                      <a:lnTo>
                        <a:pt x="100" y="773"/>
                      </a:lnTo>
                      <a:lnTo>
                        <a:pt x="101" y="772"/>
                      </a:lnTo>
                      <a:lnTo>
                        <a:pt x="103" y="769"/>
                      </a:lnTo>
                      <a:lnTo>
                        <a:pt x="103" y="767"/>
                      </a:lnTo>
                      <a:lnTo>
                        <a:pt x="104" y="764"/>
                      </a:lnTo>
                      <a:lnTo>
                        <a:pt x="105" y="761"/>
                      </a:lnTo>
                      <a:lnTo>
                        <a:pt x="105" y="757"/>
                      </a:lnTo>
                      <a:lnTo>
                        <a:pt x="107" y="753"/>
                      </a:lnTo>
                      <a:lnTo>
                        <a:pt x="108" y="749"/>
                      </a:lnTo>
                      <a:lnTo>
                        <a:pt x="108" y="743"/>
                      </a:lnTo>
                      <a:lnTo>
                        <a:pt x="110" y="737"/>
                      </a:lnTo>
                      <a:lnTo>
                        <a:pt x="110" y="732"/>
                      </a:lnTo>
                      <a:lnTo>
                        <a:pt x="111" y="726"/>
                      </a:lnTo>
                      <a:lnTo>
                        <a:pt x="111" y="719"/>
                      </a:lnTo>
                      <a:lnTo>
                        <a:pt x="112" y="713"/>
                      </a:lnTo>
                      <a:lnTo>
                        <a:pt x="112" y="706"/>
                      </a:lnTo>
                      <a:lnTo>
                        <a:pt x="112" y="697"/>
                      </a:lnTo>
                      <a:lnTo>
                        <a:pt x="112" y="689"/>
                      </a:lnTo>
                      <a:lnTo>
                        <a:pt x="112" y="679"/>
                      </a:lnTo>
                      <a:lnTo>
                        <a:pt x="112" y="670"/>
                      </a:lnTo>
                      <a:lnTo>
                        <a:pt x="112" y="660"/>
                      </a:lnTo>
                      <a:lnTo>
                        <a:pt x="112" y="649"/>
                      </a:lnTo>
                      <a:lnTo>
                        <a:pt x="112" y="636"/>
                      </a:lnTo>
                      <a:lnTo>
                        <a:pt x="112" y="624"/>
                      </a:lnTo>
                      <a:lnTo>
                        <a:pt x="112" y="611"/>
                      </a:lnTo>
                      <a:lnTo>
                        <a:pt x="112" y="598"/>
                      </a:lnTo>
                      <a:lnTo>
                        <a:pt x="112" y="582"/>
                      </a:lnTo>
                      <a:lnTo>
                        <a:pt x="112" y="567"/>
                      </a:lnTo>
                      <a:lnTo>
                        <a:pt x="112" y="551"/>
                      </a:lnTo>
                      <a:lnTo>
                        <a:pt x="112" y="534"/>
                      </a:lnTo>
                      <a:lnTo>
                        <a:pt x="112" y="516"/>
                      </a:lnTo>
                      <a:lnTo>
                        <a:pt x="112" y="447"/>
                      </a:lnTo>
                      <a:lnTo>
                        <a:pt x="112" y="378"/>
                      </a:lnTo>
                      <a:lnTo>
                        <a:pt x="112" y="308"/>
                      </a:lnTo>
                      <a:lnTo>
                        <a:pt x="112" y="272"/>
                      </a:lnTo>
                      <a:lnTo>
                        <a:pt x="112" y="236"/>
                      </a:lnTo>
                      <a:lnTo>
                        <a:pt x="111" y="220"/>
                      </a:lnTo>
                      <a:lnTo>
                        <a:pt x="111" y="203"/>
                      </a:lnTo>
                      <a:lnTo>
                        <a:pt x="111" y="189"/>
                      </a:lnTo>
                      <a:lnTo>
                        <a:pt x="110" y="174"/>
                      </a:lnTo>
                      <a:lnTo>
                        <a:pt x="110" y="162"/>
                      </a:lnTo>
                      <a:lnTo>
                        <a:pt x="110" y="149"/>
                      </a:lnTo>
                      <a:lnTo>
                        <a:pt x="108" y="137"/>
                      </a:lnTo>
                      <a:lnTo>
                        <a:pt x="108" y="127"/>
                      </a:lnTo>
                      <a:lnTo>
                        <a:pt x="108" y="116"/>
                      </a:lnTo>
                      <a:lnTo>
                        <a:pt x="108" y="108"/>
                      </a:lnTo>
                      <a:lnTo>
                        <a:pt x="107" y="99"/>
                      </a:lnTo>
                      <a:lnTo>
                        <a:pt x="107" y="91"/>
                      </a:lnTo>
                      <a:lnTo>
                        <a:pt x="107" y="84"/>
                      </a:lnTo>
                      <a:lnTo>
                        <a:pt x="105" y="79"/>
                      </a:lnTo>
                      <a:lnTo>
                        <a:pt x="105" y="74"/>
                      </a:lnTo>
                      <a:lnTo>
                        <a:pt x="104" y="69"/>
                      </a:lnTo>
                      <a:lnTo>
                        <a:pt x="103" y="63"/>
                      </a:lnTo>
                      <a:lnTo>
                        <a:pt x="101" y="58"/>
                      </a:lnTo>
                      <a:lnTo>
                        <a:pt x="100" y="52"/>
                      </a:lnTo>
                      <a:lnTo>
                        <a:pt x="97" y="47"/>
                      </a:lnTo>
                      <a:lnTo>
                        <a:pt x="96" y="43"/>
                      </a:lnTo>
                      <a:lnTo>
                        <a:pt x="93" y="37"/>
                      </a:lnTo>
                      <a:lnTo>
                        <a:pt x="89" y="33"/>
                      </a:lnTo>
                      <a:lnTo>
                        <a:pt x="86" y="27"/>
                      </a:lnTo>
                      <a:lnTo>
                        <a:pt x="82" y="23"/>
                      </a:lnTo>
                      <a:lnTo>
                        <a:pt x="79" y="19"/>
                      </a:lnTo>
                      <a:lnTo>
                        <a:pt x="76" y="15"/>
                      </a:lnTo>
                      <a:lnTo>
                        <a:pt x="76" y="12"/>
                      </a:lnTo>
                      <a:lnTo>
                        <a:pt x="75" y="9"/>
                      </a:lnTo>
                      <a:lnTo>
                        <a:pt x="75" y="7"/>
                      </a:lnTo>
                      <a:lnTo>
                        <a:pt x="76" y="4"/>
                      </a:lnTo>
                      <a:lnTo>
                        <a:pt x="78" y="2"/>
                      </a:lnTo>
                      <a:lnTo>
                        <a:pt x="79" y="1"/>
                      </a:lnTo>
                      <a:lnTo>
                        <a:pt x="82" y="0"/>
                      </a:lnTo>
                      <a:lnTo>
                        <a:pt x="85" y="0"/>
                      </a:lnTo>
                      <a:lnTo>
                        <a:pt x="89" y="0"/>
                      </a:lnTo>
                      <a:lnTo>
                        <a:pt x="94" y="0"/>
                      </a:lnTo>
                      <a:lnTo>
                        <a:pt x="100" y="0"/>
                      </a:lnTo>
                      <a:lnTo>
                        <a:pt x="105" y="1"/>
                      </a:lnTo>
                      <a:lnTo>
                        <a:pt x="112" y="2"/>
                      </a:lnTo>
                      <a:lnTo>
                        <a:pt x="118" y="4"/>
                      </a:lnTo>
                      <a:lnTo>
                        <a:pt x="123" y="7"/>
                      </a:lnTo>
                      <a:lnTo>
                        <a:pt x="136" y="11"/>
                      </a:lnTo>
                      <a:lnTo>
                        <a:pt x="147" y="18"/>
                      </a:lnTo>
                      <a:lnTo>
                        <a:pt x="158" y="23"/>
                      </a:lnTo>
                      <a:lnTo>
                        <a:pt x="163" y="27"/>
                      </a:lnTo>
                      <a:lnTo>
                        <a:pt x="169" y="32"/>
                      </a:lnTo>
                      <a:lnTo>
                        <a:pt x="172" y="36"/>
                      </a:lnTo>
                      <a:lnTo>
                        <a:pt x="176" y="40"/>
                      </a:lnTo>
                      <a:lnTo>
                        <a:pt x="179" y="43"/>
                      </a:lnTo>
                      <a:lnTo>
                        <a:pt x="180" y="47"/>
                      </a:lnTo>
                      <a:lnTo>
                        <a:pt x="181" y="50"/>
                      </a:lnTo>
                      <a:lnTo>
                        <a:pt x="181" y="52"/>
                      </a:lnTo>
                      <a:lnTo>
                        <a:pt x="180" y="56"/>
                      </a:lnTo>
                      <a:lnTo>
                        <a:pt x="179" y="59"/>
                      </a:lnTo>
                      <a:lnTo>
                        <a:pt x="177" y="63"/>
                      </a:lnTo>
                      <a:lnTo>
                        <a:pt x="176" y="69"/>
                      </a:lnTo>
                      <a:lnTo>
                        <a:pt x="175" y="74"/>
                      </a:lnTo>
                      <a:lnTo>
                        <a:pt x="173" y="80"/>
                      </a:lnTo>
                      <a:lnTo>
                        <a:pt x="172" y="87"/>
                      </a:lnTo>
                      <a:lnTo>
                        <a:pt x="170" y="95"/>
                      </a:lnTo>
                      <a:lnTo>
                        <a:pt x="168" y="102"/>
                      </a:lnTo>
                      <a:lnTo>
                        <a:pt x="165" y="112"/>
                      </a:lnTo>
                      <a:lnTo>
                        <a:pt x="163" y="122"/>
                      </a:lnTo>
                      <a:lnTo>
                        <a:pt x="161" y="133"/>
                      </a:lnTo>
                      <a:lnTo>
                        <a:pt x="159" y="144"/>
                      </a:lnTo>
                      <a:lnTo>
                        <a:pt x="159" y="156"/>
                      </a:lnTo>
                      <a:lnTo>
                        <a:pt x="158" y="169"/>
                      </a:lnTo>
                      <a:lnTo>
                        <a:pt x="158" y="182"/>
                      </a:lnTo>
                      <a:lnTo>
                        <a:pt x="158" y="196"/>
                      </a:lnTo>
                      <a:lnTo>
                        <a:pt x="158" y="211"/>
                      </a:lnTo>
                      <a:lnTo>
                        <a:pt x="158" y="228"/>
                      </a:lnTo>
                      <a:lnTo>
                        <a:pt x="158" y="245"/>
                      </a:lnTo>
                      <a:lnTo>
                        <a:pt x="158" y="261"/>
                      </a:lnTo>
                      <a:lnTo>
                        <a:pt x="158" y="279"/>
                      </a:lnTo>
                      <a:lnTo>
                        <a:pt x="158" y="297"/>
                      </a:lnTo>
                      <a:lnTo>
                        <a:pt x="158" y="317"/>
                      </a:lnTo>
                      <a:lnTo>
                        <a:pt x="158" y="326"/>
                      </a:lnTo>
                      <a:lnTo>
                        <a:pt x="158" y="336"/>
                      </a:lnTo>
                      <a:lnTo>
                        <a:pt x="158" y="349"/>
                      </a:lnTo>
                      <a:lnTo>
                        <a:pt x="158" y="361"/>
                      </a:lnTo>
                      <a:lnTo>
                        <a:pt x="158" y="375"/>
                      </a:lnTo>
                      <a:lnTo>
                        <a:pt x="158" y="390"/>
                      </a:lnTo>
                      <a:lnTo>
                        <a:pt x="158" y="405"/>
                      </a:lnTo>
                      <a:lnTo>
                        <a:pt x="158" y="422"/>
                      </a:lnTo>
                      <a:lnTo>
                        <a:pt x="158" y="440"/>
                      </a:lnTo>
                      <a:lnTo>
                        <a:pt x="158" y="458"/>
                      </a:lnTo>
                      <a:lnTo>
                        <a:pt x="158" y="477"/>
                      </a:lnTo>
                      <a:lnTo>
                        <a:pt x="158" y="498"/>
                      </a:lnTo>
                      <a:lnTo>
                        <a:pt x="158" y="519"/>
                      </a:lnTo>
                      <a:lnTo>
                        <a:pt x="158" y="541"/>
                      </a:lnTo>
                      <a:lnTo>
                        <a:pt x="158" y="563"/>
                      </a:lnTo>
                      <a:lnTo>
                        <a:pt x="158" y="588"/>
                      </a:lnTo>
                      <a:lnTo>
                        <a:pt x="158" y="611"/>
                      </a:lnTo>
                      <a:lnTo>
                        <a:pt x="158" y="635"/>
                      </a:lnTo>
                      <a:lnTo>
                        <a:pt x="158" y="656"/>
                      </a:lnTo>
                      <a:lnTo>
                        <a:pt x="158" y="677"/>
                      </a:lnTo>
                      <a:lnTo>
                        <a:pt x="158" y="696"/>
                      </a:lnTo>
                      <a:lnTo>
                        <a:pt x="158" y="713"/>
                      </a:lnTo>
                      <a:lnTo>
                        <a:pt x="158" y="729"/>
                      </a:lnTo>
                      <a:lnTo>
                        <a:pt x="158" y="744"/>
                      </a:lnTo>
                      <a:lnTo>
                        <a:pt x="158" y="757"/>
                      </a:lnTo>
                      <a:lnTo>
                        <a:pt x="158" y="769"/>
                      </a:lnTo>
                      <a:lnTo>
                        <a:pt x="157" y="780"/>
                      </a:lnTo>
                      <a:lnTo>
                        <a:pt x="157" y="790"/>
                      </a:lnTo>
                      <a:lnTo>
                        <a:pt x="157" y="797"/>
                      </a:lnTo>
                      <a:lnTo>
                        <a:pt x="155" y="804"/>
                      </a:lnTo>
                      <a:lnTo>
                        <a:pt x="155" y="809"/>
                      </a:lnTo>
                      <a:lnTo>
                        <a:pt x="155" y="814"/>
                      </a:lnTo>
                      <a:lnTo>
                        <a:pt x="151" y="829"/>
                      </a:lnTo>
                      <a:lnTo>
                        <a:pt x="150" y="837"/>
                      </a:lnTo>
                      <a:lnTo>
                        <a:pt x="148" y="844"/>
                      </a:lnTo>
                      <a:lnTo>
                        <a:pt x="145" y="852"/>
                      </a:lnTo>
                      <a:lnTo>
                        <a:pt x="143" y="861"/>
                      </a:lnTo>
                      <a:lnTo>
                        <a:pt x="139" y="868"/>
                      </a:lnTo>
                      <a:lnTo>
                        <a:pt x="136" y="876"/>
                      </a:lnTo>
                      <a:lnTo>
                        <a:pt x="130" y="883"/>
                      </a:lnTo>
                      <a:lnTo>
                        <a:pt x="126" y="890"/>
                      </a:lnTo>
                      <a:lnTo>
                        <a:pt x="123" y="895"/>
                      </a:lnTo>
                      <a:lnTo>
                        <a:pt x="119" y="901"/>
                      </a:lnTo>
                      <a:lnTo>
                        <a:pt x="115" y="904"/>
                      </a:lnTo>
                      <a:lnTo>
                        <a:pt x="112" y="906"/>
                      </a:lnTo>
                      <a:lnTo>
                        <a:pt x="110" y="909"/>
                      </a:lnTo>
                      <a:lnTo>
                        <a:pt x="108" y="909"/>
                      </a:lnTo>
                      <a:lnTo>
                        <a:pt x="105" y="909"/>
                      </a:lnTo>
                      <a:lnTo>
                        <a:pt x="103" y="908"/>
                      </a:lnTo>
                      <a:lnTo>
                        <a:pt x="100" y="905"/>
                      </a:lnTo>
                      <a:lnTo>
                        <a:pt x="97" y="902"/>
                      </a:lnTo>
                      <a:lnTo>
                        <a:pt x="94" y="898"/>
                      </a:lnTo>
                      <a:lnTo>
                        <a:pt x="93" y="894"/>
                      </a:lnTo>
                      <a:lnTo>
                        <a:pt x="90" y="887"/>
                      </a:lnTo>
                      <a:lnTo>
                        <a:pt x="89" y="880"/>
                      </a:lnTo>
                      <a:lnTo>
                        <a:pt x="86" y="872"/>
                      </a:lnTo>
                      <a:lnTo>
                        <a:pt x="82" y="865"/>
                      </a:lnTo>
                      <a:lnTo>
                        <a:pt x="76" y="856"/>
                      </a:lnTo>
                      <a:lnTo>
                        <a:pt x="71" y="848"/>
                      </a:lnTo>
                      <a:lnTo>
                        <a:pt x="65" y="841"/>
                      </a:lnTo>
                      <a:lnTo>
                        <a:pt x="57" y="833"/>
                      </a:lnTo>
                      <a:lnTo>
                        <a:pt x="49" y="825"/>
                      </a:lnTo>
                      <a:lnTo>
                        <a:pt x="39" y="818"/>
                      </a:lnTo>
                      <a:lnTo>
                        <a:pt x="39" y="81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7" name="组合 66"/>
            <p:cNvGrpSpPr/>
            <p:nvPr/>
          </p:nvGrpSpPr>
          <p:grpSpPr>
            <a:xfrm>
              <a:off x="2383141" y="4038365"/>
              <a:ext cx="507365" cy="509905"/>
              <a:chOff x="2435684" y="3389874"/>
              <a:chExt cx="507365" cy="509905"/>
            </a:xfrm>
          </p:grpSpPr>
          <p:pic>
            <p:nvPicPr>
              <p:cNvPr id="68" name="图片 67"/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5684" y="3389874"/>
                <a:ext cx="507365" cy="509905"/>
              </a:xfrm>
              <a:prstGeom prst="rect">
                <a:avLst/>
              </a:prstGeom>
            </p:spPr>
          </p:pic>
          <p:sp>
            <p:nvSpPr>
              <p:cNvPr id="69" name="Freeform 68"/>
              <p:cNvSpPr/>
              <p:nvPr/>
            </p:nvSpPr>
            <p:spPr bwMode="auto">
              <a:xfrm>
                <a:off x="2545013" y="3563294"/>
                <a:ext cx="118596" cy="41650"/>
              </a:xfrm>
              <a:custGeom>
                <a:avLst/>
                <a:gdLst>
                  <a:gd name="T0" fmla="*/ 240 w 336"/>
                  <a:gd name="T1" fmla="*/ 69 h 119"/>
                  <a:gd name="T2" fmla="*/ 206 w 336"/>
                  <a:gd name="T3" fmla="*/ 80 h 119"/>
                  <a:gd name="T4" fmla="*/ 174 w 336"/>
                  <a:gd name="T5" fmla="*/ 90 h 119"/>
                  <a:gd name="T6" fmla="*/ 145 w 336"/>
                  <a:gd name="T7" fmla="*/ 100 h 119"/>
                  <a:gd name="T8" fmla="*/ 119 w 336"/>
                  <a:gd name="T9" fmla="*/ 109 h 119"/>
                  <a:gd name="T10" fmla="*/ 96 w 336"/>
                  <a:gd name="T11" fmla="*/ 115 h 119"/>
                  <a:gd name="T12" fmla="*/ 77 w 336"/>
                  <a:gd name="T13" fmla="*/ 118 h 119"/>
                  <a:gd name="T14" fmla="*/ 63 w 336"/>
                  <a:gd name="T15" fmla="*/ 118 h 119"/>
                  <a:gd name="T16" fmla="*/ 59 w 336"/>
                  <a:gd name="T17" fmla="*/ 118 h 119"/>
                  <a:gd name="T18" fmla="*/ 47 w 336"/>
                  <a:gd name="T19" fmla="*/ 116 h 119"/>
                  <a:gd name="T20" fmla="*/ 36 w 336"/>
                  <a:gd name="T21" fmla="*/ 113 h 119"/>
                  <a:gd name="T22" fmla="*/ 26 w 336"/>
                  <a:gd name="T23" fmla="*/ 111 h 119"/>
                  <a:gd name="T24" fmla="*/ 16 w 336"/>
                  <a:gd name="T25" fmla="*/ 105 h 119"/>
                  <a:gd name="T26" fmla="*/ 9 w 336"/>
                  <a:gd name="T27" fmla="*/ 98 h 119"/>
                  <a:gd name="T28" fmla="*/ 2 w 336"/>
                  <a:gd name="T29" fmla="*/ 93 h 119"/>
                  <a:gd name="T30" fmla="*/ 0 w 336"/>
                  <a:gd name="T31" fmla="*/ 87 h 119"/>
                  <a:gd name="T32" fmla="*/ 1 w 336"/>
                  <a:gd name="T33" fmla="*/ 83 h 119"/>
                  <a:gd name="T34" fmla="*/ 6 w 336"/>
                  <a:gd name="T35" fmla="*/ 80 h 119"/>
                  <a:gd name="T36" fmla="*/ 15 w 336"/>
                  <a:gd name="T37" fmla="*/ 77 h 119"/>
                  <a:gd name="T38" fmla="*/ 29 w 336"/>
                  <a:gd name="T39" fmla="*/ 75 h 119"/>
                  <a:gd name="T40" fmla="*/ 47 w 336"/>
                  <a:gd name="T41" fmla="*/ 71 h 119"/>
                  <a:gd name="T42" fmla="*/ 58 w 336"/>
                  <a:gd name="T43" fmla="*/ 69 h 119"/>
                  <a:gd name="T44" fmla="*/ 71 w 336"/>
                  <a:gd name="T45" fmla="*/ 66 h 119"/>
                  <a:gd name="T46" fmla="*/ 87 w 336"/>
                  <a:gd name="T47" fmla="*/ 62 h 119"/>
                  <a:gd name="T48" fmla="*/ 103 w 336"/>
                  <a:gd name="T49" fmla="*/ 58 h 119"/>
                  <a:gd name="T50" fmla="*/ 123 w 336"/>
                  <a:gd name="T51" fmla="*/ 54 h 119"/>
                  <a:gd name="T52" fmla="*/ 143 w 336"/>
                  <a:gd name="T53" fmla="*/ 47 h 119"/>
                  <a:gd name="T54" fmla="*/ 166 w 336"/>
                  <a:gd name="T55" fmla="*/ 41 h 119"/>
                  <a:gd name="T56" fmla="*/ 189 w 336"/>
                  <a:gd name="T57" fmla="*/ 33 h 119"/>
                  <a:gd name="T58" fmla="*/ 213 w 336"/>
                  <a:gd name="T59" fmla="*/ 26 h 119"/>
                  <a:gd name="T60" fmla="*/ 233 w 336"/>
                  <a:gd name="T61" fmla="*/ 19 h 119"/>
                  <a:gd name="T62" fmla="*/ 251 w 336"/>
                  <a:gd name="T63" fmla="*/ 14 h 119"/>
                  <a:gd name="T64" fmla="*/ 267 w 336"/>
                  <a:gd name="T65" fmla="*/ 8 h 119"/>
                  <a:gd name="T66" fmla="*/ 280 w 336"/>
                  <a:gd name="T67" fmla="*/ 5 h 119"/>
                  <a:gd name="T68" fmla="*/ 292 w 336"/>
                  <a:gd name="T69" fmla="*/ 3 h 119"/>
                  <a:gd name="T70" fmla="*/ 298 w 336"/>
                  <a:gd name="T71" fmla="*/ 0 h 119"/>
                  <a:gd name="T72" fmla="*/ 305 w 336"/>
                  <a:gd name="T73" fmla="*/ 0 h 119"/>
                  <a:gd name="T74" fmla="*/ 314 w 336"/>
                  <a:gd name="T75" fmla="*/ 1 h 119"/>
                  <a:gd name="T76" fmla="*/ 321 w 336"/>
                  <a:gd name="T77" fmla="*/ 3 h 119"/>
                  <a:gd name="T78" fmla="*/ 328 w 336"/>
                  <a:gd name="T79" fmla="*/ 5 h 119"/>
                  <a:gd name="T80" fmla="*/ 332 w 336"/>
                  <a:gd name="T81" fmla="*/ 8 h 119"/>
                  <a:gd name="T82" fmla="*/ 333 w 336"/>
                  <a:gd name="T83" fmla="*/ 12 h 119"/>
                  <a:gd name="T84" fmla="*/ 336 w 336"/>
                  <a:gd name="T85" fmla="*/ 21 h 119"/>
                  <a:gd name="T86" fmla="*/ 336 w 336"/>
                  <a:gd name="T87" fmla="*/ 25 h 119"/>
                  <a:gd name="T88" fmla="*/ 333 w 336"/>
                  <a:gd name="T89" fmla="*/ 29 h 119"/>
                  <a:gd name="T90" fmla="*/ 329 w 336"/>
                  <a:gd name="T91" fmla="*/ 32 h 119"/>
                  <a:gd name="T92" fmla="*/ 322 w 336"/>
                  <a:gd name="T93" fmla="*/ 36 h 119"/>
                  <a:gd name="T94" fmla="*/ 314 w 336"/>
                  <a:gd name="T95" fmla="*/ 40 h 119"/>
                  <a:gd name="T96" fmla="*/ 304 w 336"/>
                  <a:gd name="T97" fmla="*/ 46 h 119"/>
                  <a:gd name="T98" fmla="*/ 292 w 336"/>
                  <a:gd name="T99" fmla="*/ 51 h 119"/>
                  <a:gd name="T100" fmla="*/ 276 w 336"/>
                  <a:gd name="T101" fmla="*/ 57 h 119"/>
                  <a:gd name="T102" fmla="*/ 258 w 336"/>
                  <a:gd name="T103" fmla="*/ 6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6" h="119">
                    <a:moveTo>
                      <a:pt x="258" y="62"/>
                    </a:moveTo>
                    <a:lnTo>
                      <a:pt x="240" y="69"/>
                    </a:lnTo>
                    <a:lnTo>
                      <a:pt x="222" y="75"/>
                    </a:lnTo>
                    <a:lnTo>
                      <a:pt x="206" y="80"/>
                    </a:lnTo>
                    <a:lnTo>
                      <a:pt x="189" y="86"/>
                    </a:lnTo>
                    <a:lnTo>
                      <a:pt x="174" y="90"/>
                    </a:lnTo>
                    <a:lnTo>
                      <a:pt x="159" y="95"/>
                    </a:lnTo>
                    <a:lnTo>
                      <a:pt x="145" y="100"/>
                    </a:lnTo>
                    <a:lnTo>
                      <a:pt x="132" y="105"/>
                    </a:lnTo>
                    <a:lnTo>
                      <a:pt x="119" y="109"/>
                    </a:lnTo>
                    <a:lnTo>
                      <a:pt x="107" y="112"/>
                    </a:lnTo>
                    <a:lnTo>
                      <a:pt x="96" y="115"/>
                    </a:lnTo>
                    <a:lnTo>
                      <a:pt x="87" y="118"/>
                    </a:lnTo>
                    <a:lnTo>
                      <a:pt x="77" y="118"/>
                    </a:lnTo>
                    <a:lnTo>
                      <a:pt x="70" y="119"/>
                    </a:lnTo>
                    <a:lnTo>
                      <a:pt x="63" y="118"/>
                    </a:lnTo>
                    <a:lnTo>
                      <a:pt x="60" y="118"/>
                    </a:lnTo>
                    <a:lnTo>
                      <a:pt x="59" y="118"/>
                    </a:lnTo>
                    <a:lnTo>
                      <a:pt x="52" y="116"/>
                    </a:lnTo>
                    <a:lnTo>
                      <a:pt x="47" y="116"/>
                    </a:lnTo>
                    <a:lnTo>
                      <a:pt x="41" y="115"/>
                    </a:lnTo>
                    <a:lnTo>
                      <a:pt x="36" y="113"/>
                    </a:lnTo>
                    <a:lnTo>
                      <a:pt x="30" y="112"/>
                    </a:lnTo>
                    <a:lnTo>
                      <a:pt x="26" y="111"/>
                    </a:lnTo>
                    <a:lnTo>
                      <a:pt x="20" y="108"/>
                    </a:lnTo>
                    <a:lnTo>
                      <a:pt x="16" y="105"/>
                    </a:lnTo>
                    <a:lnTo>
                      <a:pt x="12" y="101"/>
                    </a:lnTo>
                    <a:lnTo>
                      <a:pt x="9" y="98"/>
                    </a:lnTo>
                    <a:lnTo>
                      <a:pt x="5" y="95"/>
                    </a:lnTo>
                    <a:lnTo>
                      <a:pt x="2" y="93"/>
                    </a:lnTo>
                    <a:lnTo>
                      <a:pt x="1" y="90"/>
                    </a:lnTo>
                    <a:lnTo>
                      <a:pt x="0" y="87"/>
                    </a:lnTo>
                    <a:lnTo>
                      <a:pt x="0" y="86"/>
                    </a:lnTo>
                    <a:lnTo>
                      <a:pt x="1" y="83"/>
                    </a:lnTo>
                    <a:lnTo>
                      <a:pt x="2" y="82"/>
                    </a:lnTo>
                    <a:lnTo>
                      <a:pt x="6" y="80"/>
                    </a:lnTo>
                    <a:lnTo>
                      <a:pt x="11" y="79"/>
                    </a:lnTo>
                    <a:lnTo>
                      <a:pt x="15" y="77"/>
                    </a:lnTo>
                    <a:lnTo>
                      <a:pt x="22" y="76"/>
                    </a:lnTo>
                    <a:lnTo>
                      <a:pt x="29" y="75"/>
                    </a:lnTo>
                    <a:lnTo>
                      <a:pt x="37" y="72"/>
                    </a:lnTo>
                    <a:lnTo>
                      <a:pt x="47" y="71"/>
                    </a:lnTo>
                    <a:lnTo>
                      <a:pt x="52" y="71"/>
                    </a:lnTo>
                    <a:lnTo>
                      <a:pt x="58" y="69"/>
                    </a:lnTo>
                    <a:lnTo>
                      <a:pt x="65" y="68"/>
                    </a:lnTo>
                    <a:lnTo>
                      <a:pt x="71" y="66"/>
                    </a:lnTo>
                    <a:lnTo>
                      <a:pt x="78" y="65"/>
                    </a:lnTo>
                    <a:lnTo>
                      <a:pt x="87" y="62"/>
                    </a:lnTo>
                    <a:lnTo>
                      <a:pt x="95" y="61"/>
                    </a:lnTo>
                    <a:lnTo>
                      <a:pt x="103" y="58"/>
                    </a:lnTo>
                    <a:lnTo>
                      <a:pt x="113" y="57"/>
                    </a:lnTo>
                    <a:lnTo>
                      <a:pt x="123" y="54"/>
                    </a:lnTo>
                    <a:lnTo>
                      <a:pt x="132" y="51"/>
                    </a:lnTo>
                    <a:lnTo>
                      <a:pt x="143" y="47"/>
                    </a:lnTo>
                    <a:lnTo>
                      <a:pt x="155" y="44"/>
                    </a:lnTo>
                    <a:lnTo>
                      <a:pt x="166" y="41"/>
                    </a:lnTo>
                    <a:lnTo>
                      <a:pt x="177" y="37"/>
                    </a:lnTo>
                    <a:lnTo>
                      <a:pt x="189" y="33"/>
                    </a:lnTo>
                    <a:lnTo>
                      <a:pt x="202" y="29"/>
                    </a:lnTo>
                    <a:lnTo>
                      <a:pt x="213" y="26"/>
                    </a:lnTo>
                    <a:lnTo>
                      <a:pt x="224" y="22"/>
                    </a:lnTo>
                    <a:lnTo>
                      <a:pt x="233" y="19"/>
                    </a:lnTo>
                    <a:lnTo>
                      <a:pt x="243" y="17"/>
                    </a:lnTo>
                    <a:lnTo>
                      <a:pt x="251" y="14"/>
                    </a:lnTo>
                    <a:lnTo>
                      <a:pt x="260" y="11"/>
                    </a:lnTo>
                    <a:lnTo>
                      <a:pt x="267" y="8"/>
                    </a:lnTo>
                    <a:lnTo>
                      <a:pt x="274" y="7"/>
                    </a:lnTo>
                    <a:lnTo>
                      <a:pt x="280" y="5"/>
                    </a:lnTo>
                    <a:lnTo>
                      <a:pt x="286" y="4"/>
                    </a:lnTo>
                    <a:lnTo>
                      <a:pt x="292" y="3"/>
                    </a:lnTo>
                    <a:lnTo>
                      <a:pt x="296" y="1"/>
                    </a:lnTo>
                    <a:lnTo>
                      <a:pt x="298" y="0"/>
                    </a:lnTo>
                    <a:lnTo>
                      <a:pt x="303" y="0"/>
                    </a:lnTo>
                    <a:lnTo>
                      <a:pt x="305" y="0"/>
                    </a:lnTo>
                    <a:lnTo>
                      <a:pt x="310" y="0"/>
                    </a:lnTo>
                    <a:lnTo>
                      <a:pt x="314" y="1"/>
                    </a:lnTo>
                    <a:lnTo>
                      <a:pt x="318" y="1"/>
                    </a:lnTo>
                    <a:lnTo>
                      <a:pt x="321" y="3"/>
                    </a:lnTo>
                    <a:lnTo>
                      <a:pt x="325" y="4"/>
                    </a:lnTo>
                    <a:lnTo>
                      <a:pt x="328" y="5"/>
                    </a:lnTo>
                    <a:lnTo>
                      <a:pt x="330" y="7"/>
                    </a:lnTo>
                    <a:lnTo>
                      <a:pt x="332" y="8"/>
                    </a:lnTo>
                    <a:lnTo>
                      <a:pt x="333" y="10"/>
                    </a:lnTo>
                    <a:lnTo>
                      <a:pt x="333" y="12"/>
                    </a:lnTo>
                    <a:lnTo>
                      <a:pt x="334" y="17"/>
                    </a:lnTo>
                    <a:lnTo>
                      <a:pt x="336" y="21"/>
                    </a:lnTo>
                    <a:lnTo>
                      <a:pt x="336" y="23"/>
                    </a:lnTo>
                    <a:lnTo>
                      <a:pt x="336" y="25"/>
                    </a:lnTo>
                    <a:lnTo>
                      <a:pt x="334" y="26"/>
                    </a:lnTo>
                    <a:lnTo>
                      <a:pt x="333" y="29"/>
                    </a:lnTo>
                    <a:lnTo>
                      <a:pt x="332" y="30"/>
                    </a:lnTo>
                    <a:lnTo>
                      <a:pt x="329" y="32"/>
                    </a:lnTo>
                    <a:lnTo>
                      <a:pt x="326" y="35"/>
                    </a:lnTo>
                    <a:lnTo>
                      <a:pt x="322" y="36"/>
                    </a:lnTo>
                    <a:lnTo>
                      <a:pt x="319" y="39"/>
                    </a:lnTo>
                    <a:lnTo>
                      <a:pt x="314" y="40"/>
                    </a:lnTo>
                    <a:lnTo>
                      <a:pt x="310" y="43"/>
                    </a:lnTo>
                    <a:lnTo>
                      <a:pt x="304" y="46"/>
                    </a:lnTo>
                    <a:lnTo>
                      <a:pt x="297" y="48"/>
                    </a:lnTo>
                    <a:lnTo>
                      <a:pt x="292" y="51"/>
                    </a:lnTo>
                    <a:lnTo>
                      <a:pt x="283" y="54"/>
                    </a:lnTo>
                    <a:lnTo>
                      <a:pt x="276" y="57"/>
                    </a:lnTo>
                    <a:lnTo>
                      <a:pt x="268" y="59"/>
                    </a:lnTo>
                    <a:lnTo>
                      <a:pt x="258" y="62"/>
                    </a:lnTo>
                    <a:lnTo>
                      <a:pt x="258" y="62"/>
                    </a:lnTo>
                  </a:path>
                </a:pathLst>
              </a:custGeom>
              <a:solidFill>
                <a:srgbClr val="FF0000"/>
              </a:solidFill>
              <a:ln w="6350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49" name="任意多边形 148"/>
          <p:cNvSpPr/>
          <p:nvPr/>
        </p:nvSpPr>
        <p:spPr>
          <a:xfrm>
            <a:off x="2380153" y="2203969"/>
            <a:ext cx="257019" cy="368445"/>
          </a:xfrm>
          <a:custGeom>
            <a:avLst/>
            <a:gdLst>
              <a:gd name="connsiteX0" fmla="*/ 131290 w 257019"/>
              <a:gd name="connsiteY0" fmla="*/ 0 h 368445"/>
              <a:gd name="connsiteX1" fmla="*/ 222730 w 257019"/>
              <a:gd name="connsiteY1" fmla="*/ 7620 h 368445"/>
              <a:gd name="connsiteX2" fmla="*/ 257019 w 257019"/>
              <a:gd name="connsiteY2" fmla="*/ 9510 h 368445"/>
              <a:gd name="connsiteX3" fmla="*/ 252445 w 257019"/>
              <a:gd name="connsiteY3" fmla="*/ 14076 h 368445"/>
              <a:gd name="connsiteX4" fmla="*/ 248500 w 257019"/>
              <a:gd name="connsiteY4" fmla="*/ 18013 h 368445"/>
              <a:gd name="connsiteX5" fmla="*/ 240611 w 257019"/>
              <a:gd name="connsiteY5" fmla="*/ 27857 h 368445"/>
              <a:gd name="connsiteX6" fmla="*/ 234695 w 257019"/>
              <a:gd name="connsiteY6" fmla="*/ 31794 h 368445"/>
              <a:gd name="connsiteX7" fmla="*/ 226806 w 257019"/>
              <a:gd name="connsiteY7" fmla="*/ 37700 h 368445"/>
              <a:gd name="connsiteX8" fmla="*/ 220889 w 257019"/>
              <a:gd name="connsiteY8" fmla="*/ 43607 h 368445"/>
              <a:gd name="connsiteX9" fmla="*/ 216945 w 257019"/>
              <a:gd name="connsiteY9" fmla="*/ 45575 h 368445"/>
              <a:gd name="connsiteX10" fmla="*/ 213000 w 257019"/>
              <a:gd name="connsiteY10" fmla="*/ 51482 h 368445"/>
              <a:gd name="connsiteX11" fmla="*/ 207084 w 257019"/>
              <a:gd name="connsiteY11" fmla="*/ 59356 h 368445"/>
              <a:gd name="connsiteX12" fmla="*/ 201167 w 257019"/>
              <a:gd name="connsiteY12" fmla="*/ 65263 h 368445"/>
              <a:gd name="connsiteX13" fmla="*/ 195250 w 257019"/>
              <a:gd name="connsiteY13" fmla="*/ 73137 h 368445"/>
              <a:gd name="connsiteX14" fmla="*/ 191306 w 257019"/>
              <a:gd name="connsiteY14" fmla="*/ 84950 h 368445"/>
              <a:gd name="connsiteX15" fmla="*/ 187361 w 257019"/>
              <a:gd name="connsiteY15" fmla="*/ 92825 h 368445"/>
              <a:gd name="connsiteX16" fmla="*/ 183417 w 257019"/>
              <a:gd name="connsiteY16" fmla="*/ 102668 h 368445"/>
              <a:gd name="connsiteX17" fmla="*/ 177500 w 257019"/>
              <a:gd name="connsiteY17" fmla="*/ 116449 h 368445"/>
              <a:gd name="connsiteX18" fmla="*/ 171584 w 257019"/>
              <a:gd name="connsiteY18" fmla="*/ 128262 h 368445"/>
              <a:gd name="connsiteX19" fmla="*/ 163695 w 257019"/>
              <a:gd name="connsiteY19" fmla="*/ 142043 h 368445"/>
              <a:gd name="connsiteX20" fmla="*/ 157778 w 257019"/>
              <a:gd name="connsiteY20" fmla="*/ 155824 h 368445"/>
              <a:gd name="connsiteX21" fmla="*/ 151861 w 257019"/>
              <a:gd name="connsiteY21" fmla="*/ 171573 h 368445"/>
              <a:gd name="connsiteX22" fmla="*/ 147917 w 257019"/>
              <a:gd name="connsiteY22" fmla="*/ 187323 h 368445"/>
              <a:gd name="connsiteX23" fmla="*/ 142000 w 257019"/>
              <a:gd name="connsiteY23" fmla="*/ 205042 h 368445"/>
              <a:gd name="connsiteX24" fmla="*/ 136083 w 257019"/>
              <a:gd name="connsiteY24" fmla="*/ 220791 h 368445"/>
              <a:gd name="connsiteX25" fmla="*/ 130167 w 257019"/>
              <a:gd name="connsiteY25" fmla="*/ 236541 h 368445"/>
              <a:gd name="connsiteX26" fmla="*/ 122278 w 257019"/>
              <a:gd name="connsiteY26" fmla="*/ 252291 h 368445"/>
              <a:gd name="connsiteX27" fmla="*/ 116361 w 257019"/>
              <a:gd name="connsiteY27" fmla="*/ 266072 h 368445"/>
              <a:gd name="connsiteX28" fmla="*/ 114389 w 257019"/>
              <a:gd name="connsiteY28" fmla="*/ 279853 h 368445"/>
              <a:gd name="connsiteX29" fmla="*/ 108472 w 257019"/>
              <a:gd name="connsiteY29" fmla="*/ 293634 h 368445"/>
              <a:gd name="connsiteX30" fmla="*/ 102556 w 257019"/>
              <a:gd name="connsiteY30" fmla="*/ 305446 h 368445"/>
              <a:gd name="connsiteX31" fmla="*/ 100583 w 257019"/>
              <a:gd name="connsiteY31" fmla="*/ 313321 h 368445"/>
              <a:gd name="connsiteX32" fmla="*/ 98611 w 257019"/>
              <a:gd name="connsiteY32" fmla="*/ 323165 h 368445"/>
              <a:gd name="connsiteX33" fmla="*/ 94667 w 257019"/>
              <a:gd name="connsiteY33" fmla="*/ 329071 h 368445"/>
              <a:gd name="connsiteX34" fmla="*/ 92694 w 257019"/>
              <a:gd name="connsiteY34" fmla="*/ 336946 h 368445"/>
              <a:gd name="connsiteX35" fmla="*/ 88750 w 257019"/>
              <a:gd name="connsiteY35" fmla="*/ 342852 h 368445"/>
              <a:gd name="connsiteX36" fmla="*/ 86778 w 257019"/>
              <a:gd name="connsiteY36" fmla="*/ 344821 h 368445"/>
              <a:gd name="connsiteX37" fmla="*/ 84806 w 257019"/>
              <a:gd name="connsiteY37" fmla="*/ 348758 h 368445"/>
              <a:gd name="connsiteX38" fmla="*/ 84806 w 257019"/>
              <a:gd name="connsiteY38" fmla="*/ 350727 h 368445"/>
              <a:gd name="connsiteX39" fmla="*/ 80861 w 257019"/>
              <a:gd name="connsiteY39" fmla="*/ 350727 h 368445"/>
              <a:gd name="connsiteX40" fmla="*/ 78889 w 257019"/>
              <a:gd name="connsiteY40" fmla="*/ 350727 h 368445"/>
              <a:gd name="connsiteX41" fmla="*/ 72972 w 257019"/>
              <a:gd name="connsiteY41" fmla="*/ 354664 h 368445"/>
              <a:gd name="connsiteX42" fmla="*/ 65083 w 257019"/>
              <a:gd name="connsiteY42" fmla="*/ 354664 h 368445"/>
              <a:gd name="connsiteX43" fmla="*/ 57194 w 257019"/>
              <a:gd name="connsiteY43" fmla="*/ 356633 h 368445"/>
              <a:gd name="connsiteX44" fmla="*/ 45361 w 257019"/>
              <a:gd name="connsiteY44" fmla="*/ 358602 h 368445"/>
              <a:gd name="connsiteX45" fmla="*/ 31555 w 257019"/>
              <a:gd name="connsiteY45" fmla="*/ 362539 h 368445"/>
              <a:gd name="connsiteX46" fmla="*/ 15778 w 257019"/>
              <a:gd name="connsiteY46" fmla="*/ 364508 h 368445"/>
              <a:gd name="connsiteX47" fmla="*/ 7889 w 257019"/>
              <a:gd name="connsiteY47" fmla="*/ 364508 h 368445"/>
              <a:gd name="connsiteX48" fmla="*/ 0 w 257019"/>
              <a:gd name="connsiteY48" fmla="*/ 368445 h 368445"/>
              <a:gd name="connsiteX49" fmla="*/ 7889 w 257019"/>
              <a:gd name="connsiteY49" fmla="*/ 323165 h 368445"/>
              <a:gd name="connsiteX50" fmla="*/ 15778 w 257019"/>
              <a:gd name="connsiteY50" fmla="*/ 283790 h 368445"/>
              <a:gd name="connsiteX51" fmla="*/ 23667 w 257019"/>
              <a:gd name="connsiteY51" fmla="*/ 244416 h 368445"/>
              <a:gd name="connsiteX52" fmla="*/ 31555 w 257019"/>
              <a:gd name="connsiteY52" fmla="*/ 208979 h 368445"/>
              <a:gd name="connsiteX53" fmla="*/ 41417 w 257019"/>
              <a:gd name="connsiteY53" fmla="*/ 177479 h 368445"/>
              <a:gd name="connsiteX54" fmla="*/ 45361 w 257019"/>
              <a:gd name="connsiteY54" fmla="*/ 144011 h 368445"/>
              <a:gd name="connsiteX55" fmla="*/ 53250 w 257019"/>
              <a:gd name="connsiteY55" fmla="*/ 116449 h 368445"/>
              <a:gd name="connsiteX56" fmla="*/ 59167 w 257019"/>
              <a:gd name="connsiteY56" fmla="*/ 92825 h 368445"/>
              <a:gd name="connsiteX57" fmla="*/ 63111 w 257019"/>
              <a:gd name="connsiteY57" fmla="*/ 71169 h 368445"/>
              <a:gd name="connsiteX58" fmla="*/ 65083 w 257019"/>
              <a:gd name="connsiteY58" fmla="*/ 59356 h 368445"/>
              <a:gd name="connsiteX59" fmla="*/ 67056 w 257019"/>
              <a:gd name="connsiteY59" fmla="*/ 49513 h 368445"/>
              <a:gd name="connsiteX60" fmla="*/ 67056 w 257019"/>
              <a:gd name="connsiteY60" fmla="*/ 39669 h 368445"/>
              <a:gd name="connsiteX61" fmla="*/ 71000 w 257019"/>
              <a:gd name="connsiteY61" fmla="*/ 31794 h 368445"/>
              <a:gd name="connsiteX62" fmla="*/ 71000 w 257019"/>
              <a:gd name="connsiteY62" fmla="*/ 23919 h 368445"/>
              <a:gd name="connsiteX63" fmla="*/ 72972 w 257019"/>
              <a:gd name="connsiteY63" fmla="*/ 18013 h 368445"/>
              <a:gd name="connsiteX64" fmla="*/ 72972 w 257019"/>
              <a:gd name="connsiteY64" fmla="*/ 14076 h 368445"/>
              <a:gd name="connsiteX65" fmla="*/ 72972 w 257019"/>
              <a:gd name="connsiteY65" fmla="*/ 8170 h 368445"/>
              <a:gd name="connsiteX66" fmla="*/ 76005 w 257019"/>
              <a:gd name="connsiteY66" fmla="*/ 3629 h 368445"/>
              <a:gd name="connsiteX67" fmla="*/ 84191 w 257019"/>
              <a:gd name="connsiteY67" fmla="*/ 2555 h 368445"/>
              <a:gd name="connsiteX68" fmla="*/ 131290 w 257019"/>
              <a:gd name="connsiteY68" fmla="*/ 0 h 36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57019" h="368445">
                <a:moveTo>
                  <a:pt x="131290" y="0"/>
                </a:moveTo>
                <a:cubicBezTo>
                  <a:pt x="161770" y="2540"/>
                  <a:pt x="192200" y="5770"/>
                  <a:pt x="222730" y="7620"/>
                </a:cubicBezTo>
                <a:lnTo>
                  <a:pt x="257019" y="9510"/>
                </a:lnTo>
                <a:lnTo>
                  <a:pt x="252445" y="14076"/>
                </a:lnTo>
                <a:lnTo>
                  <a:pt x="248500" y="18013"/>
                </a:lnTo>
                <a:lnTo>
                  <a:pt x="240611" y="27857"/>
                </a:lnTo>
                <a:lnTo>
                  <a:pt x="234695" y="31794"/>
                </a:lnTo>
                <a:lnTo>
                  <a:pt x="226806" y="37700"/>
                </a:lnTo>
                <a:lnTo>
                  <a:pt x="220889" y="43607"/>
                </a:lnTo>
                <a:lnTo>
                  <a:pt x="216945" y="45575"/>
                </a:lnTo>
                <a:lnTo>
                  <a:pt x="213000" y="51482"/>
                </a:lnTo>
                <a:lnTo>
                  <a:pt x="207084" y="59356"/>
                </a:lnTo>
                <a:lnTo>
                  <a:pt x="201167" y="65263"/>
                </a:lnTo>
                <a:lnTo>
                  <a:pt x="195250" y="73137"/>
                </a:lnTo>
                <a:lnTo>
                  <a:pt x="191306" y="84950"/>
                </a:lnTo>
                <a:lnTo>
                  <a:pt x="187361" y="92825"/>
                </a:lnTo>
                <a:lnTo>
                  <a:pt x="183417" y="102668"/>
                </a:lnTo>
                <a:lnTo>
                  <a:pt x="177500" y="116449"/>
                </a:lnTo>
                <a:lnTo>
                  <a:pt x="171584" y="128262"/>
                </a:lnTo>
                <a:lnTo>
                  <a:pt x="163695" y="142043"/>
                </a:lnTo>
                <a:lnTo>
                  <a:pt x="157778" y="155824"/>
                </a:lnTo>
                <a:lnTo>
                  <a:pt x="151861" y="171573"/>
                </a:lnTo>
                <a:lnTo>
                  <a:pt x="147917" y="187323"/>
                </a:lnTo>
                <a:lnTo>
                  <a:pt x="142000" y="205042"/>
                </a:lnTo>
                <a:lnTo>
                  <a:pt x="136083" y="220791"/>
                </a:lnTo>
                <a:lnTo>
                  <a:pt x="130167" y="236541"/>
                </a:lnTo>
                <a:lnTo>
                  <a:pt x="122278" y="252291"/>
                </a:lnTo>
                <a:lnTo>
                  <a:pt x="116361" y="266072"/>
                </a:lnTo>
                <a:lnTo>
                  <a:pt x="114389" y="279853"/>
                </a:lnTo>
                <a:lnTo>
                  <a:pt x="108472" y="293634"/>
                </a:lnTo>
                <a:lnTo>
                  <a:pt x="102556" y="305446"/>
                </a:lnTo>
                <a:lnTo>
                  <a:pt x="100583" y="313321"/>
                </a:lnTo>
                <a:lnTo>
                  <a:pt x="98611" y="323165"/>
                </a:lnTo>
                <a:lnTo>
                  <a:pt x="94667" y="329071"/>
                </a:lnTo>
                <a:lnTo>
                  <a:pt x="92694" y="336946"/>
                </a:lnTo>
                <a:lnTo>
                  <a:pt x="88750" y="342852"/>
                </a:lnTo>
                <a:lnTo>
                  <a:pt x="86778" y="344821"/>
                </a:lnTo>
                <a:lnTo>
                  <a:pt x="84806" y="348758"/>
                </a:lnTo>
                <a:lnTo>
                  <a:pt x="84806" y="350727"/>
                </a:lnTo>
                <a:lnTo>
                  <a:pt x="80861" y="350727"/>
                </a:lnTo>
                <a:lnTo>
                  <a:pt x="78889" y="350727"/>
                </a:lnTo>
                <a:lnTo>
                  <a:pt x="72972" y="354664"/>
                </a:lnTo>
                <a:lnTo>
                  <a:pt x="65083" y="354664"/>
                </a:lnTo>
                <a:lnTo>
                  <a:pt x="57194" y="356633"/>
                </a:lnTo>
                <a:lnTo>
                  <a:pt x="45361" y="358602"/>
                </a:lnTo>
                <a:lnTo>
                  <a:pt x="31555" y="362539"/>
                </a:lnTo>
                <a:lnTo>
                  <a:pt x="15778" y="364508"/>
                </a:lnTo>
                <a:lnTo>
                  <a:pt x="7889" y="364508"/>
                </a:lnTo>
                <a:lnTo>
                  <a:pt x="0" y="368445"/>
                </a:lnTo>
                <a:lnTo>
                  <a:pt x="7889" y="323165"/>
                </a:lnTo>
                <a:lnTo>
                  <a:pt x="15778" y="283790"/>
                </a:lnTo>
                <a:lnTo>
                  <a:pt x="23667" y="244416"/>
                </a:lnTo>
                <a:lnTo>
                  <a:pt x="31555" y="208979"/>
                </a:lnTo>
                <a:lnTo>
                  <a:pt x="41417" y="177479"/>
                </a:lnTo>
                <a:lnTo>
                  <a:pt x="45361" y="144011"/>
                </a:lnTo>
                <a:lnTo>
                  <a:pt x="53250" y="116449"/>
                </a:lnTo>
                <a:lnTo>
                  <a:pt x="59167" y="92825"/>
                </a:lnTo>
                <a:lnTo>
                  <a:pt x="63111" y="71169"/>
                </a:lnTo>
                <a:lnTo>
                  <a:pt x="65083" y="59356"/>
                </a:lnTo>
                <a:lnTo>
                  <a:pt x="67056" y="49513"/>
                </a:lnTo>
                <a:lnTo>
                  <a:pt x="67056" y="39669"/>
                </a:lnTo>
                <a:lnTo>
                  <a:pt x="71000" y="31794"/>
                </a:lnTo>
                <a:lnTo>
                  <a:pt x="71000" y="23919"/>
                </a:lnTo>
                <a:lnTo>
                  <a:pt x="72972" y="18013"/>
                </a:lnTo>
                <a:lnTo>
                  <a:pt x="72972" y="14076"/>
                </a:lnTo>
                <a:lnTo>
                  <a:pt x="72972" y="8170"/>
                </a:lnTo>
                <a:lnTo>
                  <a:pt x="76005" y="3629"/>
                </a:lnTo>
                <a:lnTo>
                  <a:pt x="84191" y="2555"/>
                </a:lnTo>
                <a:cubicBezTo>
                  <a:pt x="106488" y="642"/>
                  <a:pt x="126705" y="417"/>
                  <a:pt x="131290" y="0"/>
                </a:cubicBez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任意多边形 149"/>
          <p:cNvSpPr/>
          <p:nvPr/>
        </p:nvSpPr>
        <p:spPr>
          <a:xfrm>
            <a:off x="2096449" y="3076723"/>
            <a:ext cx="809398" cy="237005"/>
          </a:xfrm>
          <a:custGeom>
            <a:avLst/>
            <a:gdLst>
              <a:gd name="connsiteX0" fmla="*/ 643560 w 809398"/>
              <a:gd name="connsiteY0" fmla="*/ 0 h 237005"/>
              <a:gd name="connsiteX1" fmla="*/ 675474 w 809398"/>
              <a:gd name="connsiteY1" fmla="*/ 3546 h 237005"/>
              <a:gd name="connsiteX2" fmla="*/ 721194 w 809398"/>
              <a:gd name="connsiteY2" fmla="*/ 11166 h 237005"/>
              <a:gd name="connsiteX3" fmla="*/ 789774 w 809398"/>
              <a:gd name="connsiteY3" fmla="*/ 18786 h 237005"/>
              <a:gd name="connsiteX4" fmla="*/ 791424 w 809398"/>
              <a:gd name="connsiteY4" fmla="*/ 18992 h 237005"/>
              <a:gd name="connsiteX5" fmla="*/ 797653 w 809398"/>
              <a:gd name="connsiteY5" fmla="*/ 28386 h 237005"/>
              <a:gd name="connsiteX6" fmla="*/ 801568 w 809398"/>
              <a:gd name="connsiteY6" fmla="*/ 38227 h 237005"/>
              <a:gd name="connsiteX7" fmla="*/ 805483 w 809398"/>
              <a:gd name="connsiteY7" fmla="*/ 48067 h 237005"/>
              <a:gd name="connsiteX8" fmla="*/ 805483 w 809398"/>
              <a:gd name="connsiteY8" fmla="*/ 55940 h 237005"/>
              <a:gd name="connsiteX9" fmla="*/ 809398 w 809398"/>
              <a:gd name="connsiteY9" fmla="*/ 63812 h 237005"/>
              <a:gd name="connsiteX10" fmla="*/ 805483 w 809398"/>
              <a:gd name="connsiteY10" fmla="*/ 71685 h 237005"/>
              <a:gd name="connsiteX11" fmla="*/ 805483 w 809398"/>
              <a:gd name="connsiteY11" fmla="*/ 77589 h 237005"/>
              <a:gd name="connsiteX12" fmla="*/ 801568 w 809398"/>
              <a:gd name="connsiteY12" fmla="*/ 85461 h 237005"/>
              <a:gd name="connsiteX13" fmla="*/ 797653 w 809398"/>
              <a:gd name="connsiteY13" fmla="*/ 91366 h 237005"/>
              <a:gd name="connsiteX14" fmla="*/ 789823 w 809398"/>
              <a:gd name="connsiteY14" fmla="*/ 99238 h 237005"/>
              <a:gd name="connsiteX15" fmla="*/ 781993 w 809398"/>
              <a:gd name="connsiteY15" fmla="*/ 107110 h 237005"/>
              <a:gd name="connsiteX16" fmla="*/ 774162 w 809398"/>
              <a:gd name="connsiteY16" fmla="*/ 114983 h 237005"/>
              <a:gd name="connsiteX17" fmla="*/ 762417 w 809398"/>
              <a:gd name="connsiteY17" fmla="*/ 126791 h 237005"/>
              <a:gd name="connsiteX18" fmla="*/ 752629 w 809398"/>
              <a:gd name="connsiteY18" fmla="*/ 134664 h 237005"/>
              <a:gd name="connsiteX19" fmla="*/ 738926 w 809398"/>
              <a:gd name="connsiteY19" fmla="*/ 144504 h 237005"/>
              <a:gd name="connsiteX20" fmla="*/ 719351 w 809398"/>
              <a:gd name="connsiteY20" fmla="*/ 156313 h 237005"/>
              <a:gd name="connsiteX21" fmla="*/ 703691 w 809398"/>
              <a:gd name="connsiteY21" fmla="*/ 166154 h 237005"/>
              <a:gd name="connsiteX22" fmla="*/ 684115 w 809398"/>
              <a:gd name="connsiteY22" fmla="*/ 177962 h 237005"/>
              <a:gd name="connsiteX23" fmla="*/ 664540 w 809398"/>
              <a:gd name="connsiteY23" fmla="*/ 185835 h 237005"/>
              <a:gd name="connsiteX24" fmla="*/ 646922 w 809398"/>
              <a:gd name="connsiteY24" fmla="*/ 193707 h 237005"/>
              <a:gd name="connsiteX25" fmla="*/ 627346 w 809398"/>
              <a:gd name="connsiteY25" fmla="*/ 199611 h 237005"/>
              <a:gd name="connsiteX26" fmla="*/ 605813 w 809398"/>
              <a:gd name="connsiteY26" fmla="*/ 205516 h 237005"/>
              <a:gd name="connsiteX27" fmla="*/ 586238 w 809398"/>
              <a:gd name="connsiteY27" fmla="*/ 211420 h 237005"/>
              <a:gd name="connsiteX28" fmla="*/ 562747 w 809398"/>
              <a:gd name="connsiteY28" fmla="*/ 215356 h 237005"/>
              <a:gd name="connsiteX29" fmla="*/ 537299 w 809398"/>
              <a:gd name="connsiteY29" fmla="*/ 221260 h 237005"/>
              <a:gd name="connsiteX30" fmla="*/ 511851 w 809398"/>
              <a:gd name="connsiteY30" fmla="*/ 223228 h 237005"/>
              <a:gd name="connsiteX31" fmla="*/ 480530 w 809398"/>
              <a:gd name="connsiteY31" fmla="*/ 227165 h 237005"/>
              <a:gd name="connsiteX32" fmla="*/ 449210 w 809398"/>
              <a:gd name="connsiteY32" fmla="*/ 229133 h 237005"/>
              <a:gd name="connsiteX33" fmla="*/ 415931 w 809398"/>
              <a:gd name="connsiteY33" fmla="*/ 233069 h 237005"/>
              <a:gd name="connsiteX34" fmla="*/ 384611 w 809398"/>
              <a:gd name="connsiteY34" fmla="*/ 235037 h 237005"/>
              <a:gd name="connsiteX35" fmla="*/ 345460 w 809398"/>
              <a:gd name="connsiteY35" fmla="*/ 235037 h 237005"/>
              <a:gd name="connsiteX36" fmla="*/ 310224 w 809398"/>
              <a:gd name="connsiteY36" fmla="*/ 237005 h 237005"/>
              <a:gd name="connsiteX37" fmla="*/ 274988 w 809398"/>
              <a:gd name="connsiteY37" fmla="*/ 237005 h 237005"/>
              <a:gd name="connsiteX38" fmla="*/ 243667 w 809398"/>
              <a:gd name="connsiteY38" fmla="*/ 237005 h 237005"/>
              <a:gd name="connsiteX39" fmla="*/ 212346 w 809398"/>
              <a:gd name="connsiteY39" fmla="*/ 235037 h 237005"/>
              <a:gd name="connsiteX40" fmla="*/ 182983 w 809398"/>
              <a:gd name="connsiteY40" fmla="*/ 235037 h 237005"/>
              <a:gd name="connsiteX41" fmla="*/ 155578 w 809398"/>
              <a:gd name="connsiteY41" fmla="*/ 233069 h 237005"/>
              <a:gd name="connsiteX42" fmla="*/ 128172 w 809398"/>
              <a:gd name="connsiteY42" fmla="*/ 229133 h 237005"/>
              <a:gd name="connsiteX43" fmla="*/ 104681 w 809398"/>
              <a:gd name="connsiteY43" fmla="*/ 227165 h 237005"/>
              <a:gd name="connsiteX44" fmla="*/ 83148 w 809398"/>
              <a:gd name="connsiteY44" fmla="*/ 221260 h 237005"/>
              <a:gd name="connsiteX45" fmla="*/ 61615 w 809398"/>
              <a:gd name="connsiteY45" fmla="*/ 215356 h 237005"/>
              <a:gd name="connsiteX46" fmla="*/ 40082 w 809398"/>
              <a:gd name="connsiteY46" fmla="*/ 211420 h 237005"/>
              <a:gd name="connsiteX47" fmla="*/ 20507 w 809398"/>
              <a:gd name="connsiteY47" fmla="*/ 201579 h 237005"/>
              <a:gd name="connsiteX48" fmla="*/ 5339 w 809398"/>
              <a:gd name="connsiteY48" fmla="*/ 195480 h 237005"/>
              <a:gd name="connsiteX49" fmla="*/ 4914 w 809398"/>
              <a:gd name="connsiteY49" fmla="*/ 194046 h 237005"/>
              <a:gd name="connsiteX50" fmla="*/ 0 w 809398"/>
              <a:gd name="connsiteY50" fmla="*/ 46625 h 237005"/>
              <a:gd name="connsiteX51" fmla="*/ 4846 w 809398"/>
              <a:gd name="connsiteY51" fmla="*/ 50036 h 237005"/>
              <a:gd name="connsiteX52" fmla="*/ 22464 w 809398"/>
              <a:gd name="connsiteY52" fmla="*/ 57908 h 237005"/>
              <a:gd name="connsiteX53" fmla="*/ 45955 w 809398"/>
              <a:gd name="connsiteY53" fmla="*/ 69717 h 237005"/>
              <a:gd name="connsiteX54" fmla="*/ 69445 w 809398"/>
              <a:gd name="connsiteY54" fmla="*/ 73653 h 237005"/>
              <a:gd name="connsiteX55" fmla="*/ 98809 w 809398"/>
              <a:gd name="connsiteY55" fmla="*/ 83493 h 237005"/>
              <a:gd name="connsiteX56" fmla="*/ 128172 w 809398"/>
              <a:gd name="connsiteY56" fmla="*/ 85461 h 237005"/>
              <a:gd name="connsiteX57" fmla="*/ 145790 w 809398"/>
              <a:gd name="connsiteY57" fmla="*/ 87429 h 237005"/>
              <a:gd name="connsiteX58" fmla="*/ 161450 w 809398"/>
              <a:gd name="connsiteY58" fmla="*/ 91366 h 237005"/>
              <a:gd name="connsiteX59" fmla="*/ 177111 w 809398"/>
              <a:gd name="connsiteY59" fmla="*/ 93334 h 237005"/>
              <a:gd name="connsiteX60" fmla="*/ 196686 w 809398"/>
              <a:gd name="connsiteY60" fmla="*/ 93334 h 237005"/>
              <a:gd name="connsiteX61" fmla="*/ 229964 w 809398"/>
              <a:gd name="connsiteY61" fmla="*/ 95302 h 237005"/>
              <a:gd name="connsiteX62" fmla="*/ 259327 w 809398"/>
              <a:gd name="connsiteY62" fmla="*/ 99238 h 237005"/>
              <a:gd name="connsiteX63" fmla="*/ 288691 w 809398"/>
              <a:gd name="connsiteY63" fmla="*/ 99238 h 237005"/>
              <a:gd name="connsiteX64" fmla="*/ 316096 w 809398"/>
              <a:gd name="connsiteY64" fmla="*/ 95302 h 237005"/>
              <a:gd name="connsiteX65" fmla="*/ 339587 w 809398"/>
              <a:gd name="connsiteY65" fmla="*/ 93334 h 237005"/>
              <a:gd name="connsiteX66" fmla="*/ 365035 w 809398"/>
              <a:gd name="connsiteY66" fmla="*/ 93334 h 237005"/>
              <a:gd name="connsiteX67" fmla="*/ 386568 w 809398"/>
              <a:gd name="connsiteY67" fmla="*/ 91366 h 237005"/>
              <a:gd name="connsiteX68" fmla="*/ 408101 w 809398"/>
              <a:gd name="connsiteY68" fmla="*/ 85461 h 237005"/>
              <a:gd name="connsiteX69" fmla="*/ 441379 w 809398"/>
              <a:gd name="connsiteY69" fmla="*/ 79557 h 237005"/>
              <a:gd name="connsiteX70" fmla="*/ 476615 w 809398"/>
              <a:gd name="connsiteY70" fmla="*/ 71685 h 237005"/>
              <a:gd name="connsiteX71" fmla="*/ 511851 w 809398"/>
              <a:gd name="connsiteY71" fmla="*/ 63812 h 237005"/>
              <a:gd name="connsiteX72" fmla="*/ 529469 w 809398"/>
              <a:gd name="connsiteY72" fmla="*/ 57908 h 237005"/>
              <a:gd name="connsiteX73" fmla="*/ 549044 w 809398"/>
              <a:gd name="connsiteY73" fmla="*/ 52004 h 237005"/>
              <a:gd name="connsiteX74" fmla="*/ 564705 w 809398"/>
              <a:gd name="connsiteY74" fmla="*/ 50036 h 237005"/>
              <a:gd name="connsiteX75" fmla="*/ 582323 w 809398"/>
              <a:gd name="connsiteY75" fmla="*/ 44131 h 237005"/>
              <a:gd name="connsiteX76" fmla="*/ 594068 w 809398"/>
              <a:gd name="connsiteY76" fmla="*/ 38227 h 237005"/>
              <a:gd name="connsiteX77" fmla="*/ 605813 w 809398"/>
              <a:gd name="connsiteY77" fmla="*/ 30355 h 237005"/>
              <a:gd name="connsiteX78" fmla="*/ 619516 w 809398"/>
              <a:gd name="connsiteY78" fmla="*/ 22482 h 237005"/>
              <a:gd name="connsiteX79" fmla="*/ 629304 w 809398"/>
              <a:gd name="connsiteY79" fmla="*/ 14610 h 237005"/>
              <a:gd name="connsiteX80" fmla="*/ 639092 w 809398"/>
              <a:gd name="connsiteY80" fmla="*/ 6737 h 237005"/>
              <a:gd name="connsiteX81" fmla="*/ 643560 w 809398"/>
              <a:gd name="connsiteY81" fmla="*/ 0 h 237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809398" h="237005">
                <a:moveTo>
                  <a:pt x="643560" y="0"/>
                </a:moveTo>
                <a:lnTo>
                  <a:pt x="675474" y="3546"/>
                </a:lnTo>
                <a:cubicBezTo>
                  <a:pt x="690789" y="5588"/>
                  <a:pt x="705879" y="9124"/>
                  <a:pt x="721194" y="11166"/>
                </a:cubicBezTo>
                <a:cubicBezTo>
                  <a:pt x="743993" y="14206"/>
                  <a:pt x="766931" y="16099"/>
                  <a:pt x="789774" y="18786"/>
                </a:cubicBezTo>
                <a:lnTo>
                  <a:pt x="791424" y="18992"/>
                </a:lnTo>
                <a:lnTo>
                  <a:pt x="797653" y="28386"/>
                </a:lnTo>
                <a:lnTo>
                  <a:pt x="801568" y="38227"/>
                </a:lnTo>
                <a:lnTo>
                  <a:pt x="805483" y="48067"/>
                </a:lnTo>
                <a:lnTo>
                  <a:pt x="805483" y="55940"/>
                </a:lnTo>
                <a:lnTo>
                  <a:pt x="809398" y="63812"/>
                </a:lnTo>
                <a:lnTo>
                  <a:pt x="805483" y="71685"/>
                </a:lnTo>
                <a:lnTo>
                  <a:pt x="805483" y="77589"/>
                </a:lnTo>
                <a:lnTo>
                  <a:pt x="801568" y="85461"/>
                </a:lnTo>
                <a:lnTo>
                  <a:pt x="797653" y="91366"/>
                </a:lnTo>
                <a:lnTo>
                  <a:pt x="789823" y="99238"/>
                </a:lnTo>
                <a:lnTo>
                  <a:pt x="781993" y="107110"/>
                </a:lnTo>
                <a:lnTo>
                  <a:pt x="774162" y="114983"/>
                </a:lnTo>
                <a:lnTo>
                  <a:pt x="762417" y="126791"/>
                </a:lnTo>
                <a:lnTo>
                  <a:pt x="752629" y="134664"/>
                </a:lnTo>
                <a:lnTo>
                  <a:pt x="738926" y="144504"/>
                </a:lnTo>
                <a:lnTo>
                  <a:pt x="719351" y="156313"/>
                </a:lnTo>
                <a:lnTo>
                  <a:pt x="703691" y="166154"/>
                </a:lnTo>
                <a:lnTo>
                  <a:pt x="684115" y="177962"/>
                </a:lnTo>
                <a:lnTo>
                  <a:pt x="664540" y="185835"/>
                </a:lnTo>
                <a:lnTo>
                  <a:pt x="646922" y="193707"/>
                </a:lnTo>
                <a:lnTo>
                  <a:pt x="627346" y="199611"/>
                </a:lnTo>
                <a:lnTo>
                  <a:pt x="605813" y="205516"/>
                </a:lnTo>
                <a:lnTo>
                  <a:pt x="586238" y="211420"/>
                </a:lnTo>
                <a:lnTo>
                  <a:pt x="562747" y="215356"/>
                </a:lnTo>
                <a:lnTo>
                  <a:pt x="537299" y="221260"/>
                </a:lnTo>
                <a:lnTo>
                  <a:pt x="511851" y="223228"/>
                </a:lnTo>
                <a:lnTo>
                  <a:pt x="480530" y="227165"/>
                </a:lnTo>
                <a:lnTo>
                  <a:pt x="449210" y="229133"/>
                </a:lnTo>
                <a:lnTo>
                  <a:pt x="415931" y="233069"/>
                </a:lnTo>
                <a:lnTo>
                  <a:pt x="384611" y="235037"/>
                </a:lnTo>
                <a:lnTo>
                  <a:pt x="345460" y="235037"/>
                </a:lnTo>
                <a:lnTo>
                  <a:pt x="310224" y="237005"/>
                </a:lnTo>
                <a:lnTo>
                  <a:pt x="274988" y="237005"/>
                </a:lnTo>
                <a:lnTo>
                  <a:pt x="243667" y="237005"/>
                </a:lnTo>
                <a:lnTo>
                  <a:pt x="212346" y="235037"/>
                </a:lnTo>
                <a:lnTo>
                  <a:pt x="182983" y="235037"/>
                </a:lnTo>
                <a:lnTo>
                  <a:pt x="155578" y="233069"/>
                </a:lnTo>
                <a:lnTo>
                  <a:pt x="128172" y="229133"/>
                </a:lnTo>
                <a:lnTo>
                  <a:pt x="104681" y="227165"/>
                </a:lnTo>
                <a:lnTo>
                  <a:pt x="83148" y="221260"/>
                </a:lnTo>
                <a:lnTo>
                  <a:pt x="61615" y="215356"/>
                </a:lnTo>
                <a:lnTo>
                  <a:pt x="40082" y="211420"/>
                </a:lnTo>
                <a:lnTo>
                  <a:pt x="20507" y="201579"/>
                </a:lnTo>
                <a:lnTo>
                  <a:pt x="5339" y="195480"/>
                </a:lnTo>
                <a:lnTo>
                  <a:pt x="4914" y="194046"/>
                </a:lnTo>
                <a:lnTo>
                  <a:pt x="0" y="46625"/>
                </a:lnTo>
                <a:lnTo>
                  <a:pt x="4846" y="50036"/>
                </a:lnTo>
                <a:lnTo>
                  <a:pt x="22464" y="57908"/>
                </a:lnTo>
                <a:lnTo>
                  <a:pt x="45955" y="69717"/>
                </a:lnTo>
                <a:lnTo>
                  <a:pt x="69445" y="73653"/>
                </a:lnTo>
                <a:lnTo>
                  <a:pt x="98809" y="83493"/>
                </a:lnTo>
                <a:lnTo>
                  <a:pt x="128172" y="85461"/>
                </a:lnTo>
                <a:lnTo>
                  <a:pt x="145790" y="87429"/>
                </a:lnTo>
                <a:lnTo>
                  <a:pt x="161450" y="91366"/>
                </a:lnTo>
                <a:lnTo>
                  <a:pt x="177111" y="93334"/>
                </a:lnTo>
                <a:lnTo>
                  <a:pt x="196686" y="93334"/>
                </a:lnTo>
                <a:lnTo>
                  <a:pt x="229964" y="95302"/>
                </a:lnTo>
                <a:lnTo>
                  <a:pt x="259327" y="99238"/>
                </a:lnTo>
                <a:lnTo>
                  <a:pt x="288691" y="99238"/>
                </a:lnTo>
                <a:lnTo>
                  <a:pt x="316096" y="95302"/>
                </a:lnTo>
                <a:lnTo>
                  <a:pt x="339587" y="93334"/>
                </a:lnTo>
                <a:lnTo>
                  <a:pt x="365035" y="93334"/>
                </a:lnTo>
                <a:lnTo>
                  <a:pt x="386568" y="91366"/>
                </a:lnTo>
                <a:lnTo>
                  <a:pt x="408101" y="85461"/>
                </a:lnTo>
                <a:lnTo>
                  <a:pt x="441379" y="79557"/>
                </a:lnTo>
                <a:lnTo>
                  <a:pt x="476615" y="71685"/>
                </a:lnTo>
                <a:lnTo>
                  <a:pt x="511851" y="63812"/>
                </a:lnTo>
                <a:lnTo>
                  <a:pt x="529469" y="57908"/>
                </a:lnTo>
                <a:lnTo>
                  <a:pt x="549044" y="52004"/>
                </a:lnTo>
                <a:lnTo>
                  <a:pt x="564705" y="50036"/>
                </a:lnTo>
                <a:lnTo>
                  <a:pt x="582323" y="44131"/>
                </a:lnTo>
                <a:lnTo>
                  <a:pt x="594068" y="38227"/>
                </a:lnTo>
                <a:lnTo>
                  <a:pt x="605813" y="30355"/>
                </a:lnTo>
                <a:lnTo>
                  <a:pt x="619516" y="22482"/>
                </a:lnTo>
                <a:lnTo>
                  <a:pt x="629304" y="14610"/>
                </a:lnTo>
                <a:lnTo>
                  <a:pt x="639092" y="6737"/>
                </a:lnTo>
                <a:lnTo>
                  <a:pt x="643560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任意多边形 150"/>
          <p:cNvSpPr/>
          <p:nvPr/>
        </p:nvSpPr>
        <p:spPr>
          <a:xfrm>
            <a:off x="1321243" y="3213424"/>
            <a:ext cx="180987" cy="196771"/>
          </a:xfrm>
          <a:custGeom>
            <a:avLst/>
            <a:gdLst>
              <a:gd name="connsiteX0" fmla="*/ 13652 w 180987"/>
              <a:gd name="connsiteY0" fmla="*/ 0 h 196771"/>
              <a:gd name="connsiteX1" fmla="*/ 21453 w 180987"/>
              <a:gd name="connsiteY1" fmla="*/ 0 h 196771"/>
              <a:gd name="connsiteX2" fmla="*/ 35106 w 180987"/>
              <a:gd name="connsiteY2" fmla="*/ 0 h 196771"/>
              <a:gd name="connsiteX3" fmla="*/ 48758 w 180987"/>
              <a:gd name="connsiteY3" fmla="*/ 3926 h 196771"/>
              <a:gd name="connsiteX4" fmla="*/ 64360 w 180987"/>
              <a:gd name="connsiteY4" fmla="*/ 5890 h 196771"/>
              <a:gd name="connsiteX5" fmla="*/ 83863 w 180987"/>
              <a:gd name="connsiteY5" fmla="*/ 7853 h 196771"/>
              <a:gd name="connsiteX6" fmla="*/ 103366 w 180987"/>
              <a:gd name="connsiteY6" fmla="*/ 7853 h 196771"/>
              <a:gd name="connsiteX7" fmla="*/ 118969 w 180987"/>
              <a:gd name="connsiteY7" fmla="*/ 11780 h 196771"/>
              <a:gd name="connsiteX8" fmla="*/ 134571 w 180987"/>
              <a:gd name="connsiteY8" fmla="*/ 11780 h 196771"/>
              <a:gd name="connsiteX9" fmla="*/ 152124 w 180987"/>
              <a:gd name="connsiteY9" fmla="*/ 11780 h 196771"/>
              <a:gd name="connsiteX10" fmla="*/ 161876 w 180987"/>
              <a:gd name="connsiteY10" fmla="*/ 11780 h 196771"/>
              <a:gd name="connsiteX11" fmla="*/ 172129 w 180987"/>
              <a:gd name="connsiteY11" fmla="*/ 8339 h 196771"/>
              <a:gd name="connsiteX12" fmla="*/ 178055 w 180987"/>
              <a:gd name="connsiteY12" fmla="*/ 52380 h 196771"/>
              <a:gd name="connsiteX13" fmla="*/ 176979 w 180987"/>
              <a:gd name="connsiteY13" fmla="*/ 165627 h 196771"/>
              <a:gd name="connsiteX14" fmla="*/ 170817 w 180987"/>
              <a:gd name="connsiteY14" fmla="*/ 196771 h 196771"/>
              <a:gd name="connsiteX15" fmla="*/ 167727 w 180987"/>
              <a:gd name="connsiteY15" fmla="*/ 188477 h 196771"/>
              <a:gd name="connsiteX16" fmla="*/ 159925 w 180987"/>
              <a:gd name="connsiteY16" fmla="*/ 174734 h 196771"/>
              <a:gd name="connsiteX17" fmla="*/ 148224 w 180987"/>
              <a:gd name="connsiteY17" fmla="*/ 157064 h 196771"/>
              <a:gd name="connsiteX18" fmla="*/ 138472 w 180987"/>
              <a:gd name="connsiteY18" fmla="*/ 141358 h 196771"/>
              <a:gd name="connsiteX19" fmla="*/ 126770 w 180987"/>
              <a:gd name="connsiteY19" fmla="*/ 127615 h 196771"/>
              <a:gd name="connsiteX20" fmla="*/ 111168 w 180987"/>
              <a:gd name="connsiteY20" fmla="*/ 111908 h 196771"/>
              <a:gd name="connsiteX21" fmla="*/ 95565 w 180987"/>
              <a:gd name="connsiteY21" fmla="*/ 96202 h 196771"/>
              <a:gd name="connsiteX22" fmla="*/ 76062 w 180987"/>
              <a:gd name="connsiteY22" fmla="*/ 82459 h 196771"/>
              <a:gd name="connsiteX23" fmla="*/ 68261 w 180987"/>
              <a:gd name="connsiteY23" fmla="*/ 74605 h 196771"/>
              <a:gd name="connsiteX24" fmla="*/ 56559 w 180987"/>
              <a:gd name="connsiteY24" fmla="*/ 64789 h 196771"/>
              <a:gd name="connsiteX25" fmla="*/ 42907 w 180987"/>
              <a:gd name="connsiteY25" fmla="*/ 51046 h 196771"/>
              <a:gd name="connsiteX26" fmla="*/ 29255 w 180987"/>
              <a:gd name="connsiteY26" fmla="*/ 41229 h 196771"/>
              <a:gd name="connsiteX27" fmla="*/ 19503 w 180987"/>
              <a:gd name="connsiteY27" fmla="*/ 29449 h 196771"/>
              <a:gd name="connsiteX28" fmla="*/ 11702 w 180987"/>
              <a:gd name="connsiteY28" fmla="*/ 21596 h 196771"/>
              <a:gd name="connsiteX29" fmla="*/ 5851 w 180987"/>
              <a:gd name="connsiteY29" fmla="*/ 17670 h 196771"/>
              <a:gd name="connsiteX30" fmla="*/ 3901 w 180987"/>
              <a:gd name="connsiteY30" fmla="*/ 11780 h 196771"/>
              <a:gd name="connsiteX31" fmla="*/ 0 w 180987"/>
              <a:gd name="connsiteY31" fmla="*/ 7853 h 196771"/>
              <a:gd name="connsiteX32" fmla="*/ 3901 w 180987"/>
              <a:gd name="connsiteY32" fmla="*/ 5890 h 196771"/>
              <a:gd name="connsiteX33" fmla="*/ 5851 w 180987"/>
              <a:gd name="connsiteY33" fmla="*/ 3926 h 196771"/>
              <a:gd name="connsiteX34" fmla="*/ 13652 w 180987"/>
              <a:gd name="connsiteY34" fmla="*/ 0 h 196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80987" h="196771">
                <a:moveTo>
                  <a:pt x="13652" y="0"/>
                </a:moveTo>
                <a:lnTo>
                  <a:pt x="21453" y="0"/>
                </a:lnTo>
                <a:lnTo>
                  <a:pt x="35106" y="0"/>
                </a:lnTo>
                <a:lnTo>
                  <a:pt x="48758" y="3926"/>
                </a:lnTo>
                <a:lnTo>
                  <a:pt x="64360" y="5890"/>
                </a:lnTo>
                <a:lnTo>
                  <a:pt x="83863" y="7853"/>
                </a:lnTo>
                <a:lnTo>
                  <a:pt x="103366" y="7853"/>
                </a:lnTo>
                <a:lnTo>
                  <a:pt x="118969" y="11780"/>
                </a:lnTo>
                <a:lnTo>
                  <a:pt x="134571" y="11780"/>
                </a:lnTo>
                <a:lnTo>
                  <a:pt x="152124" y="11780"/>
                </a:lnTo>
                <a:lnTo>
                  <a:pt x="161876" y="11780"/>
                </a:lnTo>
                <a:lnTo>
                  <a:pt x="172129" y="8339"/>
                </a:lnTo>
                <a:lnTo>
                  <a:pt x="178055" y="52380"/>
                </a:lnTo>
                <a:cubicBezTo>
                  <a:pt x="183046" y="103024"/>
                  <a:pt x="180975" y="138405"/>
                  <a:pt x="176979" y="165627"/>
                </a:cubicBezTo>
                <a:lnTo>
                  <a:pt x="170817" y="196771"/>
                </a:lnTo>
                <a:lnTo>
                  <a:pt x="167727" y="188477"/>
                </a:lnTo>
                <a:lnTo>
                  <a:pt x="159925" y="174734"/>
                </a:lnTo>
                <a:lnTo>
                  <a:pt x="148224" y="157064"/>
                </a:lnTo>
                <a:lnTo>
                  <a:pt x="138472" y="141358"/>
                </a:lnTo>
                <a:lnTo>
                  <a:pt x="126770" y="127615"/>
                </a:lnTo>
                <a:lnTo>
                  <a:pt x="111168" y="111908"/>
                </a:lnTo>
                <a:lnTo>
                  <a:pt x="95565" y="96202"/>
                </a:lnTo>
                <a:lnTo>
                  <a:pt x="76062" y="82459"/>
                </a:lnTo>
                <a:lnTo>
                  <a:pt x="68261" y="74605"/>
                </a:lnTo>
                <a:lnTo>
                  <a:pt x="56559" y="64789"/>
                </a:lnTo>
                <a:lnTo>
                  <a:pt x="42907" y="51046"/>
                </a:lnTo>
                <a:lnTo>
                  <a:pt x="29255" y="41229"/>
                </a:lnTo>
                <a:lnTo>
                  <a:pt x="19503" y="29449"/>
                </a:lnTo>
                <a:lnTo>
                  <a:pt x="11702" y="21596"/>
                </a:lnTo>
                <a:lnTo>
                  <a:pt x="5851" y="17670"/>
                </a:lnTo>
                <a:lnTo>
                  <a:pt x="3901" y="11780"/>
                </a:lnTo>
                <a:lnTo>
                  <a:pt x="0" y="7853"/>
                </a:lnTo>
                <a:lnTo>
                  <a:pt x="3901" y="5890"/>
                </a:lnTo>
                <a:lnTo>
                  <a:pt x="5851" y="3926"/>
                </a:lnTo>
                <a:lnTo>
                  <a:pt x="13652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任意多边形 151"/>
          <p:cNvSpPr/>
          <p:nvPr/>
        </p:nvSpPr>
        <p:spPr>
          <a:xfrm>
            <a:off x="1467516" y="1689899"/>
            <a:ext cx="206733" cy="1784643"/>
          </a:xfrm>
          <a:custGeom>
            <a:avLst/>
            <a:gdLst>
              <a:gd name="connsiteX0" fmla="*/ 13652 w 206733"/>
              <a:gd name="connsiteY0" fmla="*/ 0 h 1784643"/>
              <a:gd name="connsiteX1" fmla="*/ 19503 w 206733"/>
              <a:gd name="connsiteY1" fmla="*/ 0 h 1784643"/>
              <a:gd name="connsiteX2" fmla="*/ 27305 w 206733"/>
              <a:gd name="connsiteY2" fmla="*/ 0 h 1784643"/>
              <a:gd name="connsiteX3" fmla="*/ 37056 w 206733"/>
              <a:gd name="connsiteY3" fmla="*/ 0 h 1784643"/>
              <a:gd name="connsiteX4" fmla="*/ 48758 w 206733"/>
              <a:gd name="connsiteY4" fmla="*/ 0 h 1784643"/>
              <a:gd name="connsiteX5" fmla="*/ 58510 w 206733"/>
              <a:gd name="connsiteY5" fmla="*/ 1963 h 1784643"/>
              <a:gd name="connsiteX6" fmla="*/ 72162 w 206733"/>
              <a:gd name="connsiteY6" fmla="*/ 3927 h 1784643"/>
              <a:gd name="connsiteX7" fmla="*/ 83864 w 206733"/>
              <a:gd name="connsiteY7" fmla="*/ 7853 h 1784643"/>
              <a:gd name="connsiteX8" fmla="*/ 93615 w 206733"/>
              <a:gd name="connsiteY8" fmla="*/ 13743 h 1784643"/>
              <a:gd name="connsiteX9" fmla="*/ 118969 w 206733"/>
              <a:gd name="connsiteY9" fmla="*/ 21596 h 1784643"/>
              <a:gd name="connsiteX10" fmla="*/ 140423 w 206733"/>
              <a:gd name="connsiteY10" fmla="*/ 35340 h 1784643"/>
              <a:gd name="connsiteX11" fmla="*/ 161876 w 206733"/>
              <a:gd name="connsiteY11" fmla="*/ 45156 h 1784643"/>
              <a:gd name="connsiteX12" fmla="*/ 171628 w 206733"/>
              <a:gd name="connsiteY12" fmla="*/ 53009 h 1784643"/>
              <a:gd name="connsiteX13" fmla="*/ 183329 w 206733"/>
              <a:gd name="connsiteY13" fmla="*/ 62826 h 1784643"/>
              <a:gd name="connsiteX14" fmla="*/ 189180 w 206733"/>
              <a:gd name="connsiteY14" fmla="*/ 70679 h 1784643"/>
              <a:gd name="connsiteX15" fmla="*/ 196982 w 206733"/>
              <a:gd name="connsiteY15" fmla="*/ 78532 h 1784643"/>
              <a:gd name="connsiteX16" fmla="*/ 202832 w 206733"/>
              <a:gd name="connsiteY16" fmla="*/ 84422 h 1784643"/>
              <a:gd name="connsiteX17" fmla="*/ 204783 w 206733"/>
              <a:gd name="connsiteY17" fmla="*/ 92275 h 1784643"/>
              <a:gd name="connsiteX18" fmla="*/ 206733 w 206733"/>
              <a:gd name="connsiteY18" fmla="*/ 98165 h 1784643"/>
              <a:gd name="connsiteX19" fmla="*/ 206733 w 206733"/>
              <a:gd name="connsiteY19" fmla="*/ 102092 h 1784643"/>
              <a:gd name="connsiteX20" fmla="*/ 204783 w 206733"/>
              <a:gd name="connsiteY20" fmla="*/ 109945 h 1784643"/>
              <a:gd name="connsiteX21" fmla="*/ 202832 w 206733"/>
              <a:gd name="connsiteY21" fmla="*/ 115835 h 1784643"/>
              <a:gd name="connsiteX22" fmla="*/ 198932 w 206733"/>
              <a:gd name="connsiteY22" fmla="*/ 123688 h 1784643"/>
              <a:gd name="connsiteX23" fmla="*/ 196982 w 206733"/>
              <a:gd name="connsiteY23" fmla="*/ 135468 h 1784643"/>
              <a:gd name="connsiteX24" fmla="*/ 195031 w 206733"/>
              <a:gd name="connsiteY24" fmla="*/ 145285 h 1784643"/>
              <a:gd name="connsiteX25" fmla="*/ 191131 w 206733"/>
              <a:gd name="connsiteY25" fmla="*/ 157064 h 1784643"/>
              <a:gd name="connsiteX26" fmla="*/ 189180 w 206733"/>
              <a:gd name="connsiteY26" fmla="*/ 170807 h 1784643"/>
              <a:gd name="connsiteX27" fmla="*/ 185280 w 206733"/>
              <a:gd name="connsiteY27" fmla="*/ 186514 h 1784643"/>
              <a:gd name="connsiteX28" fmla="*/ 181379 w 206733"/>
              <a:gd name="connsiteY28" fmla="*/ 200257 h 1784643"/>
              <a:gd name="connsiteX29" fmla="*/ 175528 w 206733"/>
              <a:gd name="connsiteY29" fmla="*/ 219890 h 1784643"/>
              <a:gd name="connsiteX30" fmla="*/ 171628 w 206733"/>
              <a:gd name="connsiteY30" fmla="*/ 239523 h 1784643"/>
              <a:gd name="connsiteX31" fmla="*/ 167727 w 206733"/>
              <a:gd name="connsiteY31" fmla="*/ 261119 h 1784643"/>
              <a:gd name="connsiteX32" fmla="*/ 163826 w 206733"/>
              <a:gd name="connsiteY32" fmla="*/ 282716 h 1784643"/>
              <a:gd name="connsiteX33" fmla="*/ 163826 w 206733"/>
              <a:gd name="connsiteY33" fmla="*/ 306275 h 1784643"/>
              <a:gd name="connsiteX34" fmla="*/ 161876 w 206733"/>
              <a:gd name="connsiteY34" fmla="*/ 331798 h 1784643"/>
              <a:gd name="connsiteX35" fmla="*/ 161876 w 206733"/>
              <a:gd name="connsiteY35" fmla="*/ 357321 h 1784643"/>
              <a:gd name="connsiteX36" fmla="*/ 161876 w 206733"/>
              <a:gd name="connsiteY36" fmla="*/ 384808 h 1784643"/>
              <a:gd name="connsiteX37" fmla="*/ 161876 w 206733"/>
              <a:gd name="connsiteY37" fmla="*/ 414257 h 1784643"/>
              <a:gd name="connsiteX38" fmla="*/ 161876 w 206733"/>
              <a:gd name="connsiteY38" fmla="*/ 447633 h 1784643"/>
              <a:gd name="connsiteX39" fmla="*/ 161876 w 206733"/>
              <a:gd name="connsiteY39" fmla="*/ 481010 h 1784643"/>
              <a:gd name="connsiteX40" fmla="*/ 161876 w 206733"/>
              <a:gd name="connsiteY40" fmla="*/ 512422 h 1784643"/>
              <a:gd name="connsiteX41" fmla="*/ 161876 w 206733"/>
              <a:gd name="connsiteY41" fmla="*/ 547762 h 1784643"/>
              <a:gd name="connsiteX42" fmla="*/ 161876 w 206733"/>
              <a:gd name="connsiteY42" fmla="*/ 583101 h 1784643"/>
              <a:gd name="connsiteX43" fmla="*/ 161876 w 206733"/>
              <a:gd name="connsiteY43" fmla="*/ 622367 h 1784643"/>
              <a:gd name="connsiteX44" fmla="*/ 161876 w 206733"/>
              <a:gd name="connsiteY44" fmla="*/ 640037 h 1784643"/>
              <a:gd name="connsiteX45" fmla="*/ 161876 w 206733"/>
              <a:gd name="connsiteY45" fmla="*/ 659670 h 1784643"/>
              <a:gd name="connsiteX46" fmla="*/ 161876 w 206733"/>
              <a:gd name="connsiteY46" fmla="*/ 685193 h 1784643"/>
              <a:gd name="connsiteX47" fmla="*/ 161876 w 206733"/>
              <a:gd name="connsiteY47" fmla="*/ 708753 h 1784643"/>
              <a:gd name="connsiteX48" fmla="*/ 161876 w 206733"/>
              <a:gd name="connsiteY48" fmla="*/ 736239 h 1784643"/>
              <a:gd name="connsiteX49" fmla="*/ 161876 w 206733"/>
              <a:gd name="connsiteY49" fmla="*/ 765689 h 1784643"/>
              <a:gd name="connsiteX50" fmla="*/ 161876 w 206733"/>
              <a:gd name="connsiteY50" fmla="*/ 795138 h 1784643"/>
              <a:gd name="connsiteX51" fmla="*/ 161876 w 206733"/>
              <a:gd name="connsiteY51" fmla="*/ 828514 h 1784643"/>
              <a:gd name="connsiteX52" fmla="*/ 161876 w 206733"/>
              <a:gd name="connsiteY52" fmla="*/ 863854 h 1784643"/>
              <a:gd name="connsiteX53" fmla="*/ 161876 w 206733"/>
              <a:gd name="connsiteY53" fmla="*/ 899193 h 1784643"/>
              <a:gd name="connsiteX54" fmla="*/ 161876 w 206733"/>
              <a:gd name="connsiteY54" fmla="*/ 936496 h 1784643"/>
              <a:gd name="connsiteX55" fmla="*/ 161876 w 206733"/>
              <a:gd name="connsiteY55" fmla="*/ 977725 h 1784643"/>
              <a:gd name="connsiteX56" fmla="*/ 161876 w 206733"/>
              <a:gd name="connsiteY56" fmla="*/ 1018955 h 1784643"/>
              <a:gd name="connsiteX57" fmla="*/ 161876 w 206733"/>
              <a:gd name="connsiteY57" fmla="*/ 1062147 h 1784643"/>
              <a:gd name="connsiteX58" fmla="*/ 161876 w 206733"/>
              <a:gd name="connsiteY58" fmla="*/ 1105340 h 1784643"/>
              <a:gd name="connsiteX59" fmla="*/ 161876 w 206733"/>
              <a:gd name="connsiteY59" fmla="*/ 1154423 h 1784643"/>
              <a:gd name="connsiteX60" fmla="*/ 161876 w 206733"/>
              <a:gd name="connsiteY60" fmla="*/ 1199579 h 1784643"/>
              <a:gd name="connsiteX61" fmla="*/ 161876 w 206733"/>
              <a:gd name="connsiteY61" fmla="*/ 1246698 h 1784643"/>
              <a:gd name="connsiteX62" fmla="*/ 161876 w 206733"/>
              <a:gd name="connsiteY62" fmla="*/ 1287927 h 1784643"/>
              <a:gd name="connsiteX63" fmla="*/ 161876 w 206733"/>
              <a:gd name="connsiteY63" fmla="*/ 1329157 h 1784643"/>
              <a:gd name="connsiteX64" fmla="*/ 161876 w 206733"/>
              <a:gd name="connsiteY64" fmla="*/ 1366460 h 1784643"/>
              <a:gd name="connsiteX65" fmla="*/ 161876 w 206733"/>
              <a:gd name="connsiteY65" fmla="*/ 1399836 h 1784643"/>
              <a:gd name="connsiteX66" fmla="*/ 161876 w 206733"/>
              <a:gd name="connsiteY66" fmla="*/ 1431249 h 1784643"/>
              <a:gd name="connsiteX67" fmla="*/ 161876 w 206733"/>
              <a:gd name="connsiteY67" fmla="*/ 1460698 h 1784643"/>
              <a:gd name="connsiteX68" fmla="*/ 161876 w 206733"/>
              <a:gd name="connsiteY68" fmla="*/ 1486221 h 1784643"/>
              <a:gd name="connsiteX69" fmla="*/ 161876 w 206733"/>
              <a:gd name="connsiteY69" fmla="*/ 1509781 h 1784643"/>
              <a:gd name="connsiteX70" fmla="*/ 159926 w 206733"/>
              <a:gd name="connsiteY70" fmla="*/ 1531377 h 1784643"/>
              <a:gd name="connsiteX71" fmla="*/ 159926 w 206733"/>
              <a:gd name="connsiteY71" fmla="*/ 1551010 h 1784643"/>
              <a:gd name="connsiteX72" fmla="*/ 159926 w 206733"/>
              <a:gd name="connsiteY72" fmla="*/ 1564753 h 1784643"/>
              <a:gd name="connsiteX73" fmla="*/ 156025 w 206733"/>
              <a:gd name="connsiteY73" fmla="*/ 1578496 h 1784643"/>
              <a:gd name="connsiteX74" fmla="*/ 156025 w 206733"/>
              <a:gd name="connsiteY74" fmla="*/ 1588313 h 1784643"/>
              <a:gd name="connsiteX75" fmla="*/ 156025 w 206733"/>
              <a:gd name="connsiteY75" fmla="*/ 1598129 h 1784643"/>
              <a:gd name="connsiteX76" fmla="*/ 148224 w 206733"/>
              <a:gd name="connsiteY76" fmla="*/ 1627579 h 1784643"/>
              <a:gd name="connsiteX77" fmla="*/ 146273 w 206733"/>
              <a:gd name="connsiteY77" fmla="*/ 1643285 h 1784643"/>
              <a:gd name="connsiteX78" fmla="*/ 142373 w 206733"/>
              <a:gd name="connsiteY78" fmla="*/ 1657028 h 1784643"/>
              <a:gd name="connsiteX79" fmla="*/ 136522 w 206733"/>
              <a:gd name="connsiteY79" fmla="*/ 1672735 h 1784643"/>
              <a:gd name="connsiteX80" fmla="*/ 132621 w 206733"/>
              <a:gd name="connsiteY80" fmla="*/ 1690405 h 1784643"/>
              <a:gd name="connsiteX81" fmla="*/ 124820 w 206733"/>
              <a:gd name="connsiteY81" fmla="*/ 1704148 h 1784643"/>
              <a:gd name="connsiteX82" fmla="*/ 118969 w 206733"/>
              <a:gd name="connsiteY82" fmla="*/ 1719854 h 1784643"/>
              <a:gd name="connsiteX83" fmla="*/ 107267 w 206733"/>
              <a:gd name="connsiteY83" fmla="*/ 1733597 h 1784643"/>
              <a:gd name="connsiteX84" fmla="*/ 99466 w 206733"/>
              <a:gd name="connsiteY84" fmla="*/ 1747340 h 1784643"/>
              <a:gd name="connsiteX85" fmla="*/ 93615 w 206733"/>
              <a:gd name="connsiteY85" fmla="*/ 1757157 h 1784643"/>
              <a:gd name="connsiteX86" fmla="*/ 85814 w 206733"/>
              <a:gd name="connsiteY86" fmla="*/ 1768937 h 1784643"/>
              <a:gd name="connsiteX87" fmla="*/ 78013 w 206733"/>
              <a:gd name="connsiteY87" fmla="*/ 1774827 h 1784643"/>
              <a:gd name="connsiteX88" fmla="*/ 72162 w 206733"/>
              <a:gd name="connsiteY88" fmla="*/ 1778753 h 1784643"/>
              <a:gd name="connsiteX89" fmla="*/ 68261 w 206733"/>
              <a:gd name="connsiteY89" fmla="*/ 1784643 h 1784643"/>
              <a:gd name="connsiteX90" fmla="*/ 64360 w 206733"/>
              <a:gd name="connsiteY90" fmla="*/ 1784643 h 1784643"/>
              <a:gd name="connsiteX91" fmla="*/ 58510 w 206733"/>
              <a:gd name="connsiteY91" fmla="*/ 1784643 h 1784643"/>
              <a:gd name="connsiteX92" fmla="*/ 54609 w 206733"/>
              <a:gd name="connsiteY92" fmla="*/ 1782680 h 1784643"/>
              <a:gd name="connsiteX93" fmla="*/ 48758 w 206733"/>
              <a:gd name="connsiteY93" fmla="*/ 1776790 h 1784643"/>
              <a:gd name="connsiteX94" fmla="*/ 42907 w 206733"/>
              <a:gd name="connsiteY94" fmla="*/ 1770900 h 1784643"/>
              <a:gd name="connsiteX95" fmla="*/ 37056 w 206733"/>
              <a:gd name="connsiteY95" fmla="*/ 1763047 h 1784643"/>
              <a:gd name="connsiteX96" fmla="*/ 35106 w 206733"/>
              <a:gd name="connsiteY96" fmla="*/ 1755194 h 1784643"/>
              <a:gd name="connsiteX97" fmla="*/ 29255 w 206733"/>
              <a:gd name="connsiteY97" fmla="*/ 1741451 h 1784643"/>
              <a:gd name="connsiteX98" fmla="*/ 27305 w 206733"/>
              <a:gd name="connsiteY98" fmla="*/ 1727707 h 1784643"/>
              <a:gd name="connsiteX99" fmla="*/ 24544 w 206733"/>
              <a:gd name="connsiteY99" fmla="*/ 1720295 h 1784643"/>
              <a:gd name="connsiteX100" fmla="*/ 30706 w 206733"/>
              <a:gd name="connsiteY100" fmla="*/ 1689151 h 1784643"/>
              <a:gd name="connsiteX101" fmla="*/ 31782 w 206733"/>
              <a:gd name="connsiteY101" fmla="*/ 1575904 h 1784643"/>
              <a:gd name="connsiteX102" fmla="*/ 25856 w 206733"/>
              <a:gd name="connsiteY102" fmla="*/ 1531863 h 1784643"/>
              <a:gd name="connsiteX103" fmla="*/ 27305 w 206733"/>
              <a:gd name="connsiteY103" fmla="*/ 1531377 h 1784643"/>
              <a:gd name="connsiteX104" fmla="*/ 35106 w 206733"/>
              <a:gd name="connsiteY104" fmla="*/ 1527450 h 1784643"/>
              <a:gd name="connsiteX105" fmla="*/ 42907 w 206733"/>
              <a:gd name="connsiteY105" fmla="*/ 1523524 h 1784643"/>
              <a:gd name="connsiteX106" fmla="*/ 44857 w 206733"/>
              <a:gd name="connsiteY106" fmla="*/ 1521561 h 1784643"/>
              <a:gd name="connsiteX107" fmla="*/ 48758 w 206733"/>
              <a:gd name="connsiteY107" fmla="*/ 1517634 h 1784643"/>
              <a:gd name="connsiteX108" fmla="*/ 50708 w 206733"/>
              <a:gd name="connsiteY108" fmla="*/ 1515671 h 1784643"/>
              <a:gd name="connsiteX109" fmla="*/ 54609 w 206733"/>
              <a:gd name="connsiteY109" fmla="*/ 1509781 h 1784643"/>
              <a:gd name="connsiteX110" fmla="*/ 54609 w 206733"/>
              <a:gd name="connsiteY110" fmla="*/ 1505854 h 1784643"/>
              <a:gd name="connsiteX111" fmla="*/ 56559 w 206733"/>
              <a:gd name="connsiteY111" fmla="*/ 1499964 h 1784643"/>
              <a:gd name="connsiteX112" fmla="*/ 58510 w 206733"/>
              <a:gd name="connsiteY112" fmla="*/ 1494074 h 1784643"/>
              <a:gd name="connsiteX113" fmla="*/ 58510 w 206733"/>
              <a:gd name="connsiteY113" fmla="*/ 1486221 h 1784643"/>
              <a:gd name="connsiteX114" fmla="*/ 62410 w 206733"/>
              <a:gd name="connsiteY114" fmla="*/ 1478368 h 1784643"/>
              <a:gd name="connsiteX115" fmla="*/ 64360 w 206733"/>
              <a:gd name="connsiteY115" fmla="*/ 1470515 h 1784643"/>
              <a:gd name="connsiteX116" fmla="*/ 64360 w 206733"/>
              <a:gd name="connsiteY116" fmla="*/ 1458735 h 1784643"/>
              <a:gd name="connsiteX117" fmla="*/ 68261 w 206733"/>
              <a:gd name="connsiteY117" fmla="*/ 1446955 h 1784643"/>
              <a:gd name="connsiteX118" fmla="*/ 68261 w 206733"/>
              <a:gd name="connsiteY118" fmla="*/ 1437138 h 1784643"/>
              <a:gd name="connsiteX119" fmla="*/ 70211 w 206733"/>
              <a:gd name="connsiteY119" fmla="*/ 1425359 h 1784643"/>
              <a:gd name="connsiteX120" fmla="*/ 70211 w 206733"/>
              <a:gd name="connsiteY120" fmla="*/ 1411615 h 1784643"/>
              <a:gd name="connsiteX121" fmla="*/ 72162 w 206733"/>
              <a:gd name="connsiteY121" fmla="*/ 1399836 h 1784643"/>
              <a:gd name="connsiteX122" fmla="*/ 72162 w 206733"/>
              <a:gd name="connsiteY122" fmla="*/ 1386093 h 1784643"/>
              <a:gd name="connsiteX123" fmla="*/ 72162 w 206733"/>
              <a:gd name="connsiteY123" fmla="*/ 1368423 h 1784643"/>
              <a:gd name="connsiteX124" fmla="*/ 72162 w 206733"/>
              <a:gd name="connsiteY124" fmla="*/ 1352716 h 1784643"/>
              <a:gd name="connsiteX125" fmla="*/ 72162 w 206733"/>
              <a:gd name="connsiteY125" fmla="*/ 1333083 h 1784643"/>
              <a:gd name="connsiteX126" fmla="*/ 72162 w 206733"/>
              <a:gd name="connsiteY126" fmla="*/ 1315414 h 1784643"/>
              <a:gd name="connsiteX127" fmla="*/ 72162 w 206733"/>
              <a:gd name="connsiteY127" fmla="*/ 1295781 h 1784643"/>
              <a:gd name="connsiteX128" fmla="*/ 72162 w 206733"/>
              <a:gd name="connsiteY128" fmla="*/ 1274184 h 1784643"/>
              <a:gd name="connsiteX129" fmla="*/ 72162 w 206733"/>
              <a:gd name="connsiteY129" fmla="*/ 1248661 h 1784643"/>
              <a:gd name="connsiteX130" fmla="*/ 72162 w 206733"/>
              <a:gd name="connsiteY130" fmla="*/ 1225102 h 1784643"/>
              <a:gd name="connsiteX131" fmla="*/ 72162 w 206733"/>
              <a:gd name="connsiteY131" fmla="*/ 1199579 h 1784643"/>
              <a:gd name="connsiteX132" fmla="*/ 72162 w 206733"/>
              <a:gd name="connsiteY132" fmla="*/ 1174056 h 1784643"/>
              <a:gd name="connsiteX133" fmla="*/ 72162 w 206733"/>
              <a:gd name="connsiteY133" fmla="*/ 1142643 h 1784643"/>
              <a:gd name="connsiteX134" fmla="*/ 72162 w 206733"/>
              <a:gd name="connsiteY134" fmla="*/ 1113193 h 1784643"/>
              <a:gd name="connsiteX135" fmla="*/ 72162 w 206733"/>
              <a:gd name="connsiteY135" fmla="*/ 1081780 h 1784643"/>
              <a:gd name="connsiteX136" fmla="*/ 72162 w 206733"/>
              <a:gd name="connsiteY136" fmla="*/ 1048404 h 1784643"/>
              <a:gd name="connsiteX137" fmla="*/ 72162 w 206733"/>
              <a:gd name="connsiteY137" fmla="*/ 1013065 h 1784643"/>
              <a:gd name="connsiteX138" fmla="*/ 72162 w 206733"/>
              <a:gd name="connsiteY138" fmla="*/ 877597 h 1784643"/>
              <a:gd name="connsiteX139" fmla="*/ 72162 w 206733"/>
              <a:gd name="connsiteY139" fmla="*/ 742129 h 1784643"/>
              <a:gd name="connsiteX140" fmla="*/ 72162 w 206733"/>
              <a:gd name="connsiteY140" fmla="*/ 604698 h 1784643"/>
              <a:gd name="connsiteX141" fmla="*/ 72162 w 206733"/>
              <a:gd name="connsiteY141" fmla="*/ 534019 h 1784643"/>
              <a:gd name="connsiteX142" fmla="*/ 72162 w 206733"/>
              <a:gd name="connsiteY142" fmla="*/ 463340 h 1784643"/>
              <a:gd name="connsiteX143" fmla="*/ 70211 w 206733"/>
              <a:gd name="connsiteY143" fmla="*/ 431927 h 1784643"/>
              <a:gd name="connsiteX144" fmla="*/ 70211 w 206733"/>
              <a:gd name="connsiteY144" fmla="*/ 398551 h 1784643"/>
              <a:gd name="connsiteX145" fmla="*/ 70211 w 206733"/>
              <a:gd name="connsiteY145" fmla="*/ 371065 h 1784643"/>
              <a:gd name="connsiteX146" fmla="*/ 68261 w 206733"/>
              <a:gd name="connsiteY146" fmla="*/ 341615 h 1784643"/>
              <a:gd name="connsiteX147" fmla="*/ 68261 w 206733"/>
              <a:gd name="connsiteY147" fmla="*/ 318055 h 1784643"/>
              <a:gd name="connsiteX148" fmla="*/ 68261 w 206733"/>
              <a:gd name="connsiteY148" fmla="*/ 292532 h 1784643"/>
              <a:gd name="connsiteX149" fmla="*/ 64360 w 206733"/>
              <a:gd name="connsiteY149" fmla="*/ 268973 h 1784643"/>
              <a:gd name="connsiteX150" fmla="*/ 64360 w 206733"/>
              <a:gd name="connsiteY150" fmla="*/ 249340 h 1784643"/>
              <a:gd name="connsiteX151" fmla="*/ 64360 w 206733"/>
              <a:gd name="connsiteY151" fmla="*/ 227743 h 1784643"/>
              <a:gd name="connsiteX152" fmla="*/ 64360 w 206733"/>
              <a:gd name="connsiteY152" fmla="*/ 212037 h 1784643"/>
              <a:gd name="connsiteX153" fmla="*/ 62410 w 206733"/>
              <a:gd name="connsiteY153" fmla="*/ 194367 h 1784643"/>
              <a:gd name="connsiteX154" fmla="*/ 62410 w 206733"/>
              <a:gd name="connsiteY154" fmla="*/ 178661 h 1784643"/>
              <a:gd name="connsiteX155" fmla="*/ 62410 w 206733"/>
              <a:gd name="connsiteY155" fmla="*/ 164918 h 1784643"/>
              <a:gd name="connsiteX156" fmla="*/ 58510 w 206733"/>
              <a:gd name="connsiteY156" fmla="*/ 155101 h 1784643"/>
              <a:gd name="connsiteX157" fmla="*/ 58510 w 206733"/>
              <a:gd name="connsiteY157" fmla="*/ 145285 h 1784643"/>
              <a:gd name="connsiteX158" fmla="*/ 56559 w 206733"/>
              <a:gd name="connsiteY158" fmla="*/ 135468 h 1784643"/>
              <a:gd name="connsiteX159" fmla="*/ 54609 w 206733"/>
              <a:gd name="connsiteY159" fmla="*/ 123688 h 1784643"/>
              <a:gd name="connsiteX160" fmla="*/ 50708 w 206733"/>
              <a:gd name="connsiteY160" fmla="*/ 113872 h 1784643"/>
              <a:gd name="connsiteX161" fmla="*/ 48758 w 206733"/>
              <a:gd name="connsiteY161" fmla="*/ 102092 h 1784643"/>
              <a:gd name="connsiteX162" fmla="*/ 42907 w 206733"/>
              <a:gd name="connsiteY162" fmla="*/ 92275 h 1784643"/>
              <a:gd name="connsiteX163" fmla="*/ 40957 w 206733"/>
              <a:gd name="connsiteY163" fmla="*/ 84422 h 1784643"/>
              <a:gd name="connsiteX164" fmla="*/ 35106 w 206733"/>
              <a:gd name="connsiteY164" fmla="*/ 72642 h 1784643"/>
              <a:gd name="connsiteX165" fmla="*/ 27305 w 206733"/>
              <a:gd name="connsiteY165" fmla="*/ 64789 h 1784643"/>
              <a:gd name="connsiteX166" fmla="*/ 21454 w 206733"/>
              <a:gd name="connsiteY166" fmla="*/ 53009 h 1784643"/>
              <a:gd name="connsiteX167" fmla="*/ 13652 w 206733"/>
              <a:gd name="connsiteY167" fmla="*/ 45156 h 1784643"/>
              <a:gd name="connsiteX168" fmla="*/ 7802 w 206733"/>
              <a:gd name="connsiteY168" fmla="*/ 37303 h 1784643"/>
              <a:gd name="connsiteX169" fmla="*/ 1951 w 206733"/>
              <a:gd name="connsiteY169" fmla="*/ 29450 h 1784643"/>
              <a:gd name="connsiteX170" fmla="*/ 1951 w 206733"/>
              <a:gd name="connsiteY170" fmla="*/ 23560 h 1784643"/>
              <a:gd name="connsiteX171" fmla="*/ 0 w 206733"/>
              <a:gd name="connsiteY171" fmla="*/ 17670 h 1784643"/>
              <a:gd name="connsiteX172" fmla="*/ 0 w 206733"/>
              <a:gd name="connsiteY172" fmla="*/ 13743 h 1784643"/>
              <a:gd name="connsiteX173" fmla="*/ 1951 w 206733"/>
              <a:gd name="connsiteY173" fmla="*/ 7853 h 1784643"/>
              <a:gd name="connsiteX174" fmla="*/ 5851 w 206733"/>
              <a:gd name="connsiteY174" fmla="*/ 3927 h 1784643"/>
              <a:gd name="connsiteX175" fmla="*/ 7802 w 206733"/>
              <a:gd name="connsiteY175" fmla="*/ 1963 h 1784643"/>
              <a:gd name="connsiteX176" fmla="*/ 13652 w 206733"/>
              <a:gd name="connsiteY176" fmla="*/ 0 h 1784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</a:cxnLst>
            <a:rect l="l" t="t" r="r" b="b"/>
            <a:pathLst>
              <a:path w="206733" h="1784643">
                <a:moveTo>
                  <a:pt x="13652" y="0"/>
                </a:moveTo>
                <a:lnTo>
                  <a:pt x="19503" y="0"/>
                </a:lnTo>
                <a:lnTo>
                  <a:pt x="27305" y="0"/>
                </a:lnTo>
                <a:lnTo>
                  <a:pt x="37056" y="0"/>
                </a:lnTo>
                <a:lnTo>
                  <a:pt x="48758" y="0"/>
                </a:lnTo>
                <a:lnTo>
                  <a:pt x="58510" y="1963"/>
                </a:lnTo>
                <a:lnTo>
                  <a:pt x="72162" y="3927"/>
                </a:lnTo>
                <a:lnTo>
                  <a:pt x="83864" y="7853"/>
                </a:lnTo>
                <a:lnTo>
                  <a:pt x="93615" y="13743"/>
                </a:lnTo>
                <a:lnTo>
                  <a:pt x="118969" y="21596"/>
                </a:lnTo>
                <a:lnTo>
                  <a:pt x="140423" y="35340"/>
                </a:lnTo>
                <a:lnTo>
                  <a:pt x="161876" y="45156"/>
                </a:lnTo>
                <a:lnTo>
                  <a:pt x="171628" y="53009"/>
                </a:lnTo>
                <a:lnTo>
                  <a:pt x="183329" y="62826"/>
                </a:lnTo>
                <a:lnTo>
                  <a:pt x="189180" y="70679"/>
                </a:lnTo>
                <a:lnTo>
                  <a:pt x="196982" y="78532"/>
                </a:lnTo>
                <a:lnTo>
                  <a:pt x="202832" y="84422"/>
                </a:lnTo>
                <a:lnTo>
                  <a:pt x="204783" y="92275"/>
                </a:lnTo>
                <a:lnTo>
                  <a:pt x="206733" y="98165"/>
                </a:lnTo>
                <a:lnTo>
                  <a:pt x="206733" y="102092"/>
                </a:lnTo>
                <a:lnTo>
                  <a:pt x="204783" y="109945"/>
                </a:lnTo>
                <a:lnTo>
                  <a:pt x="202832" y="115835"/>
                </a:lnTo>
                <a:lnTo>
                  <a:pt x="198932" y="123688"/>
                </a:lnTo>
                <a:lnTo>
                  <a:pt x="196982" y="135468"/>
                </a:lnTo>
                <a:lnTo>
                  <a:pt x="195031" y="145285"/>
                </a:lnTo>
                <a:lnTo>
                  <a:pt x="191131" y="157064"/>
                </a:lnTo>
                <a:lnTo>
                  <a:pt x="189180" y="170807"/>
                </a:lnTo>
                <a:lnTo>
                  <a:pt x="185280" y="186514"/>
                </a:lnTo>
                <a:lnTo>
                  <a:pt x="181379" y="200257"/>
                </a:lnTo>
                <a:lnTo>
                  <a:pt x="175528" y="219890"/>
                </a:lnTo>
                <a:lnTo>
                  <a:pt x="171628" y="239523"/>
                </a:lnTo>
                <a:lnTo>
                  <a:pt x="167727" y="261119"/>
                </a:lnTo>
                <a:lnTo>
                  <a:pt x="163826" y="282716"/>
                </a:lnTo>
                <a:lnTo>
                  <a:pt x="163826" y="306275"/>
                </a:lnTo>
                <a:lnTo>
                  <a:pt x="161876" y="331798"/>
                </a:lnTo>
                <a:lnTo>
                  <a:pt x="161876" y="357321"/>
                </a:lnTo>
                <a:lnTo>
                  <a:pt x="161876" y="384808"/>
                </a:lnTo>
                <a:lnTo>
                  <a:pt x="161876" y="414257"/>
                </a:lnTo>
                <a:lnTo>
                  <a:pt x="161876" y="447633"/>
                </a:lnTo>
                <a:lnTo>
                  <a:pt x="161876" y="481010"/>
                </a:lnTo>
                <a:lnTo>
                  <a:pt x="161876" y="512422"/>
                </a:lnTo>
                <a:lnTo>
                  <a:pt x="161876" y="547762"/>
                </a:lnTo>
                <a:lnTo>
                  <a:pt x="161876" y="583101"/>
                </a:lnTo>
                <a:lnTo>
                  <a:pt x="161876" y="622367"/>
                </a:lnTo>
                <a:lnTo>
                  <a:pt x="161876" y="640037"/>
                </a:lnTo>
                <a:lnTo>
                  <a:pt x="161876" y="659670"/>
                </a:lnTo>
                <a:lnTo>
                  <a:pt x="161876" y="685193"/>
                </a:lnTo>
                <a:lnTo>
                  <a:pt x="161876" y="708753"/>
                </a:lnTo>
                <a:lnTo>
                  <a:pt x="161876" y="736239"/>
                </a:lnTo>
                <a:lnTo>
                  <a:pt x="161876" y="765689"/>
                </a:lnTo>
                <a:lnTo>
                  <a:pt x="161876" y="795138"/>
                </a:lnTo>
                <a:lnTo>
                  <a:pt x="161876" y="828514"/>
                </a:lnTo>
                <a:lnTo>
                  <a:pt x="161876" y="863854"/>
                </a:lnTo>
                <a:lnTo>
                  <a:pt x="161876" y="899193"/>
                </a:lnTo>
                <a:lnTo>
                  <a:pt x="161876" y="936496"/>
                </a:lnTo>
                <a:lnTo>
                  <a:pt x="161876" y="977725"/>
                </a:lnTo>
                <a:lnTo>
                  <a:pt x="161876" y="1018955"/>
                </a:lnTo>
                <a:lnTo>
                  <a:pt x="161876" y="1062147"/>
                </a:lnTo>
                <a:lnTo>
                  <a:pt x="161876" y="1105340"/>
                </a:lnTo>
                <a:lnTo>
                  <a:pt x="161876" y="1154423"/>
                </a:lnTo>
                <a:lnTo>
                  <a:pt x="161876" y="1199579"/>
                </a:lnTo>
                <a:lnTo>
                  <a:pt x="161876" y="1246698"/>
                </a:lnTo>
                <a:lnTo>
                  <a:pt x="161876" y="1287927"/>
                </a:lnTo>
                <a:lnTo>
                  <a:pt x="161876" y="1329157"/>
                </a:lnTo>
                <a:lnTo>
                  <a:pt x="161876" y="1366460"/>
                </a:lnTo>
                <a:lnTo>
                  <a:pt x="161876" y="1399836"/>
                </a:lnTo>
                <a:lnTo>
                  <a:pt x="161876" y="1431249"/>
                </a:lnTo>
                <a:lnTo>
                  <a:pt x="161876" y="1460698"/>
                </a:lnTo>
                <a:lnTo>
                  <a:pt x="161876" y="1486221"/>
                </a:lnTo>
                <a:lnTo>
                  <a:pt x="161876" y="1509781"/>
                </a:lnTo>
                <a:lnTo>
                  <a:pt x="159926" y="1531377"/>
                </a:lnTo>
                <a:lnTo>
                  <a:pt x="159926" y="1551010"/>
                </a:lnTo>
                <a:lnTo>
                  <a:pt x="159926" y="1564753"/>
                </a:lnTo>
                <a:lnTo>
                  <a:pt x="156025" y="1578496"/>
                </a:lnTo>
                <a:lnTo>
                  <a:pt x="156025" y="1588313"/>
                </a:lnTo>
                <a:lnTo>
                  <a:pt x="156025" y="1598129"/>
                </a:lnTo>
                <a:lnTo>
                  <a:pt x="148224" y="1627579"/>
                </a:lnTo>
                <a:lnTo>
                  <a:pt x="146273" y="1643285"/>
                </a:lnTo>
                <a:lnTo>
                  <a:pt x="142373" y="1657028"/>
                </a:lnTo>
                <a:lnTo>
                  <a:pt x="136522" y="1672735"/>
                </a:lnTo>
                <a:lnTo>
                  <a:pt x="132621" y="1690405"/>
                </a:lnTo>
                <a:lnTo>
                  <a:pt x="124820" y="1704148"/>
                </a:lnTo>
                <a:lnTo>
                  <a:pt x="118969" y="1719854"/>
                </a:lnTo>
                <a:lnTo>
                  <a:pt x="107267" y="1733597"/>
                </a:lnTo>
                <a:lnTo>
                  <a:pt x="99466" y="1747340"/>
                </a:lnTo>
                <a:lnTo>
                  <a:pt x="93615" y="1757157"/>
                </a:lnTo>
                <a:lnTo>
                  <a:pt x="85814" y="1768937"/>
                </a:lnTo>
                <a:lnTo>
                  <a:pt x="78013" y="1774827"/>
                </a:lnTo>
                <a:lnTo>
                  <a:pt x="72162" y="1778753"/>
                </a:lnTo>
                <a:lnTo>
                  <a:pt x="68261" y="1784643"/>
                </a:lnTo>
                <a:lnTo>
                  <a:pt x="64360" y="1784643"/>
                </a:lnTo>
                <a:lnTo>
                  <a:pt x="58510" y="1784643"/>
                </a:lnTo>
                <a:lnTo>
                  <a:pt x="54609" y="1782680"/>
                </a:lnTo>
                <a:lnTo>
                  <a:pt x="48758" y="1776790"/>
                </a:lnTo>
                <a:lnTo>
                  <a:pt x="42907" y="1770900"/>
                </a:lnTo>
                <a:lnTo>
                  <a:pt x="37056" y="1763047"/>
                </a:lnTo>
                <a:lnTo>
                  <a:pt x="35106" y="1755194"/>
                </a:lnTo>
                <a:lnTo>
                  <a:pt x="29255" y="1741451"/>
                </a:lnTo>
                <a:lnTo>
                  <a:pt x="27305" y="1727707"/>
                </a:lnTo>
                <a:lnTo>
                  <a:pt x="24544" y="1720295"/>
                </a:lnTo>
                <a:lnTo>
                  <a:pt x="30706" y="1689151"/>
                </a:lnTo>
                <a:cubicBezTo>
                  <a:pt x="34702" y="1661929"/>
                  <a:pt x="36773" y="1626548"/>
                  <a:pt x="31782" y="1575904"/>
                </a:cubicBezTo>
                <a:lnTo>
                  <a:pt x="25856" y="1531863"/>
                </a:lnTo>
                <a:lnTo>
                  <a:pt x="27305" y="1531377"/>
                </a:lnTo>
                <a:lnTo>
                  <a:pt x="35106" y="1527450"/>
                </a:lnTo>
                <a:lnTo>
                  <a:pt x="42907" y="1523524"/>
                </a:lnTo>
                <a:lnTo>
                  <a:pt x="44857" y="1521561"/>
                </a:lnTo>
                <a:lnTo>
                  <a:pt x="48758" y="1517634"/>
                </a:lnTo>
                <a:lnTo>
                  <a:pt x="50708" y="1515671"/>
                </a:lnTo>
                <a:lnTo>
                  <a:pt x="54609" y="1509781"/>
                </a:lnTo>
                <a:lnTo>
                  <a:pt x="54609" y="1505854"/>
                </a:lnTo>
                <a:lnTo>
                  <a:pt x="56559" y="1499964"/>
                </a:lnTo>
                <a:lnTo>
                  <a:pt x="58510" y="1494074"/>
                </a:lnTo>
                <a:lnTo>
                  <a:pt x="58510" y="1486221"/>
                </a:lnTo>
                <a:lnTo>
                  <a:pt x="62410" y="1478368"/>
                </a:lnTo>
                <a:lnTo>
                  <a:pt x="64360" y="1470515"/>
                </a:lnTo>
                <a:lnTo>
                  <a:pt x="64360" y="1458735"/>
                </a:lnTo>
                <a:lnTo>
                  <a:pt x="68261" y="1446955"/>
                </a:lnTo>
                <a:lnTo>
                  <a:pt x="68261" y="1437138"/>
                </a:lnTo>
                <a:lnTo>
                  <a:pt x="70211" y="1425359"/>
                </a:lnTo>
                <a:lnTo>
                  <a:pt x="70211" y="1411615"/>
                </a:lnTo>
                <a:lnTo>
                  <a:pt x="72162" y="1399836"/>
                </a:lnTo>
                <a:lnTo>
                  <a:pt x="72162" y="1386093"/>
                </a:lnTo>
                <a:lnTo>
                  <a:pt x="72162" y="1368423"/>
                </a:lnTo>
                <a:lnTo>
                  <a:pt x="72162" y="1352716"/>
                </a:lnTo>
                <a:lnTo>
                  <a:pt x="72162" y="1333083"/>
                </a:lnTo>
                <a:lnTo>
                  <a:pt x="72162" y="1315414"/>
                </a:lnTo>
                <a:lnTo>
                  <a:pt x="72162" y="1295781"/>
                </a:lnTo>
                <a:lnTo>
                  <a:pt x="72162" y="1274184"/>
                </a:lnTo>
                <a:lnTo>
                  <a:pt x="72162" y="1248661"/>
                </a:lnTo>
                <a:lnTo>
                  <a:pt x="72162" y="1225102"/>
                </a:lnTo>
                <a:lnTo>
                  <a:pt x="72162" y="1199579"/>
                </a:lnTo>
                <a:lnTo>
                  <a:pt x="72162" y="1174056"/>
                </a:lnTo>
                <a:lnTo>
                  <a:pt x="72162" y="1142643"/>
                </a:lnTo>
                <a:lnTo>
                  <a:pt x="72162" y="1113193"/>
                </a:lnTo>
                <a:lnTo>
                  <a:pt x="72162" y="1081780"/>
                </a:lnTo>
                <a:lnTo>
                  <a:pt x="72162" y="1048404"/>
                </a:lnTo>
                <a:lnTo>
                  <a:pt x="72162" y="1013065"/>
                </a:lnTo>
                <a:lnTo>
                  <a:pt x="72162" y="877597"/>
                </a:lnTo>
                <a:lnTo>
                  <a:pt x="72162" y="742129"/>
                </a:lnTo>
                <a:lnTo>
                  <a:pt x="72162" y="604698"/>
                </a:lnTo>
                <a:lnTo>
                  <a:pt x="72162" y="534019"/>
                </a:lnTo>
                <a:lnTo>
                  <a:pt x="72162" y="463340"/>
                </a:lnTo>
                <a:lnTo>
                  <a:pt x="70211" y="431927"/>
                </a:lnTo>
                <a:lnTo>
                  <a:pt x="70211" y="398551"/>
                </a:lnTo>
                <a:lnTo>
                  <a:pt x="70211" y="371065"/>
                </a:lnTo>
                <a:lnTo>
                  <a:pt x="68261" y="341615"/>
                </a:lnTo>
                <a:lnTo>
                  <a:pt x="68261" y="318055"/>
                </a:lnTo>
                <a:lnTo>
                  <a:pt x="68261" y="292532"/>
                </a:lnTo>
                <a:lnTo>
                  <a:pt x="64360" y="268973"/>
                </a:lnTo>
                <a:lnTo>
                  <a:pt x="64360" y="249340"/>
                </a:lnTo>
                <a:lnTo>
                  <a:pt x="64360" y="227743"/>
                </a:lnTo>
                <a:lnTo>
                  <a:pt x="64360" y="212037"/>
                </a:lnTo>
                <a:lnTo>
                  <a:pt x="62410" y="194367"/>
                </a:lnTo>
                <a:lnTo>
                  <a:pt x="62410" y="178661"/>
                </a:lnTo>
                <a:lnTo>
                  <a:pt x="62410" y="164918"/>
                </a:lnTo>
                <a:lnTo>
                  <a:pt x="58510" y="155101"/>
                </a:lnTo>
                <a:lnTo>
                  <a:pt x="58510" y="145285"/>
                </a:lnTo>
                <a:lnTo>
                  <a:pt x="56559" y="135468"/>
                </a:lnTo>
                <a:lnTo>
                  <a:pt x="54609" y="123688"/>
                </a:lnTo>
                <a:lnTo>
                  <a:pt x="50708" y="113872"/>
                </a:lnTo>
                <a:lnTo>
                  <a:pt x="48758" y="102092"/>
                </a:lnTo>
                <a:lnTo>
                  <a:pt x="42907" y="92275"/>
                </a:lnTo>
                <a:lnTo>
                  <a:pt x="40957" y="84422"/>
                </a:lnTo>
                <a:lnTo>
                  <a:pt x="35106" y="72642"/>
                </a:lnTo>
                <a:lnTo>
                  <a:pt x="27305" y="64789"/>
                </a:lnTo>
                <a:lnTo>
                  <a:pt x="21454" y="53009"/>
                </a:lnTo>
                <a:lnTo>
                  <a:pt x="13652" y="45156"/>
                </a:lnTo>
                <a:lnTo>
                  <a:pt x="7802" y="37303"/>
                </a:lnTo>
                <a:lnTo>
                  <a:pt x="1951" y="29450"/>
                </a:lnTo>
                <a:lnTo>
                  <a:pt x="1951" y="23560"/>
                </a:lnTo>
                <a:lnTo>
                  <a:pt x="0" y="17670"/>
                </a:lnTo>
                <a:lnTo>
                  <a:pt x="0" y="13743"/>
                </a:lnTo>
                <a:lnTo>
                  <a:pt x="1951" y="7853"/>
                </a:lnTo>
                <a:lnTo>
                  <a:pt x="5851" y="3927"/>
                </a:lnTo>
                <a:lnTo>
                  <a:pt x="7802" y="1963"/>
                </a:lnTo>
                <a:lnTo>
                  <a:pt x="13652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任意多边形 152"/>
          <p:cNvSpPr/>
          <p:nvPr/>
        </p:nvSpPr>
        <p:spPr>
          <a:xfrm>
            <a:off x="1946262" y="2062516"/>
            <a:ext cx="698168" cy="228371"/>
          </a:xfrm>
          <a:custGeom>
            <a:avLst/>
            <a:gdLst>
              <a:gd name="connsiteX0" fmla="*/ 528557 w 698168"/>
              <a:gd name="connsiteY0" fmla="*/ 0 h 228371"/>
              <a:gd name="connsiteX1" fmla="*/ 536446 w 698168"/>
              <a:gd name="connsiteY1" fmla="*/ 0 h 228371"/>
              <a:gd name="connsiteX2" fmla="*/ 546307 w 698168"/>
              <a:gd name="connsiteY2" fmla="*/ 0 h 228371"/>
              <a:gd name="connsiteX3" fmla="*/ 554196 w 698168"/>
              <a:gd name="connsiteY3" fmla="*/ 1969 h 228371"/>
              <a:gd name="connsiteX4" fmla="*/ 558140 w 698168"/>
              <a:gd name="connsiteY4" fmla="*/ 7875 h 228371"/>
              <a:gd name="connsiteX5" fmla="*/ 569973 w 698168"/>
              <a:gd name="connsiteY5" fmla="*/ 13781 h 228371"/>
              <a:gd name="connsiteX6" fmla="*/ 581807 w 698168"/>
              <a:gd name="connsiteY6" fmla="*/ 17719 h 228371"/>
              <a:gd name="connsiteX7" fmla="*/ 591668 w 698168"/>
              <a:gd name="connsiteY7" fmla="*/ 27562 h 228371"/>
              <a:gd name="connsiteX8" fmla="*/ 605474 w 698168"/>
              <a:gd name="connsiteY8" fmla="*/ 35437 h 228371"/>
              <a:gd name="connsiteX9" fmla="*/ 621251 w 698168"/>
              <a:gd name="connsiteY9" fmla="*/ 45281 h 228371"/>
              <a:gd name="connsiteX10" fmla="*/ 639001 w 698168"/>
              <a:gd name="connsiteY10" fmla="*/ 57093 h 228371"/>
              <a:gd name="connsiteX11" fmla="*/ 648863 w 698168"/>
              <a:gd name="connsiteY11" fmla="*/ 66937 h 228371"/>
              <a:gd name="connsiteX12" fmla="*/ 662668 w 698168"/>
              <a:gd name="connsiteY12" fmla="*/ 80718 h 228371"/>
              <a:gd name="connsiteX13" fmla="*/ 674501 w 698168"/>
              <a:gd name="connsiteY13" fmla="*/ 88592 h 228371"/>
              <a:gd name="connsiteX14" fmla="*/ 682390 w 698168"/>
              <a:gd name="connsiteY14" fmla="*/ 100405 h 228371"/>
              <a:gd name="connsiteX15" fmla="*/ 686335 w 698168"/>
              <a:gd name="connsiteY15" fmla="*/ 108280 h 228371"/>
              <a:gd name="connsiteX16" fmla="*/ 692251 w 698168"/>
              <a:gd name="connsiteY16" fmla="*/ 116154 h 228371"/>
              <a:gd name="connsiteX17" fmla="*/ 696196 w 698168"/>
              <a:gd name="connsiteY17" fmla="*/ 124029 h 228371"/>
              <a:gd name="connsiteX18" fmla="*/ 698168 w 698168"/>
              <a:gd name="connsiteY18" fmla="*/ 129936 h 228371"/>
              <a:gd name="connsiteX19" fmla="*/ 698168 w 698168"/>
              <a:gd name="connsiteY19" fmla="*/ 135842 h 228371"/>
              <a:gd name="connsiteX20" fmla="*/ 696196 w 698168"/>
              <a:gd name="connsiteY20" fmla="*/ 143717 h 228371"/>
              <a:gd name="connsiteX21" fmla="*/ 692251 w 698168"/>
              <a:gd name="connsiteY21" fmla="*/ 149623 h 228371"/>
              <a:gd name="connsiteX22" fmla="*/ 690909 w 698168"/>
              <a:gd name="connsiteY22" fmla="*/ 150963 h 228371"/>
              <a:gd name="connsiteX23" fmla="*/ 656620 w 698168"/>
              <a:gd name="connsiteY23" fmla="*/ 149073 h 228371"/>
              <a:gd name="connsiteX24" fmla="*/ 565180 w 698168"/>
              <a:gd name="connsiteY24" fmla="*/ 141453 h 228371"/>
              <a:gd name="connsiteX25" fmla="*/ 518081 w 698168"/>
              <a:gd name="connsiteY25" fmla="*/ 144008 h 228371"/>
              <a:gd name="connsiteX26" fmla="*/ 509895 w 698168"/>
              <a:gd name="connsiteY26" fmla="*/ 145082 h 228371"/>
              <a:gd name="connsiteX27" fmla="*/ 510807 w 698168"/>
              <a:gd name="connsiteY27" fmla="*/ 143717 h 228371"/>
              <a:gd name="connsiteX28" fmla="*/ 510807 w 698168"/>
              <a:gd name="connsiteY28" fmla="*/ 137810 h 228371"/>
              <a:gd name="connsiteX29" fmla="*/ 510807 w 698168"/>
              <a:gd name="connsiteY29" fmla="*/ 135842 h 228371"/>
              <a:gd name="connsiteX30" fmla="*/ 510807 w 698168"/>
              <a:gd name="connsiteY30" fmla="*/ 133873 h 228371"/>
              <a:gd name="connsiteX31" fmla="*/ 506862 w 698168"/>
              <a:gd name="connsiteY31" fmla="*/ 133873 h 228371"/>
              <a:gd name="connsiteX32" fmla="*/ 506862 w 698168"/>
              <a:gd name="connsiteY32" fmla="*/ 129936 h 228371"/>
              <a:gd name="connsiteX33" fmla="*/ 504890 w 698168"/>
              <a:gd name="connsiteY33" fmla="*/ 129936 h 228371"/>
              <a:gd name="connsiteX34" fmla="*/ 500946 w 698168"/>
              <a:gd name="connsiteY34" fmla="*/ 127967 h 228371"/>
              <a:gd name="connsiteX35" fmla="*/ 497001 w 698168"/>
              <a:gd name="connsiteY35" fmla="*/ 127967 h 228371"/>
              <a:gd name="connsiteX36" fmla="*/ 491084 w 698168"/>
              <a:gd name="connsiteY36" fmla="*/ 127967 h 228371"/>
              <a:gd name="connsiteX37" fmla="*/ 483196 w 698168"/>
              <a:gd name="connsiteY37" fmla="*/ 129936 h 228371"/>
              <a:gd name="connsiteX38" fmla="*/ 475307 w 698168"/>
              <a:gd name="connsiteY38" fmla="*/ 129936 h 228371"/>
              <a:gd name="connsiteX39" fmla="*/ 463473 w 698168"/>
              <a:gd name="connsiteY39" fmla="*/ 133873 h 228371"/>
              <a:gd name="connsiteX40" fmla="*/ 451640 w 698168"/>
              <a:gd name="connsiteY40" fmla="*/ 135842 h 228371"/>
              <a:gd name="connsiteX41" fmla="*/ 439807 w 698168"/>
              <a:gd name="connsiteY41" fmla="*/ 137810 h 228371"/>
              <a:gd name="connsiteX42" fmla="*/ 426001 w 698168"/>
              <a:gd name="connsiteY42" fmla="*/ 141748 h 228371"/>
              <a:gd name="connsiteX43" fmla="*/ 412195 w 698168"/>
              <a:gd name="connsiteY43" fmla="*/ 143717 h 228371"/>
              <a:gd name="connsiteX44" fmla="*/ 394445 w 698168"/>
              <a:gd name="connsiteY44" fmla="*/ 145685 h 228371"/>
              <a:gd name="connsiteX45" fmla="*/ 376695 w 698168"/>
              <a:gd name="connsiteY45" fmla="*/ 149623 h 228371"/>
              <a:gd name="connsiteX46" fmla="*/ 358945 w 698168"/>
              <a:gd name="connsiteY46" fmla="*/ 155529 h 228371"/>
              <a:gd name="connsiteX47" fmla="*/ 337251 w 698168"/>
              <a:gd name="connsiteY47" fmla="*/ 159466 h 228371"/>
              <a:gd name="connsiteX48" fmla="*/ 319501 w 698168"/>
              <a:gd name="connsiteY48" fmla="*/ 163404 h 228371"/>
              <a:gd name="connsiteX49" fmla="*/ 297806 w 698168"/>
              <a:gd name="connsiteY49" fmla="*/ 169310 h 228371"/>
              <a:gd name="connsiteX50" fmla="*/ 278084 w 698168"/>
              <a:gd name="connsiteY50" fmla="*/ 177185 h 228371"/>
              <a:gd name="connsiteX51" fmla="*/ 258362 w 698168"/>
              <a:gd name="connsiteY51" fmla="*/ 181122 h 228371"/>
              <a:gd name="connsiteX52" fmla="*/ 240612 w 698168"/>
              <a:gd name="connsiteY52" fmla="*/ 185060 h 228371"/>
              <a:gd name="connsiteX53" fmla="*/ 220889 w 698168"/>
              <a:gd name="connsiteY53" fmla="*/ 190966 h 228371"/>
              <a:gd name="connsiteX54" fmla="*/ 205112 w 698168"/>
              <a:gd name="connsiteY54" fmla="*/ 194903 h 228371"/>
              <a:gd name="connsiteX55" fmla="*/ 187362 w 698168"/>
              <a:gd name="connsiteY55" fmla="*/ 198841 h 228371"/>
              <a:gd name="connsiteX56" fmla="*/ 171584 w 698168"/>
              <a:gd name="connsiteY56" fmla="*/ 200809 h 228371"/>
              <a:gd name="connsiteX57" fmla="*/ 157778 w 698168"/>
              <a:gd name="connsiteY57" fmla="*/ 204747 h 228371"/>
              <a:gd name="connsiteX58" fmla="*/ 143973 w 698168"/>
              <a:gd name="connsiteY58" fmla="*/ 208684 h 228371"/>
              <a:gd name="connsiteX59" fmla="*/ 130167 w 698168"/>
              <a:gd name="connsiteY59" fmla="*/ 212622 h 228371"/>
              <a:gd name="connsiteX60" fmla="*/ 120306 w 698168"/>
              <a:gd name="connsiteY60" fmla="*/ 212622 h 228371"/>
              <a:gd name="connsiteX61" fmla="*/ 108473 w 698168"/>
              <a:gd name="connsiteY61" fmla="*/ 214590 h 228371"/>
              <a:gd name="connsiteX62" fmla="*/ 100584 w 698168"/>
              <a:gd name="connsiteY62" fmla="*/ 216559 h 228371"/>
              <a:gd name="connsiteX63" fmla="*/ 92695 w 698168"/>
              <a:gd name="connsiteY63" fmla="*/ 220497 h 228371"/>
              <a:gd name="connsiteX64" fmla="*/ 84806 w 698168"/>
              <a:gd name="connsiteY64" fmla="*/ 220497 h 228371"/>
              <a:gd name="connsiteX65" fmla="*/ 71000 w 698168"/>
              <a:gd name="connsiteY65" fmla="*/ 222465 h 228371"/>
              <a:gd name="connsiteX66" fmla="*/ 57195 w 698168"/>
              <a:gd name="connsiteY66" fmla="*/ 226403 h 228371"/>
              <a:gd name="connsiteX67" fmla="*/ 45361 w 698168"/>
              <a:gd name="connsiteY67" fmla="*/ 228371 h 228371"/>
              <a:gd name="connsiteX68" fmla="*/ 37472 w 698168"/>
              <a:gd name="connsiteY68" fmla="*/ 228371 h 228371"/>
              <a:gd name="connsiteX69" fmla="*/ 29584 w 698168"/>
              <a:gd name="connsiteY69" fmla="*/ 228371 h 228371"/>
              <a:gd name="connsiteX70" fmla="*/ 23667 w 698168"/>
              <a:gd name="connsiteY70" fmla="*/ 226403 h 228371"/>
              <a:gd name="connsiteX71" fmla="*/ 17750 w 698168"/>
              <a:gd name="connsiteY71" fmla="*/ 222465 h 228371"/>
              <a:gd name="connsiteX72" fmla="*/ 15778 w 698168"/>
              <a:gd name="connsiteY72" fmla="*/ 220497 h 228371"/>
              <a:gd name="connsiteX73" fmla="*/ 13806 w 698168"/>
              <a:gd name="connsiteY73" fmla="*/ 216559 h 228371"/>
              <a:gd name="connsiteX74" fmla="*/ 9861 w 698168"/>
              <a:gd name="connsiteY74" fmla="*/ 212622 h 228371"/>
              <a:gd name="connsiteX75" fmla="*/ 7889 w 698168"/>
              <a:gd name="connsiteY75" fmla="*/ 206716 h 228371"/>
              <a:gd name="connsiteX76" fmla="*/ 3945 w 698168"/>
              <a:gd name="connsiteY76" fmla="*/ 198841 h 228371"/>
              <a:gd name="connsiteX77" fmla="*/ 1972 w 698168"/>
              <a:gd name="connsiteY77" fmla="*/ 190966 h 228371"/>
              <a:gd name="connsiteX78" fmla="*/ 1972 w 698168"/>
              <a:gd name="connsiteY78" fmla="*/ 181122 h 228371"/>
              <a:gd name="connsiteX79" fmla="*/ 0 w 698168"/>
              <a:gd name="connsiteY79" fmla="*/ 173247 h 228371"/>
              <a:gd name="connsiteX80" fmla="*/ 0 w 698168"/>
              <a:gd name="connsiteY80" fmla="*/ 163404 h 228371"/>
              <a:gd name="connsiteX81" fmla="*/ 7889 w 698168"/>
              <a:gd name="connsiteY81" fmla="*/ 163404 h 228371"/>
              <a:gd name="connsiteX82" fmla="*/ 15778 w 698168"/>
              <a:gd name="connsiteY82" fmla="*/ 163404 h 228371"/>
              <a:gd name="connsiteX83" fmla="*/ 27611 w 698168"/>
              <a:gd name="connsiteY83" fmla="*/ 163404 h 228371"/>
              <a:gd name="connsiteX84" fmla="*/ 37472 w 698168"/>
              <a:gd name="connsiteY84" fmla="*/ 159466 h 228371"/>
              <a:gd name="connsiteX85" fmla="*/ 49306 w 698168"/>
              <a:gd name="connsiteY85" fmla="*/ 159466 h 228371"/>
              <a:gd name="connsiteX86" fmla="*/ 63111 w 698168"/>
              <a:gd name="connsiteY86" fmla="*/ 157498 h 228371"/>
              <a:gd name="connsiteX87" fmla="*/ 74945 w 698168"/>
              <a:gd name="connsiteY87" fmla="*/ 155529 h 228371"/>
              <a:gd name="connsiteX88" fmla="*/ 88750 w 698168"/>
              <a:gd name="connsiteY88" fmla="*/ 151591 h 228371"/>
              <a:gd name="connsiteX89" fmla="*/ 106500 w 698168"/>
              <a:gd name="connsiteY89" fmla="*/ 149623 h 228371"/>
              <a:gd name="connsiteX90" fmla="*/ 124250 w 698168"/>
              <a:gd name="connsiteY90" fmla="*/ 143717 h 228371"/>
              <a:gd name="connsiteX91" fmla="*/ 142000 w 698168"/>
              <a:gd name="connsiteY91" fmla="*/ 141748 h 228371"/>
              <a:gd name="connsiteX92" fmla="*/ 163695 w 698168"/>
              <a:gd name="connsiteY92" fmla="*/ 135842 h 228371"/>
              <a:gd name="connsiteX93" fmla="*/ 181445 w 698168"/>
              <a:gd name="connsiteY93" fmla="*/ 129936 h 228371"/>
              <a:gd name="connsiteX94" fmla="*/ 205112 w 698168"/>
              <a:gd name="connsiteY94" fmla="*/ 124029 h 228371"/>
              <a:gd name="connsiteX95" fmla="*/ 226806 w 698168"/>
              <a:gd name="connsiteY95" fmla="*/ 120092 h 228371"/>
              <a:gd name="connsiteX96" fmla="*/ 250473 w 698168"/>
              <a:gd name="connsiteY96" fmla="*/ 114186 h 228371"/>
              <a:gd name="connsiteX97" fmla="*/ 272167 w 698168"/>
              <a:gd name="connsiteY97" fmla="*/ 108280 h 228371"/>
              <a:gd name="connsiteX98" fmla="*/ 293862 w 698168"/>
              <a:gd name="connsiteY98" fmla="*/ 102373 h 228371"/>
              <a:gd name="connsiteX99" fmla="*/ 313584 w 698168"/>
              <a:gd name="connsiteY99" fmla="*/ 98436 h 228371"/>
              <a:gd name="connsiteX100" fmla="*/ 333306 w 698168"/>
              <a:gd name="connsiteY100" fmla="*/ 92530 h 228371"/>
              <a:gd name="connsiteX101" fmla="*/ 351056 w 698168"/>
              <a:gd name="connsiteY101" fmla="*/ 86624 h 228371"/>
              <a:gd name="connsiteX102" fmla="*/ 368806 w 698168"/>
              <a:gd name="connsiteY102" fmla="*/ 80718 h 228371"/>
              <a:gd name="connsiteX103" fmla="*/ 384584 w 698168"/>
              <a:gd name="connsiteY103" fmla="*/ 74811 h 228371"/>
              <a:gd name="connsiteX104" fmla="*/ 398390 w 698168"/>
              <a:gd name="connsiteY104" fmla="*/ 70874 h 228371"/>
              <a:gd name="connsiteX105" fmla="*/ 412195 w 698168"/>
              <a:gd name="connsiteY105" fmla="*/ 64968 h 228371"/>
              <a:gd name="connsiteX106" fmla="*/ 426001 w 698168"/>
              <a:gd name="connsiteY106" fmla="*/ 59062 h 228371"/>
              <a:gd name="connsiteX107" fmla="*/ 435862 w 698168"/>
              <a:gd name="connsiteY107" fmla="*/ 57093 h 228371"/>
              <a:gd name="connsiteX108" fmla="*/ 447695 w 698168"/>
              <a:gd name="connsiteY108" fmla="*/ 51187 h 228371"/>
              <a:gd name="connsiteX109" fmla="*/ 455584 w 698168"/>
              <a:gd name="connsiteY109" fmla="*/ 45281 h 228371"/>
              <a:gd name="connsiteX110" fmla="*/ 463473 w 698168"/>
              <a:gd name="connsiteY110" fmla="*/ 39374 h 228371"/>
              <a:gd name="connsiteX111" fmla="*/ 471362 w 698168"/>
              <a:gd name="connsiteY111" fmla="*/ 37406 h 228371"/>
              <a:gd name="connsiteX112" fmla="*/ 477279 w 698168"/>
              <a:gd name="connsiteY112" fmla="*/ 31500 h 228371"/>
              <a:gd name="connsiteX113" fmla="*/ 485168 w 698168"/>
              <a:gd name="connsiteY113" fmla="*/ 23625 h 228371"/>
              <a:gd name="connsiteX114" fmla="*/ 493057 w 698168"/>
              <a:gd name="connsiteY114" fmla="*/ 15750 h 228371"/>
              <a:gd name="connsiteX115" fmla="*/ 500946 w 698168"/>
              <a:gd name="connsiteY115" fmla="*/ 9844 h 228371"/>
              <a:gd name="connsiteX116" fmla="*/ 512779 w 698168"/>
              <a:gd name="connsiteY116" fmla="*/ 3938 h 228371"/>
              <a:gd name="connsiteX117" fmla="*/ 520668 w 698168"/>
              <a:gd name="connsiteY117" fmla="*/ 1969 h 228371"/>
              <a:gd name="connsiteX118" fmla="*/ 528557 w 698168"/>
              <a:gd name="connsiteY118" fmla="*/ 0 h 22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698168" h="228371">
                <a:moveTo>
                  <a:pt x="528557" y="0"/>
                </a:moveTo>
                <a:lnTo>
                  <a:pt x="536446" y="0"/>
                </a:lnTo>
                <a:lnTo>
                  <a:pt x="546307" y="0"/>
                </a:lnTo>
                <a:lnTo>
                  <a:pt x="554196" y="1969"/>
                </a:lnTo>
                <a:lnTo>
                  <a:pt x="558140" y="7875"/>
                </a:lnTo>
                <a:lnTo>
                  <a:pt x="569973" y="13781"/>
                </a:lnTo>
                <a:lnTo>
                  <a:pt x="581807" y="17719"/>
                </a:lnTo>
                <a:lnTo>
                  <a:pt x="591668" y="27562"/>
                </a:lnTo>
                <a:lnTo>
                  <a:pt x="605474" y="35437"/>
                </a:lnTo>
                <a:lnTo>
                  <a:pt x="621251" y="45281"/>
                </a:lnTo>
                <a:lnTo>
                  <a:pt x="639001" y="57093"/>
                </a:lnTo>
                <a:lnTo>
                  <a:pt x="648863" y="66937"/>
                </a:lnTo>
                <a:lnTo>
                  <a:pt x="662668" y="80718"/>
                </a:lnTo>
                <a:lnTo>
                  <a:pt x="674501" y="88592"/>
                </a:lnTo>
                <a:lnTo>
                  <a:pt x="682390" y="100405"/>
                </a:lnTo>
                <a:lnTo>
                  <a:pt x="686335" y="108280"/>
                </a:lnTo>
                <a:lnTo>
                  <a:pt x="692251" y="116154"/>
                </a:lnTo>
                <a:lnTo>
                  <a:pt x="696196" y="124029"/>
                </a:lnTo>
                <a:lnTo>
                  <a:pt x="698168" y="129936"/>
                </a:lnTo>
                <a:lnTo>
                  <a:pt x="698168" y="135842"/>
                </a:lnTo>
                <a:lnTo>
                  <a:pt x="696196" y="143717"/>
                </a:lnTo>
                <a:lnTo>
                  <a:pt x="692251" y="149623"/>
                </a:lnTo>
                <a:lnTo>
                  <a:pt x="690909" y="150963"/>
                </a:lnTo>
                <a:lnTo>
                  <a:pt x="656620" y="149073"/>
                </a:lnTo>
                <a:cubicBezTo>
                  <a:pt x="626090" y="147223"/>
                  <a:pt x="595660" y="143993"/>
                  <a:pt x="565180" y="141453"/>
                </a:cubicBezTo>
                <a:cubicBezTo>
                  <a:pt x="560595" y="141870"/>
                  <a:pt x="540378" y="142095"/>
                  <a:pt x="518081" y="144008"/>
                </a:cubicBezTo>
                <a:lnTo>
                  <a:pt x="509895" y="145082"/>
                </a:lnTo>
                <a:lnTo>
                  <a:pt x="510807" y="143717"/>
                </a:lnTo>
                <a:lnTo>
                  <a:pt x="510807" y="137810"/>
                </a:lnTo>
                <a:lnTo>
                  <a:pt x="510807" y="135842"/>
                </a:lnTo>
                <a:lnTo>
                  <a:pt x="510807" y="133873"/>
                </a:lnTo>
                <a:lnTo>
                  <a:pt x="506862" y="133873"/>
                </a:lnTo>
                <a:lnTo>
                  <a:pt x="506862" y="129936"/>
                </a:lnTo>
                <a:lnTo>
                  <a:pt x="504890" y="129936"/>
                </a:lnTo>
                <a:lnTo>
                  <a:pt x="500946" y="127967"/>
                </a:lnTo>
                <a:lnTo>
                  <a:pt x="497001" y="127967"/>
                </a:lnTo>
                <a:lnTo>
                  <a:pt x="491084" y="127967"/>
                </a:lnTo>
                <a:lnTo>
                  <a:pt x="483196" y="129936"/>
                </a:lnTo>
                <a:lnTo>
                  <a:pt x="475307" y="129936"/>
                </a:lnTo>
                <a:lnTo>
                  <a:pt x="463473" y="133873"/>
                </a:lnTo>
                <a:lnTo>
                  <a:pt x="451640" y="135842"/>
                </a:lnTo>
                <a:lnTo>
                  <a:pt x="439807" y="137810"/>
                </a:lnTo>
                <a:lnTo>
                  <a:pt x="426001" y="141748"/>
                </a:lnTo>
                <a:lnTo>
                  <a:pt x="412195" y="143717"/>
                </a:lnTo>
                <a:lnTo>
                  <a:pt x="394445" y="145685"/>
                </a:lnTo>
                <a:lnTo>
                  <a:pt x="376695" y="149623"/>
                </a:lnTo>
                <a:lnTo>
                  <a:pt x="358945" y="155529"/>
                </a:lnTo>
                <a:lnTo>
                  <a:pt x="337251" y="159466"/>
                </a:lnTo>
                <a:lnTo>
                  <a:pt x="319501" y="163404"/>
                </a:lnTo>
                <a:lnTo>
                  <a:pt x="297806" y="169310"/>
                </a:lnTo>
                <a:lnTo>
                  <a:pt x="278084" y="177185"/>
                </a:lnTo>
                <a:lnTo>
                  <a:pt x="258362" y="181122"/>
                </a:lnTo>
                <a:lnTo>
                  <a:pt x="240612" y="185060"/>
                </a:lnTo>
                <a:lnTo>
                  <a:pt x="220889" y="190966"/>
                </a:lnTo>
                <a:lnTo>
                  <a:pt x="205112" y="194903"/>
                </a:lnTo>
                <a:lnTo>
                  <a:pt x="187362" y="198841"/>
                </a:lnTo>
                <a:lnTo>
                  <a:pt x="171584" y="200809"/>
                </a:lnTo>
                <a:lnTo>
                  <a:pt x="157778" y="204747"/>
                </a:lnTo>
                <a:lnTo>
                  <a:pt x="143973" y="208684"/>
                </a:lnTo>
                <a:lnTo>
                  <a:pt x="130167" y="212622"/>
                </a:lnTo>
                <a:lnTo>
                  <a:pt x="120306" y="212622"/>
                </a:lnTo>
                <a:lnTo>
                  <a:pt x="108473" y="214590"/>
                </a:lnTo>
                <a:lnTo>
                  <a:pt x="100584" y="216559"/>
                </a:lnTo>
                <a:lnTo>
                  <a:pt x="92695" y="220497"/>
                </a:lnTo>
                <a:lnTo>
                  <a:pt x="84806" y="220497"/>
                </a:lnTo>
                <a:lnTo>
                  <a:pt x="71000" y="222465"/>
                </a:lnTo>
                <a:lnTo>
                  <a:pt x="57195" y="226403"/>
                </a:lnTo>
                <a:lnTo>
                  <a:pt x="45361" y="228371"/>
                </a:lnTo>
                <a:lnTo>
                  <a:pt x="37472" y="228371"/>
                </a:lnTo>
                <a:lnTo>
                  <a:pt x="29584" y="228371"/>
                </a:lnTo>
                <a:lnTo>
                  <a:pt x="23667" y="226403"/>
                </a:lnTo>
                <a:lnTo>
                  <a:pt x="17750" y="222465"/>
                </a:lnTo>
                <a:lnTo>
                  <a:pt x="15778" y="220497"/>
                </a:lnTo>
                <a:lnTo>
                  <a:pt x="13806" y="216559"/>
                </a:lnTo>
                <a:lnTo>
                  <a:pt x="9861" y="212622"/>
                </a:lnTo>
                <a:lnTo>
                  <a:pt x="7889" y="206716"/>
                </a:lnTo>
                <a:lnTo>
                  <a:pt x="3945" y="198841"/>
                </a:lnTo>
                <a:lnTo>
                  <a:pt x="1972" y="190966"/>
                </a:lnTo>
                <a:lnTo>
                  <a:pt x="1972" y="181122"/>
                </a:lnTo>
                <a:lnTo>
                  <a:pt x="0" y="173247"/>
                </a:lnTo>
                <a:lnTo>
                  <a:pt x="0" y="163404"/>
                </a:lnTo>
                <a:lnTo>
                  <a:pt x="7889" y="163404"/>
                </a:lnTo>
                <a:lnTo>
                  <a:pt x="15778" y="163404"/>
                </a:lnTo>
                <a:lnTo>
                  <a:pt x="27611" y="163404"/>
                </a:lnTo>
                <a:lnTo>
                  <a:pt x="37472" y="159466"/>
                </a:lnTo>
                <a:lnTo>
                  <a:pt x="49306" y="159466"/>
                </a:lnTo>
                <a:lnTo>
                  <a:pt x="63111" y="157498"/>
                </a:lnTo>
                <a:lnTo>
                  <a:pt x="74945" y="155529"/>
                </a:lnTo>
                <a:lnTo>
                  <a:pt x="88750" y="151591"/>
                </a:lnTo>
                <a:lnTo>
                  <a:pt x="106500" y="149623"/>
                </a:lnTo>
                <a:lnTo>
                  <a:pt x="124250" y="143717"/>
                </a:lnTo>
                <a:lnTo>
                  <a:pt x="142000" y="141748"/>
                </a:lnTo>
                <a:lnTo>
                  <a:pt x="163695" y="135842"/>
                </a:lnTo>
                <a:lnTo>
                  <a:pt x="181445" y="129936"/>
                </a:lnTo>
                <a:lnTo>
                  <a:pt x="205112" y="124029"/>
                </a:lnTo>
                <a:lnTo>
                  <a:pt x="226806" y="120092"/>
                </a:lnTo>
                <a:lnTo>
                  <a:pt x="250473" y="114186"/>
                </a:lnTo>
                <a:lnTo>
                  <a:pt x="272167" y="108280"/>
                </a:lnTo>
                <a:lnTo>
                  <a:pt x="293862" y="102373"/>
                </a:lnTo>
                <a:lnTo>
                  <a:pt x="313584" y="98436"/>
                </a:lnTo>
                <a:lnTo>
                  <a:pt x="333306" y="92530"/>
                </a:lnTo>
                <a:lnTo>
                  <a:pt x="351056" y="86624"/>
                </a:lnTo>
                <a:lnTo>
                  <a:pt x="368806" y="80718"/>
                </a:lnTo>
                <a:lnTo>
                  <a:pt x="384584" y="74811"/>
                </a:lnTo>
                <a:lnTo>
                  <a:pt x="398390" y="70874"/>
                </a:lnTo>
                <a:lnTo>
                  <a:pt x="412195" y="64968"/>
                </a:lnTo>
                <a:lnTo>
                  <a:pt x="426001" y="59062"/>
                </a:lnTo>
                <a:lnTo>
                  <a:pt x="435862" y="57093"/>
                </a:lnTo>
                <a:lnTo>
                  <a:pt x="447695" y="51187"/>
                </a:lnTo>
                <a:lnTo>
                  <a:pt x="455584" y="45281"/>
                </a:lnTo>
                <a:lnTo>
                  <a:pt x="463473" y="39374"/>
                </a:lnTo>
                <a:lnTo>
                  <a:pt x="471362" y="37406"/>
                </a:lnTo>
                <a:lnTo>
                  <a:pt x="477279" y="31500"/>
                </a:lnTo>
                <a:lnTo>
                  <a:pt x="485168" y="23625"/>
                </a:lnTo>
                <a:lnTo>
                  <a:pt x="493057" y="15750"/>
                </a:lnTo>
                <a:lnTo>
                  <a:pt x="500946" y="9844"/>
                </a:lnTo>
                <a:lnTo>
                  <a:pt x="512779" y="3938"/>
                </a:lnTo>
                <a:lnTo>
                  <a:pt x="520668" y="1969"/>
                </a:lnTo>
                <a:lnTo>
                  <a:pt x="528557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任意多边形 153"/>
          <p:cNvSpPr/>
          <p:nvPr/>
        </p:nvSpPr>
        <p:spPr>
          <a:xfrm>
            <a:off x="1838984" y="2203718"/>
            <a:ext cx="262804" cy="1068484"/>
          </a:xfrm>
          <a:custGeom>
            <a:avLst/>
            <a:gdLst>
              <a:gd name="connsiteX0" fmla="*/ 29363 w 262804"/>
              <a:gd name="connsiteY0" fmla="*/ 0 h 1068484"/>
              <a:gd name="connsiteX1" fmla="*/ 37194 w 262804"/>
              <a:gd name="connsiteY1" fmla="*/ 0 h 1068484"/>
              <a:gd name="connsiteX2" fmla="*/ 45024 w 262804"/>
              <a:gd name="connsiteY2" fmla="*/ 0 h 1068484"/>
              <a:gd name="connsiteX3" fmla="*/ 52854 w 262804"/>
              <a:gd name="connsiteY3" fmla="*/ 1968 h 1068484"/>
              <a:gd name="connsiteX4" fmla="*/ 60684 w 262804"/>
              <a:gd name="connsiteY4" fmla="*/ 1968 h 1068484"/>
              <a:gd name="connsiteX5" fmla="*/ 72429 w 262804"/>
              <a:gd name="connsiteY5" fmla="*/ 1968 h 1068484"/>
              <a:gd name="connsiteX6" fmla="*/ 82217 w 262804"/>
              <a:gd name="connsiteY6" fmla="*/ 3936 h 1068484"/>
              <a:gd name="connsiteX7" fmla="*/ 95920 w 262804"/>
              <a:gd name="connsiteY7" fmla="*/ 7873 h 1068484"/>
              <a:gd name="connsiteX8" fmla="*/ 109623 w 262804"/>
              <a:gd name="connsiteY8" fmla="*/ 9841 h 1068484"/>
              <a:gd name="connsiteX9" fmla="*/ 123326 w 262804"/>
              <a:gd name="connsiteY9" fmla="*/ 13777 h 1068484"/>
              <a:gd name="connsiteX10" fmla="*/ 137028 w 262804"/>
              <a:gd name="connsiteY10" fmla="*/ 17713 h 1068484"/>
              <a:gd name="connsiteX11" fmla="*/ 152689 w 262804"/>
              <a:gd name="connsiteY11" fmla="*/ 21649 h 1068484"/>
              <a:gd name="connsiteX12" fmla="*/ 150731 w 262804"/>
              <a:gd name="connsiteY12" fmla="*/ 86597 h 1068484"/>
              <a:gd name="connsiteX13" fmla="*/ 148774 w 262804"/>
              <a:gd name="connsiteY13" fmla="*/ 149576 h 1068484"/>
              <a:gd name="connsiteX14" fmla="*/ 144859 w 262804"/>
              <a:gd name="connsiteY14" fmla="*/ 208619 h 1068484"/>
              <a:gd name="connsiteX15" fmla="*/ 142901 w 262804"/>
              <a:gd name="connsiteY15" fmla="*/ 265694 h 1068484"/>
              <a:gd name="connsiteX16" fmla="*/ 138986 w 262804"/>
              <a:gd name="connsiteY16" fmla="*/ 322769 h 1068484"/>
              <a:gd name="connsiteX17" fmla="*/ 138986 w 262804"/>
              <a:gd name="connsiteY17" fmla="*/ 377876 h 1068484"/>
              <a:gd name="connsiteX18" fmla="*/ 137028 w 262804"/>
              <a:gd name="connsiteY18" fmla="*/ 432982 h 1068484"/>
              <a:gd name="connsiteX19" fmla="*/ 137028 w 262804"/>
              <a:gd name="connsiteY19" fmla="*/ 482185 h 1068484"/>
              <a:gd name="connsiteX20" fmla="*/ 137028 w 262804"/>
              <a:gd name="connsiteY20" fmla="*/ 505802 h 1068484"/>
              <a:gd name="connsiteX21" fmla="*/ 137028 w 262804"/>
              <a:gd name="connsiteY21" fmla="*/ 531387 h 1068484"/>
              <a:gd name="connsiteX22" fmla="*/ 137028 w 262804"/>
              <a:gd name="connsiteY22" fmla="*/ 553037 h 1068484"/>
              <a:gd name="connsiteX23" fmla="*/ 138986 w 262804"/>
              <a:gd name="connsiteY23" fmla="*/ 574686 h 1068484"/>
              <a:gd name="connsiteX24" fmla="*/ 138986 w 262804"/>
              <a:gd name="connsiteY24" fmla="*/ 596335 h 1068484"/>
              <a:gd name="connsiteX25" fmla="*/ 138986 w 262804"/>
              <a:gd name="connsiteY25" fmla="*/ 616016 h 1068484"/>
              <a:gd name="connsiteX26" fmla="*/ 142901 w 262804"/>
              <a:gd name="connsiteY26" fmla="*/ 633729 h 1068484"/>
              <a:gd name="connsiteX27" fmla="*/ 142901 w 262804"/>
              <a:gd name="connsiteY27" fmla="*/ 653410 h 1068484"/>
              <a:gd name="connsiteX28" fmla="*/ 144859 w 262804"/>
              <a:gd name="connsiteY28" fmla="*/ 673091 h 1068484"/>
              <a:gd name="connsiteX29" fmla="*/ 144859 w 262804"/>
              <a:gd name="connsiteY29" fmla="*/ 688836 h 1068484"/>
              <a:gd name="connsiteX30" fmla="*/ 148774 w 262804"/>
              <a:gd name="connsiteY30" fmla="*/ 704580 h 1068484"/>
              <a:gd name="connsiteX31" fmla="*/ 150731 w 262804"/>
              <a:gd name="connsiteY31" fmla="*/ 718357 h 1068484"/>
              <a:gd name="connsiteX32" fmla="*/ 152689 w 262804"/>
              <a:gd name="connsiteY32" fmla="*/ 732134 h 1068484"/>
              <a:gd name="connsiteX33" fmla="*/ 152689 w 262804"/>
              <a:gd name="connsiteY33" fmla="*/ 745910 h 1068484"/>
              <a:gd name="connsiteX34" fmla="*/ 156604 w 262804"/>
              <a:gd name="connsiteY34" fmla="*/ 759687 h 1068484"/>
              <a:gd name="connsiteX35" fmla="*/ 158561 w 262804"/>
              <a:gd name="connsiteY35" fmla="*/ 769528 h 1068484"/>
              <a:gd name="connsiteX36" fmla="*/ 164434 w 262804"/>
              <a:gd name="connsiteY36" fmla="*/ 795113 h 1068484"/>
              <a:gd name="connsiteX37" fmla="*/ 170307 w 262804"/>
              <a:gd name="connsiteY37" fmla="*/ 816762 h 1068484"/>
              <a:gd name="connsiteX38" fmla="*/ 178137 w 262804"/>
              <a:gd name="connsiteY38" fmla="*/ 836443 h 1068484"/>
              <a:gd name="connsiteX39" fmla="*/ 185967 w 262804"/>
              <a:gd name="connsiteY39" fmla="*/ 854156 h 1068484"/>
              <a:gd name="connsiteX40" fmla="*/ 199670 w 262804"/>
              <a:gd name="connsiteY40" fmla="*/ 871869 h 1068484"/>
              <a:gd name="connsiteX41" fmla="*/ 213373 w 262804"/>
              <a:gd name="connsiteY41" fmla="*/ 887614 h 1068484"/>
              <a:gd name="connsiteX42" fmla="*/ 227076 w 262804"/>
              <a:gd name="connsiteY42" fmla="*/ 897454 h 1068484"/>
              <a:gd name="connsiteX43" fmla="*/ 242736 w 262804"/>
              <a:gd name="connsiteY43" fmla="*/ 909263 h 1068484"/>
              <a:gd name="connsiteX44" fmla="*/ 257465 w 262804"/>
              <a:gd name="connsiteY44" fmla="*/ 919629 h 1068484"/>
              <a:gd name="connsiteX45" fmla="*/ 262379 w 262804"/>
              <a:gd name="connsiteY45" fmla="*/ 1067050 h 1068484"/>
              <a:gd name="connsiteX46" fmla="*/ 262804 w 262804"/>
              <a:gd name="connsiteY46" fmla="*/ 1068484 h 1068484"/>
              <a:gd name="connsiteX47" fmla="*/ 258396 w 262804"/>
              <a:gd name="connsiteY47" fmla="*/ 1066711 h 1068484"/>
              <a:gd name="connsiteX48" fmla="*/ 240778 w 262804"/>
              <a:gd name="connsiteY48" fmla="*/ 1056870 h 1068484"/>
              <a:gd name="connsiteX49" fmla="*/ 221203 w 262804"/>
              <a:gd name="connsiteY49" fmla="*/ 1045062 h 1068484"/>
              <a:gd name="connsiteX50" fmla="*/ 205543 w 262804"/>
              <a:gd name="connsiteY50" fmla="*/ 1035221 h 1068484"/>
              <a:gd name="connsiteX51" fmla="*/ 185967 w 262804"/>
              <a:gd name="connsiteY51" fmla="*/ 1023413 h 1068484"/>
              <a:gd name="connsiteX52" fmla="*/ 166392 w 262804"/>
              <a:gd name="connsiteY52" fmla="*/ 1009636 h 1068484"/>
              <a:gd name="connsiteX53" fmla="*/ 150731 w 262804"/>
              <a:gd name="connsiteY53" fmla="*/ 993891 h 1068484"/>
              <a:gd name="connsiteX54" fmla="*/ 137028 w 262804"/>
              <a:gd name="connsiteY54" fmla="*/ 978146 h 1068484"/>
              <a:gd name="connsiteX55" fmla="*/ 121368 w 262804"/>
              <a:gd name="connsiteY55" fmla="*/ 958465 h 1068484"/>
              <a:gd name="connsiteX56" fmla="*/ 107665 w 262804"/>
              <a:gd name="connsiteY56" fmla="*/ 936816 h 1068484"/>
              <a:gd name="connsiteX57" fmla="*/ 95920 w 262804"/>
              <a:gd name="connsiteY57" fmla="*/ 911231 h 1068484"/>
              <a:gd name="connsiteX58" fmla="*/ 86132 w 262804"/>
              <a:gd name="connsiteY58" fmla="*/ 885646 h 1068484"/>
              <a:gd name="connsiteX59" fmla="*/ 80260 w 262804"/>
              <a:gd name="connsiteY59" fmla="*/ 871869 h 1068484"/>
              <a:gd name="connsiteX60" fmla="*/ 74387 w 262804"/>
              <a:gd name="connsiteY60" fmla="*/ 858092 h 1068484"/>
              <a:gd name="connsiteX61" fmla="*/ 70472 w 262804"/>
              <a:gd name="connsiteY61" fmla="*/ 838411 h 1068484"/>
              <a:gd name="connsiteX62" fmla="*/ 64599 w 262804"/>
              <a:gd name="connsiteY62" fmla="*/ 818730 h 1068484"/>
              <a:gd name="connsiteX63" fmla="*/ 60684 w 262804"/>
              <a:gd name="connsiteY63" fmla="*/ 801017 h 1068484"/>
              <a:gd name="connsiteX64" fmla="*/ 58727 w 262804"/>
              <a:gd name="connsiteY64" fmla="*/ 775432 h 1068484"/>
              <a:gd name="connsiteX65" fmla="*/ 56769 w 262804"/>
              <a:gd name="connsiteY65" fmla="*/ 751815 h 1068484"/>
              <a:gd name="connsiteX66" fmla="*/ 52854 w 262804"/>
              <a:gd name="connsiteY66" fmla="*/ 724261 h 1068484"/>
              <a:gd name="connsiteX67" fmla="*/ 50896 w 262804"/>
              <a:gd name="connsiteY67" fmla="*/ 694740 h 1068484"/>
              <a:gd name="connsiteX68" fmla="*/ 46981 w 262804"/>
              <a:gd name="connsiteY68" fmla="*/ 663250 h 1068484"/>
              <a:gd name="connsiteX69" fmla="*/ 46981 w 262804"/>
              <a:gd name="connsiteY69" fmla="*/ 631761 h 1068484"/>
              <a:gd name="connsiteX70" fmla="*/ 45024 w 262804"/>
              <a:gd name="connsiteY70" fmla="*/ 596335 h 1068484"/>
              <a:gd name="connsiteX71" fmla="*/ 45024 w 262804"/>
              <a:gd name="connsiteY71" fmla="*/ 556973 h 1068484"/>
              <a:gd name="connsiteX72" fmla="*/ 45024 w 262804"/>
              <a:gd name="connsiteY72" fmla="*/ 517611 h 1068484"/>
              <a:gd name="connsiteX73" fmla="*/ 45024 w 262804"/>
              <a:gd name="connsiteY73" fmla="*/ 476281 h 1068484"/>
              <a:gd name="connsiteX74" fmla="*/ 46981 w 262804"/>
              <a:gd name="connsiteY74" fmla="*/ 432982 h 1068484"/>
              <a:gd name="connsiteX75" fmla="*/ 46981 w 262804"/>
              <a:gd name="connsiteY75" fmla="*/ 391652 h 1068484"/>
              <a:gd name="connsiteX76" fmla="*/ 46981 w 262804"/>
              <a:gd name="connsiteY76" fmla="*/ 350322 h 1068484"/>
              <a:gd name="connsiteX77" fmla="*/ 46981 w 262804"/>
              <a:gd name="connsiteY77" fmla="*/ 314896 h 1068484"/>
              <a:gd name="connsiteX78" fmla="*/ 46981 w 262804"/>
              <a:gd name="connsiteY78" fmla="*/ 279470 h 1068484"/>
              <a:gd name="connsiteX79" fmla="*/ 46981 w 262804"/>
              <a:gd name="connsiteY79" fmla="*/ 247981 h 1068484"/>
              <a:gd name="connsiteX80" fmla="*/ 46981 w 262804"/>
              <a:gd name="connsiteY80" fmla="*/ 220427 h 1068484"/>
              <a:gd name="connsiteX81" fmla="*/ 45024 w 262804"/>
              <a:gd name="connsiteY81" fmla="*/ 192874 h 1068484"/>
              <a:gd name="connsiteX82" fmla="*/ 43066 w 262804"/>
              <a:gd name="connsiteY82" fmla="*/ 169257 h 1068484"/>
              <a:gd name="connsiteX83" fmla="*/ 39151 w 262804"/>
              <a:gd name="connsiteY83" fmla="*/ 145640 h 1068484"/>
              <a:gd name="connsiteX84" fmla="*/ 37194 w 262804"/>
              <a:gd name="connsiteY84" fmla="*/ 127927 h 1068484"/>
              <a:gd name="connsiteX85" fmla="*/ 35236 w 262804"/>
              <a:gd name="connsiteY85" fmla="*/ 110214 h 1068484"/>
              <a:gd name="connsiteX86" fmla="*/ 31321 w 262804"/>
              <a:gd name="connsiteY86" fmla="*/ 94469 h 1068484"/>
              <a:gd name="connsiteX87" fmla="*/ 29363 w 262804"/>
              <a:gd name="connsiteY87" fmla="*/ 84628 h 1068484"/>
              <a:gd name="connsiteX88" fmla="*/ 25448 w 262804"/>
              <a:gd name="connsiteY88" fmla="*/ 72820 h 1068484"/>
              <a:gd name="connsiteX89" fmla="*/ 21533 w 262804"/>
              <a:gd name="connsiteY89" fmla="*/ 66916 h 1068484"/>
              <a:gd name="connsiteX90" fmla="*/ 17618 w 262804"/>
              <a:gd name="connsiteY90" fmla="*/ 62979 h 1068484"/>
              <a:gd name="connsiteX91" fmla="*/ 9788 w 262804"/>
              <a:gd name="connsiteY91" fmla="*/ 53139 h 1068484"/>
              <a:gd name="connsiteX92" fmla="*/ 3915 w 262804"/>
              <a:gd name="connsiteY92" fmla="*/ 45266 h 1068484"/>
              <a:gd name="connsiteX93" fmla="*/ 1958 w 262804"/>
              <a:gd name="connsiteY93" fmla="*/ 37394 h 1068484"/>
              <a:gd name="connsiteX94" fmla="*/ 0 w 262804"/>
              <a:gd name="connsiteY94" fmla="*/ 31490 h 1068484"/>
              <a:gd name="connsiteX95" fmla="*/ 0 w 262804"/>
              <a:gd name="connsiteY95" fmla="*/ 23617 h 1068484"/>
              <a:gd name="connsiteX96" fmla="*/ 1958 w 262804"/>
              <a:gd name="connsiteY96" fmla="*/ 17713 h 1068484"/>
              <a:gd name="connsiteX97" fmla="*/ 3915 w 262804"/>
              <a:gd name="connsiteY97" fmla="*/ 13777 h 1068484"/>
              <a:gd name="connsiteX98" fmla="*/ 9788 w 262804"/>
              <a:gd name="connsiteY98" fmla="*/ 3936 h 1068484"/>
              <a:gd name="connsiteX99" fmla="*/ 11745 w 262804"/>
              <a:gd name="connsiteY99" fmla="*/ 3936 h 1068484"/>
              <a:gd name="connsiteX100" fmla="*/ 15660 w 262804"/>
              <a:gd name="connsiteY100" fmla="*/ 1968 h 1068484"/>
              <a:gd name="connsiteX101" fmla="*/ 17618 w 262804"/>
              <a:gd name="connsiteY101" fmla="*/ 1968 h 1068484"/>
              <a:gd name="connsiteX102" fmla="*/ 23491 w 262804"/>
              <a:gd name="connsiteY102" fmla="*/ 1968 h 1068484"/>
              <a:gd name="connsiteX103" fmla="*/ 29363 w 262804"/>
              <a:gd name="connsiteY103" fmla="*/ 0 h 1068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62804" h="1068484">
                <a:moveTo>
                  <a:pt x="29363" y="0"/>
                </a:moveTo>
                <a:lnTo>
                  <a:pt x="37194" y="0"/>
                </a:lnTo>
                <a:lnTo>
                  <a:pt x="45024" y="0"/>
                </a:lnTo>
                <a:lnTo>
                  <a:pt x="52854" y="1968"/>
                </a:lnTo>
                <a:lnTo>
                  <a:pt x="60684" y="1968"/>
                </a:lnTo>
                <a:lnTo>
                  <a:pt x="72429" y="1968"/>
                </a:lnTo>
                <a:lnTo>
                  <a:pt x="82217" y="3936"/>
                </a:lnTo>
                <a:lnTo>
                  <a:pt x="95920" y="7873"/>
                </a:lnTo>
                <a:lnTo>
                  <a:pt x="109623" y="9841"/>
                </a:lnTo>
                <a:lnTo>
                  <a:pt x="123326" y="13777"/>
                </a:lnTo>
                <a:lnTo>
                  <a:pt x="137028" y="17713"/>
                </a:lnTo>
                <a:lnTo>
                  <a:pt x="152689" y="21649"/>
                </a:lnTo>
                <a:lnTo>
                  <a:pt x="150731" y="86597"/>
                </a:lnTo>
                <a:lnTo>
                  <a:pt x="148774" y="149576"/>
                </a:lnTo>
                <a:lnTo>
                  <a:pt x="144859" y="208619"/>
                </a:lnTo>
                <a:lnTo>
                  <a:pt x="142901" y="265694"/>
                </a:lnTo>
                <a:lnTo>
                  <a:pt x="138986" y="322769"/>
                </a:lnTo>
                <a:lnTo>
                  <a:pt x="138986" y="377876"/>
                </a:lnTo>
                <a:lnTo>
                  <a:pt x="137028" y="432982"/>
                </a:lnTo>
                <a:lnTo>
                  <a:pt x="137028" y="482185"/>
                </a:lnTo>
                <a:lnTo>
                  <a:pt x="137028" y="505802"/>
                </a:lnTo>
                <a:lnTo>
                  <a:pt x="137028" y="531387"/>
                </a:lnTo>
                <a:lnTo>
                  <a:pt x="137028" y="553037"/>
                </a:lnTo>
                <a:lnTo>
                  <a:pt x="138986" y="574686"/>
                </a:lnTo>
                <a:lnTo>
                  <a:pt x="138986" y="596335"/>
                </a:lnTo>
                <a:lnTo>
                  <a:pt x="138986" y="616016"/>
                </a:lnTo>
                <a:lnTo>
                  <a:pt x="142901" y="633729"/>
                </a:lnTo>
                <a:lnTo>
                  <a:pt x="142901" y="653410"/>
                </a:lnTo>
                <a:lnTo>
                  <a:pt x="144859" y="673091"/>
                </a:lnTo>
                <a:lnTo>
                  <a:pt x="144859" y="688836"/>
                </a:lnTo>
                <a:lnTo>
                  <a:pt x="148774" y="704580"/>
                </a:lnTo>
                <a:lnTo>
                  <a:pt x="150731" y="718357"/>
                </a:lnTo>
                <a:lnTo>
                  <a:pt x="152689" y="732134"/>
                </a:lnTo>
                <a:lnTo>
                  <a:pt x="152689" y="745910"/>
                </a:lnTo>
                <a:lnTo>
                  <a:pt x="156604" y="759687"/>
                </a:lnTo>
                <a:lnTo>
                  <a:pt x="158561" y="769528"/>
                </a:lnTo>
                <a:lnTo>
                  <a:pt x="164434" y="795113"/>
                </a:lnTo>
                <a:lnTo>
                  <a:pt x="170307" y="816762"/>
                </a:lnTo>
                <a:lnTo>
                  <a:pt x="178137" y="836443"/>
                </a:lnTo>
                <a:lnTo>
                  <a:pt x="185967" y="854156"/>
                </a:lnTo>
                <a:lnTo>
                  <a:pt x="199670" y="871869"/>
                </a:lnTo>
                <a:lnTo>
                  <a:pt x="213373" y="887614"/>
                </a:lnTo>
                <a:lnTo>
                  <a:pt x="227076" y="897454"/>
                </a:lnTo>
                <a:lnTo>
                  <a:pt x="242736" y="909263"/>
                </a:lnTo>
                <a:lnTo>
                  <a:pt x="257465" y="919629"/>
                </a:lnTo>
                <a:lnTo>
                  <a:pt x="262379" y="1067050"/>
                </a:lnTo>
                <a:lnTo>
                  <a:pt x="262804" y="1068484"/>
                </a:lnTo>
                <a:lnTo>
                  <a:pt x="258396" y="1066711"/>
                </a:lnTo>
                <a:lnTo>
                  <a:pt x="240778" y="1056870"/>
                </a:lnTo>
                <a:lnTo>
                  <a:pt x="221203" y="1045062"/>
                </a:lnTo>
                <a:lnTo>
                  <a:pt x="205543" y="1035221"/>
                </a:lnTo>
                <a:lnTo>
                  <a:pt x="185967" y="1023413"/>
                </a:lnTo>
                <a:lnTo>
                  <a:pt x="166392" y="1009636"/>
                </a:lnTo>
                <a:lnTo>
                  <a:pt x="150731" y="993891"/>
                </a:lnTo>
                <a:lnTo>
                  <a:pt x="137028" y="978146"/>
                </a:lnTo>
                <a:lnTo>
                  <a:pt x="121368" y="958465"/>
                </a:lnTo>
                <a:lnTo>
                  <a:pt x="107665" y="936816"/>
                </a:lnTo>
                <a:lnTo>
                  <a:pt x="95920" y="911231"/>
                </a:lnTo>
                <a:lnTo>
                  <a:pt x="86132" y="885646"/>
                </a:lnTo>
                <a:lnTo>
                  <a:pt x="80260" y="871869"/>
                </a:lnTo>
                <a:lnTo>
                  <a:pt x="74387" y="858092"/>
                </a:lnTo>
                <a:lnTo>
                  <a:pt x="70472" y="838411"/>
                </a:lnTo>
                <a:lnTo>
                  <a:pt x="64599" y="818730"/>
                </a:lnTo>
                <a:lnTo>
                  <a:pt x="60684" y="801017"/>
                </a:lnTo>
                <a:lnTo>
                  <a:pt x="58727" y="775432"/>
                </a:lnTo>
                <a:lnTo>
                  <a:pt x="56769" y="751815"/>
                </a:lnTo>
                <a:lnTo>
                  <a:pt x="52854" y="724261"/>
                </a:lnTo>
                <a:lnTo>
                  <a:pt x="50896" y="694740"/>
                </a:lnTo>
                <a:lnTo>
                  <a:pt x="46981" y="663250"/>
                </a:lnTo>
                <a:lnTo>
                  <a:pt x="46981" y="631761"/>
                </a:lnTo>
                <a:lnTo>
                  <a:pt x="45024" y="596335"/>
                </a:lnTo>
                <a:lnTo>
                  <a:pt x="45024" y="556973"/>
                </a:lnTo>
                <a:lnTo>
                  <a:pt x="45024" y="517611"/>
                </a:lnTo>
                <a:lnTo>
                  <a:pt x="45024" y="476281"/>
                </a:lnTo>
                <a:lnTo>
                  <a:pt x="46981" y="432982"/>
                </a:lnTo>
                <a:lnTo>
                  <a:pt x="46981" y="391652"/>
                </a:lnTo>
                <a:lnTo>
                  <a:pt x="46981" y="350322"/>
                </a:lnTo>
                <a:lnTo>
                  <a:pt x="46981" y="314896"/>
                </a:lnTo>
                <a:lnTo>
                  <a:pt x="46981" y="279470"/>
                </a:lnTo>
                <a:lnTo>
                  <a:pt x="46981" y="247981"/>
                </a:lnTo>
                <a:lnTo>
                  <a:pt x="46981" y="220427"/>
                </a:lnTo>
                <a:lnTo>
                  <a:pt x="45024" y="192874"/>
                </a:lnTo>
                <a:lnTo>
                  <a:pt x="43066" y="169257"/>
                </a:lnTo>
                <a:lnTo>
                  <a:pt x="39151" y="145640"/>
                </a:lnTo>
                <a:lnTo>
                  <a:pt x="37194" y="127927"/>
                </a:lnTo>
                <a:lnTo>
                  <a:pt x="35236" y="110214"/>
                </a:lnTo>
                <a:lnTo>
                  <a:pt x="31321" y="94469"/>
                </a:lnTo>
                <a:lnTo>
                  <a:pt x="29363" y="84628"/>
                </a:lnTo>
                <a:lnTo>
                  <a:pt x="25448" y="72820"/>
                </a:lnTo>
                <a:lnTo>
                  <a:pt x="21533" y="66916"/>
                </a:lnTo>
                <a:lnTo>
                  <a:pt x="17618" y="62979"/>
                </a:lnTo>
                <a:lnTo>
                  <a:pt x="9788" y="53139"/>
                </a:lnTo>
                <a:lnTo>
                  <a:pt x="3915" y="45266"/>
                </a:lnTo>
                <a:lnTo>
                  <a:pt x="1958" y="37394"/>
                </a:lnTo>
                <a:lnTo>
                  <a:pt x="0" y="31490"/>
                </a:lnTo>
                <a:lnTo>
                  <a:pt x="0" y="23617"/>
                </a:lnTo>
                <a:lnTo>
                  <a:pt x="1958" y="17713"/>
                </a:lnTo>
                <a:lnTo>
                  <a:pt x="3915" y="13777"/>
                </a:lnTo>
                <a:lnTo>
                  <a:pt x="9788" y="3936"/>
                </a:lnTo>
                <a:lnTo>
                  <a:pt x="11745" y="3936"/>
                </a:lnTo>
                <a:lnTo>
                  <a:pt x="15660" y="1968"/>
                </a:lnTo>
                <a:lnTo>
                  <a:pt x="17618" y="1968"/>
                </a:lnTo>
                <a:lnTo>
                  <a:pt x="23491" y="1968"/>
                </a:lnTo>
                <a:lnTo>
                  <a:pt x="29363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任意多边形 154"/>
          <p:cNvSpPr/>
          <p:nvPr/>
        </p:nvSpPr>
        <p:spPr>
          <a:xfrm>
            <a:off x="2740009" y="2750850"/>
            <a:ext cx="147864" cy="344864"/>
          </a:xfrm>
          <a:custGeom>
            <a:avLst/>
            <a:gdLst>
              <a:gd name="connsiteX0" fmla="*/ 56216 w 147864"/>
              <a:gd name="connsiteY0" fmla="*/ 0 h 344864"/>
              <a:gd name="connsiteX1" fmla="*/ 56216 w 147864"/>
              <a:gd name="connsiteY1" fmla="*/ 1968 h 344864"/>
              <a:gd name="connsiteX2" fmla="*/ 60131 w 147864"/>
              <a:gd name="connsiteY2" fmla="*/ 1968 h 344864"/>
              <a:gd name="connsiteX3" fmla="*/ 62088 w 147864"/>
              <a:gd name="connsiteY3" fmla="*/ 5905 h 344864"/>
              <a:gd name="connsiteX4" fmla="*/ 62088 w 147864"/>
              <a:gd name="connsiteY4" fmla="*/ 9841 h 344864"/>
              <a:gd name="connsiteX5" fmla="*/ 66003 w 147864"/>
              <a:gd name="connsiteY5" fmla="*/ 15745 h 344864"/>
              <a:gd name="connsiteX6" fmla="*/ 67961 w 147864"/>
              <a:gd name="connsiteY6" fmla="*/ 21649 h 344864"/>
              <a:gd name="connsiteX7" fmla="*/ 69918 w 147864"/>
              <a:gd name="connsiteY7" fmla="*/ 29522 h 344864"/>
              <a:gd name="connsiteX8" fmla="*/ 73833 w 147864"/>
              <a:gd name="connsiteY8" fmla="*/ 37394 h 344864"/>
              <a:gd name="connsiteX9" fmla="*/ 75791 w 147864"/>
              <a:gd name="connsiteY9" fmla="*/ 45267 h 344864"/>
              <a:gd name="connsiteX10" fmla="*/ 79706 w 147864"/>
              <a:gd name="connsiteY10" fmla="*/ 57075 h 344864"/>
              <a:gd name="connsiteX11" fmla="*/ 81664 w 147864"/>
              <a:gd name="connsiteY11" fmla="*/ 68884 h 344864"/>
              <a:gd name="connsiteX12" fmla="*/ 83621 w 147864"/>
              <a:gd name="connsiteY12" fmla="*/ 80692 h 344864"/>
              <a:gd name="connsiteX13" fmla="*/ 87536 w 147864"/>
              <a:gd name="connsiteY13" fmla="*/ 94469 h 344864"/>
              <a:gd name="connsiteX14" fmla="*/ 89494 w 147864"/>
              <a:gd name="connsiteY14" fmla="*/ 108246 h 344864"/>
              <a:gd name="connsiteX15" fmla="*/ 91451 w 147864"/>
              <a:gd name="connsiteY15" fmla="*/ 125959 h 344864"/>
              <a:gd name="connsiteX16" fmla="*/ 95366 w 147864"/>
              <a:gd name="connsiteY16" fmla="*/ 141704 h 344864"/>
              <a:gd name="connsiteX17" fmla="*/ 95366 w 147864"/>
              <a:gd name="connsiteY17" fmla="*/ 157448 h 344864"/>
              <a:gd name="connsiteX18" fmla="*/ 97324 w 147864"/>
              <a:gd name="connsiteY18" fmla="*/ 177129 h 344864"/>
              <a:gd name="connsiteX19" fmla="*/ 101239 w 147864"/>
              <a:gd name="connsiteY19" fmla="*/ 192874 h 344864"/>
              <a:gd name="connsiteX20" fmla="*/ 101239 w 147864"/>
              <a:gd name="connsiteY20" fmla="*/ 208619 h 344864"/>
              <a:gd name="connsiteX21" fmla="*/ 103197 w 147864"/>
              <a:gd name="connsiteY21" fmla="*/ 222396 h 344864"/>
              <a:gd name="connsiteX22" fmla="*/ 105154 w 147864"/>
              <a:gd name="connsiteY22" fmla="*/ 236172 h 344864"/>
              <a:gd name="connsiteX23" fmla="*/ 109069 w 147864"/>
              <a:gd name="connsiteY23" fmla="*/ 249949 h 344864"/>
              <a:gd name="connsiteX24" fmla="*/ 111027 w 147864"/>
              <a:gd name="connsiteY24" fmla="*/ 263726 h 344864"/>
              <a:gd name="connsiteX25" fmla="*/ 114942 w 147864"/>
              <a:gd name="connsiteY25" fmla="*/ 275534 h 344864"/>
              <a:gd name="connsiteX26" fmla="*/ 116899 w 147864"/>
              <a:gd name="connsiteY26" fmla="*/ 285375 h 344864"/>
              <a:gd name="connsiteX27" fmla="*/ 118857 w 147864"/>
              <a:gd name="connsiteY27" fmla="*/ 293247 h 344864"/>
              <a:gd name="connsiteX28" fmla="*/ 124730 w 147864"/>
              <a:gd name="connsiteY28" fmla="*/ 305056 h 344864"/>
              <a:gd name="connsiteX29" fmla="*/ 126687 w 147864"/>
              <a:gd name="connsiteY29" fmla="*/ 310960 h 344864"/>
              <a:gd name="connsiteX30" fmla="*/ 130602 w 147864"/>
              <a:gd name="connsiteY30" fmla="*/ 318833 h 344864"/>
              <a:gd name="connsiteX31" fmla="*/ 136475 w 147864"/>
              <a:gd name="connsiteY31" fmla="*/ 324737 h 344864"/>
              <a:gd name="connsiteX32" fmla="*/ 138433 w 147864"/>
              <a:gd name="connsiteY32" fmla="*/ 328673 h 344864"/>
              <a:gd name="connsiteX33" fmla="*/ 146263 w 147864"/>
              <a:gd name="connsiteY33" fmla="*/ 342450 h 344864"/>
              <a:gd name="connsiteX34" fmla="*/ 147864 w 147864"/>
              <a:gd name="connsiteY34" fmla="*/ 344864 h 344864"/>
              <a:gd name="connsiteX35" fmla="*/ 146214 w 147864"/>
              <a:gd name="connsiteY35" fmla="*/ 344658 h 344864"/>
              <a:gd name="connsiteX36" fmla="*/ 77634 w 147864"/>
              <a:gd name="connsiteY36" fmla="*/ 337038 h 344864"/>
              <a:gd name="connsiteX37" fmla="*/ 31914 w 147864"/>
              <a:gd name="connsiteY37" fmla="*/ 329418 h 344864"/>
              <a:gd name="connsiteX38" fmla="*/ 0 w 147864"/>
              <a:gd name="connsiteY38" fmla="*/ 325872 h 344864"/>
              <a:gd name="connsiteX39" fmla="*/ 3362 w 147864"/>
              <a:gd name="connsiteY39" fmla="*/ 320801 h 344864"/>
              <a:gd name="connsiteX40" fmla="*/ 5319 w 147864"/>
              <a:gd name="connsiteY40" fmla="*/ 314896 h 344864"/>
              <a:gd name="connsiteX41" fmla="*/ 9234 w 147864"/>
              <a:gd name="connsiteY41" fmla="*/ 310960 h 344864"/>
              <a:gd name="connsiteX42" fmla="*/ 11192 w 147864"/>
              <a:gd name="connsiteY42" fmla="*/ 303088 h 344864"/>
              <a:gd name="connsiteX43" fmla="*/ 13150 w 147864"/>
              <a:gd name="connsiteY43" fmla="*/ 297184 h 344864"/>
              <a:gd name="connsiteX44" fmla="*/ 17065 w 147864"/>
              <a:gd name="connsiteY44" fmla="*/ 285375 h 344864"/>
              <a:gd name="connsiteX45" fmla="*/ 19022 w 147864"/>
              <a:gd name="connsiteY45" fmla="*/ 277503 h 344864"/>
              <a:gd name="connsiteX46" fmla="*/ 19022 w 147864"/>
              <a:gd name="connsiteY46" fmla="*/ 267662 h 344864"/>
              <a:gd name="connsiteX47" fmla="*/ 20980 w 147864"/>
              <a:gd name="connsiteY47" fmla="*/ 255853 h 344864"/>
              <a:gd name="connsiteX48" fmla="*/ 24895 w 147864"/>
              <a:gd name="connsiteY48" fmla="*/ 244045 h 344864"/>
              <a:gd name="connsiteX49" fmla="*/ 24895 w 147864"/>
              <a:gd name="connsiteY49" fmla="*/ 232236 h 344864"/>
              <a:gd name="connsiteX50" fmla="*/ 26852 w 147864"/>
              <a:gd name="connsiteY50" fmla="*/ 218459 h 344864"/>
              <a:gd name="connsiteX51" fmla="*/ 26852 w 147864"/>
              <a:gd name="connsiteY51" fmla="*/ 204683 h 344864"/>
              <a:gd name="connsiteX52" fmla="*/ 30767 w 147864"/>
              <a:gd name="connsiteY52" fmla="*/ 173193 h 344864"/>
              <a:gd name="connsiteX53" fmla="*/ 34683 w 147864"/>
              <a:gd name="connsiteY53" fmla="*/ 141704 h 344864"/>
              <a:gd name="connsiteX54" fmla="*/ 34683 w 147864"/>
              <a:gd name="connsiteY54" fmla="*/ 125959 h 344864"/>
              <a:gd name="connsiteX55" fmla="*/ 38598 w 147864"/>
              <a:gd name="connsiteY55" fmla="*/ 108246 h 344864"/>
              <a:gd name="connsiteX56" fmla="*/ 38598 w 147864"/>
              <a:gd name="connsiteY56" fmla="*/ 94469 h 344864"/>
              <a:gd name="connsiteX57" fmla="*/ 40555 w 147864"/>
              <a:gd name="connsiteY57" fmla="*/ 80692 h 344864"/>
              <a:gd name="connsiteX58" fmla="*/ 40555 w 147864"/>
              <a:gd name="connsiteY58" fmla="*/ 70852 h 344864"/>
              <a:gd name="connsiteX59" fmla="*/ 44470 w 147864"/>
              <a:gd name="connsiteY59" fmla="*/ 59043 h 344864"/>
              <a:gd name="connsiteX60" fmla="*/ 44470 w 147864"/>
              <a:gd name="connsiteY60" fmla="*/ 49203 h 344864"/>
              <a:gd name="connsiteX61" fmla="*/ 46428 w 147864"/>
              <a:gd name="connsiteY61" fmla="*/ 41330 h 344864"/>
              <a:gd name="connsiteX62" fmla="*/ 46428 w 147864"/>
              <a:gd name="connsiteY62" fmla="*/ 33458 h 344864"/>
              <a:gd name="connsiteX63" fmla="*/ 48385 w 147864"/>
              <a:gd name="connsiteY63" fmla="*/ 23617 h 344864"/>
              <a:gd name="connsiteX64" fmla="*/ 48385 w 147864"/>
              <a:gd name="connsiteY64" fmla="*/ 19681 h 344864"/>
              <a:gd name="connsiteX65" fmla="*/ 52300 w 147864"/>
              <a:gd name="connsiteY65" fmla="*/ 13777 h 344864"/>
              <a:gd name="connsiteX66" fmla="*/ 52300 w 147864"/>
              <a:gd name="connsiteY66" fmla="*/ 7873 h 344864"/>
              <a:gd name="connsiteX67" fmla="*/ 54258 w 147864"/>
              <a:gd name="connsiteY67" fmla="*/ 5905 h 344864"/>
              <a:gd name="connsiteX68" fmla="*/ 54258 w 147864"/>
              <a:gd name="connsiteY68" fmla="*/ 1968 h 344864"/>
              <a:gd name="connsiteX69" fmla="*/ 56216 w 147864"/>
              <a:gd name="connsiteY69" fmla="*/ 0 h 34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147864" h="344864">
                <a:moveTo>
                  <a:pt x="56216" y="0"/>
                </a:moveTo>
                <a:lnTo>
                  <a:pt x="56216" y="1968"/>
                </a:lnTo>
                <a:lnTo>
                  <a:pt x="60131" y="1968"/>
                </a:lnTo>
                <a:lnTo>
                  <a:pt x="62088" y="5905"/>
                </a:lnTo>
                <a:lnTo>
                  <a:pt x="62088" y="9841"/>
                </a:lnTo>
                <a:lnTo>
                  <a:pt x="66003" y="15745"/>
                </a:lnTo>
                <a:lnTo>
                  <a:pt x="67961" y="21649"/>
                </a:lnTo>
                <a:lnTo>
                  <a:pt x="69918" y="29522"/>
                </a:lnTo>
                <a:lnTo>
                  <a:pt x="73833" y="37394"/>
                </a:lnTo>
                <a:lnTo>
                  <a:pt x="75791" y="45267"/>
                </a:lnTo>
                <a:lnTo>
                  <a:pt x="79706" y="57075"/>
                </a:lnTo>
                <a:lnTo>
                  <a:pt x="81664" y="68884"/>
                </a:lnTo>
                <a:lnTo>
                  <a:pt x="83621" y="80692"/>
                </a:lnTo>
                <a:lnTo>
                  <a:pt x="87536" y="94469"/>
                </a:lnTo>
                <a:lnTo>
                  <a:pt x="89494" y="108246"/>
                </a:lnTo>
                <a:lnTo>
                  <a:pt x="91451" y="125959"/>
                </a:lnTo>
                <a:lnTo>
                  <a:pt x="95366" y="141704"/>
                </a:lnTo>
                <a:lnTo>
                  <a:pt x="95366" y="157448"/>
                </a:lnTo>
                <a:lnTo>
                  <a:pt x="97324" y="177129"/>
                </a:lnTo>
                <a:lnTo>
                  <a:pt x="101239" y="192874"/>
                </a:lnTo>
                <a:lnTo>
                  <a:pt x="101239" y="208619"/>
                </a:lnTo>
                <a:lnTo>
                  <a:pt x="103197" y="222396"/>
                </a:lnTo>
                <a:lnTo>
                  <a:pt x="105154" y="236172"/>
                </a:lnTo>
                <a:lnTo>
                  <a:pt x="109069" y="249949"/>
                </a:lnTo>
                <a:lnTo>
                  <a:pt x="111027" y="263726"/>
                </a:lnTo>
                <a:lnTo>
                  <a:pt x="114942" y="275534"/>
                </a:lnTo>
                <a:lnTo>
                  <a:pt x="116899" y="285375"/>
                </a:lnTo>
                <a:lnTo>
                  <a:pt x="118857" y="293247"/>
                </a:lnTo>
                <a:lnTo>
                  <a:pt x="124730" y="305056"/>
                </a:lnTo>
                <a:lnTo>
                  <a:pt x="126687" y="310960"/>
                </a:lnTo>
                <a:lnTo>
                  <a:pt x="130602" y="318833"/>
                </a:lnTo>
                <a:lnTo>
                  <a:pt x="136475" y="324737"/>
                </a:lnTo>
                <a:lnTo>
                  <a:pt x="138433" y="328673"/>
                </a:lnTo>
                <a:lnTo>
                  <a:pt x="146263" y="342450"/>
                </a:lnTo>
                <a:lnTo>
                  <a:pt x="147864" y="344864"/>
                </a:lnTo>
                <a:lnTo>
                  <a:pt x="146214" y="344658"/>
                </a:lnTo>
                <a:cubicBezTo>
                  <a:pt x="123371" y="341971"/>
                  <a:pt x="100433" y="340078"/>
                  <a:pt x="77634" y="337038"/>
                </a:cubicBezTo>
                <a:cubicBezTo>
                  <a:pt x="62319" y="334996"/>
                  <a:pt x="47229" y="331460"/>
                  <a:pt x="31914" y="329418"/>
                </a:cubicBezTo>
                <a:lnTo>
                  <a:pt x="0" y="325872"/>
                </a:lnTo>
                <a:lnTo>
                  <a:pt x="3362" y="320801"/>
                </a:lnTo>
                <a:lnTo>
                  <a:pt x="5319" y="314896"/>
                </a:lnTo>
                <a:lnTo>
                  <a:pt x="9234" y="310960"/>
                </a:lnTo>
                <a:lnTo>
                  <a:pt x="11192" y="303088"/>
                </a:lnTo>
                <a:lnTo>
                  <a:pt x="13150" y="297184"/>
                </a:lnTo>
                <a:lnTo>
                  <a:pt x="17065" y="285375"/>
                </a:lnTo>
                <a:lnTo>
                  <a:pt x="19022" y="277503"/>
                </a:lnTo>
                <a:lnTo>
                  <a:pt x="19022" y="267662"/>
                </a:lnTo>
                <a:lnTo>
                  <a:pt x="20980" y="255853"/>
                </a:lnTo>
                <a:lnTo>
                  <a:pt x="24895" y="244045"/>
                </a:lnTo>
                <a:lnTo>
                  <a:pt x="24895" y="232236"/>
                </a:lnTo>
                <a:lnTo>
                  <a:pt x="26852" y="218459"/>
                </a:lnTo>
                <a:lnTo>
                  <a:pt x="26852" y="204683"/>
                </a:lnTo>
                <a:lnTo>
                  <a:pt x="30767" y="173193"/>
                </a:lnTo>
                <a:lnTo>
                  <a:pt x="34683" y="141704"/>
                </a:lnTo>
                <a:lnTo>
                  <a:pt x="34683" y="125959"/>
                </a:lnTo>
                <a:lnTo>
                  <a:pt x="38598" y="108246"/>
                </a:lnTo>
                <a:lnTo>
                  <a:pt x="38598" y="94469"/>
                </a:lnTo>
                <a:lnTo>
                  <a:pt x="40555" y="80692"/>
                </a:lnTo>
                <a:lnTo>
                  <a:pt x="40555" y="70852"/>
                </a:lnTo>
                <a:lnTo>
                  <a:pt x="44470" y="59043"/>
                </a:lnTo>
                <a:lnTo>
                  <a:pt x="44470" y="49203"/>
                </a:lnTo>
                <a:lnTo>
                  <a:pt x="46428" y="41330"/>
                </a:lnTo>
                <a:lnTo>
                  <a:pt x="46428" y="33458"/>
                </a:lnTo>
                <a:lnTo>
                  <a:pt x="48385" y="23617"/>
                </a:lnTo>
                <a:lnTo>
                  <a:pt x="48385" y="19681"/>
                </a:lnTo>
                <a:lnTo>
                  <a:pt x="52300" y="13777"/>
                </a:lnTo>
                <a:lnTo>
                  <a:pt x="52300" y="7873"/>
                </a:lnTo>
                <a:lnTo>
                  <a:pt x="54258" y="5905"/>
                </a:lnTo>
                <a:lnTo>
                  <a:pt x="54258" y="1968"/>
                </a:lnTo>
                <a:lnTo>
                  <a:pt x="56216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Freeform 70"/>
          <p:cNvSpPr/>
          <p:nvPr/>
        </p:nvSpPr>
        <p:spPr bwMode="auto">
          <a:xfrm>
            <a:off x="1019227" y="2446900"/>
            <a:ext cx="757001" cy="623645"/>
          </a:xfrm>
          <a:custGeom>
            <a:avLst/>
            <a:gdLst>
              <a:gd name="T0" fmla="*/ 1 w 386"/>
              <a:gd name="T1" fmla="*/ 248 h 318"/>
              <a:gd name="T2" fmla="*/ 5 w 386"/>
              <a:gd name="T3" fmla="*/ 239 h 318"/>
              <a:gd name="T4" fmla="*/ 12 w 386"/>
              <a:gd name="T5" fmla="*/ 234 h 318"/>
              <a:gd name="T6" fmla="*/ 24 w 386"/>
              <a:gd name="T7" fmla="*/ 231 h 318"/>
              <a:gd name="T8" fmla="*/ 37 w 386"/>
              <a:gd name="T9" fmla="*/ 231 h 318"/>
              <a:gd name="T10" fmla="*/ 49 w 386"/>
              <a:gd name="T11" fmla="*/ 230 h 318"/>
              <a:gd name="T12" fmla="*/ 59 w 386"/>
              <a:gd name="T13" fmla="*/ 227 h 318"/>
              <a:gd name="T14" fmla="*/ 73 w 386"/>
              <a:gd name="T15" fmla="*/ 223 h 318"/>
              <a:gd name="T16" fmla="*/ 78 w 386"/>
              <a:gd name="T17" fmla="*/ 220 h 318"/>
              <a:gd name="T18" fmla="*/ 87 w 386"/>
              <a:gd name="T19" fmla="*/ 216 h 318"/>
              <a:gd name="T20" fmla="*/ 96 w 386"/>
              <a:gd name="T21" fmla="*/ 210 h 318"/>
              <a:gd name="T22" fmla="*/ 109 w 386"/>
              <a:gd name="T23" fmla="*/ 203 h 318"/>
              <a:gd name="T24" fmla="*/ 124 w 386"/>
              <a:gd name="T25" fmla="*/ 194 h 318"/>
              <a:gd name="T26" fmla="*/ 141 w 386"/>
              <a:gd name="T27" fmla="*/ 181 h 318"/>
              <a:gd name="T28" fmla="*/ 161 w 386"/>
              <a:gd name="T29" fmla="*/ 167 h 318"/>
              <a:gd name="T30" fmla="*/ 185 w 386"/>
              <a:gd name="T31" fmla="*/ 151 h 318"/>
              <a:gd name="T32" fmla="*/ 228 w 386"/>
              <a:gd name="T33" fmla="*/ 120 h 318"/>
              <a:gd name="T34" fmla="*/ 268 w 386"/>
              <a:gd name="T35" fmla="*/ 91 h 318"/>
              <a:gd name="T36" fmla="*/ 294 w 386"/>
              <a:gd name="T37" fmla="*/ 70 h 318"/>
              <a:gd name="T38" fmla="*/ 310 w 386"/>
              <a:gd name="T39" fmla="*/ 58 h 318"/>
              <a:gd name="T40" fmla="*/ 323 w 386"/>
              <a:gd name="T41" fmla="*/ 44 h 318"/>
              <a:gd name="T42" fmla="*/ 337 w 386"/>
              <a:gd name="T43" fmla="*/ 33 h 318"/>
              <a:gd name="T44" fmla="*/ 348 w 386"/>
              <a:gd name="T45" fmla="*/ 23 h 318"/>
              <a:gd name="T46" fmla="*/ 358 w 386"/>
              <a:gd name="T47" fmla="*/ 16 h 318"/>
              <a:gd name="T48" fmla="*/ 365 w 386"/>
              <a:gd name="T49" fmla="*/ 10 h 318"/>
              <a:gd name="T50" fmla="*/ 372 w 386"/>
              <a:gd name="T51" fmla="*/ 5 h 318"/>
              <a:gd name="T52" fmla="*/ 377 w 386"/>
              <a:gd name="T53" fmla="*/ 1 h 318"/>
              <a:gd name="T54" fmla="*/ 382 w 386"/>
              <a:gd name="T55" fmla="*/ 0 h 318"/>
              <a:gd name="T56" fmla="*/ 383 w 386"/>
              <a:gd name="T57" fmla="*/ 0 h 318"/>
              <a:gd name="T58" fmla="*/ 384 w 386"/>
              <a:gd name="T59" fmla="*/ 1 h 318"/>
              <a:gd name="T60" fmla="*/ 384 w 386"/>
              <a:gd name="T61" fmla="*/ 7 h 318"/>
              <a:gd name="T62" fmla="*/ 379 w 386"/>
              <a:gd name="T63" fmla="*/ 16 h 318"/>
              <a:gd name="T64" fmla="*/ 370 w 386"/>
              <a:gd name="T65" fmla="*/ 29 h 318"/>
              <a:gd name="T66" fmla="*/ 358 w 386"/>
              <a:gd name="T67" fmla="*/ 47 h 318"/>
              <a:gd name="T68" fmla="*/ 341 w 386"/>
              <a:gd name="T69" fmla="*/ 66 h 318"/>
              <a:gd name="T70" fmla="*/ 323 w 386"/>
              <a:gd name="T71" fmla="*/ 84 h 318"/>
              <a:gd name="T72" fmla="*/ 304 w 386"/>
              <a:gd name="T73" fmla="*/ 105 h 318"/>
              <a:gd name="T74" fmla="*/ 285 w 386"/>
              <a:gd name="T75" fmla="*/ 126 h 318"/>
              <a:gd name="T76" fmla="*/ 274 w 386"/>
              <a:gd name="T77" fmla="*/ 138 h 318"/>
              <a:gd name="T78" fmla="*/ 261 w 386"/>
              <a:gd name="T79" fmla="*/ 149 h 318"/>
              <a:gd name="T80" fmla="*/ 233 w 386"/>
              <a:gd name="T81" fmla="*/ 177 h 318"/>
              <a:gd name="T82" fmla="*/ 200 w 386"/>
              <a:gd name="T83" fmla="*/ 207 h 318"/>
              <a:gd name="T84" fmla="*/ 166 w 386"/>
              <a:gd name="T85" fmla="*/ 243 h 318"/>
              <a:gd name="T86" fmla="*/ 146 w 386"/>
              <a:gd name="T87" fmla="*/ 261 h 318"/>
              <a:gd name="T88" fmla="*/ 130 w 386"/>
              <a:gd name="T89" fmla="*/ 277 h 318"/>
              <a:gd name="T90" fmla="*/ 114 w 386"/>
              <a:gd name="T91" fmla="*/ 289 h 318"/>
              <a:gd name="T92" fmla="*/ 102 w 386"/>
              <a:gd name="T93" fmla="*/ 300 h 318"/>
              <a:gd name="T94" fmla="*/ 91 w 386"/>
              <a:gd name="T95" fmla="*/ 309 h 318"/>
              <a:gd name="T96" fmla="*/ 81 w 386"/>
              <a:gd name="T97" fmla="*/ 314 h 318"/>
              <a:gd name="T98" fmla="*/ 74 w 386"/>
              <a:gd name="T99" fmla="*/ 317 h 318"/>
              <a:gd name="T100" fmla="*/ 69 w 386"/>
              <a:gd name="T101" fmla="*/ 318 h 318"/>
              <a:gd name="T102" fmla="*/ 59 w 386"/>
              <a:gd name="T103" fmla="*/ 317 h 318"/>
              <a:gd name="T104" fmla="*/ 49 w 386"/>
              <a:gd name="T105" fmla="*/ 313 h 318"/>
              <a:gd name="T106" fmla="*/ 38 w 386"/>
              <a:gd name="T107" fmla="*/ 304 h 318"/>
              <a:gd name="T108" fmla="*/ 27 w 386"/>
              <a:gd name="T109" fmla="*/ 293 h 318"/>
              <a:gd name="T110" fmla="*/ 16 w 386"/>
              <a:gd name="T111" fmla="*/ 281 h 318"/>
              <a:gd name="T112" fmla="*/ 9 w 386"/>
              <a:gd name="T113" fmla="*/ 271 h 318"/>
              <a:gd name="T114" fmla="*/ 4 w 386"/>
              <a:gd name="T115" fmla="*/ 261 h 318"/>
              <a:gd name="T116" fmla="*/ 0 w 386"/>
              <a:gd name="T117" fmla="*/ 252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6" h="318">
                <a:moveTo>
                  <a:pt x="0" y="252"/>
                </a:moveTo>
                <a:lnTo>
                  <a:pt x="1" y="248"/>
                </a:lnTo>
                <a:lnTo>
                  <a:pt x="2" y="243"/>
                </a:lnTo>
                <a:lnTo>
                  <a:pt x="5" y="239"/>
                </a:lnTo>
                <a:lnTo>
                  <a:pt x="8" y="237"/>
                </a:lnTo>
                <a:lnTo>
                  <a:pt x="12" y="234"/>
                </a:lnTo>
                <a:lnTo>
                  <a:pt x="18" y="232"/>
                </a:lnTo>
                <a:lnTo>
                  <a:pt x="24" y="231"/>
                </a:lnTo>
                <a:lnTo>
                  <a:pt x="31" y="231"/>
                </a:lnTo>
                <a:lnTo>
                  <a:pt x="37" y="231"/>
                </a:lnTo>
                <a:lnTo>
                  <a:pt x="44" y="230"/>
                </a:lnTo>
                <a:lnTo>
                  <a:pt x="49" y="230"/>
                </a:lnTo>
                <a:lnTo>
                  <a:pt x="55" y="228"/>
                </a:lnTo>
                <a:lnTo>
                  <a:pt x="59" y="227"/>
                </a:lnTo>
                <a:lnTo>
                  <a:pt x="65" y="225"/>
                </a:lnTo>
                <a:lnTo>
                  <a:pt x="73" y="223"/>
                </a:lnTo>
                <a:lnTo>
                  <a:pt x="76" y="221"/>
                </a:lnTo>
                <a:lnTo>
                  <a:pt x="78" y="220"/>
                </a:lnTo>
                <a:lnTo>
                  <a:pt x="83" y="219"/>
                </a:lnTo>
                <a:lnTo>
                  <a:pt x="87" y="216"/>
                </a:lnTo>
                <a:lnTo>
                  <a:pt x="91" y="213"/>
                </a:lnTo>
                <a:lnTo>
                  <a:pt x="96" y="210"/>
                </a:lnTo>
                <a:lnTo>
                  <a:pt x="102" y="206"/>
                </a:lnTo>
                <a:lnTo>
                  <a:pt x="109" y="203"/>
                </a:lnTo>
                <a:lnTo>
                  <a:pt x="116" y="198"/>
                </a:lnTo>
                <a:lnTo>
                  <a:pt x="124" y="194"/>
                </a:lnTo>
                <a:lnTo>
                  <a:pt x="132" y="188"/>
                </a:lnTo>
                <a:lnTo>
                  <a:pt x="141" y="181"/>
                </a:lnTo>
                <a:lnTo>
                  <a:pt x="150" y="174"/>
                </a:lnTo>
                <a:lnTo>
                  <a:pt x="161" y="167"/>
                </a:lnTo>
                <a:lnTo>
                  <a:pt x="173" y="159"/>
                </a:lnTo>
                <a:lnTo>
                  <a:pt x="185" y="151"/>
                </a:lnTo>
                <a:lnTo>
                  <a:pt x="207" y="136"/>
                </a:lnTo>
                <a:lnTo>
                  <a:pt x="228" y="120"/>
                </a:lnTo>
                <a:lnTo>
                  <a:pt x="249" y="106"/>
                </a:lnTo>
                <a:lnTo>
                  <a:pt x="268" y="91"/>
                </a:lnTo>
                <a:lnTo>
                  <a:pt x="286" y="77"/>
                </a:lnTo>
                <a:lnTo>
                  <a:pt x="294" y="70"/>
                </a:lnTo>
                <a:lnTo>
                  <a:pt x="301" y="65"/>
                </a:lnTo>
                <a:lnTo>
                  <a:pt x="310" y="58"/>
                </a:lnTo>
                <a:lnTo>
                  <a:pt x="316" y="51"/>
                </a:lnTo>
                <a:lnTo>
                  <a:pt x="323" y="44"/>
                </a:lnTo>
                <a:lnTo>
                  <a:pt x="330" y="39"/>
                </a:lnTo>
                <a:lnTo>
                  <a:pt x="337" y="33"/>
                </a:lnTo>
                <a:lnTo>
                  <a:pt x="343" y="28"/>
                </a:lnTo>
                <a:lnTo>
                  <a:pt x="348" y="23"/>
                </a:lnTo>
                <a:lnTo>
                  <a:pt x="352" y="19"/>
                </a:lnTo>
                <a:lnTo>
                  <a:pt x="358" y="16"/>
                </a:lnTo>
                <a:lnTo>
                  <a:pt x="362" y="12"/>
                </a:lnTo>
                <a:lnTo>
                  <a:pt x="365" y="10"/>
                </a:lnTo>
                <a:lnTo>
                  <a:pt x="369" y="7"/>
                </a:lnTo>
                <a:lnTo>
                  <a:pt x="372" y="5"/>
                </a:lnTo>
                <a:lnTo>
                  <a:pt x="375" y="3"/>
                </a:lnTo>
                <a:lnTo>
                  <a:pt x="377" y="1"/>
                </a:lnTo>
                <a:lnTo>
                  <a:pt x="379" y="1"/>
                </a:lnTo>
                <a:lnTo>
                  <a:pt x="382" y="0"/>
                </a:lnTo>
                <a:lnTo>
                  <a:pt x="383" y="0"/>
                </a:lnTo>
                <a:lnTo>
                  <a:pt x="383" y="0"/>
                </a:lnTo>
                <a:lnTo>
                  <a:pt x="384" y="1"/>
                </a:lnTo>
                <a:lnTo>
                  <a:pt x="384" y="1"/>
                </a:lnTo>
                <a:lnTo>
                  <a:pt x="386" y="3"/>
                </a:lnTo>
                <a:lnTo>
                  <a:pt x="384" y="7"/>
                </a:lnTo>
                <a:lnTo>
                  <a:pt x="383" y="11"/>
                </a:lnTo>
                <a:lnTo>
                  <a:pt x="379" y="16"/>
                </a:lnTo>
                <a:lnTo>
                  <a:pt x="375" y="22"/>
                </a:lnTo>
                <a:lnTo>
                  <a:pt x="370" y="29"/>
                </a:lnTo>
                <a:lnTo>
                  <a:pt x="364" y="37"/>
                </a:lnTo>
                <a:lnTo>
                  <a:pt x="358" y="47"/>
                </a:lnTo>
                <a:lnTo>
                  <a:pt x="350" y="57"/>
                </a:lnTo>
                <a:lnTo>
                  <a:pt x="341" y="66"/>
                </a:lnTo>
                <a:lnTo>
                  <a:pt x="333" y="75"/>
                </a:lnTo>
                <a:lnTo>
                  <a:pt x="323" y="84"/>
                </a:lnTo>
                <a:lnTo>
                  <a:pt x="314" y="95"/>
                </a:lnTo>
                <a:lnTo>
                  <a:pt x="304" y="105"/>
                </a:lnTo>
                <a:lnTo>
                  <a:pt x="294" y="115"/>
                </a:lnTo>
                <a:lnTo>
                  <a:pt x="285" y="126"/>
                </a:lnTo>
                <a:lnTo>
                  <a:pt x="279" y="131"/>
                </a:lnTo>
                <a:lnTo>
                  <a:pt x="274" y="138"/>
                </a:lnTo>
                <a:lnTo>
                  <a:pt x="268" y="144"/>
                </a:lnTo>
                <a:lnTo>
                  <a:pt x="261" y="149"/>
                </a:lnTo>
                <a:lnTo>
                  <a:pt x="249" y="163"/>
                </a:lnTo>
                <a:lnTo>
                  <a:pt x="233" y="177"/>
                </a:lnTo>
                <a:lnTo>
                  <a:pt x="218" y="192"/>
                </a:lnTo>
                <a:lnTo>
                  <a:pt x="200" y="207"/>
                </a:lnTo>
                <a:lnTo>
                  <a:pt x="184" y="225"/>
                </a:lnTo>
                <a:lnTo>
                  <a:pt x="166" y="243"/>
                </a:lnTo>
                <a:lnTo>
                  <a:pt x="156" y="253"/>
                </a:lnTo>
                <a:lnTo>
                  <a:pt x="146" y="261"/>
                </a:lnTo>
                <a:lnTo>
                  <a:pt x="138" y="268"/>
                </a:lnTo>
                <a:lnTo>
                  <a:pt x="130" y="277"/>
                </a:lnTo>
                <a:lnTo>
                  <a:pt x="121" y="284"/>
                </a:lnTo>
                <a:lnTo>
                  <a:pt x="114" y="289"/>
                </a:lnTo>
                <a:lnTo>
                  <a:pt x="108" y="295"/>
                </a:lnTo>
                <a:lnTo>
                  <a:pt x="102" y="300"/>
                </a:lnTo>
                <a:lnTo>
                  <a:pt x="95" y="304"/>
                </a:lnTo>
                <a:lnTo>
                  <a:pt x="91" y="309"/>
                </a:lnTo>
                <a:lnTo>
                  <a:pt x="85" y="311"/>
                </a:lnTo>
                <a:lnTo>
                  <a:pt x="81" y="314"/>
                </a:lnTo>
                <a:lnTo>
                  <a:pt x="77" y="315"/>
                </a:lnTo>
                <a:lnTo>
                  <a:pt x="74" y="317"/>
                </a:lnTo>
                <a:lnTo>
                  <a:pt x="72" y="318"/>
                </a:lnTo>
                <a:lnTo>
                  <a:pt x="69" y="318"/>
                </a:lnTo>
                <a:lnTo>
                  <a:pt x="65" y="318"/>
                </a:lnTo>
                <a:lnTo>
                  <a:pt x="59" y="317"/>
                </a:lnTo>
                <a:lnTo>
                  <a:pt x="55" y="315"/>
                </a:lnTo>
                <a:lnTo>
                  <a:pt x="49" y="313"/>
                </a:lnTo>
                <a:lnTo>
                  <a:pt x="44" y="309"/>
                </a:lnTo>
                <a:lnTo>
                  <a:pt x="38" y="304"/>
                </a:lnTo>
                <a:lnTo>
                  <a:pt x="33" y="299"/>
                </a:lnTo>
                <a:lnTo>
                  <a:pt x="27" y="293"/>
                </a:lnTo>
                <a:lnTo>
                  <a:pt x="22" y="288"/>
                </a:lnTo>
                <a:lnTo>
                  <a:pt x="16" y="281"/>
                </a:lnTo>
                <a:lnTo>
                  <a:pt x="12" y="277"/>
                </a:lnTo>
                <a:lnTo>
                  <a:pt x="9" y="271"/>
                </a:lnTo>
                <a:lnTo>
                  <a:pt x="6" y="266"/>
                </a:lnTo>
                <a:lnTo>
                  <a:pt x="4" y="261"/>
                </a:lnTo>
                <a:lnTo>
                  <a:pt x="1" y="256"/>
                </a:lnTo>
                <a:lnTo>
                  <a:pt x="0" y="252"/>
                </a:lnTo>
                <a:lnTo>
                  <a:pt x="0" y="252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7335756" y="2139702"/>
            <a:ext cx="1340700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buNone/>
              <a:defRPr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各具特色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2589650" y="915567"/>
            <a:ext cx="144015" cy="3713978"/>
          </a:xfrm>
          <a:prstGeom prst="leftBrace">
            <a:avLst>
              <a:gd name="adj1" fmla="val 31113"/>
              <a:gd name="adj2" fmla="val 46132"/>
            </a:avLst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"/>
          <p:cNvSpPr txBox="1"/>
          <p:nvPr/>
        </p:nvSpPr>
        <p:spPr>
          <a:xfrm>
            <a:off x="674656" y="1876494"/>
            <a:ext cx="1521080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600" b="1" noProof="1">
                <a:latin typeface="楷体" panose="02010609060101010101" pitchFamily="49" charset="-122"/>
                <a:ea typeface="楷体" panose="02010609060101010101" pitchFamily="49" charset="-122"/>
              </a:rPr>
              <a:t>比尾巴</a:t>
            </a:r>
            <a:endParaRPr lang="zh-CN" altLang="en-US" sz="36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左大括号 17"/>
          <p:cNvSpPr/>
          <p:nvPr/>
        </p:nvSpPr>
        <p:spPr>
          <a:xfrm flipH="1">
            <a:off x="7051695" y="915567"/>
            <a:ext cx="112590" cy="3689852"/>
          </a:xfrm>
          <a:prstGeom prst="leftBrace">
            <a:avLst>
              <a:gd name="adj1" fmla="val 90278"/>
              <a:gd name="adj2" fmla="val 48269"/>
            </a:avLst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2868598" y="736886"/>
            <a:ext cx="1324928" cy="541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5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15"/>
          <p:cNvSpPr txBox="1">
            <a:spLocks noChangeArrowheads="1"/>
          </p:cNvSpPr>
          <p:nvPr/>
        </p:nvSpPr>
        <p:spPr bwMode="auto">
          <a:xfrm>
            <a:off x="5336124" y="736886"/>
            <a:ext cx="1324928" cy="541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3500"/>
              </a:lnSpc>
              <a:defRPr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猴子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15"/>
          <p:cNvSpPr txBox="1">
            <a:spLocks noChangeArrowheads="1"/>
          </p:cNvSpPr>
          <p:nvPr/>
        </p:nvSpPr>
        <p:spPr bwMode="auto">
          <a:xfrm>
            <a:off x="2868598" y="1456475"/>
            <a:ext cx="1324928" cy="541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5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短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15"/>
          <p:cNvSpPr txBox="1">
            <a:spLocks noChangeArrowheads="1"/>
          </p:cNvSpPr>
          <p:nvPr/>
        </p:nvSpPr>
        <p:spPr bwMode="auto">
          <a:xfrm>
            <a:off x="5336124" y="1456475"/>
            <a:ext cx="1008112" cy="541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3500"/>
              </a:lnSpc>
              <a:defRPr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兔子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15"/>
          <p:cNvSpPr txBox="1">
            <a:spLocks noChangeArrowheads="1"/>
          </p:cNvSpPr>
          <p:nvPr/>
        </p:nvSpPr>
        <p:spPr bwMode="auto">
          <a:xfrm>
            <a:off x="2868598" y="2176064"/>
            <a:ext cx="1809284" cy="541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5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一把伞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15"/>
          <p:cNvSpPr txBox="1">
            <a:spLocks noChangeArrowheads="1"/>
          </p:cNvSpPr>
          <p:nvPr/>
        </p:nvSpPr>
        <p:spPr bwMode="auto">
          <a:xfrm>
            <a:off x="5336124" y="2176064"/>
            <a:ext cx="1324928" cy="541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3500"/>
              </a:lnSpc>
              <a:defRPr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松鼠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2868598" y="2895653"/>
            <a:ext cx="1324928" cy="541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5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弯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5336124" y="2895653"/>
            <a:ext cx="1324928" cy="541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3500"/>
              </a:lnSpc>
              <a:defRPr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公鸡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2868598" y="3615242"/>
            <a:ext cx="1324928" cy="541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5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5336124" y="3615242"/>
            <a:ext cx="1602984" cy="541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3500"/>
              </a:lnSpc>
              <a:defRPr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鸭子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2868598" y="4334832"/>
            <a:ext cx="1809284" cy="541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5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最好看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15"/>
          <p:cNvSpPr txBox="1">
            <a:spLocks noChangeArrowheads="1"/>
          </p:cNvSpPr>
          <p:nvPr/>
        </p:nvSpPr>
        <p:spPr bwMode="auto">
          <a:xfrm>
            <a:off x="5336124" y="4334832"/>
            <a:ext cx="1324928" cy="541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3500"/>
              </a:lnSpc>
              <a:defRPr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孔雀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162" y="2469022"/>
            <a:ext cx="2327488" cy="13142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5890">
                        <a14:foregroundMark x1="71781" y1="41322" x2="68493" y2="60055"/>
                        <a14:foregroundMark x1="80274" y1="46281" x2="67671" y2="61708"/>
                        <a14:foregroundMark x1="64658" y1="58953" x2="64932" y2="61157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21868" y="411510"/>
            <a:ext cx="912028" cy="907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54" b="99615" l="0" r="98137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189" y="1203598"/>
            <a:ext cx="1023948" cy="826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67" b="100000" l="0" r="92326">
                        <a14:foregroundMark x1="20000" y1="87667" x2="20000" y2="87667"/>
                        <a14:foregroundMark x1="17442" y1="86500" x2="17442" y2="86500"/>
                        <a14:foregroundMark x1="18605" y1="86000" x2="21163" y2="85667"/>
                      </a14:backgroundRemoval>
                    </a14:imgEffect>
                    <a14:imgEffect>
                      <a14:brightnessContrast bright="3000" contrast="21000"/>
                    </a14:imgEffect>
                    <a14:imgEffect>
                      <a14:colorTemperature colorTemp="7100"/>
                    </a14:imgEffect>
                    <a14:imgEffect>
                      <a14:saturation sat="3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202" y="1923678"/>
            <a:ext cx="617694" cy="861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04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461" y="3502441"/>
            <a:ext cx="484842" cy="725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674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763" y="2783335"/>
            <a:ext cx="640419" cy="725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236" b="100000" l="0" r="100000">
                        <a14:backgroundMark x1="3358" y1="54153" x2="5401" y2="75719"/>
                        <a14:backgroundMark x1="17080" y1="88019" x2="26277" y2="88019"/>
                        <a14:backgroundMark x1="51095" y1="84505" x2="50511" y2="90256"/>
                        <a14:backgroundMark x1="96496" y1="64217" x2="96496" y2="64217"/>
                        <a14:backgroundMark x1="95182" y1="58626" x2="96934" y2="65974"/>
                        <a14:backgroundMark x1="96934" y1="66613" x2="96934" y2="66613"/>
                        <a14:backgroundMark x1="91825" y1="85623" x2="71825" y2="87220"/>
                        <a14:backgroundMark x1="71241" y1="87540" x2="70511" y2="87700"/>
                        <a14:backgroundMark x1="27299" y1="81949" x2="23650" y2="96486"/>
                        <a14:backgroundMark x1="31971" y1="78754" x2="29197" y2="99521"/>
                        <a14:backgroundMark x1="4234" y1="82588" x2="16204" y2="97923"/>
                        <a14:backgroundMark x1="47445" y1="98243" x2="57664" y2="97604"/>
                        <a14:backgroundMark x1="79708" y1="94728" x2="91971" y2="95687"/>
                        <a14:backgroundMark x1="81022" y1="77636" x2="82628" y2="93291"/>
                        <a14:backgroundMark x1="1460" y1="48722" x2="1460" y2="48722"/>
                        <a14:backgroundMark x1="97956" y1="56230" x2="97956" y2="56230"/>
                        <a14:backgroundMark x1="98978" y1="63898" x2="98978" y2="63898"/>
                        <a14:backgroundMark x1="4088" y1="51597" x2="4088" y2="515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543" y="4239068"/>
            <a:ext cx="854558" cy="780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4" name="组合 33"/>
          <p:cNvGrpSpPr/>
          <p:nvPr/>
        </p:nvGrpSpPr>
        <p:grpSpPr>
          <a:xfrm>
            <a:off x="216863" y="195487"/>
            <a:ext cx="2554939" cy="739761"/>
            <a:chOff x="3296687" y="1707654"/>
            <a:chExt cx="2554939" cy="739761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3548967" y="1754838"/>
              <a:ext cx="2268000" cy="692577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6687" y="1748780"/>
              <a:ext cx="450000" cy="559756"/>
            </a:xfrm>
            <a:prstGeom prst="rect">
              <a:avLst/>
            </a:prstGeom>
          </p:spPr>
        </p:pic>
        <p:sp>
          <p:nvSpPr>
            <p:cNvPr id="37" name="文本框 14"/>
            <p:cNvSpPr txBox="1"/>
            <p:nvPr/>
          </p:nvSpPr>
          <p:spPr>
            <a:xfrm>
              <a:off x="3728735" y="1707654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结构梳理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8" grpId="0" animBg="1"/>
      <p:bldP spid="25" grpId="0"/>
      <p:bldP spid="38" grpId="0"/>
      <p:bldP spid="40" grpId="0"/>
      <p:bldP spid="46" grpId="0"/>
      <p:bldP spid="47" grpId="0"/>
      <p:bldP spid="48" grpId="0"/>
      <p:bldP spid="15" grpId="0"/>
      <p:bldP spid="16" grpId="0"/>
      <p:bldP spid="20" grpId="0"/>
      <p:bldP spid="21" grpId="0"/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9512" y="1115413"/>
            <a:ext cx="7272808" cy="2968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smtClean="0">
                <a:latin typeface="+mn-ea"/>
              </a:rPr>
              <a:t>尾巴妙用儿歌</a:t>
            </a:r>
            <a:endParaRPr lang="en-US" altLang="zh-CN" sz="3200" b="1" smtClean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鱼儿的尾巴像船舵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掌握方向好游泳。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燕子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的尾巴像剪刀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把握方向保平衡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啄木鸟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的尾巴像铆钉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铆在树上好啄虫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蝎子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的尾巴有毒汁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赶走敌人保自己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9467" y="195487"/>
            <a:ext cx="2601813" cy="724323"/>
            <a:chOff x="3410347" y="3719635"/>
            <a:chExt cx="2601813" cy="72432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09223" y="3751381"/>
              <a:ext cx="2268000" cy="692577"/>
            </a:xfrm>
            <a:prstGeom prst="rect">
              <a:avLst/>
            </a:prstGeom>
          </p:spPr>
        </p:pic>
        <p:sp>
          <p:nvSpPr>
            <p:cNvPr id="9" name="文本框 14"/>
            <p:cNvSpPr txBox="1"/>
            <p:nvPr/>
          </p:nvSpPr>
          <p:spPr>
            <a:xfrm>
              <a:off x="3889269" y="3719635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0" y="1126029"/>
            <a:ext cx="9144000" cy="4043903"/>
            <a:chOff x="0" y="1126029"/>
            <a:chExt cx="9144000" cy="404390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723878"/>
              <a:ext cx="9144000" cy="1440160"/>
            </a:xfrm>
            <a:prstGeom prst="rect">
              <a:avLst/>
            </a:prstGeom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9828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879891">
              <a:off x="2002940" y="4505678"/>
              <a:ext cx="1045751" cy="6642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99010" l="0" r="100000">
                          <a14:foregroundMark x1="21034" y1="29208" x2="29310" y2="33663"/>
                          <a14:foregroundMark x1="37586" y1="41584" x2="43103" y2="460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99333" y="1126029"/>
              <a:ext cx="1256501" cy="875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100000" l="0" r="9812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3722" y="1923678"/>
              <a:ext cx="2350277" cy="2816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439" b="100000" l="692" r="100000">
                          <a14:foregroundMark x1="46713" y1="18345" x2="47405" y2="26619"/>
                          <a14:foregroundMark x1="52249" y1="42806" x2="56747" y2="49281"/>
                          <a14:foregroundMark x1="42907" y1="18345" x2="41869" y2="26978"/>
                          <a14:foregroundMark x1="56401" y1="40647" x2="61592" y2="4712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8385" y="2915616"/>
              <a:ext cx="775270" cy="745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2878" b="99640" l="1007" r="93960">
                          <a14:foregroundMark x1="40268" y1="60791" x2="42282" y2="669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305795">
              <a:off x="6473262" y="3885711"/>
              <a:ext cx="953000" cy="8890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236" b="100000" l="0" r="100000">
                        <a14:backgroundMark x1="3358" y1="54153" x2="5401" y2="75719"/>
                        <a14:backgroundMark x1="17080" y1="88019" x2="26277" y2="88019"/>
                        <a14:backgroundMark x1="51095" y1="84505" x2="50511" y2="90256"/>
                        <a14:backgroundMark x1="96496" y1="64217" x2="96496" y2="64217"/>
                        <a14:backgroundMark x1="95182" y1="58626" x2="96934" y2="65974"/>
                        <a14:backgroundMark x1="96934" y1="66613" x2="96934" y2="66613"/>
                        <a14:backgroundMark x1="91825" y1="85623" x2="71825" y2="87220"/>
                        <a14:backgroundMark x1="71241" y1="87540" x2="70511" y2="87700"/>
                        <a14:backgroundMark x1="27299" y1="81949" x2="23650" y2="96486"/>
                        <a14:backgroundMark x1="31971" y1="78754" x2="29197" y2="99521"/>
                        <a14:backgroundMark x1="4234" y1="82588" x2="16204" y2="97923"/>
                        <a14:backgroundMark x1="47445" y1="98243" x2="57664" y2="97604"/>
                        <a14:backgroundMark x1="79708" y1="94728" x2="91971" y2="95687"/>
                        <a14:backgroundMark x1="81022" y1="77636" x2="82628" y2="93291"/>
                        <a14:backgroundMark x1="1460" y1="48722" x2="1460" y2="48722"/>
                        <a14:backgroundMark x1="97956" y1="56230" x2="97956" y2="56230"/>
                        <a14:backgroundMark x1="98978" y1="63898" x2="98978" y2="63898"/>
                        <a14:backgroundMark x1="4088" y1="51597" x2="4088" y2="51597"/>
                        <a14:backgroundMark x1="6769" y1="18705" x2="4803" y2="38129"/>
                        <a14:backgroundMark x1="95633" y1="27818" x2="99782" y2="47482"/>
                        <a14:backgroundMark x1="6332" y1="57074" x2="1747" y2="56115"/>
                        <a14:backgroundMark x1="3057" y1="38129" x2="5459" y2="501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668" y="1457932"/>
            <a:ext cx="1675836" cy="1531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4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855" y="1137369"/>
            <a:ext cx="1138985" cy="1704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674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036" y="1331401"/>
            <a:ext cx="1274787" cy="1444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5890">
                        <a14:foregroundMark x1="71781" y1="41322" x2="68493" y2="60055"/>
                        <a14:foregroundMark x1="80274" y1="46281" x2="67671" y2="61708"/>
                        <a14:foregroundMark x1="64658" y1="58953" x2="64932" y2="61157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2309" y="1465738"/>
            <a:ext cx="1306993" cy="1299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154" b="99615" l="0" r="98137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829" y="1582754"/>
            <a:ext cx="1394227" cy="1125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1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67" b="100000" l="0" r="92326">
                        <a14:foregroundMark x1="20000" y1="87667" x2="20000" y2="87667"/>
                        <a14:foregroundMark x1="17442" y1="86500" x2="17442" y2="86500"/>
                        <a14:foregroundMark x1="18605" y1="86000" x2="21163" y2="85667"/>
                      </a14:backgroundRemoval>
                    </a14:imgEffect>
                    <a14:imgEffect>
                      <a14:brightnessContrast bright="3000" contrast="21000"/>
                    </a14:imgEffect>
                    <a14:imgEffect>
                      <a14:colorTemperature colorTemp="7100"/>
                    </a14:imgEffect>
                    <a14:imgEffect>
                      <a14:saturation sat="3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651" y="990976"/>
            <a:ext cx="1248798" cy="1742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矩形 9"/>
          <p:cNvSpPr>
            <a:spLocks noChangeArrowheads="1"/>
          </p:cNvSpPr>
          <p:nvPr/>
        </p:nvSpPr>
        <p:spPr bwMode="auto">
          <a:xfrm>
            <a:off x="3108265" y="195486"/>
            <a:ext cx="3312368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回忆课文连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一连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文本框 6"/>
          <p:cNvSpPr txBox="1"/>
          <p:nvPr/>
        </p:nvSpPr>
        <p:spPr>
          <a:xfrm>
            <a:off x="173058" y="3867894"/>
            <a:ext cx="9655526" cy="812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短  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弯  最好看 一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把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伞   扁   长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84077" y="2658945"/>
            <a:ext cx="7144307" cy="142497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748004" y="2499742"/>
            <a:ext cx="1636275" cy="158417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4196445" y="2680022"/>
            <a:ext cx="1527683" cy="140389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2485078" y="2680022"/>
            <a:ext cx="3023026" cy="140389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6737942" y="2788283"/>
            <a:ext cx="282330" cy="129563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3996591" y="2955795"/>
            <a:ext cx="4262212" cy="112812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11">
            <a:hlinkClick r:id="rId13" action="ppaction://hlinkfile"/>
          </p:cNvPr>
          <p:cNvSpPr txBox="1">
            <a:spLocks noChangeArrowheads="1"/>
          </p:cNvSpPr>
          <p:nvPr/>
        </p:nvSpPr>
        <p:spPr bwMode="auto">
          <a:xfrm>
            <a:off x="7304173" y="4443958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5426" y="4448137"/>
            <a:ext cx="351070" cy="380165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179512" y="51470"/>
            <a:ext cx="2610240" cy="720080"/>
            <a:chOff x="341328" y="3939902"/>
            <a:chExt cx="2610240" cy="720080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33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7825525" y="4535541"/>
            <a:ext cx="694000" cy="69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/>
          <p:nvPr/>
        </p:nvSpPr>
        <p:spPr>
          <a:xfrm>
            <a:off x="2436323" y="1347614"/>
            <a:ext cx="6048672" cy="31393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听老师朗读课文，听清每个字的发音，标出课文有几个小节。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2555777" y="915567"/>
            <a:ext cx="207142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solidFill>
                  <a:prstClr val="black"/>
                </a:solidFill>
                <a:latin typeface="Kaiti SC" panose="02010600040101010101" pitchFamily="2" charset="-122"/>
                <a:ea typeface="Kaiti SC" panose="02010600040101010101" pitchFamily="2" charset="-122"/>
              </a:rPr>
              <a:t>点击</a:t>
            </a:r>
            <a:r>
              <a:rPr lang="zh-CN" altLang="en-US" sz="1600" b="1">
                <a:solidFill>
                  <a:prstClr val="black"/>
                </a:solidFill>
                <a:latin typeface="Kaiti SC" panose="02010600040101010101" pitchFamily="2" charset="-122"/>
                <a:ea typeface="Kaiti SC" panose="02010600040101010101" pitchFamily="2" charset="-122"/>
              </a:rPr>
              <a:t>图标</a:t>
            </a:r>
            <a:r>
              <a:rPr lang="zh-CN" altLang="en-US" sz="1600" b="1" smtClean="0">
                <a:solidFill>
                  <a:prstClr val="black"/>
                </a:solidFill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r>
              <a:rPr lang="zh-CN" altLang="en-US" sz="1600" b="1">
                <a:solidFill>
                  <a:prstClr val="black"/>
                </a:solidFill>
                <a:latin typeface="Kaiti SC" panose="02010600040101010101" pitchFamily="2" charset="-122"/>
                <a:ea typeface="Kaiti SC" panose="02010600040101010101" pitchFamily="2" charset="-122"/>
              </a:rPr>
              <a:t>播放视频</a:t>
            </a:r>
            <a:endParaRPr lang="zh-CN" altLang="en-US" sz="1600" b="1" dirty="0">
              <a:solidFill>
                <a:prstClr val="black"/>
              </a:solidFill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9512" y="123479"/>
            <a:ext cx="2592288" cy="712648"/>
            <a:chOff x="395536" y="364326"/>
            <a:chExt cx="2592288" cy="712648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5937" y="383823"/>
              <a:ext cx="2269879" cy="693151"/>
            </a:xfrm>
            <a:prstGeom prst="rect">
              <a:avLst/>
            </a:prstGeom>
          </p:spPr>
        </p:pic>
        <p:sp>
          <p:nvSpPr>
            <p:cNvPr id="16" name="文本框 14">
              <a:hlinkClick r:id="rId2" action="ppaction://hlinkfile"/>
            </p:cNvPr>
            <p:cNvSpPr txBox="1"/>
            <p:nvPr/>
          </p:nvSpPr>
          <p:spPr>
            <a:xfrm>
              <a:off x="864933" y="36432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听读</a:t>
              </a:r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课文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1656523" y="376046"/>
            <a:ext cx="1059582" cy="1059582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3289">
                        <a14:foregroundMark x1="23490" y1="25592" x2="25727" y2="27515"/>
                        <a14:foregroundMark x1="51902" y1="25000" x2="51007" y2="29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34" y="1554515"/>
            <a:ext cx="1802227" cy="272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01525" y="0"/>
            <a:ext cx="5178987" cy="5164038"/>
            <a:chOff x="4001525" y="0"/>
            <a:chExt cx="5178987" cy="5164038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1525" y="0"/>
              <a:ext cx="5178987" cy="51640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CrisscrossEtching trans="75000"/>
                      </a14:imgEffect>
                      <a14:imgEffect>
                        <a14:backgroundRemoval t="10000" b="90000" l="10000" r="90000"/>
                      </a14:imgEffect>
                      <a14:imgEffect>
                        <a14:brightnessContrast contrast="20000"/>
                      </a14:imgEffect>
                      <a14:imgEffect>
                        <a14:colorTemperature colorTemp="6100"/>
                      </a14:imgEffect>
                      <a14:imgEffect>
                        <a14:saturation sat="254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3439" y="2125960"/>
              <a:ext cx="212897" cy="1199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57" y="1"/>
            <a:ext cx="4771322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文本框 1"/>
          <p:cNvSpPr txBox="1"/>
          <p:nvPr/>
        </p:nvSpPr>
        <p:spPr>
          <a:xfrm>
            <a:off x="-108520" y="987574"/>
            <a:ext cx="936104" cy="5678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b="1" smtClean="0">
                <a:ln w="9525">
                  <a:noFill/>
                  <a:prstDash val="soli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600" b="1" dirty="0">
              <a:ln w="9525">
                <a:noFill/>
                <a:prstDash val="solid"/>
              </a:ln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-108520" y="2435950"/>
            <a:ext cx="936104" cy="5678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b="1" smtClean="0">
                <a:ln w="9525">
                  <a:noFill/>
                  <a:prstDash val="soli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600" b="1" dirty="0">
              <a:ln w="9525">
                <a:noFill/>
                <a:prstDash val="solid"/>
              </a:ln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-108520" y="3876110"/>
            <a:ext cx="936104" cy="5678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b="1" smtClean="0">
                <a:ln w="9525">
                  <a:noFill/>
                  <a:prstDash val="soli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600" b="1" dirty="0">
              <a:ln w="9525">
                <a:noFill/>
                <a:prstDash val="solid"/>
              </a:ln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4036507" y="339502"/>
            <a:ext cx="936104" cy="5678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b="1" smtClean="0">
                <a:ln w="9525">
                  <a:noFill/>
                  <a:prstDash val="soli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600" b="1" dirty="0">
              <a:ln w="9525">
                <a:noFill/>
                <a:prstDash val="solid"/>
              </a:ln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/>
          <p:nvPr/>
        </p:nvSpPr>
        <p:spPr>
          <a:xfrm>
            <a:off x="2132209" y="1131590"/>
            <a:ext cx="6660232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自由读课文：</a:t>
            </a:r>
            <a:endParaRPr lang="en-US" altLang="zh-CN" sz="3600" b="1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1.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借助拼音朋友读准字音。</a:t>
            </a:r>
            <a:endParaRPr lang="en-US" altLang="zh-CN" sz="3600" b="1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2.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圈一圈哪些小动物参加了这次比赛。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9512" y="195487"/>
            <a:ext cx="2612710" cy="724589"/>
            <a:chOff x="337765" y="364326"/>
            <a:chExt cx="2612710" cy="72458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7816" y="396338"/>
              <a:ext cx="2268000" cy="692577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827584" y="36432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自读课文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765" y="396338"/>
              <a:ext cx="450000" cy="559756"/>
            </a:xfrm>
            <a:prstGeom prst="rect">
              <a:avLst/>
            </a:prstGeom>
          </p:spPr>
        </p:pic>
      </p:grp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3289">
                        <a14:foregroundMark x1="23490" y1="25592" x2="25727" y2="27515"/>
                        <a14:foregroundMark x1="51902" y1="25000" x2="51007" y2="29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34" y="1554515"/>
            <a:ext cx="1802227" cy="272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001525" y="0"/>
            <a:ext cx="5178987" cy="5164038"/>
            <a:chOff x="4001525" y="0"/>
            <a:chExt cx="5178987" cy="5164038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1525" y="0"/>
              <a:ext cx="5178987" cy="51640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CrisscrossEtching trans="75000"/>
                      </a14:imgEffect>
                      <a14:imgEffect>
                        <a14:backgroundRemoval t="10000" b="90000" l="10000" r="90000"/>
                      </a14:imgEffect>
                      <a14:imgEffect>
                        <a14:brightnessContrast contrast="20000"/>
                      </a14:imgEffect>
                      <a14:imgEffect>
                        <a14:colorTemperature colorTemp="6100"/>
                      </a14:imgEffect>
                      <a14:imgEffect>
                        <a14:saturation sat="254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3439" y="2125960"/>
              <a:ext cx="212897" cy="1199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" y="-11781"/>
            <a:ext cx="4771322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椭圆 1"/>
          <p:cNvSpPr/>
          <p:nvPr/>
        </p:nvSpPr>
        <p:spPr>
          <a:xfrm>
            <a:off x="539552" y="2499742"/>
            <a:ext cx="504056" cy="36004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39552" y="2859782"/>
            <a:ext cx="504056" cy="36004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39552" y="3291830"/>
            <a:ext cx="504056" cy="36004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753865" y="483518"/>
            <a:ext cx="504056" cy="36004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753865" y="843558"/>
            <a:ext cx="504056" cy="36004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753865" y="1275606"/>
            <a:ext cx="504056" cy="36004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107504" y="915566"/>
            <a:ext cx="889248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210000"/>
              </a:lnSpc>
              <a:buFont typeface="Arial" panose="020B0604020202020204" pitchFamily="34" charset="0"/>
              <a:buNone/>
            </a:pPr>
            <a:r>
              <a:rPr lang="zh-CN" altLang="en-US" sz="6000" b="1" spc="-220" smtClean="0">
                <a:latin typeface="楷体" panose="02010609060101010101" pitchFamily="49" charset="-122"/>
                <a:ea typeface="楷体" panose="02010609060101010101" pitchFamily="49" charset="-122"/>
              </a:rPr>
              <a:t>比  尾  巴  谁  长</a:t>
            </a:r>
            <a:endParaRPr lang="en-US" altLang="zh-CN" sz="6000" b="1" spc="-22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210000"/>
              </a:lnSpc>
              <a:buFont typeface="Arial" panose="020B0604020202020204" pitchFamily="34" charset="0"/>
              <a:buNone/>
            </a:pPr>
            <a:r>
              <a:rPr lang="zh-CN" altLang="en-US" sz="6000" b="1" spc="-440" smtClean="0">
                <a:latin typeface="楷体" panose="02010609060101010101" pitchFamily="49" charset="-122"/>
                <a:ea typeface="楷体" panose="02010609060101010101" pitchFamily="49" charset="-122"/>
              </a:rPr>
              <a:t>短  把  伞  兔  最  公</a:t>
            </a:r>
            <a:endParaRPr lang="zh-CN" altLang="en-US" sz="6000" b="1" spc="-44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951707" y="1166548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bǐ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2267744" y="1166548"/>
            <a:ext cx="1728192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wěi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3904035" y="1166548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bā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5364088" y="1166548"/>
            <a:ext cx="1316038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shuí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6732240" y="1166548"/>
            <a:ext cx="158417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cháng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447651" y="2931790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duǎn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1815803" y="2931790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bǎ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3255963" y="2931790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sǎn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4624114" y="2931790"/>
            <a:ext cx="1316038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tù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5940152" y="2931790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zuì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7" name="TextBox 6"/>
          <p:cNvSpPr txBox="1">
            <a:spLocks noChangeArrowheads="1"/>
          </p:cNvSpPr>
          <p:nvPr/>
        </p:nvSpPr>
        <p:spPr bwMode="auto">
          <a:xfrm>
            <a:off x="7308304" y="2931790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gōng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21284" y="195486"/>
            <a:ext cx="2062484" cy="646331"/>
            <a:chOff x="421284" y="411510"/>
            <a:chExt cx="2062484" cy="64633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1284" y="499763"/>
              <a:ext cx="431626" cy="558077"/>
            </a:xfrm>
            <a:prstGeom prst="rect">
              <a:avLst/>
            </a:prstGeom>
          </p:spPr>
        </p:pic>
        <p:sp>
          <p:nvSpPr>
            <p:cNvPr id="29" name="文本框 15"/>
            <p:cNvSpPr txBox="1"/>
            <p:nvPr/>
          </p:nvSpPr>
          <p:spPr>
            <a:xfrm>
              <a:off x="827584" y="411510"/>
              <a:ext cx="1656184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学认字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27" grpId="0"/>
      <p:bldP spid="2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107504" y="1635646"/>
            <a:ext cx="8856984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 尾 巴   谁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    </a:t>
            </a:r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  短</a:t>
            </a:r>
            <a:endParaRPr lang="en-US" altLang="zh-CN" sz="44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en-US" altLang="zh-CN" sz="4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把伞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子  </a:t>
            </a:r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好看  </a:t>
            </a:r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鸡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539552" y="1155646"/>
            <a:ext cx="1316037" cy="62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bǐ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331640" y="1155646"/>
            <a:ext cx="1728192" cy="62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wěi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2339752" y="1155646"/>
            <a:ext cx="1316037" cy="62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ba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3707904" y="1155646"/>
            <a:ext cx="1316038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shuí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5776243" y="1155646"/>
            <a:ext cx="1584171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cháng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7216403" y="1189180"/>
            <a:ext cx="1316037" cy="62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duǎn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3" name="TextBox 6"/>
          <p:cNvSpPr txBox="1">
            <a:spLocks noChangeArrowheads="1"/>
          </p:cNvSpPr>
          <p:nvPr/>
        </p:nvSpPr>
        <p:spPr bwMode="auto">
          <a:xfrm>
            <a:off x="611560" y="3166931"/>
            <a:ext cx="1316037" cy="62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bǎ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1331640" y="3166931"/>
            <a:ext cx="1316037" cy="62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sǎn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3183954" y="3166931"/>
            <a:ext cx="1316038" cy="62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tù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6" name="TextBox 6"/>
          <p:cNvSpPr txBox="1">
            <a:spLocks noChangeArrowheads="1"/>
          </p:cNvSpPr>
          <p:nvPr/>
        </p:nvSpPr>
        <p:spPr bwMode="auto">
          <a:xfrm>
            <a:off x="4840139" y="3166931"/>
            <a:ext cx="1316037" cy="62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zuì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7" name="TextBox 6"/>
          <p:cNvSpPr txBox="1">
            <a:spLocks noChangeArrowheads="1"/>
          </p:cNvSpPr>
          <p:nvPr/>
        </p:nvSpPr>
        <p:spPr bwMode="auto">
          <a:xfrm>
            <a:off x="7092280" y="3166931"/>
            <a:ext cx="1316037" cy="62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gōng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07904" y="195487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读词语</a:t>
            </a:r>
            <a:endParaRPr kumimoji="1"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1275250" y="2743961"/>
            <a:ext cx="1410097" cy="1682163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defTabSz="914400">
              <a:lnSpc>
                <a:spcPct val="80000"/>
              </a:lnSpc>
            </a:pPr>
            <a:r>
              <a:rPr lang="en-US" altLang="zh-CN" sz="44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sǎn           </a:t>
            </a:r>
            <a:endParaRPr lang="en-US" altLang="zh-CN" sz="4400" b="1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algn="ctr" defTabSz="914400">
              <a:lnSpc>
                <a:spcPct val="80000"/>
              </a:lnSpc>
            </a:pPr>
            <a:r>
              <a:rPr lang="zh-CN" altLang="en-US" sz="7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伞</a:t>
            </a:r>
            <a:endParaRPr lang="zh-CN" altLang="en-US" sz="8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837953" y="915566"/>
            <a:ext cx="2202002" cy="1682163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defTabSz="914400">
              <a:lnSpc>
                <a:spcPct val="80000"/>
              </a:lnSpc>
            </a:pPr>
            <a:r>
              <a:rPr lang="en-US" altLang="zh-CN" sz="44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gōng</a:t>
            </a:r>
            <a:endParaRPr lang="en-US" altLang="zh-CN" sz="4400" b="1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algn="ctr" defTabSz="914400">
              <a:lnSpc>
                <a:spcPct val="80000"/>
              </a:lnSpc>
            </a:pPr>
            <a:r>
              <a:rPr lang="zh-CN" altLang="en-US" sz="7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</a:t>
            </a:r>
            <a:endParaRPr lang="zh-CN" altLang="en-US" sz="7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: 圆角 3"/>
          <p:cNvSpPr/>
          <p:nvPr/>
        </p:nvSpPr>
        <p:spPr>
          <a:xfrm>
            <a:off x="2872540" y="1591833"/>
            <a:ext cx="2088232" cy="792088"/>
          </a:xfrm>
          <a:prstGeom prst="roundRect">
            <a:avLst/>
          </a:prstGeom>
          <a:solidFill>
            <a:srgbClr val="00B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八字头</a:t>
            </a:r>
            <a:endParaRPr lang="zh-CN" altLang="en-US" sz="4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>
                        <a14:backgroundMark x1="56398" y1="56593" x2="56398" y2="56593"/>
                        <a14:backgroundMark x1="58768" y1="54945" x2="54502" y2="64286"/>
                        <a14:backgroundMark x1="58768" y1="52198" x2="62085" y2="565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8935"/>
          <a:stretch>
            <a:fillRect/>
          </a:stretch>
        </p:blipFill>
        <p:spPr bwMode="auto">
          <a:xfrm>
            <a:off x="1347257" y="3064929"/>
            <a:ext cx="1311027" cy="831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10" b="100000" l="0" r="100000">
                        <a14:foregroundMark x1="40120" y1="54955" x2="31138" y2="711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190" y="1384193"/>
            <a:ext cx="1080120" cy="786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矩形: 圆角 3"/>
          <p:cNvSpPr/>
          <p:nvPr/>
        </p:nvSpPr>
        <p:spPr>
          <a:xfrm>
            <a:off x="2872540" y="3389817"/>
            <a:ext cx="2088232" cy="792088"/>
          </a:xfrm>
          <a:prstGeom prst="roundRect">
            <a:avLst/>
          </a:prstGeom>
          <a:solidFill>
            <a:srgbClr val="00CC66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人字头</a:t>
            </a:r>
            <a:endParaRPr lang="zh-CN" altLang="en-US" sz="4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446465" y="1430108"/>
            <a:ext cx="30139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</a:t>
            </a:r>
            <a:r>
              <a:rPr lang="zh-CN" altLang="en-US" sz="4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鸡、</a:t>
            </a:r>
            <a:r>
              <a:rPr lang="zh-CN" altLang="en-US" sz="4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</a:t>
            </a:r>
            <a:r>
              <a:rPr lang="zh-CN" altLang="en-US" sz="4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园</a:t>
            </a:r>
            <a:endParaRPr lang="zh-CN" altLang="en-US" sz="4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6" grpId="0" animBg="1"/>
      <p:bldP spid="29" grpId="0" animBg="1"/>
      <p:bldP spid="30" grpId="0"/>
    </p:bldLst>
  </p:timing>
</p:sld>
</file>

<file path=ppt/tags/tag1.xml><?xml version="1.0" encoding="utf-8"?>
<p:tagLst xmlns:p="http://schemas.openxmlformats.org/presentationml/2006/main">
  <p:tag name="REFSHAPE" val="333339292"/>
</p:tagLst>
</file>

<file path=ppt/tags/tag10.xml><?xml version="1.0" encoding="utf-8"?>
<p:tagLst xmlns:p="http://schemas.openxmlformats.org/presentationml/2006/main">
  <p:tag name="REFSHAPE" val="179223076"/>
</p:tagLst>
</file>

<file path=ppt/tags/tag11.xml><?xml version="1.0" encoding="utf-8"?>
<p:tagLst xmlns:p="http://schemas.openxmlformats.org/presentationml/2006/main">
  <p:tag name="REFSHAPE" val="333339292"/>
</p:tagLst>
</file>

<file path=ppt/tags/tag12.xml><?xml version="1.0" encoding="utf-8"?>
<p:tagLst xmlns:p="http://schemas.openxmlformats.org/presentationml/2006/main">
  <p:tag name="REFSHAPE" val="333339428"/>
</p:tagLst>
</file>

<file path=ppt/tags/tag13.xml><?xml version="1.0" encoding="utf-8"?>
<p:tagLst xmlns:p="http://schemas.openxmlformats.org/presentationml/2006/main">
  <p:tag name="REFSHAPE" val="333339564"/>
</p:tagLst>
</file>

<file path=ppt/tags/tag14.xml><?xml version="1.0" encoding="utf-8"?>
<p:tagLst xmlns:p="http://schemas.openxmlformats.org/presentationml/2006/main">
  <p:tag name="REFSHAPE" val="179223076"/>
</p:tagLst>
</file>

<file path=ppt/tags/tag15.xml><?xml version="1.0" encoding="utf-8"?>
<p:tagLst xmlns:p="http://schemas.openxmlformats.org/presentationml/2006/main">
  <p:tag name="REFSHAPE" val="179223076"/>
</p:tagLst>
</file>

<file path=ppt/tags/tag16.xml><?xml version="1.0" encoding="utf-8"?>
<p:tagLst xmlns:p="http://schemas.openxmlformats.org/presentationml/2006/main">
  <p:tag name="REFSHAPE" val="179223076"/>
</p:tagLst>
</file>

<file path=ppt/tags/tag17.xml><?xml version="1.0" encoding="utf-8"?>
<p:tagLst xmlns:p="http://schemas.openxmlformats.org/presentationml/2006/main">
  <p:tag name="REFSHAPE" val="179223076"/>
</p:tagLst>
</file>

<file path=ppt/tags/tag18.xml><?xml version="1.0" encoding="utf-8"?>
<p:tagLst xmlns:p="http://schemas.openxmlformats.org/presentationml/2006/main">
  <p:tag name="REFSHAPE" val="179223076"/>
</p:tagLst>
</file>

<file path=ppt/tags/tag19.xml><?xml version="1.0" encoding="utf-8"?>
<p:tagLst xmlns:p="http://schemas.openxmlformats.org/presentationml/2006/main">
  <p:tag name="REFSHAPE" val="179223076"/>
</p:tagLst>
</file>

<file path=ppt/tags/tag2.xml><?xml version="1.0" encoding="utf-8"?>
<p:tagLst xmlns:p="http://schemas.openxmlformats.org/presentationml/2006/main">
  <p:tag name="REFSHAPE" val="333339428"/>
</p:tagLst>
</file>

<file path=ppt/tags/tag20.xml><?xml version="1.0" encoding="utf-8"?>
<p:tagLst xmlns:p="http://schemas.openxmlformats.org/presentationml/2006/main">
  <p:tag name="REFSHAPE" val="179223076"/>
</p:tagLst>
</file>

<file path=ppt/tags/tag21.xml><?xml version="1.0" encoding="utf-8"?>
<p:tagLst xmlns:p="http://schemas.openxmlformats.org/presentationml/2006/main">
  <p:tag name="KSO_WM_DOC_GUID" val="{10d66fb4-8d52-40a2-86e4-e4cd8f9e47fc}"/>
  <p:tag name="KSO_WPP_MARK_KEY" val="173adce1-ddd4-40e2-8339-97d80a028585"/>
  <p:tag name="COMMONDATA" val="eyJoZGlkIjoiMDUzMmRhYzhkNzM3Y2ZlODExZjhhYzliMDJjYzA0ZGIifQ==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REFSHAPE" val="333339292"/>
</p:tagLst>
</file>

<file path=ppt/tags/tag5.xml><?xml version="1.0" encoding="utf-8"?>
<p:tagLst xmlns:p="http://schemas.openxmlformats.org/presentationml/2006/main">
  <p:tag name="REFSHAPE" val="333339428"/>
</p:tagLst>
</file>

<file path=ppt/tags/tag6.xml><?xml version="1.0" encoding="utf-8"?>
<p:tagLst xmlns:p="http://schemas.openxmlformats.org/presentationml/2006/main">
  <p:tag name="REFSHAPE" val="333339564"/>
</p:tagLst>
</file>

<file path=ppt/tags/tag7.xml><?xml version="1.0" encoding="utf-8"?>
<p:tagLst xmlns:p="http://schemas.openxmlformats.org/presentationml/2006/main">
  <p:tag name="REFSHAPE" val="179223076"/>
</p:tagLst>
</file>

<file path=ppt/tags/tag8.xml><?xml version="1.0" encoding="utf-8"?>
<p:tagLst xmlns:p="http://schemas.openxmlformats.org/presentationml/2006/main">
  <p:tag name="REFSHAPE" val="179223076"/>
</p:tagLst>
</file>

<file path=ppt/tags/tag9.xml><?xml version="1.0" encoding="utf-8"?>
<p:tagLst xmlns:p="http://schemas.openxmlformats.org/presentationml/2006/main">
  <p:tag name="REFSHAPE" val="179223076"/>
</p:tagLst>
</file>

<file path=ppt/theme/theme1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1274</Words>
  <Application>WPS 演示</Application>
  <PresentationFormat>全屏显示(16:9)</PresentationFormat>
  <Paragraphs>306</Paragraphs>
  <Slides>25</Slides>
  <Notes>10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汉语拼音</vt:lpstr>
      <vt:lpstr>楷体</vt:lpstr>
      <vt:lpstr>黑体</vt:lpstr>
      <vt:lpstr>Calibri</vt:lpstr>
      <vt:lpstr>Kaiti SC</vt:lpstr>
      <vt:lpstr>Arial Unicode MS</vt:lpstr>
      <vt:lpstr>GB Pinyinok-B</vt:lpstr>
      <vt:lpstr>楷体_GB2312</vt:lpstr>
      <vt:lpstr>新宋体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400</cp:revision>
  <dcterms:created xsi:type="dcterms:W3CDTF">2017-03-17T02:28:00Z</dcterms:created>
  <dcterms:modified xsi:type="dcterms:W3CDTF">2022-11-28T16:21:34Z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951BA103263B4507B7F2AA0958E23730</vt:lpwstr>
  </property>
</Properties>
</file>