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462" r:id="rId3"/>
    <p:sldId id="1281" r:id="rId5"/>
    <p:sldId id="1326" r:id="rId6"/>
    <p:sldId id="1410" r:id="rId7"/>
    <p:sldId id="1411" r:id="rId8"/>
    <p:sldId id="1412" r:id="rId9"/>
    <p:sldId id="1409" r:id="rId10"/>
    <p:sldId id="1404" r:id="rId11"/>
    <p:sldId id="1408" r:id="rId12"/>
    <p:sldId id="1229" r:id="rId13"/>
    <p:sldId id="1233" r:id="rId14"/>
    <p:sldId id="1327" r:id="rId15"/>
    <p:sldId id="1393" r:id="rId16"/>
    <p:sldId id="1413" r:id="rId17"/>
    <p:sldId id="1414" r:id="rId18"/>
    <p:sldId id="1415" r:id="rId19"/>
    <p:sldId id="1416" r:id="rId20"/>
    <p:sldId id="1398" r:id="rId21"/>
    <p:sldId id="1400" r:id="rId22"/>
    <p:sldId id="1300" r:id="rId23"/>
    <p:sldId id="1389" r:id="rId24"/>
    <p:sldId id="1417" r:id="rId25"/>
    <p:sldId id="1418" r:id="rId26"/>
    <p:sldId id="1419" r:id="rId27"/>
    <p:sldId id="1315" r:id="rId28"/>
    <p:sldId id="1420" r:id="rId29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4"/>
    </p:embeddedFont>
    <p:embeddedFont>
      <p:font typeface="黑体" panose="02010609060101010101" pitchFamily="49" charset="-122"/>
      <p:regular r:id="rId35"/>
    </p:embeddedFont>
    <p:embeddedFont>
      <p:font typeface="汉语拼音" panose="020B0604020202020204" pitchFamily="34" charset="0"/>
      <p:regular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custDataLst>
    <p:tags r:id="rId4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FFD9"/>
    <a:srgbClr val="D1FFC1"/>
    <a:srgbClr val="C1FFAB"/>
    <a:srgbClr val="89F7A3"/>
    <a:srgbClr val="B7FE82"/>
    <a:srgbClr val="A4FB85"/>
    <a:srgbClr val="81FF81"/>
    <a:srgbClr val="B3FFB3"/>
    <a:srgbClr val="F3FFF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424" autoAdjust="0"/>
  </p:normalViewPr>
  <p:slideViewPr>
    <p:cSldViewPr>
      <p:cViewPr>
        <p:scale>
          <a:sx n="100" d="100"/>
          <a:sy n="100" d="100"/>
        </p:scale>
        <p:origin x="-672" y="-288"/>
      </p:cViewPr>
      <p:guideLst>
        <p:guide orient="horz" pos="2799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gs" Target="tags/tag1.xml"/><Relationship Id="rId40" Type="http://schemas.openxmlformats.org/officeDocument/2006/relationships/font" Target="fonts/font7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6.fntdata"/><Relationship Id="rId38" Type="http://schemas.openxmlformats.org/officeDocument/2006/relationships/font" Target="fonts/font5.fntdata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宋体" panose="02010600030101010101" pitchFamily="2" charset="-122"/>
        <a:cs typeface="宋体" panose="02010600030101010101" pitchFamily="2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png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>
            <a:alpha val="2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-1" b="11852"/>
          <a:stretch>
            <a:fillRect/>
          </a:stretch>
        </p:blipFill>
        <p:spPr>
          <a:xfrm>
            <a:off x="-36512" y="-461998"/>
            <a:ext cx="9180512" cy="562603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slide" Target="slide20.xml"/><Relationship Id="rId2" Type="http://schemas.openxmlformats.org/officeDocument/2006/relationships/slide" Target="slide13.xml"/><Relationship Id="rId1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microsoft.com/office/2007/relationships/hdphoto" Target="../media/image22.wdp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7.GIF"/><Relationship Id="rId3" Type="http://schemas.openxmlformats.org/officeDocument/2006/relationships/image" Target="../media/image26.emf"/><Relationship Id="rId2" Type="http://schemas.openxmlformats.org/officeDocument/2006/relationships/hyperlink" Target="&#36164;&#26009;&#38142;&#25509;/&#35270;&#39057;/&#35838;&#25991;&#26391;&#35835;&#35821;&#25991;&#22253;&#22320;&#29492;&#23376;&#25438;&#26376;&#20142;.mp4" TargetMode="External"/><Relationship Id="rId1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9.png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1691680" y="771550"/>
            <a:ext cx="7128792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600" b="1" dirty="0" smtClean="0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语文园地七</a:t>
            </a:r>
            <a:endParaRPr lang="en-US" altLang="zh-CN" sz="9600" b="1" dirty="0" smtClean="0">
              <a:ln w="9525">
                <a:solidFill>
                  <a:schemeClr val="bg1"/>
                </a:solidFill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57947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19532" y="2283718"/>
            <a:ext cx="2816764" cy="646331"/>
            <a:chOff x="5499652" y="3435846"/>
            <a:chExt cx="2816764" cy="646330"/>
          </a:xfrm>
        </p:grpSpPr>
        <p:sp>
          <p:nvSpPr>
            <p:cNvPr id="15" name="文本框 15">
              <a:hlinkClick r:id="rId1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6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7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8" name="组合 17"/>
          <p:cNvGrpSpPr/>
          <p:nvPr/>
        </p:nvGrpSpPr>
        <p:grpSpPr>
          <a:xfrm>
            <a:off x="4419532" y="3045781"/>
            <a:ext cx="2816764" cy="646331"/>
            <a:chOff x="5499652" y="4197909"/>
            <a:chExt cx="2816764" cy="646330"/>
          </a:xfrm>
        </p:grpSpPr>
        <p:sp>
          <p:nvSpPr>
            <p:cNvPr id="19" name="文本框 15">
              <a:hlinkClick r:id="rId2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0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21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22" name="组合 21"/>
          <p:cNvGrpSpPr/>
          <p:nvPr/>
        </p:nvGrpSpPr>
        <p:grpSpPr>
          <a:xfrm>
            <a:off x="4427984" y="3797627"/>
            <a:ext cx="2816764" cy="646331"/>
            <a:chOff x="5499652" y="4197909"/>
            <a:chExt cx="2816764" cy="646330"/>
          </a:xfrm>
        </p:grpSpPr>
        <p:sp>
          <p:nvSpPr>
            <p:cNvPr id="23" name="文本框 15">
              <a:hlinkClick r:id="rId3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第三课时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4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25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pic>
        <p:nvPicPr>
          <p:cNvPr id="1027" name="Picture 3" descr="C:\Users\Administrator\Desktop\包图网_774505卡通上学新学期开学季看书学生矢量元素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54557"/>
            <a:ext cx="3096344" cy="198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3347864" y="411510"/>
            <a:ext cx="2736304" cy="623248"/>
          </a:xfrm>
          <a:prstGeom prst="rect">
            <a:avLst/>
          </a:prstGeom>
          <a:solidFill>
            <a:srgbClr val="00B050">
              <a:alpha val="37000"/>
            </a:srgbClr>
          </a:solidFill>
          <a:ln w="31750">
            <a:solidFill>
              <a:schemeClr val="bg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家庭称谓歌</a:t>
            </a:r>
            <a:endParaRPr lang="zh-CN" altLang="en-US" sz="3600" b="1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23528" y="796374"/>
            <a:ext cx="8208912" cy="6063337"/>
            <a:chOff x="2031816" y="521452"/>
            <a:chExt cx="5429288" cy="6063337"/>
          </a:xfrm>
        </p:grpSpPr>
        <p:sp>
          <p:nvSpPr>
            <p:cNvPr id="15" name="矩形 9"/>
            <p:cNvSpPr>
              <a:spLocks noChangeArrowheads="1"/>
            </p:cNvSpPr>
            <p:nvPr/>
          </p:nvSpPr>
          <p:spPr bwMode="auto">
            <a:xfrm>
              <a:off x="2031816" y="975561"/>
              <a:ext cx="5429288" cy="560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爸爸的爸爸叫什么？爸爸的爸爸叫爷爷。</a:t>
              </a:r>
              <a:endPara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r>
                <a:rPr lang="zh-CN" altLang="en-US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爸爸的妈妈叫什么？爸爸的妈妈叫奶奶。</a:t>
              </a:r>
              <a:endPara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endPara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r>
                <a:rPr lang="zh-CN" altLang="en-US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爸爸的哥哥叫什么？爸爸的哥哥叫伯伯。</a:t>
              </a:r>
              <a:endPara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endPara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eaLnBrk="1" hangingPunct="1"/>
              <a:r>
                <a:rPr lang="zh-CN" altLang="en-US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爸爸的弟弟叫什么？爸爸的弟弟叫叔叔。</a:t>
              </a:r>
              <a:endPara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17" name="矩形 9"/>
            <p:cNvSpPr>
              <a:spLocks noChangeArrowheads="1"/>
            </p:cNvSpPr>
            <p:nvPr/>
          </p:nvSpPr>
          <p:spPr bwMode="auto">
            <a:xfrm>
              <a:off x="6508597" y="521452"/>
              <a:ext cx="64294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 err="1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yé</a:t>
              </a:r>
              <a:endParaRPr lang="zh-CN" altLang="en-US" sz="3600" b="1" dirty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18" name="矩形 9"/>
            <p:cNvSpPr>
              <a:spLocks noChangeArrowheads="1"/>
            </p:cNvSpPr>
            <p:nvPr/>
          </p:nvSpPr>
          <p:spPr bwMode="auto">
            <a:xfrm>
              <a:off x="6484785" y="2224820"/>
              <a:ext cx="785818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</a:t>
              </a:r>
              <a:r>
                <a:rPr lang="en-US" altLang="zh-CN" sz="3600" b="1" dirty="0" err="1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bó</a:t>
              </a:r>
              <a:endParaRPr lang="zh-CN" altLang="en-US" sz="3600" b="1" dirty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19" name="矩形 9"/>
            <p:cNvSpPr>
              <a:spLocks noChangeArrowheads="1"/>
            </p:cNvSpPr>
            <p:nvPr/>
          </p:nvSpPr>
          <p:spPr bwMode="auto">
            <a:xfrm>
              <a:off x="6460972" y="3257756"/>
              <a:ext cx="785818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 dirty="0" err="1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shū</a:t>
              </a:r>
              <a:endParaRPr lang="zh-CN" altLang="en-US" sz="3600" b="1" dirty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84955" y="474807"/>
            <a:ext cx="2341442" cy="584775"/>
            <a:chOff x="340939" y="378869"/>
            <a:chExt cx="2341442" cy="584775"/>
          </a:xfrm>
        </p:grpSpPr>
        <p:sp>
          <p:nvSpPr>
            <p:cNvPr id="19" name="Text Box 9"/>
            <p:cNvSpPr txBox="1"/>
            <p:nvPr/>
          </p:nvSpPr>
          <p:spPr>
            <a:xfrm>
              <a:off x="395536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我的发现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294033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539552" y="1554673"/>
            <a:ext cx="4680520" cy="729045"/>
          </a:xfrm>
          <a:prstGeom prst="rect">
            <a:avLst/>
          </a:prstGeom>
          <a:solidFill>
            <a:srgbClr val="D1F5B8"/>
          </a:solidFill>
          <a:ln w="9525">
            <a:noFill/>
            <a:miter lim="800000"/>
          </a:ln>
          <a:effectLst>
            <a:softEdge rad="25400"/>
          </a:effec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明  晚  昨  时</a:t>
            </a:r>
            <a:endParaRPr lang="zh-CN" altLang="en-US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539552" y="3354873"/>
            <a:ext cx="4680520" cy="729045"/>
          </a:xfrm>
          <a:prstGeom prst="rect">
            <a:avLst/>
          </a:prstGeom>
          <a:solidFill>
            <a:srgbClr val="D1F5B8"/>
          </a:solidFill>
          <a:ln w="9525">
            <a:noFill/>
            <a:miter lim="800000"/>
          </a:ln>
          <a:effectLst>
            <a:softEdge rad="25400"/>
          </a:effec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妈  奶  姐  妹</a:t>
            </a:r>
            <a:endParaRPr lang="zh-CN" altLang="en-US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48064" y="3653611"/>
            <a:ext cx="3925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latin typeface="+mn-ea"/>
              </a:rPr>
              <a:t>字义都和女性有关。</a:t>
            </a:r>
            <a:endParaRPr lang="zh-CN" altLang="en-US" sz="2400" b="1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02989" y="1925419"/>
            <a:ext cx="37335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latin typeface="+mn-ea"/>
              </a:rPr>
              <a:t>字义都时间有关。</a:t>
            </a:r>
            <a:endParaRPr lang="zh-CN" altLang="en-US" sz="2400" b="1"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77652" y="3078643"/>
            <a:ext cx="1788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宋体" panose="02010600030101010101" pitchFamily="2" charset="-122"/>
              </a:rPr>
              <a:t>女字旁</a:t>
            </a:r>
            <a:endParaRPr lang="zh-CN" altLang="en-US" sz="1600"/>
          </a:p>
        </p:txBody>
      </p:sp>
      <p:sp>
        <p:nvSpPr>
          <p:cNvPr id="3" name="矩形 2"/>
          <p:cNvSpPr/>
          <p:nvPr/>
        </p:nvSpPr>
        <p:spPr>
          <a:xfrm>
            <a:off x="6236393" y="1286312"/>
            <a:ext cx="1788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宋体" panose="02010600030101010101" pitchFamily="2" charset="-122"/>
              </a:rPr>
              <a:t>日字旁</a:t>
            </a:r>
            <a:endParaRPr lang="zh-CN" altLang="en-US" sz="1600"/>
          </a:p>
        </p:txBody>
      </p:sp>
      <p:sp>
        <p:nvSpPr>
          <p:cNvPr id="23" name="矩形 22"/>
          <p:cNvSpPr/>
          <p:nvPr/>
        </p:nvSpPr>
        <p:spPr>
          <a:xfrm>
            <a:off x="611560" y="2427734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明天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63522" y="2427734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晚上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15484" y="2427734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昨天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67447" y="2427734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1560" y="4219223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63522" y="4219223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奶奶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15484" y="4219223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姐姐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67447" y="4219223"/>
            <a:ext cx="1111202" cy="646331"/>
          </a:xfrm>
          <a:prstGeom prst="rect">
            <a:avLst/>
          </a:prstGeom>
          <a:solidFill>
            <a:srgbClr val="D9FFD9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妹妹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99592" y="34358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51720" y="34358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131840" y="34358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283968" y="34358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899592" y="16356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051720" y="16356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131840" y="16356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283968" y="1635646"/>
            <a:ext cx="288032" cy="57606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22" grpId="0"/>
      <p:bldP spid="2" grpId="0"/>
      <p:bldP spid="3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4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64" y="1491630"/>
            <a:ext cx="7837487" cy="3048000"/>
          </a:xfrm>
          <a:prstGeom prst="rect">
            <a:avLst/>
          </a:prstGeom>
          <a:noFill/>
          <a:ln w="31750">
            <a:solidFill>
              <a:schemeClr val="bg1">
                <a:alpha val="81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80528" y="48351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-170" smtClean="0">
                <a:latin typeface="黑体" panose="02010609060101010101" pitchFamily="49" charset="-122"/>
                <a:ea typeface="黑体" panose="02010609060101010101" pitchFamily="49" charset="-122"/>
              </a:rPr>
              <a:t>从本单元会认字中圈</a:t>
            </a:r>
            <a:r>
              <a:rPr lang="zh-CN" altLang="en-US" sz="3600" spc="-17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出偏旁表示字义</a:t>
            </a:r>
            <a:r>
              <a:rPr lang="zh-CN" altLang="en-US" sz="3600" spc="-170" smtClean="0">
                <a:latin typeface="黑体" panose="02010609060101010101" pitchFamily="49" charset="-122"/>
                <a:ea typeface="黑体" panose="02010609060101010101" pitchFamily="49" charset="-122"/>
              </a:rPr>
              <a:t>的汉字。</a:t>
            </a:r>
            <a:endParaRPr lang="zh-CN" altLang="en-US" sz="3600" spc="-17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55676" y="1718022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8" name="椭圆 17"/>
          <p:cNvSpPr/>
          <p:nvPr/>
        </p:nvSpPr>
        <p:spPr>
          <a:xfrm>
            <a:off x="2735796" y="1732295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9" name="椭圆 18"/>
          <p:cNvSpPr/>
          <p:nvPr/>
        </p:nvSpPr>
        <p:spPr>
          <a:xfrm>
            <a:off x="5112060" y="1732295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0" name="椭圆 19"/>
          <p:cNvSpPr/>
          <p:nvPr/>
        </p:nvSpPr>
        <p:spPr>
          <a:xfrm>
            <a:off x="1583668" y="2524383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1" name="椭圆 20"/>
          <p:cNvSpPr/>
          <p:nvPr/>
        </p:nvSpPr>
        <p:spPr>
          <a:xfrm>
            <a:off x="7344308" y="2524383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2" name="椭圆 21"/>
          <p:cNvSpPr/>
          <p:nvPr/>
        </p:nvSpPr>
        <p:spPr>
          <a:xfrm>
            <a:off x="1655676" y="3244463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9" name="椭圆 28"/>
          <p:cNvSpPr/>
          <p:nvPr/>
        </p:nvSpPr>
        <p:spPr>
          <a:xfrm>
            <a:off x="6228184" y="3244463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0" name="椭圆 29"/>
          <p:cNvSpPr/>
          <p:nvPr/>
        </p:nvSpPr>
        <p:spPr>
          <a:xfrm>
            <a:off x="3383868" y="4036551"/>
            <a:ext cx="540060" cy="43204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16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19" name="组合 18"/>
          <p:cNvGrpSpPr/>
          <p:nvPr/>
        </p:nvGrpSpPr>
        <p:grpSpPr>
          <a:xfrm>
            <a:off x="323528" y="618823"/>
            <a:ext cx="2430861" cy="584775"/>
            <a:chOff x="340939" y="378869"/>
            <a:chExt cx="2430861" cy="584775"/>
          </a:xfrm>
        </p:grpSpPr>
        <p:sp>
          <p:nvSpPr>
            <p:cNvPr id="20" name="Text Box 9"/>
            <p:cNvSpPr txBox="1"/>
            <p:nvPr/>
          </p:nvSpPr>
          <p:spPr>
            <a:xfrm>
              <a:off x="484955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字词句运用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2726081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645192" y="1419622"/>
            <a:ext cx="335074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  <a:cs typeface="宋体" panose="02010600030101010101" pitchFamily="2" charset="-122"/>
              </a:rPr>
              <a:t>比一比，写一写。</a:t>
            </a:r>
            <a:endParaRPr lang="zh-CN" altLang="en-US" sz="3600" b="1" dirty="0">
              <a:solidFill>
                <a:srgbClr val="000000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843808" y="2211710"/>
            <a:ext cx="1624778" cy="1633293"/>
            <a:chOff x="1809691" y="1995686"/>
            <a:chExt cx="1146122" cy="1152128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69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2097002" y="2191544"/>
              <a:ext cx="571500" cy="760413"/>
              <a:chOff x="1557338" y="593725"/>
              <a:chExt cx="571500" cy="760413"/>
            </a:xfrm>
          </p:grpSpPr>
          <p:sp>
            <p:nvSpPr>
              <p:cNvPr id="38" name="Freeform 20"/>
              <p:cNvSpPr/>
              <p:nvPr/>
            </p:nvSpPr>
            <p:spPr bwMode="auto">
              <a:xfrm>
                <a:off x="1557338" y="593725"/>
                <a:ext cx="571500" cy="273050"/>
              </a:xfrm>
              <a:custGeom>
                <a:avLst/>
                <a:gdLst>
                  <a:gd name="T0" fmla="*/ 584 w 720"/>
                  <a:gd name="T1" fmla="*/ 3 h 342"/>
                  <a:gd name="T2" fmla="*/ 601 w 720"/>
                  <a:gd name="T3" fmla="*/ 0 h 342"/>
                  <a:gd name="T4" fmla="*/ 624 w 720"/>
                  <a:gd name="T5" fmla="*/ 11 h 342"/>
                  <a:gd name="T6" fmla="*/ 662 w 720"/>
                  <a:gd name="T7" fmla="*/ 39 h 342"/>
                  <a:gd name="T8" fmla="*/ 695 w 720"/>
                  <a:gd name="T9" fmla="*/ 64 h 342"/>
                  <a:gd name="T10" fmla="*/ 717 w 720"/>
                  <a:gd name="T11" fmla="*/ 88 h 342"/>
                  <a:gd name="T12" fmla="*/ 719 w 720"/>
                  <a:gd name="T13" fmla="*/ 97 h 342"/>
                  <a:gd name="T14" fmla="*/ 712 w 720"/>
                  <a:gd name="T15" fmla="*/ 103 h 342"/>
                  <a:gd name="T16" fmla="*/ 699 w 720"/>
                  <a:gd name="T17" fmla="*/ 110 h 342"/>
                  <a:gd name="T18" fmla="*/ 677 w 720"/>
                  <a:gd name="T19" fmla="*/ 114 h 342"/>
                  <a:gd name="T20" fmla="*/ 657 w 720"/>
                  <a:gd name="T21" fmla="*/ 120 h 342"/>
                  <a:gd name="T22" fmla="*/ 637 w 720"/>
                  <a:gd name="T23" fmla="*/ 128 h 342"/>
                  <a:gd name="T24" fmla="*/ 612 w 720"/>
                  <a:gd name="T25" fmla="*/ 145 h 342"/>
                  <a:gd name="T26" fmla="*/ 582 w 720"/>
                  <a:gd name="T27" fmla="*/ 166 h 342"/>
                  <a:gd name="T28" fmla="*/ 546 w 720"/>
                  <a:gd name="T29" fmla="*/ 193 h 342"/>
                  <a:gd name="T30" fmla="*/ 506 w 720"/>
                  <a:gd name="T31" fmla="*/ 228 h 342"/>
                  <a:gd name="T32" fmla="*/ 460 w 720"/>
                  <a:gd name="T33" fmla="*/ 269 h 342"/>
                  <a:gd name="T34" fmla="*/ 408 w 720"/>
                  <a:gd name="T35" fmla="*/ 316 h 342"/>
                  <a:gd name="T36" fmla="*/ 353 w 720"/>
                  <a:gd name="T37" fmla="*/ 315 h 342"/>
                  <a:gd name="T38" fmla="*/ 401 w 720"/>
                  <a:gd name="T39" fmla="*/ 260 h 342"/>
                  <a:gd name="T40" fmla="*/ 445 w 720"/>
                  <a:gd name="T41" fmla="*/ 213 h 342"/>
                  <a:gd name="T42" fmla="*/ 481 w 720"/>
                  <a:gd name="T43" fmla="*/ 172 h 342"/>
                  <a:gd name="T44" fmla="*/ 511 w 720"/>
                  <a:gd name="T45" fmla="*/ 139 h 342"/>
                  <a:gd name="T46" fmla="*/ 533 w 720"/>
                  <a:gd name="T47" fmla="*/ 113 h 342"/>
                  <a:gd name="T48" fmla="*/ 549 w 720"/>
                  <a:gd name="T49" fmla="*/ 93 h 342"/>
                  <a:gd name="T50" fmla="*/ 557 w 720"/>
                  <a:gd name="T51" fmla="*/ 81 h 342"/>
                  <a:gd name="T52" fmla="*/ 559 w 720"/>
                  <a:gd name="T53" fmla="*/ 75 h 342"/>
                  <a:gd name="T54" fmla="*/ 549 w 720"/>
                  <a:gd name="T55" fmla="*/ 71 h 342"/>
                  <a:gd name="T56" fmla="*/ 533 w 720"/>
                  <a:gd name="T57" fmla="*/ 71 h 342"/>
                  <a:gd name="T58" fmla="*/ 516 w 720"/>
                  <a:gd name="T59" fmla="*/ 72 h 342"/>
                  <a:gd name="T60" fmla="*/ 488 w 720"/>
                  <a:gd name="T61" fmla="*/ 76 h 342"/>
                  <a:gd name="T62" fmla="*/ 446 w 720"/>
                  <a:gd name="T63" fmla="*/ 83 h 342"/>
                  <a:gd name="T64" fmla="*/ 395 w 720"/>
                  <a:gd name="T65" fmla="*/ 93 h 342"/>
                  <a:gd name="T66" fmla="*/ 282 w 720"/>
                  <a:gd name="T67" fmla="*/ 118 h 342"/>
                  <a:gd name="T68" fmla="*/ 212 w 720"/>
                  <a:gd name="T69" fmla="*/ 135 h 342"/>
                  <a:gd name="T70" fmla="*/ 172 w 720"/>
                  <a:gd name="T71" fmla="*/ 145 h 342"/>
                  <a:gd name="T72" fmla="*/ 139 w 720"/>
                  <a:gd name="T73" fmla="*/ 152 h 342"/>
                  <a:gd name="T74" fmla="*/ 111 w 720"/>
                  <a:gd name="T75" fmla="*/ 154 h 342"/>
                  <a:gd name="T76" fmla="*/ 93 w 720"/>
                  <a:gd name="T77" fmla="*/ 154 h 342"/>
                  <a:gd name="T78" fmla="*/ 76 w 720"/>
                  <a:gd name="T79" fmla="*/ 153 h 342"/>
                  <a:gd name="T80" fmla="*/ 49 w 720"/>
                  <a:gd name="T81" fmla="*/ 143 h 342"/>
                  <a:gd name="T82" fmla="*/ 23 w 720"/>
                  <a:gd name="T83" fmla="*/ 125 h 342"/>
                  <a:gd name="T84" fmla="*/ 5 w 720"/>
                  <a:gd name="T85" fmla="*/ 104 h 342"/>
                  <a:gd name="T86" fmla="*/ 58 w 720"/>
                  <a:gd name="T87" fmla="*/ 89 h 342"/>
                  <a:gd name="T88" fmla="*/ 162 w 720"/>
                  <a:gd name="T89" fmla="*/ 79 h 342"/>
                  <a:gd name="T90" fmla="*/ 250 w 720"/>
                  <a:gd name="T91" fmla="*/ 71 h 342"/>
                  <a:gd name="T92" fmla="*/ 320 w 720"/>
                  <a:gd name="T93" fmla="*/ 61 h 342"/>
                  <a:gd name="T94" fmla="*/ 373 w 720"/>
                  <a:gd name="T95" fmla="*/ 53 h 342"/>
                  <a:gd name="T96" fmla="*/ 456 w 720"/>
                  <a:gd name="T97" fmla="*/ 39 h 342"/>
                  <a:gd name="T98" fmla="*/ 518 w 720"/>
                  <a:gd name="T99" fmla="*/ 26 h 342"/>
                  <a:gd name="T100" fmla="*/ 557 w 720"/>
                  <a:gd name="T101" fmla="*/ 16 h 342"/>
                  <a:gd name="T102" fmla="*/ 572 w 720"/>
                  <a:gd name="T103" fmla="*/ 1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20" h="342">
                    <a:moveTo>
                      <a:pt x="572" y="11"/>
                    </a:moveTo>
                    <a:lnTo>
                      <a:pt x="576" y="7"/>
                    </a:lnTo>
                    <a:lnTo>
                      <a:pt x="581" y="4"/>
                    </a:lnTo>
                    <a:lnTo>
                      <a:pt x="584" y="3"/>
                    </a:lnTo>
                    <a:lnTo>
                      <a:pt x="587" y="0"/>
                    </a:lnTo>
                    <a:lnTo>
                      <a:pt x="591" y="0"/>
                    </a:lnTo>
                    <a:lnTo>
                      <a:pt x="596" y="0"/>
                    </a:lnTo>
                    <a:lnTo>
                      <a:pt x="601" y="0"/>
                    </a:lnTo>
                    <a:lnTo>
                      <a:pt x="606" y="1"/>
                    </a:lnTo>
                    <a:lnTo>
                      <a:pt x="611" y="4"/>
                    </a:lnTo>
                    <a:lnTo>
                      <a:pt x="617" y="7"/>
                    </a:lnTo>
                    <a:lnTo>
                      <a:pt x="624" y="11"/>
                    </a:lnTo>
                    <a:lnTo>
                      <a:pt x="632" y="16"/>
                    </a:lnTo>
                    <a:lnTo>
                      <a:pt x="642" y="23"/>
                    </a:lnTo>
                    <a:lnTo>
                      <a:pt x="652" y="30"/>
                    </a:lnTo>
                    <a:lnTo>
                      <a:pt x="662" y="39"/>
                    </a:lnTo>
                    <a:lnTo>
                      <a:pt x="674" y="47"/>
                    </a:lnTo>
                    <a:lnTo>
                      <a:pt x="680" y="51"/>
                    </a:lnTo>
                    <a:lnTo>
                      <a:pt x="685" y="55"/>
                    </a:lnTo>
                    <a:lnTo>
                      <a:pt x="695" y="64"/>
                    </a:lnTo>
                    <a:lnTo>
                      <a:pt x="702" y="71"/>
                    </a:lnTo>
                    <a:lnTo>
                      <a:pt x="709" y="78"/>
                    </a:lnTo>
                    <a:lnTo>
                      <a:pt x="714" y="83"/>
                    </a:lnTo>
                    <a:lnTo>
                      <a:pt x="717" y="88"/>
                    </a:lnTo>
                    <a:lnTo>
                      <a:pt x="719" y="92"/>
                    </a:lnTo>
                    <a:lnTo>
                      <a:pt x="720" y="93"/>
                    </a:lnTo>
                    <a:lnTo>
                      <a:pt x="720" y="94"/>
                    </a:lnTo>
                    <a:lnTo>
                      <a:pt x="719" y="97"/>
                    </a:lnTo>
                    <a:lnTo>
                      <a:pt x="719" y="99"/>
                    </a:lnTo>
                    <a:lnTo>
                      <a:pt x="717" y="100"/>
                    </a:lnTo>
                    <a:lnTo>
                      <a:pt x="715" y="101"/>
                    </a:lnTo>
                    <a:lnTo>
                      <a:pt x="712" y="103"/>
                    </a:lnTo>
                    <a:lnTo>
                      <a:pt x="709" y="106"/>
                    </a:lnTo>
                    <a:lnTo>
                      <a:pt x="707" y="107"/>
                    </a:lnTo>
                    <a:lnTo>
                      <a:pt x="702" y="108"/>
                    </a:lnTo>
                    <a:lnTo>
                      <a:pt x="699" y="110"/>
                    </a:lnTo>
                    <a:lnTo>
                      <a:pt x="694" y="111"/>
                    </a:lnTo>
                    <a:lnTo>
                      <a:pt x="689" y="113"/>
                    </a:lnTo>
                    <a:lnTo>
                      <a:pt x="684" y="114"/>
                    </a:lnTo>
                    <a:lnTo>
                      <a:pt x="677" y="114"/>
                    </a:lnTo>
                    <a:lnTo>
                      <a:pt x="672" y="115"/>
                    </a:lnTo>
                    <a:lnTo>
                      <a:pt x="665" y="117"/>
                    </a:lnTo>
                    <a:lnTo>
                      <a:pt x="660" y="118"/>
                    </a:lnTo>
                    <a:lnTo>
                      <a:pt x="657" y="120"/>
                    </a:lnTo>
                    <a:lnTo>
                      <a:pt x="652" y="121"/>
                    </a:lnTo>
                    <a:lnTo>
                      <a:pt x="649" y="122"/>
                    </a:lnTo>
                    <a:lnTo>
                      <a:pt x="644" y="125"/>
                    </a:lnTo>
                    <a:lnTo>
                      <a:pt x="637" y="128"/>
                    </a:lnTo>
                    <a:lnTo>
                      <a:pt x="632" y="132"/>
                    </a:lnTo>
                    <a:lnTo>
                      <a:pt x="626" y="135"/>
                    </a:lnTo>
                    <a:lnTo>
                      <a:pt x="619" y="139"/>
                    </a:lnTo>
                    <a:lnTo>
                      <a:pt x="612" y="145"/>
                    </a:lnTo>
                    <a:lnTo>
                      <a:pt x="606" y="149"/>
                    </a:lnTo>
                    <a:lnTo>
                      <a:pt x="599" y="154"/>
                    </a:lnTo>
                    <a:lnTo>
                      <a:pt x="591" y="160"/>
                    </a:lnTo>
                    <a:lnTo>
                      <a:pt x="582" y="166"/>
                    </a:lnTo>
                    <a:lnTo>
                      <a:pt x="574" y="172"/>
                    </a:lnTo>
                    <a:lnTo>
                      <a:pt x="566" y="179"/>
                    </a:lnTo>
                    <a:lnTo>
                      <a:pt x="556" y="186"/>
                    </a:lnTo>
                    <a:lnTo>
                      <a:pt x="546" y="193"/>
                    </a:lnTo>
                    <a:lnTo>
                      <a:pt x="536" y="202"/>
                    </a:lnTo>
                    <a:lnTo>
                      <a:pt x="526" y="210"/>
                    </a:lnTo>
                    <a:lnTo>
                      <a:pt x="516" y="218"/>
                    </a:lnTo>
                    <a:lnTo>
                      <a:pt x="506" y="228"/>
                    </a:lnTo>
                    <a:lnTo>
                      <a:pt x="494" y="238"/>
                    </a:lnTo>
                    <a:lnTo>
                      <a:pt x="483" y="248"/>
                    </a:lnTo>
                    <a:lnTo>
                      <a:pt x="471" y="257"/>
                    </a:lnTo>
                    <a:lnTo>
                      <a:pt x="460" y="269"/>
                    </a:lnTo>
                    <a:lnTo>
                      <a:pt x="446" y="280"/>
                    </a:lnTo>
                    <a:lnTo>
                      <a:pt x="435" y="292"/>
                    </a:lnTo>
                    <a:lnTo>
                      <a:pt x="421" y="303"/>
                    </a:lnTo>
                    <a:lnTo>
                      <a:pt x="408" y="316"/>
                    </a:lnTo>
                    <a:lnTo>
                      <a:pt x="395" y="330"/>
                    </a:lnTo>
                    <a:lnTo>
                      <a:pt x="380" y="342"/>
                    </a:lnTo>
                    <a:lnTo>
                      <a:pt x="367" y="329"/>
                    </a:lnTo>
                    <a:lnTo>
                      <a:pt x="353" y="315"/>
                    </a:lnTo>
                    <a:lnTo>
                      <a:pt x="367" y="301"/>
                    </a:lnTo>
                    <a:lnTo>
                      <a:pt x="378" y="287"/>
                    </a:lnTo>
                    <a:lnTo>
                      <a:pt x="390" y="274"/>
                    </a:lnTo>
                    <a:lnTo>
                      <a:pt x="401" y="260"/>
                    </a:lnTo>
                    <a:lnTo>
                      <a:pt x="413" y="248"/>
                    </a:lnTo>
                    <a:lnTo>
                      <a:pt x="425" y="237"/>
                    </a:lnTo>
                    <a:lnTo>
                      <a:pt x="435" y="224"/>
                    </a:lnTo>
                    <a:lnTo>
                      <a:pt x="445" y="213"/>
                    </a:lnTo>
                    <a:lnTo>
                      <a:pt x="455" y="203"/>
                    </a:lnTo>
                    <a:lnTo>
                      <a:pt x="465" y="192"/>
                    </a:lnTo>
                    <a:lnTo>
                      <a:pt x="473" y="182"/>
                    </a:lnTo>
                    <a:lnTo>
                      <a:pt x="481" y="172"/>
                    </a:lnTo>
                    <a:lnTo>
                      <a:pt x="489" y="164"/>
                    </a:lnTo>
                    <a:lnTo>
                      <a:pt x="496" y="154"/>
                    </a:lnTo>
                    <a:lnTo>
                      <a:pt x="504" y="147"/>
                    </a:lnTo>
                    <a:lnTo>
                      <a:pt x="511" y="139"/>
                    </a:lnTo>
                    <a:lnTo>
                      <a:pt x="516" y="132"/>
                    </a:lnTo>
                    <a:lnTo>
                      <a:pt x="523" y="125"/>
                    </a:lnTo>
                    <a:lnTo>
                      <a:pt x="528" y="118"/>
                    </a:lnTo>
                    <a:lnTo>
                      <a:pt x="533" y="113"/>
                    </a:lnTo>
                    <a:lnTo>
                      <a:pt x="538" y="107"/>
                    </a:lnTo>
                    <a:lnTo>
                      <a:pt x="541" y="101"/>
                    </a:lnTo>
                    <a:lnTo>
                      <a:pt x="546" y="97"/>
                    </a:lnTo>
                    <a:lnTo>
                      <a:pt x="549" y="93"/>
                    </a:lnTo>
                    <a:lnTo>
                      <a:pt x="551" y="89"/>
                    </a:lnTo>
                    <a:lnTo>
                      <a:pt x="554" y="86"/>
                    </a:lnTo>
                    <a:lnTo>
                      <a:pt x="556" y="83"/>
                    </a:lnTo>
                    <a:lnTo>
                      <a:pt x="557" y="81"/>
                    </a:lnTo>
                    <a:lnTo>
                      <a:pt x="559" y="78"/>
                    </a:lnTo>
                    <a:lnTo>
                      <a:pt x="559" y="76"/>
                    </a:lnTo>
                    <a:lnTo>
                      <a:pt x="559" y="75"/>
                    </a:lnTo>
                    <a:lnTo>
                      <a:pt x="559" y="75"/>
                    </a:lnTo>
                    <a:lnTo>
                      <a:pt x="557" y="74"/>
                    </a:lnTo>
                    <a:lnTo>
                      <a:pt x="556" y="72"/>
                    </a:lnTo>
                    <a:lnTo>
                      <a:pt x="552" y="71"/>
                    </a:lnTo>
                    <a:lnTo>
                      <a:pt x="549" y="71"/>
                    </a:lnTo>
                    <a:lnTo>
                      <a:pt x="546" y="71"/>
                    </a:lnTo>
                    <a:lnTo>
                      <a:pt x="541" y="71"/>
                    </a:lnTo>
                    <a:lnTo>
                      <a:pt x="536" y="71"/>
                    </a:lnTo>
                    <a:lnTo>
                      <a:pt x="533" y="71"/>
                    </a:lnTo>
                    <a:lnTo>
                      <a:pt x="529" y="71"/>
                    </a:lnTo>
                    <a:lnTo>
                      <a:pt x="526" y="71"/>
                    </a:lnTo>
                    <a:lnTo>
                      <a:pt x="521" y="71"/>
                    </a:lnTo>
                    <a:lnTo>
                      <a:pt x="516" y="72"/>
                    </a:lnTo>
                    <a:lnTo>
                      <a:pt x="509" y="72"/>
                    </a:lnTo>
                    <a:lnTo>
                      <a:pt x="503" y="74"/>
                    </a:lnTo>
                    <a:lnTo>
                      <a:pt x="496" y="75"/>
                    </a:lnTo>
                    <a:lnTo>
                      <a:pt x="488" y="76"/>
                    </a:lnTo>
                    <a:lnTo>
                      <a:pt x="478" y="78"/>
                    </a:lnTo>
                    <a:lnTo>
                      <a:pt x="468" y="79"/>
                    </a:lnTo>
                    <a:lnTo>
                      <a:pt x="458" y="82"/>
                    </a:lnTo>
                    <a:lnTo>
                      <a:pt x="446" y="83"/>
                    </a:lnTo>
                    <a:lnTo>
                      <a:pt x="435" y="86"/>
                    </a:lnTo>
                    <a:lnTo>
                      <a:pt x="421" y="89"/>
                    </a:lnTo>
                    <a:lnTo>
                      <a:pt x="408" y="90"/>
                    </a:lnTo>
                    <a:lnTo>
                      <a:pt x="395" y="93"/>
                    </a:lnTo>
                    <a:lnTo>
                      <a:pt x="363" y="100"/>
                    </a:lnTo>
                    <a:lnTo>
                      <a:pt x="335" y="107"/>
                    </a:lnTo>
                    <a:lnTo>
                      <a:pt x="307" y="113"/>
                    </a:lnTo>
                    <a:lnTo>
                      <a:pt x="282" y="118"/>
                    </a:lnTo>
                    <a:lnTo>
                      <a:pt x="257" y="124"/>
                    </a:lnTo>
                    <a:lnTo>
                      <a:pt x="234" y="129"/>
                    </a:lnTo>
                    <a:lnTo>
                      <a:pt x="222" y="132"/>
                    </a:lnTo>
                    <a:lnTo>
                      <a:pt x="212" y="135"/>
                    </a:lnTo>
                    <a:lnTo>
                      <a:pt x="202" y="136"/>
                    </a:lnTo>
                    <a:lnTo>
                      <a:pt x="192" y="139"/>
                    </a:lnTo>
                    <a:lnTo>
                      <a:pt x="182" y="142"/>
                    </a:lnTo>
                    <a:lnTo>
                      <a:pt x="172" y="145"/>
                    </a:lnTo>
                    <a:lnTo>
                      <a:pt x="164" y="146"/>
                    </a:lnTo>
                    <a:lnTo>
                      <a:pt x="154" y="149"/>
                    </a:lnTo>
                    <a:lnTo>
                      <a:pt x="146" y="150"/>
                    </a:lnTo>
                    <a:lnTo>
                      <a:pt x="139" y="152"/>
                    </a:lnTo>
                    <a:lnTo>
                      <a:pt x="131" y="153"/>
                    </a:lnTo>
                    <a:lnTo>
                      <a:pt x="124" y="153"/>
                    </a:lnTo>
                    <a:lnTo>
                      <a:pt x="118" y="154"/>
                    </a:lnTo>
                    <a:lnTo>
                      <a:pt x="111" y="154"/>
                    </a:lnTo>
                    <a:lnTo>
                      <a:pt x="106" y="156"/>
                    </a:lnTo>
                    <a:lnTo>
                      <a:pt x="101" y="156"/>
                    </a:lnTo>
                    <a:lnTo>
                      <a:pt x="98" y="154"/>
                    </a:lnTo>
                    <a:lnTo>
                      <a:pt x="93" y="154"/>
                    </a:lnTo>
                    <a:lnTo>
                      <a:pt x="89" y="154"/>
                    </a:lnTo>
                    <a:lnTo>
                      <a:pt x="86" y="153"/>
                    </a:lnTo>
                    <a:lnTo>
                      <a:pt x="81" y="153"/>
                    </a:lnTo>
                    <a:lnTo>
                      <a:pt x="76" y="153"/>
                    </a:lnTo>
                    <a:lnTo>
                      <a:pt x="69" y="152"/>
                    </a:lnTo>
                    <a:lnTo>
                      <a:pt x="63" y="149"/>
                    </a:lnTo>
                    <a:lnTo>
                      <a:pt x="56" y="147"/>
                    </a:lnTo>
                    <a:lnTo>
                      <a:pt x="49" y="143"/>
                    </a:lnTo>
                    <a:lnTo>
                      <a:pt x="43" y="139"/>
                    </a:lnTo>
                    <a:lnTo>
                      <a:pt x="36" y="135"/>
                    </a:lnTo>
                    <a:lnTo>
                      <a:pt x="30" y="129"/>
                    </a:lnTo>
                    <a:lnTo>
                      <a:pt x="23" y="125"/>
                    </a:lnTo>
                    <a:lnTo>
                      <a:pt x="18" y="120"/>
                    </a:lnTo>
                    <a:lnTo>
                      <a:pt x="13" y="114"/>
                    </a:lnTo>
                    <a:lnTo>
                      <a:pt x="8" y="108"/>
                    </a:lnTo>
                    <a:lnTo>
                      <a:pt x="5" y="104"/>
                    </a:lnTo>
                    <a:lnTo>
                      <a:pt x="1" y="99"/>
                    </a:lnTo>
                    <a:lnTo>
                      <a:pt x="0" y="93"/>
                    </a:lnTo>
                    <a:lnTo>
                      <a:pt x="30" y="90"/>
                    </a:lnTo>
                    <a:lnTo>
                      <a:pt x="58" y="89"/>
                    </a:lnTo>
                    <a:lnTo>
                      <a:pt x="86" y="86"/>
                    </a:lnTo>
                    <a:lnTo>
                      <a:pt x="113" y="83"/>
                    </a:lnTo>
                    <a:lnTo>
                      <a:pt x="137" y="82"/>
                    </a:lnTo>
                    <a:lnTo>
                      <a:pt x="162" y="79"/>
                    </a:lnTo>
                    <a:lnTo>
                      <a:pt x="186" y="76"/>
                    </a:lnTo>
                    <a:lnTo>
                      <a:pt x="209" y="75"/>
                    </a:lnTo>
                    <a:lnTo>
                      <a:pt x="230" y="72"/>
                    </a:lnTo>
                    <a:lnTo>
                      <a:pt x="250" y="71"/>
                    </a:lnTo>
                    <a:lnTo>
                      <a:pt x="269" y="68"/>
                    </a:lnTo>
                    <a:lnTo>
                      <a:pt x="287" y="67"/>
                    </a:lnTo>
                    <a:lnTo>
                      <a:pt x="305" y="64"/>
                    </a:lnTo>
                    <a:lnTo>
                      <a:pt x="320" y="61"/>
                    </a:lnTo>
                    <a:lnTo>
                      <a:pt x="335" y="60"/>
                    </a:lnTo>
                    <a:lnTo>
                      <a:pt x="348" y="57"/>
                    </a:lnTo>
                    <a:lnTo>
                      <a:pt x="362" y="54"/>
                    </a:lnTo>
                    <a:lnTo>
                      <a:pt x="373" y="53"/>
                    </a:lnTo>
                    <a:lnTo>
                      <a:pt x="396" y="50"/>
                    </a:lnTo>
                    <a:lnTo>
                      <a:pt x="418" y="46"/>
                    </a:lnTo>
                    <a:lnTo>
                      <a:pt x="438" y="43"/>
                    </a:lnTo>
                    <a:lnTo>
                      <a:pt x="456" y="39"/>
                    </a:lnTo>
                    <a:lnTo>
                      <a:pt x="474" y="36"/>
                    </a:lnTo>
                    <a:lnTo>
                      <a:pt x="489" y="32"/>
                    </a:lnTo>
                    <a:lnTo>
                      <a:pt x="504" y="29"/>
                    </a:lnTo>
                    <a:lnTo>
                      <a:pt x="518" y="26"/>
                    </a:lnTo>
                    <a:lnTo>
                      <a:pt x="529" y="25"/>
                    </a:lnTo>
                    <a:lnTo>
                      <a:pt x="539" y="22"/>
                    </a:lnTo>
                    <a:lnTo>
                      <a:pt x="549" y="19"/>
                    </a:lnTo>
                    <a:lnTo>
                      <a:pt x="557" y="16"/>
                    </a:lnTo>
                    <a:lnTo>
                      <a:pt x="564" y="15"/>
                    </a:lnTo>
                    <a:lnTo>
                      <a:pt x="569" y="12"/>
                    </a:lnTo>
                    <a:lnTo>
                      <a:pt x="572" y="11"/>
                    </a:lnTo>
                    <a:lnTo>
                      <a:pt x="572" y="11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1"/>
              <p:cNvSpPr/>
              <p:nvPr/>
            </p:nvSpPr>
            <p:spPr bwMode="auto">
              <a:xfrm>
                <a:off x="1695450" y="812800"/>
                <a:ext cx="214312" cy="541338"/>
              </a:xfrm>
              <a:custGeom>
                <a:avLst/>
                <a:gdLst>
                  <a:gd name="T0" fmla="*/ 51 w 271"/>
                  <a:gd name="T1" fmla="*/ 551 h 681"/>
                  <a:gd name="T2" fmla="*/ 30 w 271"/>
                  <a:gd name="T3" fmla="*/ 537 h 681"/>
                  <a:gd name="T4" fmla="*/ 13 w 271"/>
                  <a:gd name="T5" fmla="*/ 526 h 681"/>
                  <a:gd name="T6" fmla="*/ 3 w 271"/>
                  <a:gd name="T7" fmla="*/ 518 h 681"/>
                  <a:gd name="T8" fmla="*/ 0 w 271"/>
                  <a:gd name="T9" fmla="*/ 512 h 681"/>
                  <a:gd name="T10" fmla="*/ 0 w 271"/>
                  <a:gd name="T11" fmla="*/ 509 h 681"/>
                  <a:gd name="T12" fmla="*/ 5 w 271"/>
                  <a:gd name="T13" fmla="*/ 507 h 681"/>
                  <a:gd name="T14" fmla="*/ 15 w 271"/>
                  <a:gd name="T15" fmla="*/ 507 h 681"/>
                  <a:gd name="T16" fmla="*/ 31 w 271"/>
                  <a:gd name="T17" fmla="*/ 508 h 681"/>
                  <a:gd name="T18" fmla="*/ 51 w 271"/>
                  <a:gd name="T19" fmla="*/ 511 h 681"/>
                  <a:gd name="T20" fmla="*/ 78 w 271"/>
                  <a:gd name="T21" fmla="*/ 515 h 681"/>
                  <a:gd name="T22" fmla="*/ 105 w 271"/>
                  <a:gd name="T23" fmla="*/ 519 h 681"/>
                  <a:gd name="T24" fmla="*/ 126 w 271"/>
                  <a:gd name="T25" fmla="*/ 522 h 681"/>
                  <a:gd name="T26" fmla="*/ 143 w 271"/>
                  <a:gd name="T27" fmla="*/ 522 h 681"/>
                  <a:gd name="T28" fmla="*/ 164 w 271"/>
                  <a:gd name="T29" fmla="*/ 521 h 681"/>
                  <a:gd name="T30" fmla="*/ 174 w 271"/>
                  <a:gd name="T31" fmla="*/ 516 h 681"/>
                  <a:gd name="T32" fmla="*/ 181 w 271"/>
                  <a:gd name="T33" fmla="*/ 508 h 681"/>
                  <a:gd name="T34" fmla="*/ 188 w 271"/>
                  <a:gd name="T35" fmla="*/ 495 h 681"/>
                  <a:gd name="T36" fmla="*/ 191 w 271"/>
                  <a:gd name="T37" fmla="*/ 480 h 681"/>
                  <a:gd name="T38" fmla="*/ 196 w 271"/>
                  <a:gd name="T39" fmla="*/ 461 h 681"/>
                  <a:gd name="T40" fmla="*/ 199 w 271"/>
                  <a:gd name="T41" fmla="*/ 429 h 681"/>
                  <a:gd name="T42" fmla="*/ 201 w 271"/>
                  <a:gd name="T43" fmla="*/ 376 h 681"/>
                  <a:gd name="T44" fmla="*/ 199 w 271"/>
                  <a:gd name="T45" fmla="*/ 312 h 681"/>
                  <a:gd name="T46" fmla="*/ 194 w 271"/>
                  <a:gd name="T47" fmla="*/ 242 h 681"/>
                  <a:gd name="T48" fmla="*/ 189 w 271"/>
                  <a:gd name="T49" fmla="*/ 182 h 681"/>
                  <a:gd name="T50" fmla="*/ 184 w 271"/>
                  <a:gd name="T51" fmla="*/ 132 h 681"/>
                  <a:gd name="T52" fmla="*/ 174 w 271"/>
                  <a:gd name="T53" fmla="*/ 93 h 681"/>
                  <a:gd name="T54" fmla="*/ 161 w 271"/>
                  <a:gd name="T55" fmla="*/ 62 h 681"/>
                  <a:gd name="T56" fmla="*/ 146 w 271"/>
                  <a:gd name="T57" fmla="*/ 37 h 681"/>
                  <a:gd name="T58" fmla="*/ 136 w 271"/>
                  <a:gd name="T59" fmla="*/ 19 h 681"/>
                  <a:gd name="T60" fmla="*/ 131 w 271"/>
                  <a:gd name="T61" fmla="*/ 5 h 681"/>
                  <a:gd name="T62" fmla="*/ 138 w 271"/>
                  <a:gd name="T63" fmla="*/ 0 h 681"/>
                  <a:gd name="T64" fmla="*/ 153 w 271"/>
                  <a:gd name="T65" fmla="*/ 0 h 681"/>
                  <a:gd name="T66" fmla="*/ 174 w 271"/>
                  <a:gd name="T67" fmla="*/ 7 h 681"/>
                  <a:gd name="T68" fmla="*/ 198 w 271"/>
                  <a:gd name="T69" fmla="*/ 19 h 681"/>
                  <a:gd name="T70" fmla="*/ 217 w 271"/>
                  <a:gd name="T71" fmla="*/ 37 h 681"/>
                  <a:gd name="T72" fmla="*/ 232 w 271"/>
                  <a:gd name="T73" fmla="*/ 58 h 681"/>
                  <a:gd name="T74" fmla="*/ 239 w 271"/>
                  <a:gd name="T75" fmla="*/ 78 h 681"/>
                  <a:gd name="T76" fmla="*/ 246 w 271"/>
                  <a:gd name="T77" fmla="*/ 107 h 681"/>
                  <a:gd name="T78" fmla="*/ 251 w 271"/>
                  <a:gd name="T79" fmla="*/ 144 h 681"/>
                  <a:gd name="T80" fmla="*/ 256 w 271"/>
                  <a:gd name="T81" fmla="*/ 192 h 681"/>
                  <a:gd name="T82" fmla="*/ 261 w 271"/>
                  <a:gd name="T83" fmla="*/ 246 h 681"/>
                  <a:gd name="T84" fmla="*/ 264 w 271"/>
                  <a:gd name="T85" fmla="*/ 305 h 681"/>
                  <a:gd name="T86" fmla="*/ 266 w 271"/>
                  <a:gd name="T87" fmla="*/ 356 h 681"/>
                  <a:gd name="T88" fmla="*/ 269 w 271"/>
                  <a:gd name="T89" fmla="*/ 399 h 681"/>
                  <a:gd name="T90" fmla="*/ 271 w 271"/>
                  <a:gd name="T91" fmla="*/ 436 h 681"/>
                  <a:gd name="T92" fmla="*/ 271 w 271"/>
                  <a:gd name="T93" fmla="*/ 465 h 681"/>
                  <a:gd name="T94" fmla="*/ 267 w 271"/>
                  <a:gd name="T95" fmla="*/ 502 h 681"/>
                  <a:gd name="T96" fmla="*/ 261 w 271"/>
                  <a:gd name="T97" fmla="*/ 543 h 681"/>
                  <a:gd name="T98" fmla="*/ 247 w 271"/>
                  <a:gd name="T99" fmla="*/ 592 h 681"/>
                  <a:gd name="T100" fmla="*/ 232 w 271"/>
                  <a:gd name="T101" fmla="*/ 624 h 681"/>
                  <a:gd name="T102" fmla="*/ 216 w 271"/>
                  <a:gd name="T103" fmla="*/ 650 h 681"/>
                  <a:gd name="T104" fmla="*/ 198 w 271"/>
                  <a:gd name="T105" fmla="*/ 667 h 681"/>
                  <a:gd name="T106" fmla="*/ 183 w 271"/>
                  <a:gd name="T107" fmla="*/ 677 h 681"/>
                  <a:gd name="T108" fmla="*/ 169 w 271"/>
                  <a:gd name="T109" fmla="*/ 681 h 681"/>
                  <a:gd name="T110" fmla="*/ 161 w 271"/>
                  <a:gd name="T111" fmla="*/ 675 h 681"/>
                  <a:gd name="T112" fmla="*/ 154 w 271"/>
                  <a:gd name="T113" fmla="*/ 660 h 681"/>
                  <a:gd name="T114" fmla="*/ 149 w 271"/>
                  <a:gd name="T115" fmla="*/ 639 h 681"/>
                  <a:gd name="T116" fmla="*/ 143 w 271"/>
                  <a:gd name="T117" fmla="*/ 624 h 681"/>
                  <a:gd name="T118" fmla="*/ 133 w 271"/>
                  <a:gd name="T119" fmla="*/ 607 h 681"/>
                  <a:gd name="T120" fmla="*/ 116 w 271"/>
                  <a:gd name="T121" fmla="*/ 592 h 681"/>
                  <a:gd name="T122" fmla="*/ 95 w 271"/>
                  <a:gd name="T123" fmla="*/ 576 h 681"/>
                  <a:gd name="T124" fmla="*/ 68 w 271"/>
                  <a:gd name="T125" fmla="*/ 56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1" h="681">
                    <a:moveTo>
                      <a:pt x="68" y="561"/>
                    </a:moveTo>
                    <a:lnTo>
                      <a:pt x="60" y="555"/>
                    </a:lnTo>
                    <a:lnTo>
                      <a:pt x="51" y="551"/>
                    </a:lnTo>
                    <a:lnTo>
                      <a:pt x="43" y="546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3" y="533"/>
                    </a:lnTo>
                    <a:lnTo>
                      <a:pt x="18" y="530"/>
                    </a:lnTo>
                    <a:lnTo>
                      <a:pt x="13" y="526"/>
                    </a:lnTo>
                    <a:lnTo>
                      <a:pt x="10" y="523"/>
                    </a:lnTo>
                    <a:lnTo>
                      <a:pt x="7" y="521"/>
                    </a:lnTo>
                    <a:lnTo>
                      <a:pt x="3" y="518"/>
                    </a:lnTo>
                    <a:lnTo>
                      <a:pt x="2" y="516"/>
                    </a:lnTo>
                    <a:lnTo>
                      <a:pt x="0" y="514"/>
                    </a:lnTo>
                    <a:lnTo>
                      <a:pt x="0" y="512"/>
                    </a:lnTo>
                    <a:lnTo>
                      <a:pt x="0" y="511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2" y="508"/>
                    </a:lnTo>
                    <a:lnTo>
                      <a:pt x="3" y="508"/>
                    </a:lnTo>
                    <a:lnTo>
                      <a:pt x="5" y="507"/>
                    </a:lnTo>
                    <a:lnTo>
                      <a:pt x="8" y="507"/>
                    </a:lnTo>
                    <a:lnTo>
                      <a:pt x="12" y="507"/>
                    </a:lnTo>
                    <a:lnTo>
                      <a:pt x="15" y="507"/>
                    </a:lnTo>
                    <a:lnTo>
                      <a:pt x="20" y="507"/>
                    </a:lnTo>
                    <a:lnTo>
                      <a:pt x="25" y="507"/>
                    </a:lnTo>
                    <a:lnTo>
                      <a:pt x="31" y="508"/>
                    </a:lnTo>
                    <a:lnTo>
                      <a:pt x="38" y="508"/>
                    </a:lnTo>
                    <a:lnTo>
                      <a:pt x="45" y="509"/>
                    </a:lnTo>
                    <a:lnTo>
                      <a:pt x="51" y="511"/>
                    </a:lnTo>
                    <a:lnTo>
                      <a:pt x="60" y="511"/>
                    </a:lnTo>
                    <a:lnTo>
                      <a:pt x="68" y="512"/>
                    </a:lnTo>
                    <a:lnTo>
                      <a:pt x="78" y="515"/>
                    </a:lnTo>
                    <a:lnTo>
                      <a:pt x="86" y="516"/>
                    </a:lnTo>
                    <a:lnTo>
                      <a:pt x="96" y="518"/>
                    </a:lnTo>
                    <a:lnTo>
                      <a:pt x="105" y="519"/>
                    </a:lnTo>
                    <a:lnTo>
                      <a:pt x="111" y="519"/>
                    </a:lnTo>
                    <a:lnTo>
                      <a:pt x="119" y="521"/>
                    </a:lnTo>
                    <a:lnTo>
                      <a:pt x="126" y="522"/>
                    </a:lnTo>
                    <a:lnTo>
                      <a:pt x="131" y="522"/>
                    </a:lnTo>
                    <a:lnTo>
                      <a:pt x="138" y="522"/>
                    </a:lnTo>
                    <a:lnTo>
                      <a:pt x="143" y="522"/>
                    </a:lnTo>
                    <a:lnTo>
                      <a:pt x="148" y="522"/>
                    </a:lnTo>
                    <a:lnTo>
                      <a:pt x="156" y="522"/>
                    </a:lnTo>
                    <a:lnTo>
                      <a:pt x="164" y="521"/>
                    </a:lnTo>
                    <a:lnTo>
                      <a:pt x="169" y="519"/>
                    </a:lnTo>
                    <a:lnTo>
                      <a:pt x="173" y="518"/>
                    </a:lnTo>
                    <a:lnTo>
                      <a:pt x="174" y="516"/>
                    </a:lnTo>
                    <a:lnTo>
                      <a:pt x="178" y="514"/>
                    </a:lnTo>
                    <a:lnTo>
                      <a:pt x="179" y="511"/>
                    </a:lnTo>
                    <a:lnTo>
                      <a:pt x="181" y="508"/>
                    </a:lnTo>
                    <a:lnTo>
                      <a:pt x="183" y="505"/>
                    </a:lnTo>
                    <a:lnTo>
                      <a:pt x="186" y="501"/>
                    </a:lnTo>
                    <a:lnTo>
                      <a:pt x="188" y="495"/>
                    </a:lnTo>
                    <a:lnTo>
                      <a:pt x="189" y="491"/>
                    </a:lnTo>
                    <a:lnTo>
                      <a:pt x="191" y="486"/>
                    </a:lnTo>
                    <a:lnTo>
                      <a:pt x="191" y="480"/>
                    </a:lnTo>
                    <a:lnTo>
                      <a:pt x="193" y="473"/>
                    </a:lnTo>
                    <a:lnTo>
                      <a:pt x="194" y="468"/>
                    </a:lnTo>
                    <a:lnTo>
                      <a:pt x="196" y="461"/>
                    </a:lnTo>
                    <a:lnTo>
                      <a:pt x="196" y="452"/>
                    </a:lnTo>
                    <a:lnTo>
                      <a:pt x="198" y="445"/>
                    </a:lnTo>
                    <a:lnTo>
                      <a:pt x="199" y="429"/>
                    </a:lnTo>
                    <a:lnTo>
                      <a:pt x="199" y="412"/>
                    </a:lnTo>
                    <a:lnTo>
                      <a:pt x="201" y="394"/>
                    </a:lnTo>
                    <a:lnTo>
                      <a:pt x="201" y="376"/>
                    </a:lnTo>
                    <a:lnTo>
                      <a:pt x="201" y="355"/>
                    </a:lnTo>
                    <a:lnTo>
                      <a:pt x="199" y="334"/>
                    </a:lnTo>
                    <a:lnTo>
                      <a:pt x="199" y="312"/>
                    </a:lnTo>
                    <a:lnTo>
                      <a:pt x="198" y="288"/>
                    </a:lnTo>
                    <a:lnTo>
                      <a:pt x="196" y="264"/>
                    </a:lnTo>
                    <a:lnTo>
                      <a:pt x="194" y="242"/>
                    </a:lnTo>
                    <a:lnTo>
                      <a:pt x="193" y="221"/>
                    </a:lnTo>
                    <a:lnTo>
                      <a:pt x="191" y="202"/>
                    </a:lnTo>
                    <a:lnTo>
                      <a:pt x="189" y="182"/>
                    </a:lnTo>
                    <a:lnTo>
                      <a:pt x="188" y="164"/>
                    </a:lnTo>
                    <a:lnTo>
                      <a:pt x="186" y="147"/>
                    </a:lnTo>
                    <a:lnTo>
                      <a:pt x="184" y="132"/>
                    </a:lnTo>
                    <a:lnTo>
                      <a:pt x="181" y="118"/>
                    </a:lnTo>
                    <a:lnTo>
                      <a:pt x="178" y="105"/>
                    </a:lnTo>
                    <a:lnTo>
                      <a:pt x="174" y="93"/>
                    </a:lnTo>
                    <a:lnTo>
                      <a:pt x="171" y="82"/>
                    </a:lnTo>
                    <a:lnTo>
                      <a:pt x="166" y="72"/>
                    </a:lnTo>
                    <a:lnTo>
                      <a:pt x="161" y="62"/>
                    </a:lnTo>
                    <a:lnTo>
                      <a:pt x="156" y="53"/>
                    </a:lnTo>
                    <a:lnTo>
                      <a:pt x="151" y="44"/>
                    </a:lnTo>
                    <a:lnTo>
                      <a:pt x="146" y="37"/>
                    </a:lnTo>
                    <a:lnTo>
                      <a:pt x="143" y="30"/>
                    </a:lnTo>
                    <a:lnTo>
                      <a:pt x="138" y="25"/>
                    </a:lnTo>
                    <a:lnTo>
                      <a:pt x="136" y="19"/>
                    </a:lnTo>
                    <a:lnTo>
                      <a:pt x="133" y="15"/>
                    </a:lnTo>
                    <a:lnTo>
                      <a:pt x="133" y="9"/>
                    </a:lnTo>
                    <a:lnTo>
                      <a:pt x="131" y="5"/>
                    </a:lnTo>
                    <a:lnTo>
                      <a:pt x="133" y="2"/>
                    </a:lnTo>
                    <a:lnTo>
                      <a:pt x="134" y="1"/>
                    </a:lnTo>
                    <a:lnTo>
                      <a:pt x="138" y="0"/>
                    </a:lnTo>
                    <a:lnTo>
                      <a:pt x="141" y="0"/>
                    </a:lnTo>
                    <a:lnTo>
                      <a:pt x="146" y="0"/>
                    </a:lnTo>
                    <a:lnTo>
                      <a:pt x="153" y="0"/>
                    </a:lnTo>
                    <a:lnTo>
                      <a:pt x="159" y="1"/>
                    </a:lnTo>
                    <a:lnTo>
                      <a:pt x="166" y="4"/>
                    </a:lnTo>
                    <a:lnTo>
                      <a:pt x="174" y="7"/>
                    </a:lnTo>
                    <a:lnTo>
                      <a:pt x="183" y="11"/>
                    </a:lnTo>
                    <a:lnTo>
                      <a:pt x="191" y="15"/>
                    </a:lnTo>
                    <a:lnTo>
                      <a:pt x="198" y="19"/>
                    </a:lnTo>
                    <a:lnTo>
                      <a:pt x="206" y="25"/>
                    </a:lnTo>
                    <a:lnTo>
                      <a:pt x="212" y="30"/>
                    </a:lnTo>
                    <a:lnTo>
                      <a:pt x="217" y="37"/>
                    </a:lnTo>
                    <a:lnTo>
                      <a:pt x="224" y="44"/>
                    </a:lnTo>
                    <a:lnTo>
                      <a:pt x="229" y="53"/>
                    </a:lnTo>
                    <a:lnTo>
                      <a:pt x="232" y="58"/>
                    </a:lnTo>
                    <a:lnTo>
                      <a:pt x="234" y="64"/>
                    </a:lnTo>
                    <a:lnTo>
                      <a:pt x="236" y="71"/>
                    </a:lnTo>
                    <a:lnTo>
                      <a:pt x="239" y="78"/>
                    </a:lnTo>
                    <a:lnTo>
                      <a:pt x="241" y="87"/>
                    </a:lnTo>
                    <a:lnTo>
                      <a:pt x="242" y="96"/>
                    </a:lnTo>
                    <a:lnTo>
                      <a:pt x="246" y="107"/>
                    </a:lnTo>
                    <a:lnTo>
                      <a:pt x="247" y="118"/>
                    </a:lnTo>
                    <a:lnTo>
                      <a:pt x="249" y="131"/>
                    </a:lnTo>
                    <a:lnTo>
                      <a:pt x="251" y="144"/>
                    </a:lnTo>
                    <a:lnTo>
                      <a:pt x="252" y="160"/>
                    </a:lnTo>
                    <a:lnTo>
                      <a:pt x="254" y="175"/>
                    </a:lnTo>
                    <a:lnTo>
                      <a:pt x="256" y="192"/>
                    </a:lnTo>
                    <a:lnTo>
                      <a:pt x="257" y="209"/>
                    </a:lnTo>
                    <a:lnTo>
                      <a:pt x="259" y="227"/>
                    </a:lnTo>
                    <a:lnTo>
                      <a:pt x="261" y="246"/>
                    </a:lnTo>
                    <a:lnTo>
                      <a:pt x="262" y="267"/>
                    </a:lnTo>
                    <a:lnTo>
                      <a:pt x="262" y="287"/>
                    </a:lnTo>
                    <a:lnTo>
                      <a:pt x="264" y="305"/>
                    </a:lnTo>
                    <a:lnTo>
                      <a:pt x="264" y="323"/>
                    </a:lnTo>
                    <a:lnTo>
                      <a:pt x="266" y="339"/>
                    </a:lnTo>
                    <a:lnTo>
                      <a:pt x="266" y="356"/>
                    </a:lnTo>
                    <a:lnTo>
                      <a:pt x="267" y="372"/>
                    </a:lnTo>
                    <a:lnTo>
                      <a:pt x="267" y="385"/>
                    </a:lnTo>
                    <a:lnTo>
                      <a:pt x="269" y="399"/>
                    </a:lnTo>
                    <a:lnTo>
                      <a:pt x="269" y="412"/>
                    </a:lnTo>
                    <a:lnTo>
                      <a:pt x="269" y="424"/>
                    </a:lnTo>
                    <a:lnTo>
                      <a:pt x="271" y="436"/>
                    </a:lnTo>
                    <a:lnTo>
                      <a:pt x="271" y="447"/>
                    </a:lnTo>
                    <a:lnTo>
                      <a:pt x="271" y="456"/>
                    </a:lnTo>
                    <a:lnTo>
                      <a:pt x="271" y="465"/>
                    </a:lnTo>
                    <a:lnTo>
                      <a:pt x="271" y="473"/>
                    </a:lnTo>
                    <a:lnTo>
                      <a:pt x="269" y="489"/>
                    </a:lnTo>
                    <a:lnTo>
                      <a:pt x="267" y="502"/>
                    </a:lnTo>
                    <a:lnTo>
                      <a:pt x="266" y="516"/>
                    </a:lnTo>
                    <a:lnTo>
                      <a:pt x="262" y="529"/>
                    </a:lnTo>
                    <a:lnTo>
                      <a:pt x="261" y="543"/>
                    </a:lnTo>
                    <a:lnTo>
                      <a:pt x="259" y="554"/>
                    </a:lnTo>
                    <a:lnTo>
                      <a:pt x="252" y="579"/>
                    </a:lnTo>
                    <a:lnTo>
                      <a:pt x="247" y="592"/>
                    </a:lnTo>
                    <a:lnTo>
                      <a:pt x="242" y="603"/>
                    </a:lnTo>
                    <a:lnTo>
                      <a:pt x="237" y="614"/>
                    </a:lnTo>
                    <a:lnTo>
                      <a:pt x="232" y="624"/>
                    </a:lnTo>
                    <a:lnTo>
                      <a:pt x="226" y="633"/>
                    </a:lnTo>
                    <a:lnTo>
                      <a:pt x="221" y="642"/>
                    </a:lnTo>
                    <a:lnTo>
                      <a:pt x="216" y="650"/>
                    </a:lnTo>
                    <a:lnTo>
                      <a:pt x="211" y="657"/>
                    </a:lnTo>
                    <a:lnTo>
                      <a:pt x="204" y="663"/>
                    </a:lnTo>
                    <a:lnTo>
                      <a:pt x="198" y="667"/>
                    </a:lnTo>
                    <a:lnTo>
                      <a:pt x="193" y="671"/>
                    </a:lnTo>
                    <a:lnTo>
                      <a:pt x="188" y="674"/>
                    </a:lnTo>
                    <a:lnTo>
                      <a:pt x="183" y="677"/>
                    </a:lnTo>
                    <a:lnTo>
                      <a:pt x="178" y="679"/>
                    </a:lnTo>
                    <a:lnTo>
                      <a:pt x="173" y="681"/>
                    </a:lnTo>
                    <a:lnTo>
                      <a:pt x="169" y="681"/>
                    </a:lnTo>
                    <a:lnTo>
                      <a:pt x="166" y="679"/>
                    </a:lnTo>
                    <a:lnTo>
                      <a:pt x="164" y="678"/>
                    </a:lnTo>
                    <a:lnTo>
                      <a:pt x="161" y="675"/>
                    </a:lnTo>
                    <a:lnTo>
                      <a:pt x="159" y="671"/>
                    </a:lnTo>
                    <a:lnTo>
                      <a:pt x="156" y="665"/>
                    </a:lnTo>
                    <a:lnTo>
                      <a:pt x="154" y="660"/>
                    </a:lnTo>
                    <a:lnTo>
                      <a:pt x="153" y="652"/>
                    </a:lnTo>
                    <a:lnTo>
                      <a:pt x="151" y="643"/>
                    </a:lnTo>
                    <a:lnTo>
                      <a:pt x="149" y="639"/>
                    </a:lnTo>
                    <a:lnTo>
                      <a:pt x="148" y="633"/>
                    </a:lnTo>
                    <a:lnTo>
                      <a:pt x="146" y="628"/>
                    </a:lnTo>
                    <a:lnTo>
                      <a:pt x="143" y="624"/>
                    </a:lnTo>
                    <a:lnTo>
                      <a:pt x="139" y="618"/>
                    </a:lnTo>
                    <a:lnTo>
                      <a:pt x="136" y="613"/>
                    </a:lnTo>
                    <a:lnTo>
                      <a:pt x="133" y="607"/>
                    </a:lnTo>
                    <a:lnTo>
                      <a:pt x="128" y="603"/>
                    </a:lnTo>
                    <a:lnTo>
                      <a:pt x="121" y="597"/>
                    </a:lnTo>
                    <a:lnTo>
                      <a:pt x="116" y="592"/>
                    </a:lnTo>
                    <a:lnTo>
                      <a:pt x="110" y="586"/>
                    </a:lnTo>
                    <a:lnTo>
                      <a:pt x="103" y="582"/>
                    </a:lnTo>
                    <a:lnTo>
                      <a:pt x="95" y="576"/>
                    </a:lnTo>
                    <a:lnTo>
                      <a:pt x="86" y="571"/>
                    </a:lnTo>
                    <a:lnTo>
                      <a:pt x="78" y="567"/>
                    </a:lnTo>
                    <a:lnTo>
                      <a:pt x="68" y="561"/>
                    </a:lnTo>
                    <a:lnTo>
                      <a:pt x="68" y="561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4895277" y="2211710"/>
            <a:ext cx="1620939" cy="1629433"/>
            <a:chOff x="1809691" y="1995686"/>
            <a:chExt cx="1146122" cy="115212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69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2046455" y="2159764"/>
              <a:ext cx="672594" cy="823972"/>
              <a:chOff x="2773363" y="3325813"/>
              <a:chExt cx="620712" cy="760413"/>
            </a:xfrm>
          </p:grpSpPr>
          <p:sp>
            <p:nvSpPr>
              <p:cNvPr id="43" name="Freeform 122"/>
              <p:cNvSpPr/>
              <p:nvPr/>
            </p:nvSpPr>
            <p:spPr bwMode="auto">
              <a:xfrm>
                <a:off x="2816225" y="3524250"/>
                <a:ext cx="577850" cy="104775"/>
              </a:xfrm>
              <a:custGeom>
                <a:avLst/>
                <a:gdLst>
                  <a:gd name="T0" fmla="*/ 641 w 728"/>
                  <a:gd name="T1" fmla="*/ 0 h 131"/>
                  <a:gd name="T2" fmla="*/ 669 w 728"/>
                  <a:gd name="T3" fmla="*/ 4 h 131"/>
                  <a:gd name="T4" fmla="*/ 692 w 728"/>
                  <a:gd name="T5" fmla="*/ 14 h 131"/>
                  <a:gd name="T6" fmla="*/ 710 w 728"/>
                  <a:gd name="T7" fmla="*/ 29 h 131"/>
                  <a:gd name="T8" fmla="*/ 723 w 728"/>
                  <a:gd name="T9" fmla="*/ 43 h 131"/>
                  <a:gd name="T10" fmla="*/ 728 w 728"/>
                  <a:gd name="T11" fmla="*/ 57 h 131"/>
                  <a:gd name="T12" fmla="*/ 727 w 728"/>
                  <a:gd name="T13" fmla="*/ 68 h 131"/>
                  <a:gd name="T14" fmla="*/ 721 w 728"/>
                  <a:gd name="T15" fmla="*/ 72 h 131"/>
                  <a:gd name="T16" fmla="*/ 712 w 728"/>
                  <a:gd name="T17" fmla="*/ 75 h 131"/>
                  <a:gd name="T18" fmla="*/ 690 w 728"/>
                  <a:gd name="T19" fmla="*/ 73 h 131"/>
                  <a:gd name="T20" fmla="*/ 670 w 728"/>
                  <a:gd name="T21" fmla="*/ 70 h 131"/>
                  <a:gd name="T22" fmla="*/ 645 w 728"/>
                  <a:gd name="T23" fmla="*/ 68 h 131"/>
                  <a:gd name="T24" fmla="*/ 609 w 728"/>
                  <a:gd name="T25" fmla="*/ 65 h 131"/>
                  <a:gd name="T26" fmla="*/ 580 w 728"/>
                  <a:gd name="T27" fmla="*/ 65 h 131"/>
                  <a:gd name="T28" fmla="*/ 565 w 728"/>
                  <a:gd name="T29" fmla="*/ 65 h 131"/>
                  <a:gd name="T30" fmla="*/ 547 w 728"/>
                  <a:gd name="T31" fmla="*/ 65 h 131"/>
                  <a:gd name="T32" fmla="*/ 525 w 728"/>
                  <a:gd name="T33" fmla="*/ 68 h 131"/>
                  <a:gd name="T34" fmla="*/ 497 w 728"/>
                  <a:gd name="T35" fmla="*/ 69 h 131"/>
                  <a:gd name="T36" fmla="*/ 465 w 728"/>
                  <a:gd name="T37" fmla="*/ 72 h 131"/>
                  <a:gd name="T38" fmla="*/ 415 w 728"/>
                  <a:gd name="T39" fmla="*/ 76 h 131"/>
                  <a:gd name="T40" fmla="*/ 335 w 728"/>
                  <a:gd name="T41" fmla="*/ 88 h 131"/>
                  <a:gd name="T42" fmla="*/ 252 w 728"/>
                  <a:gd name="T43" fmla="*/ 101 h 131"/>
                  <a:gd name="T44" fmla="*/ 194 w 728"/>
                  <a:gd name="T45" fmla="*/ 112 h 131"/>
                  <a:gd name="T46" fmla="*/ 158 w 728"/>
                  <a:gd name="T47" fmla="*/ 119 h 131"/>
                  <a:gd name="T48" fmla="*/ 128 w 728"/>
                  <a:gd name="T49" fmla="*/ 124 h 131"/>
                  <a:gd name="T50" fmla="*/ 105 w 728"/>
                  <a:gd name="T51" fmla="*/ 128 h 131"/>
                  <a:gd name="T52" fmla="*/ 90 w 728"/>
                  <a:gd name="T53" fmla="*/ 131 h 131"/>
                  <a:gd name="T54" fmla="*/ 79 w 728"/>
                  <a:gd name="T55" fmla="*/ 131 h 131"/>
                  <a:gd name="T56" fmla="*/ 58 w 728"/>
                  <a:gd name="T57" fmla="*/ 127 h 131"/>
                  <a:gd name="T58" fmla="*/ 38 w 728"/>
                  <a:gd name="T59" fmla="*/ 119 h 131"/>
                  <a:gd name="T60" fmla="*/ 18 w 728"/>
                  <a:gd name="T61" fmla="*/ 106 h 131"/>
                  <a:gd name="T62" fmla="*/ 4 w 728"/>
                  <a:gd name="T63" fmla="*/ 95 h 131"/>
                  <a:gd name="T64" fmla="*/ 0 w 728"/>
                  <a:gd name="T65" fmla="*/ 90 h 131"/>
                  <a:gd name="T66" fmla="*/ 4 w 728"/>
                  <a:gd name="T67" fmla="*/ 87 h 131"/>
                  <a:gd name="T68" fmla="*/ 18 w 728"/>
                  <a:gd name="T69" fmla="*/ 86 h 131"/>
                  <a:gd name="T70" fmla="*/ 35 w 728"/>
                  <a:gd name="T71" fmla="*/ 86 h 131"/>
                  <a:gd name="T72" fmla="*/ 50 w 728"/>
                  <a:gd name="T73" fmla="*/ 84 h 131"/>
                  <a:gd name="T74" fmla="*/ 70 w 728"/>
                  <a:gd name="T75" fmla="*/ 83 h 131"/>
                  <a:gd name="T76" fmla="*/ 93 w 728"/>
                  <a:gd name="T77" fmla="*/ 80 h 131"/>
                  <a:gd name="T78" fmla="*/ 121 w 728"/>
                  <a:gd name="T79" fmla="*/ 77 h 131"/>
                  <a:gd name="T80" fmla="*/ 154 w 728"/>
                  <a:gd name="T81" fmla="*/ 73 h 131"/>
                  <a:gd name="T82" fmla="*/ 220 w 728"/>
                  <a:gd name="T83" fmla="*/ 66 h 131"/>
                  <a:gd name="T84" fmla="*/ 281 w 728"/>
                  <a:gd name="T85" fmla="*/ 58 h 131"/>
                  <a:gd name="T86" fmla="*/ 337 w 728"/>
                  <a:gd name="T87" fmla="*/ 50 h 131"/>
                  <a:gd name="T88" fmla="*/ 395 w 728"/>
                  <a:gd name="T89" fmla="*/ 40 h 131"/>
                  <a:gd name="T90" fmla="*/ 458 w 728"/>
                  <a:gd name="T91" fmla="*/ 27 h 131"/>
                  <a:gd name="T92" fmla="*/ 503 w 728"/>
                  <a:gd name="T93" fmla="*/ 18 h 131"/>
                  <a:gd name="T94" fmla="*/ 533 w 728"/>
                  <a:gd name="T95" fmla="*/ 12 h 131"/>
                  <a:gd name="T96" fmla="*/ 561 w 728"/>
                  <a:gd name="T97" fmla="*/ 7 h 131"/>
                  <a:gd name="T98" fmla="*/ 586 w 728"/>
                  <a:gd name="T99" fmla="*/ 4 h 131"/>
                  <a:gd name="T100" fmla="*/ 606 w 728"/>
                  <a:gd name="T101" fmla="*/ 3 h 131"/>
                  <a:gd name="T102" fmla="*/ 619 w 728"/>
                  <a:gd name="T103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28" h="131">
                    <a:moveTo>
                      <a:pt x="619" y="1"/>
                    </a:moveTo>
                    <a:lnTo>
                      <a:pt x="630" y="1"/>
                    </a:lnTo>
                    <a:lnTo>
                      <a:pt x="641" y="0"/>
                    </a:lnTo>
                    <a:lnTo>
                      <a:pt x="651" y="0"/>
                    </a:lnTo>
                    <a:lnTo>
                      <a:pt x="660" y="1"/>
                    </a:lnTo>
                    <a:lnTo>
                      <a:pt x="669" y="4"/>
                    </a:lnTo>
                    <a:lnTo>
                      <a:pt x="677" y="7"/>
                    </a:lnTo>
                    <a:lnTo>
                      <a:pt x="684" y="9"/>
                    </a:lnTo>
                    <a:lnTo>
                      <a:pt x="692" y="14"/>
                    </a:lnTo>
                    <a:lnTo>
                      <a:pt x="699" y="19"/>
                    </a:lnTo>
                    <a:lnTo>
                      <a:pt x="705" y="23"/>
                    </a:lnTo>
                    <a:lnTo>
                      <a:pt x="710" y="29"/>
                    </a:lnTo>
                    <a:lnTo>
                      <a:pt x="714" y="33"/>
                    </a:lnTo>
                    <a:lnTo>
                      <a:pt x="719" y="37"/>
                    </a:lnTo>
                    <a:lnTo>
                      <a:pt x="723" y="43"/>
                    </a:lnTo>
                    <a:lnTo>
                      <a:pt x="726" y="47"/>
                    </a:lnTo>
                    <a:lnTo>
                      <a:pt x="727" y="52"/>
                    </a:lnTo>
                    <a:lnTo>
                      <a:pt x="728" y="57"/>
                    </a:lnTo>
                    <a:lnTo>
                      <a:pt x="728" y="61"/>
                    </a:lnTo>
                    <a:lnTo>
                      <a:pt x="728" y="63"/>
                    </a:lnTo>
                    <a:lnTo>
                      <a:pt x="727" y="68"/>
                    </a:lnTo>
                    <a:lnTo>
                      <a:pt x="726" y="69"/>
                    </a:lnTo>
                    <a:lnTo>
                      <a:pt x="724" y="72"/>
                    </a:lnTo>
                    <a:lnTo>
                      <a:pt x="721" y="72"/>
                    </a:lnTo>
                    <a:lnTo>
                      <a:pt x="719" y="73"/>
                    </a:lnTo>
                    <a:lnTo>
                      <a:pt x="716" y="75"/>
                    </a:lnTo>
                    <a:lnTo>
                      <a:pt x="712" y="75"/>
                    </a:lnTo>
                    <a:lnTo>
                      <a:pt x="705" y="75"/>
                    </a:lnTo>
                    <a:lnTo>
                      <a:pt x="698" y="73"/>
                    </a:lnTo>
                    <a:lnTo>
                      <a:pt x="690" y="73"/>
                    </a:lnTo>
                    <a:lnTo>
                      <a:pt x="680" y="72"/>
                    </a:lnTo>
                    <a:lnTo>
                      <a:pt x="676" y="70"/>
                    </a:lnTo>
                    <a:lnTo>
                      <a:pt x="670" y="70"/>
                    </a:lnTo>
                    <a:lnTo>
                      <a:pt x="663" y="69"/>
                    </a:lnTo>
                    <a:lnTo>
                      <a:pt x="658" y="69"/>
                    </a:lnTo>
                    <a:lnTo>
                      <a:pt x="645" y="68"/>
                    </a:lnTo>
                    <a:lnTo>
                      <a:pt x="633" y="66"/>
                    </a:lnTo>
                    <a:lnTo>
                      <a:pt x="620" y="65"/>
                    </a:lnTo>
                    <a:lnTo>
                      <a:pt x="609" y="65"/>
                    </a:lnTo>
                    <a:lnTo>
                      <a:pt x="600" y="65"/>
                    </a:lnTo>
                    <a:lnTo>
                      <a:pt x="590" y="65"/>
                    </a:lnTo>
                    <a:lnTo>
                      <a:pt x="580" y="65"/>
                    </a:lnTo>
                    <a:lnTo>
                      <a:pt x="573" y="65"/>
                    </a:lnTo>
                    <a:lnTo>
                      <a:pt x="569" y="65"/>
                    </a:lnTo>
                    <a:lnTo>
                      <a:pt x="565" y="65"/>
                    </a:lnTo>
                    <a:lnTo>
                      <a:pt x="559" y="65"/>
                    </a:lnTo>
                    <a:lnTo>
                      <a:pt x="554" y="65"/>
                    </a:lnTo>
                    <a:lnTo>
                      <a:pt x="547" y="65"/>
                    </a:lnTo>
                    <a:lnTo>
                      <a:pt x="540" y="66"/>
                    </a:lnTo>
                    <a:lnTo>
                      <a:pt x="533" y="66"/>
                    </a:lnTo>
                    <a:lnTo>
                      <a:pt x="525" y="68"/>
                    </a:lnTo>
                    <a:lnTo>
                      <a:pt x="517" y="68"/>
                    </a:lnTo>
                    <a:lnTo>
                      <a:pt x="507" y="68"/>
                    </a:lnTo>
                    <a:lnTo>
                      <a:pt x="497" y="69"/>
                    </a:lnTo>
                    <a:lnTo>
                      <a:pt x="487" y="69"/>
                    </a:lnTo>
                    <a:lnTo>
                      <a:pt x="476" y="70"/>
                    </a:lnTo>
                    <a:lnTo>
                      <a:pt x="465" y="72"/>
                    </a:lnTo>
                    <a:lnTo>
                      <a:pt x="454" y="72"/>
                    </a:lnTo>
                    <a:lnTo>
                      <a:pt x="442" y="73"/>
                    </a:lnTo>
                    <a:lnTo>
                      <a:pt x="415" y="76"/>
                    </a:lnTo>
                    <a:lnTo>
                      <a:pt x="389" y="80"/>
                    </a:lnTo>
                    <a:lnTo>
                      <a:pt x="363" y="84"/>
                    </a:lnTo>
                    <a:lnTo>
                      <a:pt x="335" y="88"/>
                    </a:lnTo>
                    <a:lnTo>
                      <a:pt x="308" y="93"/>
                    </a:lnTo>
                    <a:lnTo>
                      <a:pt x="280" y="97"/>
                    </a:lnTo>
                    <a:lnTo>
                      <a:pt x="252" y="101"/>
                    </a:lnTo>
                    <a:lnTo>
                      <a:pt x="223" y="106"/>
                    </a:lnTo>
                    <a:lnTo>
                      <a:pt x="208" y="109"/>
                    </a:lnTo>
                    <a:lnTo>
                      <a:pt x="194" y="112"/>
                    </a:lnTo>
                    <a:lnTo>
                      <a:pt x="182" y="115"/>
                    </a:lnTo>
                    <a:lnTo>
                      <a:pt x="169" y="117"/>
                    </a:lnTo>
                    <a:lnTo>
                      <a:pt x="158" y="119"/>
                    </a:lnTo>
                    <a:lnTo>
                      <a:pt x="147" y="122"/>
                    </a:lnTo>
                    <a:lnTo>
                      <a:pt x="137" y="123"/>
                    </a:lnTo>
                    <a:lnTo>
                      <a:pt x="128" y="124"/>
                    </a:lnTo>
                    <a:lnTo>
                      <a:pt x="119" y="127"/>
                    </a:lnTo>
                    <a:lnTo>
                      <a:pt x="112" y="127"/>
                    </a:lnTo>
                    <a:lnTo>
                      <a:pt x="105" y="128"/>
                    </a:lnTo>
                    <a:lnTo>
                      <a:pt x="100" y="130"/>
                    </a:lnTo>
                    <a:lnTo>
                      <a:pt x="94" y="130"/>
                    </a:lnTo>
                    <a:lnTo>
                      <a:pt x="90" y="131"/>
                    </a:lnTo>
                    <a:lnTo>
                      <a:pt x="87" y="131"/>
                    </a:lnTo>
                    <a:lnTo>
                      <a:pt x="85" y="131"/>
                    </a:lnTo>
                    <a:lnTo>
                      <a:pt x="79" y="131"/>
                    </a:lnTo>
                    <a:lnTo>
                      <a:pt x="72" y="130"/>
                    </a:lnTo>
                    <a:lnTo>
                      <a:pt x="65" y="130"/>
                    </a:lnTo>
                    <a:lnTo>
                      <a:pt x="58" y="127"/>
                    </a:lnTo>
                    <a:lnTo>
                      <a:pt x="52" y="126"/>
                    </a:lnTo>
                    <a:lnTo>
                      <a:pt x="45" y="123"/>
                    </a:lnTo>
                    <a:lnTo>
                      <a:pt x="38" y="119"/>
                    </a:lnTo>
                    <a:lnTo>
                      <a:pt x="31" y="115"/>
                    </a:lnTo>
                    <a:lnTo>
                      <a:pt x="24" y="111"/>
                    </a:lnTo>
                    <a:lnTo>
                      <a:pt x="18" y="106"/>
                    </a:lnTo>
                    <a:lnTo>
                      <a:pt x="13" y="102"/>
                    </a:lnTo>
                    <a:lnTo>
                      <a:pt x="9" y="98"/>
                    </a:lnTo>
                    <a:lnTo>
                      <a:pt x="4" y="95"/>
                    </a:lnTo>
                    <a:lnTo>
                      <a:pt x="2" y="94"/>
                    </a:lnTo>
                    <a:lnTo>
                      <a:pt x="0" y="91"/>
                    </a:lnTo>
                    <a:lnTo>
                      <a:pt x="0" y="90"/>
                    </a:lnTo>
                    <a:lnTo>
                      <a:pt x="0" y="88"/>
                    </a:lnTo>
                    <a:lnTo>
                      <a:pt x="2" y="87"/>
                    </a:lnTo>
                    <a:lnTo>
                      <a:pt x="4" y="87"/>
                    </a:lnTo>
                    <a:lnTo>
                      <a:pt x="9" y="86"/>
                    </a:lnTo>
                    <a:lnTo>
                      <a:pt x="13" y="86"/>
                    </a:lnTo>
                    <a:lnTo>
                      <a:pt x="18" y="86"/>
                    </a:lnTo>
                    <a:lnTo>
                      <a:pt x="24" y="86"/>
                    </a:lnTo>
                    <a:lnTo>
                      <a:pt x="31" y="86"/>
                    </a:lnTo>
                    <a:lnTo>
                      <a:pt x="35" y="86"/>
                    </a:lnTo>
                    <a:lnTo>
                      <a:pt x="39" y="86"/>
                    </a:lnTo>
                    <a:lnTo>
                      <a:pt x="45" y="84"/>
                    </a:lnTo>
                    <a:lnTo>
                      <a:pt x="50" y="84"/>
                    </a:lnTo>
                    <a:lnTo>
                      <a:pt x="56" y="84"/>
                    </a:lnTo>
                    <a:lnTo>
                      <a:pt x="63" y="84"/>
                    </a:lnTo>
                    <a:lnTo>
                      <a:pt x="70" y="83"/>
                    </a:lnTo>
                    <a:lnTo>
                      <a:pt x="76" y="83"/>
                    </a:lnTo>
                    <a:lnTo>
                      <a:pt x="85" y="81"/>
                    </a:lnTo>
                    <a:lnTo>
                      <a:pt x="93" y="80"/>
                    </a:lnTo>
                    <a:lnTo>
                      <a:pt x="101" y="80"/>
                    </a:lnTo>
                    <a:lnTo>
                      <a:pt x="111" y="79"/>
                    </a:lnTo>
                    <a:lnTo>
                      <a:pt x="121" y="77"/>
                    </a:lnTo>
                    <a:lnTo>
                      <a:pt x="132" y="76"/>
                    </a:lnTo>
                    <a:lnTo>
                      <a:pt x="143" y="75"/>
                    </a:lnTo>
                    <a:lnTo>
                      <a:pt x="154" y="73"/>
                    </a:lnTo>
                    <a:lnTo>
                      <a:pt x="176" y="70"/>
                    </a:lnTo>
                    <a:lnTo>
                      <a:pt x="198" y="69"/>
                    </a:lnTo>
                    <a:lnTo>
                      <a:pt x="220" y="66"/>
                    </a:lnTo>
                    <a:lnTo>
                      <a:pt x="241" y="63"/>
                    </a:lnTo>
                    <a:lnTo>
                      <a:pt x="260" y="61"/>
                    </a:lnTo>
                    <a:lnTo>
                      <a:pt x="281" y="58"/>
                    </a:lnTo>
                    <a:lnTo>
                      <a:pt x="301" y="55"/>
                    </a:lnTo>
                    <a:lnTo>
                      <a:pt x="319" y="52"/>
                    </a:lnTo>
                    <a:lnTo>
                      <a:pt x="337" y="50"/>
                    </a:lnTo>
                    <a:lnTo>
                      <a:pt x="355" y="47"/>
                    </a:lnTo>
                    <a:lnTo>
                      <a:pt x="374" y="44"/>
                    </a:lnTo>
                    <a:lnTo>
                      <a:pt x="395" y="40"/>
                    </a:lnTo>
                    <a:lnTo>
                      <a:pt x="414" y="36"/>
                    </a:lnTo>
                    <a:lnTo>
                      <a:pt x="436" y="32"/>
                    </a:lnTo>
                    <a:lnTo>
                      <a:pt x="458" y="27"/>
                    </a:lnTo>
                    <a:lnTo>
                      <a:pt x="481" y="22"/>
                    </a:lnTo>
                    <a:lnTo>
                      <a:pt x="492" y="21"/>
                    </a:lnTo>
                    <a:lnTo>
                      <a:pt x="503" y="18"/>
                    </a:lnTo>
                    <a:lnTo>
                      <a:pt x="514" y="16"/>
                    </a:lnTo>
                    <a:lnTo>
                      <a:pt x="523" y="14"/>
                    </a:lnTo>
                    <a:lnTo>
                      <a:pt x="533" y="12"/>
                    </a:lnTo>
                    <a:lnTo>
                      <a:pt x="543" y="11"/>
                    </a:lnTo>
                    <a:lnTo>
                      <a:pt x="553" y="9"/>
                    </a:lnTo>
                    <a:lnTo>
                      <a:pt x="561" y="7"/>
                    </a:lnTo>
                    <a:lnTo>
                      <a:pt x="569" y="7"/>
                    </a:lnTo>
                    <a:lnTo>
                      <a:pt x="577" y="5"/>
                    </a:lnTo>
                    <a:lnTo>
                      <a:pt x="586" y="4"/>
                    </a:lnTo>
                    <a:lnTo>
                      <a:pt x="593" y="3"/>
                    </a:lnTo>
                    <a:lnTo>
                      <a:pt x="600" y="3"/>
                    </a:lnTo>
                    <a:lnTo>
                      <a:pt x="606" y="3"/>
                    </a:lnTo>
                    <a:lnTo>
                      <a:pt x="613" y="1"/>
                    </a:lnTo>
                    <a:lnTo>
                      <a:pt x="619" y="1"/>
                    </a:lnTo>
                    <a:lnTo>
                      <a:pt x="619" y="1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124"/>
              <p:cNvSpPr/>
              <p:nvPr/>
            </p:nvSpPr>
            <p:spPr bwMode="auto">
              <a:xfrm>
                <a:off x="2773363" y="3565525"/>
                <a:ext cx="387350" cy="388938"/>
              </a:xfrm>
              <a:custGeom>
                <a:avLst/>
                <a:gdLst>
                  <a:gd name="T0" fmla="*/ 339 w 489"/>
                  <a:gd name="T1" fmla="*/ 270 h 490"/>
                  <a:gd name="T2" fmla="*/ 303 w 489"/>
                  <a:gd name="T3" fmla="*/ 308 h 490"/>
                  <a:gd name="T4" fmla="*/ 269 w 489"/>
                  <a:gd name="T5" fmla="*/ 341 h 490"/>
                  <a:gd name="T6" fmla="*/ 236 w 489"/>
                  <a:gd name="T7" fmla="*/ 371 h 490"/>
                  <a:gd name="T8" fmla="*/ 204 w 489"/>
                  <a:gd name="T9" fmla="*/ 396 h 490"/>
                  <a:gd name="T10" fmla="*/ 169 w 489"/>
                  <a:gd name="T11" fmla="*/ 418 h 490"/>
                  <a:gd name="T12" fmla="*/ 133 w 489"/>
                  <a:gd name="T13" fmla="*/ 438 h 490"/>
                  <a:gd name="T14" fmla="*/ 96 w 489"/>
                  <a:gd name="T15" fmla="*/ 456 h 490"/>
                  <a:gd name="T16" fmla="*/ 68 w 489"/>
                  <a:gd name="T17" fmla="*/ 467 h 490"/>
                  <a:gd name="T18" fmla="*/ 52 w 489"/>
                  <a:gd name="T19" fmla="*/ 474 h 490"/>
                  <a:gd name="T20" fmla="*/ 38 w 489"/>
                  <a:gd name="T21" fmla="*/ 479 h 490"/>
                  <a:gd name="T22" fmla="*/ 25 w 489"/>
                  <a:gd name="T23" fmla="*/ 483 h 490"/>
                  <a:gd name="T24" fmla="*/ 16 w 489"/>
                  <a:gd name="T25" fmla="*/ 488 h 490"/>
                  <a:gd name="T26" fmla="*/ 9 w 489"/>
                  <a:gd name="T27" fmla="*/ 489 h 490"/>
                  <a:gd name="T28" fmla="*/ 3 w 489"/>
                  <a:gd name="T29" fmla="*/ 490 h 490"/>
                  <a:gd name="T30" fmla="*/ 0 w 489"/>
                  <a:gd name="T31" fmla="*/ 489 h 490"/>
                  <a:gd name="T32" fmla="*/ 0 w 489"/>
                  <a:gd name="T33" fmla="*/ 488 h 490"/>
                  <a:gd name="T34" fmla="*/ 2 w 489"/>
                  <a:gd name="T35" fmla="*/ 485 h 490"/>
                  <a:gd name="T36" fmla="*/ 6 w 489"/>
                  <a:gd name="T37" fmla="*/ 481 h 490"/>
                  <a:gd name="T38" fmla="*/ 11 w 489"/>
                  <a:gd name="T39" fmla="*/ 476 h 490"/>
                  <a:gd name="T40" fmla="*/ 18 w 489"/>
                  <a:gd name="T41" fmla="*/ 471 h 490"/>
                  <a:gd name="T42" fmla="*/ 28 w 489"/>
                  <a:gd name="T43" fmla="*/ 465 h 490"/>
                  <a:gd name="T44" fmla="*/ 38 w 489"/>
                  <a:gd name="T45" fmla="*/ 459 h 490"/>
                  <a:gd name="T46" fmla="*/ 52 w 489"/>
                  <a:gd name="T47" fmla="*/ 450 h 490"/>
                  <a:gd name="T48" fmla="*/ 71 w 489"/>
                  <a:gd name="T49" fmla="*/ 439 h 490"/>
                  <a:gd name="T50" fmla="*/ 100 w 489"/>
                  <a:gd name="T51" fmla="*/ 420 h 490"/>
                  <a:gd name="T52" fmla="*/ 130 w 489"/>
                  <a:gd name="T53" fmla="*/ 398 h 490"/>
                  <a:gd name="T54" fmla="*/ 164 w 489"/>
                  <a:gd name="T55" fmla="*/ 373 h 490"/>
                  <a:gd name="T56" fmla="*/ 197 w 489"/>
                  <a:gd name="T57" fmla="*/ 345 h 490"/>
                  <a:gd name="T58" fmla="*/ 229 w 489"/>
                  <a:gd name="T59" fmla="*/ 315 h 490"/>
                  <a:gd name="T60" fmla="*/ 261 w 489"/>
                  <a:gd name="T61" fmla="*/ 281 h 490"/>
                  <a:gd name="T62" fmla="*/ 292 w 489"/>
                  <a:gd name="T63" fmla="*/ 245 h 490"/>
                  <a:gd name="T64" fmla="*/ 316 w 489"/>
                  <a:gd name="T65" fmla="*/ 215 h 490"/>
                  <a:gd name="T66" fmla="*/ 331 w 489"/>
                  <a:gd name="T67" fmla="*/ 193 h 490"/>
                  <a:gd name="T68" fmla="*/ 346 w 489"/>
                  <a:gd name="T69" fmla="*/ 168 h 490"/>
                  <a:gd name="T70" fmla="*/ 362 w 489"/>
                  <a:gd name="T71" fmla="*/ 142 h 490"/>
                  <a:gd name="T72" fmla="*/ 377 w 489"/>
                  <a:gd name="T73" fmla="*/ 114 h 490"/>
                  <a:gd name="T74" fmla="*/ 392 w 489"/>
                  <a:gd name="T75" fmla="*/ 83 h 490"/>
                  <a:gd name="T76" fmla="*/ 407 w 489"/>
                  <a:gd name="T77" fmla="*/ 52 h 490"/>
                  <a:gd name="T78" fmla="*/ 422 w 489"/>
                  <a:gd name="T79" fmla="*/ 18 h 490"/>
                  <a:gd name="T80" fmla="*/ 489 w 489"/>
                  <a:gd name="T81" fmla="*/ 17 h 490"/>
                  <a:gd name="T82" fmla="*/ 474 w 489"/>
                  <a:gd name="T83" fmla="*/ 52 h 490"/>
                  <a:gd name="T84" fmla="*/ 458 w 489"/>
                  <a:gd name="T85" fmla="*/ 85 h 490"/>
                  <a:gd name="T86" fmla="*/ 443 w 489"/>
                  <a:gd name="T87" fmla="*/ 118 h 490"/>
                  <a:gd name="T88" fmla="*/ 428 w 489"/>
                  <a:gd name="T89" fmla="*/ 147 h 490"/>
                  <a:gd name="T90" fmla="*/ 411 w 489"/>
                  <a:gd name="T91" fmla="*/ 176 h 490"/>
                  <a:gd name="T92" fmla="*/ 393 w 489"/>
                  <a:gd name="T93" fmla="*/ 202 h 490"/>
                  <a:gd name="T94" fmla="*/ 375 w 489"/>
                  <a:gd name="T95" fmla="*/ 227 h 490"/>
                  <a:gd name="T96" fmla="*/ 357 w 489"/>
                  <a:gd name="T97" fmla="*/ 251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9" h="490">
                    <a:moveTo>
                      <a:pt x="357" y="251"/>
                    </a:moveTo>
                    <a:lnTo>
                      <a:pt x="339" y="270"/>
                    </a:lnTo>
                    <a:lnTo>
                      <a:pt x="321" y="290"/>
                    </a:lnTo>
                    <a:lnTo>
                      <a:pt x="303" y="308"/>
                    </a:lnTo>
                    <a:lnTo>
                      <a:pt x="285" y="326"/>
                    </a:lnTo>
                    <a:lnTo>
                      <a:pt x="269" y="341"/>
                    </a:lnTo>
                    <a:lnTo>
                      <a:pt x="252" y="356"/>
                    </a:lnTo>
                    <a:lnTo>
                      <a:pt x="236" y="371"/>
                    </a:lnTo>
                    <a:lnTo>
                      <a:pt x="219" y="384"/>
                    </a:lnTo>
                    <a:lnTo>
                      <a:pt x="204" y="396"/>
                    </a:lnTo>
                    <a:lnTo>
                      <a:pt x="186" y="407"/>
                    </a:lnTo>
                    <a:lnTo>
                      <a:pt x="169" y="418"/>
                    </a:lnTo>
                    <a:lnTo>
                      <a:pt x="151" y="428"/>
                    </a:lnTo>
                    <a:lnTo>
                      <a:pt x="133" y="438"/>
                    </a:lnTo>
                    <a:lnTo>
                      <a:pt x="114" y="447"/>
                    </a:lnTo>
                    <a:lnTo>
                      <a:pt x="96" y="456"/>
                    </a:lnTo>
                    <a:lnTo>
                      <a:pt x="78" y="464"/>
                    </a:lnTo>
                    <a:lnTo>
                      <a:pt x="68" y="467"/>
                    </a:lnTo>
                    <a:lnTo>
                      <a:pt x="60" y="471"/>
                    </a:lnTo>
                    <a:lnTo>
                      <a:pt x="52" y="474"/>
                    </a:lnTo>
                    <a:lnTo>
                      <a:pt x="45" y="476"/>
                    </a:lnTo>
                    <a:lnTo>
                      <a:pt x="38" y="479"/>
                    </a:lnTo>
                    <a:lnTo>
                      <a:pt x="31" y="482"/>
                    </a:lnTo>
                    <a:lnTo>
                      <a:pt x="25" y="483"/>
                    </a:lnTo>
                    <a:lnTo>
                      <a:pt x="20" y="486"/>
                    </a:lnTo>
                    <a:lnTo>
                      <a:pt x="16" y="488"/>
                    </a:lnTo>
                    <a:lnTo>
                      <a:pt x="11" y="488"/>
                    </a:lnTo>
                    <a:lnTo>
                      <a:pt x="9" y="489"/>
                    </a:lnTo>
                    <a:lnTo>
                      <a:pt x="6" y="489"/>
                    </a:lnTo>
                    <a:lnTo>
                      <a:pt x="3" y="490"/>
                    </a:lnTo>
                    <a:lnTo>
                      <a:pt x="2" y="489"/>
                    </a:lnTo>
                    <a:lnTo>
                      <a:pt x="0" y="489"/>
                    </a:lnTo>
                    <a:lnTo>
                      <a:pt x="0" y="489"/>
                    </a:lnTo>
                    <a:lnTo>
                      <a:pt x="0" y="488"/>
                    </a:lnTo>
                    <a:lnTo>
                      <a:pt x="2" y="486"/>
                    </a:lnTo>
                    <a:lnTo>
                      <a:pt x="2" y="485"/>
                    </a:lnTo>
                    <a:lnTo>
                      <a:pt x="4" y="483"/>
                    </a:lnTo>
                    <a:lnTo>
                      <a:pt x="6" y="481"/>
                    </a:lnTo>
                    <a:lnTo>
                      <a:pt x="9" y="479"/>
                    </a:lnTo>
                    <a:lnTo>
                      <a:pt x="11" y="476"/>
                    </a:lnTo>
                    <a:lnTo>
                      <a:pt x="14" y="474"/>
                    </a:lnTo>
                    <a:lnTo>
                      <a:pt x="18" y="471"/>
                    </a:lnTo>
                    <a:lnTo>
                      <a:pt x="22" y="468"/>
                    </a:lnTo>
                    <a:lnTo>
                      <a:pt x="28" y="465"/>
                    </a:lnTo>
                    <a:lnTo>
                      <a:pt x="32" y="461"/>
                    </a:lnTo>
                    <a:lnTo>
                      <a:pt x="38" y="459"/>
                    </a:lnTo>
                    <a:lnTo>
                      <a:pt x="45" y="454"/>
                    </a:lnTo>
                    <a:lnTo>
                      <a:pt x="52" y="450"/>
                    </a:lnTo>
                    <a:lnTo>
                      <a:pt x="58" y="447"/>
                    </a:lnTo>
                    <a:lnTo>
                      <a:pt x="71" y="439"/>
                    </a:lnTo>
                    <a:lnTo>
                      <a:pt x="85" y="429"/>
                    </a:lnTo>
                    <a:lnTo>
                      <a:pt x="100" y="420"/>
                    </a:lnTo>
                    <a:lnTo>
                      <a:pt x="115" y="409"/>
                    </a:lnTo>
                    <a:lnTo>
                      <a:pt x="130" y="398"/>
                    </a:lnTo>
                    <a:lnTo>
                      <a:pt x="147" y="387"/>
                    </a:lnTo>
                    <a:lnTo>
                      <a:pt x="164" y="373"/>
                    </a:lnTo>
                    <a:lnTo>
                      <a:pt x="182" y="359"/>
                    </a:lnTo>
                    <a:lnTo>
                      <a:pt x="197" y="345"/>
                    </a:lnTo>
                    <a:lnTo>
                      <a:pt x="212" y="330"/>
                    </a:lnTo>
                    <a:lnTo>
                      <a:pt x="229" y="315"/>
                    </a:lnTo>
                    <a:lnTo>
                      <a:pt x="244" y="298"/>
                    </a:lnTo>
                    <a:lnTo>
                      <a:pt x="261" y="281"/>
                    </a:lnTo>
                    <a:lnTo>
                      <a:pt x="276" y="265"/>
                    </a:lnTo>
                    <a:lnTo>
                      <a:pt x="292" y="245"/>
                    </a:lnTo>
                    <a:lnTo>
                      <a:pt x="308" y="226"/>
                    </a:lnTo>
                    <a:lnTo>
                      <a:pt x="316" y="215"/>
                    </a:lnTo>
                    <a:lnTo>
                      <a:pt x="323" y="204"/>
                    </a:lnTo>
                    <a:lnTo>
                      <a:pt x="331" y="193"/>
                    </a:lnTo>
                    <a:lnTo>
                      <a:pt x="339" y="180"/>
                    </a:lnTo>
                    <a:lnTo>
                      <a:pt x="346" y="168"/>
                    </a:lnTo>
                    <a:lnTo>
                      <a:pt x="355" y="155"/>
                    </a:lnTo>
                    <a:lnTo>
                      <a:pt x="362" y="142"/>
                    </a:lnTo>
                    <a:lnTo>
                      <a:pt x="370" y="128"/>
                    </a:lnTo>
                    <a:lnTo>
                      <a:pt x="377" y="114"/>
                    </a:lnTo>
                    <a:lnTo>
                      <a:pt x="385" y="99"/>
                    </a:lnTo>
                    <a:lnTo>
                      <a:pt x="392" y="83"/>
                    </a:lnTo>
                    <a:lnTo>
                      <a:pt x="400" y="68"/>
                    </a:lnTo>
                    <a:lnTo>
                      <a:pt x="407" y="52"/>
                    </a:lnTo>
                    <a:lnTo>
                      <a:pt x="416" y="35"/>
                    </a:lnTo>
                    <a:lnTo>
                      <a:pt x="422" y="18"/>
                    </a:lnTo>
                    <a:lnTo>
                      <a:pt x="431" y="0"/>
                    </a:lnTo>
                    <a:lnTo>
                      <a:pt x="489" y="17"/>
                    </a:lnTo>
                    <a:lnTo>
                      <a:pt x="482" y="35"/>
                    </a:lnTo>
                    <a:lnTo>
                      <a:pt x="474" y="52"/>
                    </a:lnTo>
                    <a:lnTo>
                      <a:pt x="467" y="68"/>
                    </a:lnTo>
                    <a:lnTo>
                      <a:pt x="458" y="85"/>
                    </a:lnTo>
                    <a:lnTo>
                      <a:pt x="452" y="101"/>
                    </a:lnTo>
                    <a:lnTo>
                      <a:pt x="443" y="118"/>
                    </a:lnTo>
                    <a:lnTo>
                      <a:pt x="435" y="133"/>
                    </a:lnTo>
                    <a:lnTo>
                      <a:pt x="428" y="147"/>
                    </a:lnTo>
                    <a:lnTo>
                      <a:pt x="420" y="162"/>
                    </a:lnTo>
                    <a:lnTo>
                      <a:pt x="411" y="176"/>
                    </a:lnTo>
                    <a:lnTo>
                      <a:pt x="402" y="190"/>
                    </a:lnTo>
                    <a:lnTo>
                      <a:pt x="393" y="202"/>
                    </a:lnTo>
                    <a:lnTo>
                      <a:pt x="385" y="215"/>
                    </a:lnTo>
                    <a:lnTo>
                      <a:pt x="375" y="227"/>
                    </a:lnTo>
                    <a:lnTo>
                      <a:pt x="367" y="240"/>
                    </a:lnTo>
                    <a:lnTo>
                      <a:pt x="357" y="251"/>
                    </a:lnTo>
                    <a:lnTo>
                      <a:pt x="357" y="251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123"/>
              <p:cNvSpPr/>
              <p:nvPr/>
            </p:nvSpPr>
            <p:spPr bwMode="auto">
              <a:xfrm>
                <a:off x="3041650" y="3325813"/>
                <a:ext cx="141287" cy="760413"/>
              </a:xfrm>
              <a:custGeom>
                <a:avLst/>
                <a:gdLst>
                  <a:gd name="T0" fmla="*/ 111 w 179"/>
                  <a:gd name="T1" fmla="*/ 805 h 957"/>
                  <a:gd name="T2" fmla="*/ 114 w 179"/>
                  <a:gd name="T3" fmla="*/ 775 h 957"/>
                  <a:gd name="T4" fmla="*/ 116 w 179"/>
                  <a:gd name="T5" fmla="*/ 728 h 957"/>
                  <a:gd name="T6" fmla="*/ 119 w 179"/>
                  <a:gd name="T7" fmla="*/ 663 h 957"/>
                  <a:gd name="T8" fmla="*/ 123 w 179"/>
                  <a:gd name="T9" fmla="*/ 530 h 957"/>
                  <a:gd name="T10" fmla="*/ 123 w 179"/>
                  <a:gd name="T11" fmla="*/ 389 h 957"/>
                  <a:gd name="T12" fmla="*/ 122 w 179"/>
                  <a:gd name="T13" fmla="*/ 307 h 957"/>
                  <a:gd name="T14" fmla="*/ 120 w 179"/>
                  <a:gd name="T15" fmla="*/ 250 h 957"/>
                  <a:gd name="T16" fmla="*/ 119 w 179"/>
                  <a:gd name="T17" fmla="*/ 199 h 957"/>
                  <a:gd name="T18" fmla="*/ 116 w 179"/>
                  <a:gd name="T19" fmla="*/ 156 h 957"/>
                  <a:gd name="T20" fmla="*/ 114 w 179"/>
                  <a:gd name="T21" fmla="*/ 120 h 957"/>
                  <a:gd name="T22" fmla="*/ 109 w 179"/>
                  <a:gd name="T23" fmla="*/ 91 h 957"/>
                  <a:gd name="T24" fmla="*/ 104 w 179"/>
                  <a:gd name="T25" fmla="*/ 67 h 957"/>
                  <a:gd name="T26" fmla="*/ 98 w 179"/>
                  <a:gd name="T27" fmla="*/ 52 h 957"/>
                  <a:gd name="T28" fmla="*/ 87 w 179"/>
                  <a:gd name="T29" fmla="*/ 37 h 957"/>
                  <a:gd name="T30" fmla="*/ 82 w 179"/>
                  <a:gd name="T31" fmla="*/ 22 h 957"/>
                  <a:gd name="T32" fmla="*/ 83 w 179"/>
                  <a:gd name="T33" fmla="*/ 7 h 957"/>
                  <a:gd name="T34" fmla="*/ 93 w 179"/>
                  <a:gd name="T35" fmla="*/ 0 h 957"/>
                  <a:gd name="T36" fmla="*/ 112 w 179"/>
                  <a:gd name="T37" fmla="*/ 4 h 957"/>
                  <a:gd name="T38" fmla="*/ 141 w 179"/>
                  <a:gd name="T39" fmla="*/ 16 h 957"/>
                  <a:gd name="T40" fmla="*/ 165 w 179"/>
                  <a:gd name="T41" fmla="*/ 34 h 957"/>
                  <a:gd name="T42" fmla="*/ 179 w 179"/>
                  <a:gd name="T43" fmla="*/ 61 h 957"/>
                  <a:gd name="T44" fmla="*/ 174 w 179"/>
                  <a:gd name="T45" fmla="*/ 84 h 957"/>
                  <a:gd name="T46" fmla="*/ 169 w 179"/>
                  <a:gd name="T47" fmla="*/ 119 h 957"/>
                  <a:gd name="T48" fmla="*/ 170 w 179"/>
                  <a:gd name="T49" fmla="*/ 180 h 957"/>
                  <a:gd name="T50" fmla="*/ 170 w 179"/>
                  <a:gd name="T51" fmla="*/ 202 h 957"/>
                  <a:gd name="T52" fmla="*/ 170 w 179"/>
                  <a:gd name="T53" fmla="*/ 231 h 957"/>
                  <a:gd name="T54" fmla="*/ 170 w 179"/>
                  <a:gd name="T55" fmla="*/ 267 h 957"/>
                  <a:gd name="T56" fmla="*/ 170 w 179"/>
                  <a:gd name="T57" fmla="*/ 308 h 957"/>
                  <a:gd name="T58" fmla="*/ 170 w 179"/>
                  <a:gd name="T59" fmla="*/ 358 h 957"/>
                  <a:gd name="T60" fmla="*/ 172 w 179"/>
                  <a:gd name="T61" fmla="*/ 413 h 957"/>
                  <a:gd name="T62" fmla="*/ 172 w 179"/>
                  <a:gd name="T63" fmla="*/ 477 h 957"/>
                  <a:gd name="T64" fmla="*/ 173 w 179"/>
                  <a:gd name="T65" fmla="*/ 548 h 957"/>
                  <a:gd name="T66" fmla="*/ 174 w 179"/>
                  <a:gd name="T67" fmla="*/ 617 h 957"/>
                  <a:gd name="T68" fmla="*/ 174 w 179"/>
                  <a:gd name="T69" fmla="*/ 679 h 957"/>
                  <a:gd name="T70" fmla="*/ 173 w 179"/>
                  <a:gd name="T71" fmla="*/ 735 h 957"/>
                  <a:gd name="T72" fmla="*/ 170 w 179"/>
                  <a:gd name="T73" fmla="*/ 782 h 957"/>
                  <a:gd name="T74" fmla="*/ 167 w 179"/>
                  <a:gd name="T75" fmla="*/ 822 h 957"/>
                  <a:gd name="T76" fmla="*/ 162 w 179"/>
                  <a:gd name="T77" fmla="*/ 855 h 957"/>
                  <a:gd name="T78" fmla="*/ 158 w 179"/>
                  <a:gd name="T79" fmla="*/ 880 h 957"/>
                  <a:gd name="T80" fmla="*/ 151 w 179"/>
                  <a:gd name="T81" fmla="*/ 898 h 957"/>
                  <a:gd name="T82" fmla="*/ 137 w 179"/>
                  <a:gd name="T83" fmla="*/ 923 h 957"/>
                  <a:gd name="T84" fmla="*/ 127 w 179"/>
                  <a:gd name="T85" fmla="*/ 942 h 957"/>
                  <a:gd name="T86" fmla="*/ 119 w 179"/>
                  <a:gd name="T87" fmla="*/ 953 h 957"/>
                  <a:gd name="T88" fmla="*/ 112 w 179"/>
                  <a:gd name="T89" fmla="*/ 957 h 957"/>
                  <a:gd name="T90" fmla="*/ 101 w 179"/>
                  <a:gd name="T91" fmla="*/ 948 h 957"/>
                  <a:gd name="T92" fmla="*/ 89 w 179"/>
                  <a:gd name="T93" fmla="*/ 919 h 957"/>
                  <a:gd name="T94" fmla="*/ 68 w 179"/>
                  <a:gd name="T95" fmla="*/ 880 h 957"/>
                  <a:gd name="T96" fmla="*/ 35 w 179"/>
                  <a:gd name="T97" fmla="*/ 844 h 957"/>
                  <a:gd name="T98" fmla="*/ 18 w 179"/>
                  <a:gd name="T99" fmla="*/ 830 h 957"/>
                  <a:gd name="T100" fmla="*/ 7 w 179"/>
                  <a:gd name="T101" fmla="*/ 818 h 957"/>
                  <a:gd name="T102" fmla="*/ 0 w 179"/>
                  <a:gd name="T103" fmla="*/ 809 h 957"/>
                  <a:gd name="T104" fmla="*/ 0 w 179"/>
                  <a:gd name="T105" fmla="*/ 802 h 957"/>
                  <a:gd name="T106" fmla="*/ 12 w 179"/>
                  <a:gd name="T107" fmla="*/ 800 h 957"/>
                  <a:gd name="T108" fmla="*/ 28 w 179"/>
                  <a:gd name="T109" fmla="*/ 802 h 957"/>
                  <a:gd name="T110" fmla="*/ 48 w 179"/>
                  <a:gd name="T111" fmla="*/ 808 h 957"/>
                  <a:gd name="T112" fmla="*/ 84 w 179"/>
                  <a:gd name="T113" fmla="*/ 819 h 957"/>
                  <a:gd name="T114" fmla="*/ 104 w 179"/>
                  <a:gd name="T115" fmla="*/ 819 h 957"/>
                  <a:gd name="T116" fmla="*/ 108 w 179"/>
                  <a:gd name="T117" fmla="*/ 815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9" h="957">
                    <a:moveTo>
                      <a:pt x="108" y="815"/>
                    </a:moveTo>
                    <a:lnTo>
                      <a:pt x="109" y="812"/>
                    </a:lnTo>
                    <a:lnTo>
                      <a:pt x="109" y="809"/>
                    </a:lnTo>
                    <a:lnTo>
                      <a:pt x="111" y="805"/>
                    </a:lnTo>
                    <a:lnTo>
                      <a:pt x="111" y="800"/>
                    </a:lnTo>
                    <a:lnTo>
                      <a:pt x="112" y="793"/>
                    </a:lnTo>
                    <a:lnTo>
                      <a:pt x="112" y="784"/>
                    </a:lnTo>
                    <a:lnTo>
                      <a:pt x="114" y="775"/>
                    </a:lnTo>
                    <a:lnTo>
                      <a:pt x="114" y="765"/>
                    </a:lnTo>
                    <a:lnTo>
                      <a:pt x="115" y="754"/>
                    </a:lnTo>
                    <a:lnTo>
                      <a:pt x="115" y="742"/>
                    </a:lnTo>
                    <a:lnTo>
                      <a:pt x="116" y="728"/>
                    </a:lnTo>
                    <a:lnTo>
                      <a:pt x="116" y="712"/>
                    </a:lnTo>
                    <a:lnTo>
                      <a:pt x="118" y="697"/>
                    </a:lnTo>
                    <a:lnTo>
                      <a:pt x="118" y="681"/>
                    </a:lnTo>
                    <a:lnTo>
                      <a:pt x="119" y="663"/>
                    </a:lnTo>
                    <a:lnTo>
                      <a:pt x="120" y="643"/>
                    </a:lnTo>
                    <a:lnTo>
                      <a:pt x="120" y="604"/>
                    </a:lnTo>
                    <a:lnTo>
                      <a:pt x="122" y="567"/>
                    </a:lnTo>
                    <a:lnTo>
                      <a:pt x="123" y="530"/>
                    </a:lnTo>
                    <a:lnTo>
                      <a:pt x="123" y="492"/>
                    </a:lnTo>
                    <a:lnTo>
                      <a:pt x="123" y="458"/>
                    </a:lnTo>
                    <a:lnTo>
                      <a:pt x="123" y="423"/>
                    </a:lnTo>
                    <a:lnTo>
                      <a:pt x="123" y="389"/>
                    </a:lnTo>
                    <a:lnTo>
                      <a:pt x="123" y="355"/>
                    </a:lnTo>
                    <a:lnTo>
                      <a:pt x="123" y="339"/>
                    </a:lnTo>
                    <a:lnTo>
                      <a:pt x="122" y="324"/>
                    </a:lnTo>
                    <a:lnTo>
                      <a:pt x="122" y="307"/>
                    </a:lnTo>
                    <a:lnTo>
                      <a:pt x="122" y="293"/>
                    </a:lnTo>
                    <a:lnTo>
                      <a:pt x="120" y="278"/>
                    </a:lnTo>
                    <a:lnTo>
                      <a:pt x="120" y="264"/>
                    </a:lnTo>
                    <a:lnTo>
                      <a:pt x="120" y="250"/>
                    </a:lnTo>
                    <a:lnTo>
                      <a:pt x="119" y="236"/>
                    </a:lnTo>
                    <a:lnTo>
                      <a:pt x="119" y="224"/>
                    </a:lnTo>
                    <a:lnTo>
                      <a:pt x="119" y="211"/>
                    </a:lnTo>
                    <a:lnTo>
                      <a:pt x="119" y="199"/>
                    </a:lnTo>
                    <a:lnTo>
                      <a:pt x="118" y="188"/>
                    </a:lnTo>
                    <a:lnTo>
                      <a:pt x="118" y="177"/>
                    </a:lnTo>
                    <a:lnTo>
                      <a:pt x="118" y="166"/>
                    </a:lnTo>
                    <a:lnTo>
                      <a:pt x="116" y="156"/>
                    </a:lnTo>
                    <a:lnTo>
                      <a:pt x="116" y="146"/>
                    </a:lnTo>
                    <a:lnTo>
                      <a:pt x="115" y="137"/>
                    </a:lnTo>
                    <a:lnTo>
                      <a:pt x="115" y="128"/>
                    </a:lnTo>
                    <a:lnTo>
                      <a:pt x="114" y="120"/>
                    </a:lnTo>
                    <a:lnTo>
                      <a:pt x="112" y="112"/>
                    </a:lnTo>
                    <a:lnTo>
                      <a:pt x="111" y="105"/>
                    </a:lnTo>
                    <a:lnTo>
                      <a:pt x="111" y="97"/>
                    </a:lnTo>
                    <a:lnTo>
                      <a:pt x="109" y="91"/>
                    </a:lnTo>
                    <a:lnTo>
                      <a:pt x="108" y="84"/>
                    </a:lnTo>
                    <a:lnTo>
                      <a:pt x="107" y="79"/>
                    </a:lnTo>
                    <a:lnTo>
                      <a:pt x="105" y="73"/>
                    </a:lnTo>
                    <a:lnTo>
                      <a:pt x="104" y="67"/>
                    </a:lnTo>
                    <a:lnTo>
                      <a:pt x="102" y="63"/>
                    </a:lnTo>
                    <a:lnTo>
                      <a:pt x="101" y="59"/>
                    </a:lnTo>
                    <a:lnTo>
                      <a:pt x="100" y="56"/>
                    </a:lnTo>
                    <a:lnTo>
                      <a:pt x="98" y="52"/>
                    </a:lnTo>
                    <a:lnTo>
                      <a:pt x="97" y="51"/>
                    </a:lnTo>
                    <a:lnTo>
                      <a:pt x="93" y="45"/>
                    </a:lnTo>
                    <a:lnTo>
                      <a:pt x="90" y="41"/>
                    </a:lnTo>
                    <a:lnTo>
                      <a:pt x="87" y="37"/>
                    </a:lnTo>
                    <a:lnTo>
                      <a:pt x="84" y="33"/>
                    </a:lnTo>
                    <a:lnTo>
                      <a:pt x="83" y="30"/>
                    </a:lnTo>
                    <a:lnTo>
                      <a:pt x="82" y="26"/>
                    </a:lnTo>
                    <a:lnTo>
                      <a:pt x="82" y="22"/>
                    </a:lnTo>
                    <a:lnTo>
                      <a:pt x="82" y="16"/>
                    </a:lnTo>
                    <a:lnTo>
                      <a:pt x="82" y="12"/>
                    </a:lnTo>
                    <a:lnTo>
                      <a:pt x="82" y="9"/>
                    </a:lnTo>
                    <a:lnTo>
                      <a:pt x="83" y="7"/>
                    </a:lnTo>
                    <a:lnTo>
                      <a:pt x="84" y="4"/>
                    </a:lnTo>
                    <a:lnTo>
                      <a:pt x="87" y="2"/>
                    </a:lnTo>
                    <a:lnTo>
                      <a:pt x="90" y="1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1"/>
                    </a:lnTo>
                    <a:lnTo>
                      <a:pt x="107" y="1"/>
                    </a:lnTo>
                    <a:lnTo>
                      <a:pt x="112" y="4"/>
                    </a:lnTo>
                    <a:lnTo>
                      <a:pt x="118" y="5"/>
                    </a:lnTo>
                    <a:lnTo>
                      <a:pt x="125" y="9"/>
                    </a:lnTo>
                    <a:lnTo>
                      <a:pt x="133" y="12"/>
                    </a:lnTo>
                    <a:lnTo>
                      <a:pt x="141" y="16"/>
                    </a:lnTo>
                    <a:lnTo>
                      <a:pt x="151" y="20"/>
                    </a:lnTo>
                    <a:lnTo>
                      <a:pt x="155" y="25"/>
                    </a:lnTo>
                    <a:lnTo>
                      <a:pt x="158" y="27"/>
                    </a:lnTo>
                    <a:lnTo>
                      <a:pt x="165" y="34"/>
                    </a:lnTo>
                    <a:lnTo>
                      <a:pt x="170" y="40"/>
                    </a:lnTo>
                    <a:lnTo>
                      <a:pt x="174" y="47"/>
                    </a:lnTo>
                    <a:lnTo>
                      <a:pt x="177" y="54"/>
                    </a:lnTo>
                    <a:lnTo>
                      <a:pt x="179" y="61"/>
                    </a:lnTo>
                    <a:lnTo>
                      <a:pt x="179" y="67"/>
                    </a:lnTo>
                    <a:lnTo>
                      <a:pt x="177" y="76"/>
                    </a:lnTo>
                    <a:lnTo>
                      <a:pt x="176" y="80"/>
                    </a:lnTo>
                    <a:lnTo>
                      <a:pt x="174" y="84"/>
                    </a:lnTo>
                    <a:lnTo>
                      <a:pt x="173" y="88"/>
                    </a:lnTo>
                    <a:lnTo>
                      <a:pt x="173" y="94"/>
                    </a:lnTo>
                    <a:lnTo>
                      <a:pt x="170" y="105"/>
                    </a:lnTo>
                    <a:lnTo>
                      <a:pt x="169" y="119"/>
                    </a:lnTo>
                    <a:lnTo>
                      <a:pt x="169" y="133"/>
                    </a:lnTo>
                    <a:lnTo>
                      <a:pt x="169" y="146"/>
                    </a:lnTo>
                    <a:lnTo>
                      <a:pt x="169" y="163"/>
                    </a:lnTo>
                    <a:lnTo>
                      <a:pt x="170" y="180"/>
                    </a:lnTo>
                    <a:lnTo>
                      <a:pt x="170" y="185"/>
                    </a:lnTo>
                    <a:lnTo>
                      <a:pt x="170" y="191"/>
                    </a:lnTo>
                    <a:lnTo>
                      <a:pt x="170" y="196"/>
                    </a:lnTo>
                    <a:lnTo>
                      <a:pt x="170" y="202"/>
                    </a:lnTo>
                    <a:lnTo>
                      <a:pt x="170" y="209"/>
                    </a:lnTo>
                    <a:lnTo>
                      <a:pt x="170" y="216"/>
                    </a:lnTo>
                    <a:lnTo>
                      <a:pt x="170" y="222"/>
                    </a:lnTo>
                    <a:lnTo>
                      <a:pt x="170" y="231"/>
                    </a:lnTo>
                    <a:lnTo>
                      <a:pt x="170" y="239"/>
                    </a:lnTo>
                    <a:lnTo>
                      <a:pt x="170" y="247"/>
                    </a:lnTo>
                    <a:lnTo>
                      <a:pt x="170" y="257"/>
                    </a:lnTo>
                    <a:lnTo>
                      <a:pt x="170" y="267"/>
                    </a:lnTo>
                    <a:lnTo>
                      <a:pt x="170" y="276"/>
                    </a:lnTo>
                    <a:lnTo>
                      <a:pt x="170" y="286"/>
                    </a:lnTo>
                    <a:lnTo>
                      <a:pt x="170" y="297"/>
                    </a:lnTo>
                    <a:lnTo>
                      <a:pt x="170" y="308"/>
                    </a:lnTo>
                    <a:lnTo>
                      <a:pt x="170" y="321"/>
                    </a:lnTo>
                    <a:lnTo>
                      <a:pt x="170" y="332"/>
                    </a:lnTo>
                    <a:lnTo>
                      <a:pt x="170" y="344"/>
                    </a:lnTo>
                    <a:lnTo>
                      <a:pt x="170" y="358"/>
                    </a:lnTo>
                    <a:lnTo>
                      <a:pt x="170" y="371"/>
                    </a:lnTo>
                    <a:lnTo>
                      <a:pt x="172" y="384"/>
                    </a:lnTo>
                    <a:lnTo>
                      <a:pt x="172" y="400"/>
                    </a:lnTo>
                    <a:lnTo>
                      <a:pt x="172" y="413"/>
                    </a:lnTo>
                    <a:lnTo>
                      <a:pt x="172" y="429"/>
                    </a:lnTo>
                    <a:lnTo>
                      <a:pt x="172" y="445"/>
                    </a:lnTo>
                    <a:lnTo>
                      <a:pt x="172" y="461"/>
                    </a:lnTo>
                    <a:lnTo>
                      <a:pt x="172" y="477"/>
                    </a:lnTo>
                    <a:lnTo>
                      <a:pt x="173" y="494"/>
                    </a:lnTo>
                    <a:lnTo>
                      <a:pt x="173" y="512"/>
                    </a:lnTo>
                    <a:lnTo>
                      <a:pt x="173" y="530"/>
                    </a:lnTo>
                    <a:lnTo>
                      <a:pt x="173" y="548"/>
                    </a:lnTo>
                    <a:lnTo>
                      <a:pt x="174" y="566"/>
                    </a:lnTo>
                    <a:lnTo>
                      <a:pt x="174" y="584"/>
                    </a:lnTo>
                    <a:lnTo>
                      <a:pt x="174" y="600"/>
                    </a:lnTo>
                    <a:lnTo>
                      <a:pt x="174" y="617"/>
                    </a:lnTo>
                    <a:lnTo>
                      <a:pt x="174" y="634"/>
                    </a:lnTo>
                    <a:lnTo>
                      <a:pt x="174" y="649"/>
                    </a:lnTo>
                    <a:lnTo>
                      <a:pt x="174" y="665"/>
                    </a:lnTo>
                    <a:lnTo>
                      <a:pt x="174" y="679"/>
                    </a:lnTo>
                    <a:lnTo>
                      <a:pt x="174" y="694"/>
                    </a:lnTo>
                    <a:lnTo>
                      <a:pt x="174" y="708"/>
                    </a:lnTo>
                    <a:lnTo>
                      <a:pt x="173" y="722"/>
                    </a:lnTo>
                    <a:lnTo>
                      <a:pt x="173" y="735"/>
                    </a:lnTo>
                    <a:lnTo>
                      <a:pt x="173" y="747"/>
                    </a:lnTo>
                    <a:lnTo>
                      <a:pt x="172" y="760"/>
                    </a:lnTo>
                    <a:lnTo>
                      <a:pt x="172" y="771"/>
                    </a:lnTo>
                    <a:lnTo>
                      <a:pt x="170" y="782"/>
                    </a:lnTo>
                    <a:lnTo>
                      <a:pt x="170" y="793"/>
                    </a:lnTo>
                    <a:lnTo>
                      <a:pt x="169" y="804"/>
                    </a:lnTo>
                    <a:lnTo>
                      <a:pt x="167" y="813"/>
                    </a:lnTo>
                    <a:lnTo>
                      <a:pt x="167" y="822"/>
                    </a:lnTo>
                    <a:lnTo>
                      <a:pt x="166" y="831"/>
                    </a:lnTo>
                    <a:lnTo>
                      <a:pt x="165" y="840"/>
                    </a:lnTo>
                    <a:lnTo>
                      <a:pt x="163" y="848"/>
                    </a:lnTo>
                    <a:lnTo>
                      <a:pt x="162" y="855"/>
                    </a:lnTo>
                    <a:lnTo>
                      <a:pt x="162" y="862"/>
                    </a:lnTo>
                    <a:lnTo>
                      <a:pt x="161" y="869"/>
                    </a:lnTo>
                    <a:lnTo>
                      <a:pt x="159" y="874"/>
                    </a:lnTo>
                    <a:lnTo>
                      <a:pt x="158" y="880"/>
                    </a:lnTo>
                    <a:lnTo>
                      <a:pt x="155" y="885"/>
                    </a:lnTo>
                    <a:lnTo>
                      <a:pt x="154" y="890"/>
                    </a:lnTo>
                    <a:lnTo>
                      <a:pt x="152" y="894"/>
                    </a:lnTo>
                    <a:lnTo>
                      <a:pt x="151" y="898"/>
                    </a:lnTo>
                    <a:lnTo>
                      <a:pt x="147" y="905"/>
                    </a:lnTo>
                    <a:lnTo>
                      <a:pt x="144" y="912"/>
                    </a:lnTo>
                    <a:lnTo>
                      <a:pt x="141" y="917"/>
                    </a:lnTo>
                    <a:lnTo>
                      <a:pt x="137" y="923"/>
                    </a:lnTo>
                    <a:lnTo>
                      <a:pt x="134" y="928"/>
                    </a:lnTo>
                    <a:lnTo>
                      <a:pt x="131" y="934"/>
                    </a:lnTo>
                    <a:lnTo>
                      <a:pt x="130" y="938"/>
                    </a:lnTo>
                    <a:lnTo>
                      <a:pt x="127" y="942"/>
                    </a:lnTo>
                    <a:lnTo>
                      <a:pt x="125" y="945"/>
                    </a:lnTo>
                    <a:lnTo>
                      <a:pt x="123" y="948"/>
                    </a:lnTo>
                    <a:lnTo>
                      <a:pt x="120" y="951"/>
                    </a:lnTo>
                    <a:lnTo>
                      <a:pt x="119" y="953"/>
                    </a:lnTo>
                    <a:lnTo>
                      <a:pt x="116" y="955"/>
                    </a:lnTo>
                    <a:lnTo>
                      <a:pt x="115" y="956"/>
                    </a:lnTo>
                    <a:lnTo>
                      <a:pt x="114" y="956"/>
                    </a:lnTo>
                    <a:lnTo>
                      <a:pt x="112" y="957"/>
                    </a:lnTo>
                    <a:lnTo>
                      <a:pt x="109" y="956"/>
                    </a:lnTo>
                    <a:lnTo>
                      <a:pt x="107" y="955"/>
                    </a:lnTo>
                    <a:lnTo>
                      <a:pt x="104" y="952"/>
                    </a:lnTo>
                    <a:lnTo>
                      <a:pt x="101" y="948"/>
                    </a:lnTo>
                    <a:lnTo>
                      <a:pt x="97" y="942"/>
                    </a:lnTo>
                    <a:lnTo>
                      <a:pt x="94" y="935"/>
                    </a:lnTo>
                    <a:lnTo>
                      <a:pt x="91" y="928"/>
                    </a:lnTo>
                    <a:lnTo>
                      <a:pt x="89" y="919"/>
                    </a:lnTo>
                    <a:lnTo>
                      <a:pt x="84" y="909"/>
                    </a:lnTo>
                    <a:lnTo>
                      <a:pt x="79" y="898"/>
                    </a:lnTo>
                    <a:lnTo>
                      <a:pt x="73" y="890"/>
                    </a:lnTo>
                    <a:lnTo>
                      <a:pt x="68" y="880"/>
                    </a:lnTo>
                    <a:lnTo>
                      <a:pt x="61" y="872"/>
                    </a:lnTo>
                    <a:lnTo>
                      <a:pt x="53" y="862"/>
                    </a:lnTo>
                    <a:lnTo>
                      <a:pt x="44" y="854"/>
                    </a:lnTo>
                    <a:lnTo>
                      <a:pt x="35" y="844"/>
                    </a:lnTo>
                    <a:lnTo>
                      <a:pt x="30" y="840"/>
                    </a:lnTo>
                    <a:lnTo>
                      <a:pt x="26" y="837"/>
                    </a:lnTo>
                    <a:lnTo>
                      <a:pt x="22" y="833"/>
                    </a:lnTo>
                    <a:lnTo>
                      <a:pt x="18" y="830"/>
                    </a:lnTo>
                    <a:lnTo>
                      <a:pt x="15" y="826"/>
                    </a:lnTo>
                    <a:lnTo>
                      <a:pt x="11" y="823"/>
                    </a:lnTo>
                    <a:lnTo>
                      <a:pt x="8" y="820"/>
                    </a:lnTo>
                    <a:lnTo>
                      <a:pt x="7" y="818"/>
                    </a:lnTo>
                    <a:lnTo>
                      <a:pt x="4" y="816"/>
                    </a:lnTo>
                    <a:lnTo>
                      <a:pt x="3" y="813"/>
                    </a:lnTo>
                    <a:lnTo>
                      <a:pt x="1" y="811"/>
                    </a:lnTo>
                    <a:lnTo>
                      <a:pt x="0" y="809"/>
                    </a:lnTo>
                    <a:lnTo>
                      <a:pt x="0" y="807"/>
                    </a:lnTo>
                    <a:lnTo>
                      <a:pt x="0" y="805"/>
                    </a:lnTo>
                    <a:lnTo>
                      <a:pt x="0" y="804"/>
                    </a:lnTo>
                    <a:lnTo>
                      <a:pt x="0" y="802"/>
                    </a:lnTo>
                    <a:lnTo>
                      <a:pt x="3" y="801"/>
                    </a:lnTo>
                    <a:lnTo>
                      <a:pt x="6" y="800"/>
                    </a:lnTo>
                    <a:lnTo>
                      <a:pt x="10" y="800"/>
                    </a:lnTo>
                    <a:lnTo>
                      <a:pt x="12" y="800"/>
                    </a:lnTo>
                    <a:lnTo>
                      <a:pt x="15" y="800"/>
                    </a:lnTo>
                    <a:lnTo>
                      <a:pt x="19" y="801"/>
                    </a:lnTo>
                    <a:lnTo>
                      <a:pt x="24" y="801"/>
                    </a:lnTo>
                    <a:lnTo>
                      <a:pt x="28" y="802"/>
                    </a:lnTo>
                    <a:lnTo>
                      <a:pt x="32" y="804"/>
                    </a:lnTo>
                    <a:lnTo>
                      <a:pt x="37" y="805"/>
                    </a:lnTo>
                    <a:lnTo>
                      <a:pt x="43" y="807"/>
                    </a:lnTo>
                    <a:lnTo>
                      <a:pt x="48" y="808"/>
                    </a:lnTo>
                    <a:lnTo>
                      <a:pt x="54" y="811"/>
                    </a:lnTo>
                    <a:lnTo>
                      <a:pt x="65" y="815"/>
                    </a:lnTo>
                    <a:lnTo>
                      <a:pt x="75" y="818"/>
                    </a:lnTo>
                    <a:lnTo>
                      <a:pt x="84" y="819"/>
                    </a:lnTo>
                    <a:lnTo>
                      <a:pt x="91" y="820"/>
                    </a:lnTo>
                    <a:lnTo>
                      <a:pt x="97" y="820"/>
                    </a:lnTo>
                    <a:lnTo>
                      <a:pt x="102" y="819"/>
                    </a:lnTo>
                    <a:lnTo>
                      <a:pt x="104" y="819"/>
                    </a:lnTo>
                    <a:lnTo>
                      <a:pt x="107" y="818"/>
                    </a:lnTo>
                    <a:lnTo>
                      <a:pt x="107" y="816"/>
                    </a:lnTo>
                    <a:lnTo>
                      <a:pt x="108" y="815"/>
                    </a:lnTo>
                    <a:lnTo>
                      <a:pt x="108" y="815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6" name="矩形 9"/>
          <p:cNvSpPr>
            <a:spLocks noChangeArrowheads="1"/>
          </p:cNvSpPr>
          <p:nvPr/>
        </p:nvSpPr>
        <p:spPr bwMode="auto">
          <a:xfrm>
            <a:off x="3159690" y="4011910"/>
            <a:ext cx="112427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1"/>
                </a:solidFill>
                <a:latin typeface="+mn-ea"/>
                <a:ea typeface="+mn-ea"/>
                <a:cs typeface="宋体" panose="02010600030101010101" pitchFamily="2" charset="-122"/>
              </a:rPr>
              <a:t>弯钩</a:t>
            </a:r>
            <a:endParaRPr lang="zh-CN" altLang="en-US" sz="3600" b="1" dirty="0">
              <a:solidFill>
                <a:schemeClr val="bg1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47" name="矩形 9"/>
          <p:cNvSpPr>
            <a:spLocks noChangeArrowheads="1"/>
          </p:cNvSpPr>
          <p:nvPr/>
        </p:nvSpPr>
        <p:spPr bwMode="auto">
          <a:xfrm>
            <a:off x="5148064" y="4011910"/>
            <a:ext cx="112427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smtClean="0">
                <a:solidFill>
                  <a:schemeClr val="bg1"/>
                </a:solidFill>
                <a:latin typeface="+mn-ea"/>
                <a:ea typeface="+mn-ea"/>
                <a:cs typeface="宋体" panose="02010600030101010101" pitchFamily="2" charset="-122"/>
              </a:rPr>
              <a:t>竖钩</a:t>
            </a:r>
            <a:endParaRPr lang="zh-CN" altLang="en-US" sz="3600" b="1" dirty="0">
              <a:solidFill>
                <a:schemeClr val="bg1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749127" y="4011910"/>
            <a:ext cx="2142293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chemeClr val="tx1"/>
                </a:solidFill>
              </a:rPr>
              <a:t>弧度较大</a:t>
            </a:r>
            <a:endParaRPr lang="zh-CN" altLang="en-US" sz="3600" b="1">
              <a:solidFill>
                <a:schemeClr val="tx1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516216" y="4011910"/>
            <a:ext cx="2142293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chemeClr val="tx1"/>
                </a:solidFill>
              </a:rPr>
              <a:t>弧度较小</a:t>
            </a:r>
            <a:endParaRPr lang="zh-CN" altLang="en-US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716016" y="640990"/>
            <a:ext cx="1750014" cy="1759185"/>
            <a:chOff x="5730134" y="1577094"/>
            <a:chExt cx="1750014" cy="175918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0134" y="1577094"/>
              <a:ext cx="1750014" cy="1759185"/>
            </a:xfrm>
            <a:prstGeom prst="rect">
              <a:avLst/>
            </a:prstGeom>
          </p:spPr>
        </p:pic>
        <p:grpSp>
          <p:nvGrpSpPr>
            <p:cNvPr id="30" name="组合 29"/>
            <p:cNvGrpSpPr/>
            <p:nvPr/>
          </p:nvGrpSpPr>
          <p:grpSpPr>
            <a:xfrm>
              <a:off x="6133877" y="1838091"/>
              <a:ext cx="942529" cy="1237190"/>
              <a:chOff x="4122738" y="3843337"/>
              <a:chExt cx="766763" cy="1006475"/>
            </a:xfrm>
          </p:grpSpPr>
          <p:sp>
            <p:nvSpPr>
              <p:cNvPr id="31" name="Freeform 78"/>
              <p:cNvSpPr/>
              <p:nvPr/>
            </p:nvSpPr>
            <p:spPr bwMode="auto">
              <a:xfrm>
                <a:off x="4419600" y="3843337"/>
                <a:ext cx="106363" cy="782638"/>
              </a:xfrm>
              <a:custGeom>
                <a:avLst/>
                <a:gdLst>
                  <a:gd name="T0" fmla="*/ 8 w 134"/>
                  <a:gd name="T1" fmla="*/ 44 h 984"/>
                  <a:gd name="T2" fmla="*/ 2 w 134"/>
                  <a:gd name="T3" fmla="*/ 34 h 984"/>
                  <a:gd name="T4" fmla="*/ 0 w 134"/>
                  <a:gd name="T5" fmla="*/ 25 h 984"/>
                  <a:gd name="T6" fmla="*/ 0 w 134"/>
                  <a:gd name="T7" fmla="*/ 15 h 984"/>
                  <a:gd name="T8" fmla="*/ 6 w 134"/>
                  <a:gd name="T9" fmla="*/ 6 h 984"/>
                  <a:gd name="T10" fmla="*/ 16 w 134"/>
                  <a:gd name="T11" fmla="*/ 0 h 984"/>
                  <a:gd name="T12" fmla="*/ 31 w 134"/>
                  <a:gd name="T13" fmla="*/ 0 h 984"/>
                  <a:gd name="T14" fmla="*/ 52 w 134"/>
                  <a:gd name="T15" fmla="*/ 6 h 984"/>
                  <a:gd name="T16" fmla="*/ 77 w 134"/>
                  <a:gd name="T17" fmla="*/ 17 h 984"/>
                  <a:gd name="T18" fmla="*/ 100 w 134"/>
                  <a:gd name="T19" fmla="*/ 31 h 984"/>
                  <a:gd name="T20" fmla="*/ 115 w 134"/>
                  <a:gd name="T21" fmla="*/ 40 h 984"/>
                  <a:gd name="T22" fmla="*/ 125 w 134"/>
                  <a:gd name="T23" fmla="*/ 52 h 984"/>
                  <a:gd name="T24" fmla="*/ 128 w 134"/>
                  <a:gd name="T25" fmla="*/ 61 h 984"/>
                  <a:gd name="T26" fmla="*/ 132 w 134"/>
                  <a:gd name="T27" fmla="*/ 73 h 984"/>
                  <a:gd name="T28" fmla="*/ 134 w 134"/>
                  <a:gd name="T29" fmla="*/ 86 h 984"/>
                  <a:gd name="T30" fmla="*/ 134 w 134"/>
                  <a:gd name="T31" fmla="*/ 101 h 984"/>
                  <a:gd name="T32" fmla="*/ 130 w 134"/>
                  <a:gd name="T33" fmla="*/ 113 h 984"/>
                  <a:gd name="T34" fmla="*/ 128 w 134"/>
                  <a:gd name="T35" fmla="*/ 126 h 984"/>
                  <a:gd name="T36" fmla="*/ 127 w 134"/>
                  <a:gd name="T37" fmla="*/ 142 h 984"/>
                  <a:gd name="T38" fmla="*/ 125 w 134"/>
                  <a:gd name="T39" fmla="*/ 161 h 984"/>
                  <a:gd name="T40" fmla="*/ 123 w 134"/>
                  <a:gd name="T41" fmla="*/ 184 h 984"/>
                  <a:gd name="T42" fmla="*/ 121 w 134"/>
                  <a:gd name="T43" fmla="*/ 209 h 984"/>
                  <a:gd name="T44" fmla="*/ 119 w 134"/>
                  <a:gd name="T45" fmla="*/ 237 h 984"/>
                  <a:gd name="T46" fmla="*/ 117 w 134"/>
                  <a:gd name="T47" fmla="*/ 268 h 984"/>
                  <a:gd name="T48" fmla="*/ 117 w 134"/>
                  <a:gd name="T49" fmla="*/ 295 h 984"/>
                  <a:gd name="T50" fmla="*/ 115 w 134"/>
                  <a:gd name="T51" fmla="*/ 316 h 984"/>
                  <a:gd name="T52" fmla="*/ 115 w 134"/>
                  <a:gd name="T53" fmla="*/ 341 h 984"/>
                  <a:gd name="T54" fmla="*/ 113 w 134"/>
                  <a:gd name="T55" fmla="*/ 368 h 984"/>
                  <a:gd name="T56" fmla="*/ 113 w 134"/>
                  <a:gd name="T57" fmla="*/ 398 h 984"/>
                  <a:gd name="T58" fmla="*/ 113 w 134"/>
                  <a:gd name="T59" fmla="*/ 433 h 984"/>
                  <a:gd name="T60" fmla="*/ 113 w 134"/>
                  <a:gd name="T61" fmla="*/ 469 h 984"/>
                  <a:gd name="T62" fmla="*/ 111 w 134"/>
                  <a:gd name="T63" fmla="*/ 509 h 984"/>
                  <a:gd name="T64" fmla="*/ 111 w 134"/>
                  <a:gd name="T65" fmla="*/ 553 h 984"/>
                  <a:gd name="T66" fmla="*/ 111 w 134"/>
                  <a:gd name="T67" fmla="*/ 599 h 984"/>
                  <a:gd name="T68" fmla="*/ 111 w 134"/>
                  <a:gd name="T69" fmla="*/ 651 h 984"/>
                  <a:gd name="T70" fmla="*/ 111 w 134"/>
                  <a:gd name="T71" fmla="*/ 703 h 984"/>
                  <a:gd name="T72" fmla="*/ 111 w 134"/>
                  <a:gd name="T73" fmla="*/ 760 h 984"/>
                  <a:gd name="T74" fmla="*/ 111 w 134"/>
                  <a:gd name="T75" fmla="*/ 820 h 984"/>
                  <a:gd name="T76" fmla="*/ 111 w 134"/>
                  <a:gd name="T77" fmla="*/ 883 h 984"/>
                  <a:gd name="T78" fmla="*/ 111 w 134"/>
                  <a:gd name="T79" fmla="*/ 950 h 984"/>
                  <a:gd name="T80" fmla="*/ 39 w 134"/>
                  <a:gd name="T81" fmla="*/ 984 h 984"/>
                  <a:gd name="T82" fmla="*/ 39 w 134"/>
                  <a:gd name="T83" fmla="*/ 873 h 984"/>
                  <a:gd name="T84" fmla="*/ 39 w 134"/>
                  <a:gd name="T85" fmla="*/ 770 h 984"/>
                  <a:gd name="T86" fmla="*/ 39 w 134"/>
                  <a:gd name="T87" fmla="*/ 672 h 984"/>
                  <a:gd name="T88" fmla="*/ 37 w 134"/>
                  <a:gd name="T89" fmla="*/ 584 h 984"/>
                  <a:gd name="T90" fmla="*/ 37 w 134"/>
                  <a:gd name="T91" fmla="*/ 500 h 984"/>
                  <a:gd name="T92" fmla="*/ 35 w 134"/>
                  <a:gd name="T93" fmla="*/ 425 h 984"/>
                  <a:gd name="T94" fmla="*/ 33 w 134"/>
                  <a:gd name="T95" fmla="*/ 356 h 984"/>
                  <a:gd name="T96" fmla="*/ 31 w 134"/>
                  <a:gd name="T97" fmla="*/ 293 h 984"/>
                  <a:gd name="T98" fmla="*/ 29 w 134"/>
                  <a:gd name="T99" fmla="*/ 239 h 984"/>
                  <a:gd name="T100" fmla="*/ 27 w 134"/>
                  <a:gd name="T101" fmla="*/ 191 h 984"/>
                  <a:gd name="T102" fmla="*/ 25 w 134"/>
                  <a:gd name="T103" fmla="*/ 149 h 984"/>
                  <a:gd name="T104" fmla="*/ 23 w 134"/>
                  <a:gd name="T105" fmla="*/ 115 h 984"/>
                  <a:gd name="T106" fmla="*/ 21 w 134"/>
                  <a:gd name="T107" fmla="*/ 88 h 984"/>
                  <a:gd name="T108" fmla="*/ 18 w 134"/>
                  <a:gd name="T109" fmla="*/ 69 h 984"/>
                  <a:gd name="T110" fmla="*/ 16 w 134"/>
                  <a:gd name="T111" fmla="*/ 55 h 984"/>
                  <a:gd name="T112" fmla="*/ 14 w 134"/>
                  <a:gd name="T113" fmla="*/ 50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4" h="984">
                    <a:moveTo>
                      <a:pt x="14" y="50"/>
                    </a:moveTo>
                    <a:lnTo>
                      <a:pt x="8" y="44"/>
                    </a:lnTo>
                    <a:lnTo>
                      <a:pt x="4" y="40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31" y="0"/>
                    </a:lnTo>
                    <a:lnTo>
                      <a:pt x="40" y="2"/>
                    </a:lnTo>
                    <a:lnTo>
                      <a:pt x="52" y="6"/>
                    </a:lnTo>
                    <a:lnTo>
                      <a:pt x="65" y="10"/>
                    </a:lnTo>
                    <a:lnTo>
                      <a:pt x="77" y="17"/>
                    </a:lnTo>
                    <a:lnTo>
                      <a:pt x="88" y="23"/>
                    </a:lnTo>
                    <a:lnTo>
                      <a:pt x="100" y="31"/>
                    </a:lnTo>
                    <a:lnTo>
                      <a:pt x="107" y="36"/>
                    </a:lnTo>
                    <a:lnTo>
                      <a:pt x="115" y="40"/>
                    </a:lnTo>
                    <a:lnTo>
                      <a:pt x="121" y="46"/>
                    </a:lnTo>
                    <a:lnTo>
                      <a:pt x="125" y="52"/>
                    </a:lnTo>
                    <a:lnTo>
                      <a:pt x="127" y="55"/>
                    </a:lnTo>
                    <a:lnTo>
                      <a:pt x="128" y="61"/>
                    </a:lnTo>
                    <a:lnTo>
                      <a:pt x="130" y="67"/>
                    </a:lnTo>
                    <a:lnTo>
                      <a:pt x="132" y="73"/>
                    </a:lnTo>
                    <a:lnTo>
                      <a:pt x="134" y="80"/>
                    </a:lnTo>
                    <a:lnTo>
                      <a:pt x="134" y="86"/>
                    </a:lnTo>
                    <a:lnTo>
                      <a:pt x="134" y="94"/>
                    </a:lnTo>
                    <a:lnTo>
                      <a:pt x="134" y="101"/>
                    </a:lnTo>
                    <a:lnTo>
                      <a:pt x="132" y="109"/>
                    </a:lnTo>
                    <a:lnTo>
                      <a:pt x="130" y="113"/>
                    </a:lnTo>
                    <a:lnTo>
                      <a:pt x="130" y="119"/>
                    </a:lnTo>
                    <a:lnTo>
                      <a:pt x="128" y="126"/>
                    </a:lnTo>
                    <a:lnTo>
                      <a:pt x="128" y="134"/>
                    </a:lnTo>
                    <a:lnTo>
                      <a:pt x="127" y="142"/>
                    </a:lnTo>
                    <a:lnTo>
                      <a:pt x="127" y="151"/>
                    </a:lnTo>
                    <a:lnTo>
                      <a:pt x="125" y="161"/>
                    </a:lnTo>
                    <a:lnTo>
                      <a:pt x="125" y="172"/>
                    </a:lnTo>
                    <a:lnTo>
                      <a:pt x="123" y="184"/>
                    </a:lnTo>
                    <a:lnTo>
                      <a:pt x="123" y="195"/>
                    </a:lnTo>
                    <a:lnTo>
                      <a:pt x="121" y="209"/>
                    </a:lnTo>
                    <a:lnTo>
                      <a:pt x="121" y="222"/>
                    </a:lnTo>
                    <a:lnTo>
                      <a:pt x="119" y="237"/>
                    </a:lnTo>
                    <a:lnTo>
                      <a:pt x="119" y="253"/>
                    </a:lnTo>
                    <a:lnTo>
                      <a:pt x="117" y="268"/>
                    </a:lnTo>
                    <a:lnTo>
                      <a:pt x="117" y="285"/>
                    </a:lnTo>
                    <a:lnTo>
                      <a:pt x="117" y="295"/>
                    </a:lnTo>
                    <a:lnTo>
                      <a:pt x="115" y="304"/>
                    </a:lnTo>
                    <a:lnTo>
                      <a:pt x="115" y="316"/>
                    </a:lnTo>
                    <a:lnTo>
                      <a:pt x="115" y="327"/>
                    </a:lnTo>
                    <a:lnTo>
                      <a:pt x="115" y="341"/>
                    </a:lnTo>
                    <a:lnTo>
                      <a:pt x="115" y="354"/>
                    </a:lnTo>
                    <a:lnTo>
                      <a:pt x="113" y="368"/>
                    </a:lnTo>
                    <a:lnTo>
                      <a:pt x="113" y="383"/>
                    </a:lnTo>
                    <a:lnTo>
                      <a:pt x="113" y="398"/>
                    </a:lnTo>
                    <a:lnTo>
                      <a:pt x="113" y="416"/>
                    </a:lnTo>
                    <a:lnTo>
                      <a:pt x="113" y="433"/>
                    </a:lnTo>
                    <a:lnTo>
                      <a:pt x="113" y="450"/>
                    </a:lnTo>
                    <a:lnTo>
                      <a:pt x="113" y="469"/>
                    </a:lnTo>
                    <a:lnTo>
                      <a:pt x="113" y="490"/>
                    </a:lnTo>
                    <a:lnTo>
                      <a:pt x="111" y="509"/>
                    </a:lnTo>
                    <a:lnTo>
                      <a:pt x="111" y="531"/>
                    </a:lnTo>
                    <a:lnTo>
                      <a:pt x="111" y="553"/>
                    </a:lnTo>
                    <a:lnTo>
                      <a:pt x="111" y="576"/>
                    </a:lnTo>
                    <a:lnTo>
                      <a:pt x="111" y="599"/>
                    </a:lnTo>
                    <a:lnTo>
                      <a:pt x="111" y="624"/>
                    </a:lnTo>
                    <a:lnTo>
                      <a:pt x="111" y="651"/>
                    </a:lnTo>
                    <a:lnTo>
                      <a:pt x="111" y="676"/>
                    </a:lnTo>
                    <a:lnTo>
                      <a:pt x="111" y="703"/>
                    </a:lnTo>
                    <a:lnTo>
                      <a:pt x="111" y="732"/>
                    </a:lnTo>
                    <a:lnTo>
                      <a:pt x="111" y="760"/>
                    </a:lnTo>
                    <a:lnTo>
                      <a:pt x="111" y="789"/>
                    </a:lnTo>
                    <a:lnTo>
                      <a:pt x="111" y="820"/>
                    </a:lnTo>
                    <a:lnTo>
                      <a:pt x="111" y="850"/>
                    </a:lnTo>
                    <a:lnTo>
                      <a:pt x="111" y="883"/>
                    </a:lnTo>
                    <a:lnTo>
                      <a:pt x="111" y="915"/>
                    </a:lnTo>
                    <a:lnTo>
                      <a:pt x="111" y="950"/>
                    </a:lnTo>
                    <a:lnTo>
                      <a:pt x="111" y="984"/>
                    </a:lnTo>
                    <a:lnTo>
                      <a:pt x="39" y="984"/>
                    </a:lnTo>
                    <a:lnTo>
                      <a:pt x="39" y="927"/>
                    </a:lnTo>
                    <a:lnTo>
                      <a:pt x="39" y="873"/>
                    </a:lnTo>
                    <a:lnTo>
                      <a:pt x="39" y="822"/>
                    </a:lnTo>
                    <a:lnTo>
                      <a:pt x="39" y="770"/>
                    </a:lnTo>
                    <a:lnTo>
                      <a:pt x="39" y="720"/>
                    </a:lnTo>
                    <a:lnTo>
                      <a:pt x="39" y="672"/>
                    </a:lnTo>
                    <a:lnTo>
                      <a:pt x="37" y="628"/>
                    </a:lnTo>
                    <a:lnTo>
                      <a:pt x="37" y="584"/>
                    </a:lnTo>
                    <a:lnTo>
                      <a:pt x="37" y="542"/>
                    </a:lnTo>
                    <a:lnTo>
                      <a:pt x="37" y="500"/>
                    </a:lnTo>
                    <a:lnTo>
                      <a:pt x="35" y="462"/>
                    </a:lnTo>
                    <a:lnTo>
                      <a:pt x="35" y="425"/>
                    </a:lnTo>
                    <a:lnTo>
                      <a:pt x="35" y="389"/>
                    </a:lnTo>
                    <a:lnTo>
                      <a:pt x="33" y="356"/>
                    </a:lnTo>
                    <a:lnTo>
                      <a:pt x="33" y="324"/>
                    </a:lnTo>
                    <a:lnTo>
                      <a:pt x="31" y="293"/>
                    </a:lnTo>
                    <a:lnTo>
                      <a:pt x="31" y="266"/>
                    </a:lnTo>
                    <a:lnTo>
                      <a:pt x="29" y="239"/>
                    </a:lnTo>
                    <a:lnTo>
                      <a:pt x="29" y="214"/>
                    </a:lnTo>
                    <a:lnTo>
                      <a:pt x="27" y="191"/>
                    </a:lnTo>
                    <a:lnTo>
                      <a:pt x="27" y="168"/>
                    </a:lnTo>
                    <a:lnTo>
                      <a:pt x="25" y="149"/>
                    </a:lnTo>
                    <a:lnTo>
                      <a:pt x="25" y="132"/>
                    </a:lnTo>
                    <a:lnTo>
                      <a:pt x="23" y="115"/>
                    </a:lnTo>
                    <a:lnTo>
                      <a:pt x="21" y="101"/>
                    </a:lnTo>
                    <a:lnTo>
                      <a:pt x="21" y="88"/>
                    </a:lnTo>
                    <a:lnTo>
                      <a:pt x="19" y="77"/>
                    </a:lnTo>
                    <a:lnTo>
                      <a:pt x="18" y="69"/>
                    </a:lnTo>
                    <a:lnTo>
                      <a:pt x="18" y="61"/>
                    </a:lnTo>
                    <a:lnTo>
                      <a:pt x="16" y="55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</a:path>
                </a:pathLst>
              </a:custGeom>
              <a:solidFill>
                <a:schemeClr val="tx1"/>
              </a:solidFill>
              <a:ln w="6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79"/>
              <p:cNvSpPr/>
              <p:nvPr/>
            </p:nvSpPr>
            <p:spPr bwMode="auto">
              <a:xfrm>
                <a:off x="4770438" y="4202112"/>
                <a:ext cx="119063" cy="647700"/>
              </a:xfrm>
              <a:custGeom>
                <a:avLst/>
                <a:gdLst>
                  <a:gd name="T0" fmla="*/ 14 w 151"/>
                  <a:gd name="T1" fmla="*/ 31 h 816"/>
                  <a:gd name="T2" fmla="*/ 8 w 151"/>
                  <a:gd name="T3" fmla="*/ 15 h 816"/>
                  <a:gd name="T4" fmla="*/ 12 w 151"/>
                  <a:gd name="T5" fmla="*/ 4 h 816"/>
                  <a:gd name="T6" fmla="*/ 19 w 151"/>
                  <a:gd name="T7" fmla="*/ 0 h 816"/>
                  <a:gd name="T8" fmla="*/ 37 w 151"/>
                  <a:gd name="T9" fmla="*/ 0 h 816"/>
                  <a:gd name="T10" fmla="*/ 61 w 151"/>
                  <a:gd name="T11" fmla="*/ 8 h 816"/>
                  <a:gd name="T12" fmla="*/ 84 w 151"/>
                  <a:gd name="T13" fmla="*/ 23 h 816"/>
                  <a:gd name="T14" fmla="*/ 121 w 151"/>
                  <a:gd name="T15" fmla="*/ 50 h 816"/>
                  <a:gd name="T16" fmla="*/ 140 w 151"/>
                  <a:gd name="T17" fmla="*/ 73 h 816"/>
                  <a:gd name="T18" fmla="*/ 149 w 151"/>
                  <a:gd name="T19" fmla="*/ 94 h 816"/>
                  <a:gd name="T20" fmla="*/ 151 w 151"/>
                  <a:gd name="T21" fmla="*/ 117 h 816"/>
                  <a:gd name="T22" fmla="*/ 148 w 151"/>
                  <a:gd name="T23" fmla="*/ 148 h 816"/>
                  <a:gd name="T24" fmla="*/ 144 w 151"/>
                  <a:gd name="T25" fmla="*/ 186 h 816"/>
                  <a:gd name="T26" fmla="*/ 138 w 151"/>
                  <a:gd name="T27" fmla="*/ 216 h 816"/>
                  <a:gd name="T28" fmla="*/ 132 w 151"/>
                  <a:gd name="T29" fmla="*/ 249 h 816"/>
                  <a:gd name="T30" fmla="*/ 126 w 151"/>
                  <a:gd name="T31" fmla="*/ 287 h 816"/>
                  <a:gd name="T32" fmla="*/ 119 w 151"/>
                  <a:gd name="T33" fmla="*/ 335 h 816"/>
                  <a:gd name="T34" fmla="*/ 113 w 151"/>
                  <a:gd name="T35" fmla="*/ 389 h 816"/>
                  <a:gd name="T36" fmla="*/ 107 w 151"/>
                  <a:gd name="T37" fmla="*/ 452 h 816"/>
                  <a:gd name="T38" fmla="*/ 98 w 151"/>
                  <a:gd name="T39" fmla="*/ 513 h 816"/>
                  <a:gd name="T40" fmla="*/ 90 w 151"/>
                  <a:gd name="T41" fmla="*/ 569 h 816"/>
                  <a:gd name="T42" fmla="*/ 81 w 151"/>
                  <a:gd name="T43" fmla="*/ 621 h 816"/>
                  <a:gd name="T44" fmla="*/ 73 w 151"/>
                  <a:gd name="T45" fmla="*/ 669 h 816"/>
                  <a:gd name="T46" fmla="*/ 60 w 151"/>
                  <a:gd name="T47" fmla="*/ 724 h 816"/>
                  <a:gd name="T48" fmla="*/ 50 w 151"/>
                  <a:gd name="T49" fmla="*/ 757 h 816"/>
                  <a:gd name="T50" fmla="*/ 38 w 151"/>
                  <a:gd name="T51" fmla="*/ 783 h 816"/>
                  <a:gd name="T52" fmla="*/ 31 w 151"/>
                  <a:gd name="T53" fmla="*/ 801 h 816"/>
                  <a:gd name="T54" fmla="*/ 23 w 151"/>
                  <a:gd name="T55" fmla="*/ 812 h 816"/>
                  <a:gd name="T56" fmla="*/ 17 w 151"/>
                  <a:gd name="T57" fmla="*/ 816 h 816"/>
                  <a:gd name="T58" fmla="*/ 10 w 151"/>
                  <a:gd name="T59" fmla="*/ 812 h 816"/>
                  <a:gd name="T60" fmla="*/ 4 w 151"/>
                  <a:gd name="T61" fmla="*/ 805 h 816"/>
                  <a:gd name="T62" fmla="*/ 0 w 151"/>
                  <a:gd name="T63" fmla="*/ 789 h 816"/>
                  <a:gd name="T64" fmla="*/ 0 w 151"/>
                  <a:gd name="T65" fmla="*/ 768 h 816"/>
                  <a:gd name="T66" fmla="*/ 0 w 151"/>
                  <a:gd name="T67" fmla="*/ 741 h 816"/>
                  <a:gd name="T68" fmla="*/ 2 w 151"/>
                  <a:gd name="T69" fmla="*/ 707 h 816"/>
                  <a:gd name="T70" fmla="*/ 2 w 151"/>
                  <a:gd name="T71" fmla="*/ 667 h 816"/>
                  <a:gd name="T72" fmla="*/ 6 w 151"/>
                  <a:gd name="T73" fmla="*/ 623 h 816"/>
                  <a:gd name="T74" fmla="*/ 10 w 151"/>
                  <a:gd name="T75" fmla="*/ 571 h 816"/>
                  <a:gd name="T76" fmla="*/ 17 w 151"/>
                  <a:gd name="T77" fmla="*/ 515 h 816"/>
                  <a:gd name="T78" fmla="*/ 27 w 151"/>
                  <a:gd name="T79" fmla="*/ 435 h 816"/>
                  <a:gd name="T80" fmla="*/ 38 w 151"/>
                  <a:gd name="T81" fmla="*/ 322 h 816"/>
                  <a:gd name="T82" fmla="*/ 46 w 151"/>
                  <a:gd name="T83" fmla="*/ 220 h 816"/>
                  <a:gd name="T84" fmla="*/ 48 w 151"/>
                  <a:gd name="T85" fmla="*/ 159 h 816"/>
                  <a:gd name="T86" fmla="*/ 44 w 151"/>
                  <a:gd name="T87" fmla="*/ 123 h 816"/>
                  <a:gd name="T88" fmla="*/ 40 w 151"/>
                  <a:gd name="T89" fmla="*/ 94 h 816"/>
                  <a:gd name="T90" fmla="*/ 35 w 151"/>
                  <a:gd name="T91" fmla="*/ 71 h 816"/>
                  <a:gd name="T92" fmla="*/ 27 w 151"/>
                  <a:gd name="T93" fmla="*/ 52 h 816"/>
                  <a:gd name="T94" fmla="*/ 21 w 151"/>
                  <a:gd name="T95" fmla="*/ 44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1" h="816">
                    <a:moveTo>
                      <a:pt x="21" y="44"/>
                    </a:moveTo>
                    <a:lnTo>
                      <a:pt x="17" y="36"/>
                    </a:lnTo>
                    <a:lnTo>
                      <a:pt x="14" y="31"/>
                    </a:lnTo>
                    <a:lnTo>
                      <a:pt x="10" y="25"/>
                    </a:lnTo>
                    <a:lnTo>
                      <a:pt x="10" y="19"/>
                    </a:lnTo>
                    <a:lnTo>
                      <a:pt x="8" y="15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4" y="2"/>
                    </a:lnTo>
                    <a:lnTo>
                      <a:pt x="54" y="4"/>
                    </a:lnTo>
                    <a:lnTo>
                      <a:pt x="61" y="8"/>
                    </a:lnTo>
                    <a:lnTo>
                      <a:pt x="69" y="12"/>
                    </a:lnTo>
                    <a:lnTo>
                      <a:pt x="77" y="17"/>
                    </a:lnTo>
                    <a:lnTo>
                      <a:pt x="84" y="23"/>
                    </a:lnTo>
                    <a:lnTo>
                      <a:pt x="94" y="29"/>
                    </a:lnTo>
                    <a:lnTo>
                      <a:pt x="102" y="36"/>
                    </a:lnTo>
                    <a:lnTo>
                      <a:pt x="121" y="50"/>
                    </a:lnTo>
                    <a:lnTo>
                      <a:pt x="128" y="58"/>
                    </a:lnTo>
                    <a:lnTo>
                      <a:pt x="134" y="65"/>
                    </a:lnTo>
                    <a:lnTo>
                      <a:pt x="140" y="73"/>
                    </a:lnTo>
                    <a:lnTo>
                      <a:pt x="144" y="81"/>
                    </a:lnTo>
                    <a:lnTo>
                      <a:pt x="148" y="86"/>
                    </a:lnTo>
                    <a:lnTo>
                      <a:pt x="149" y="94"/>
                    </a:lnTo>
                    <a:lnTo>
                      <a:pt x="151" y="102"/>
                    </a:lnTo>
                    <a:lnTo>
                      <a:pt x="151" y="109"/>
                    </a:lnTo>
                    <a:lnTo>
                      <a:pt x="151" y="117"/>
                    </a:lnTo>
                    <a:lnTo>
                      <a:pt x="151" y="126"/>
                    </a:lnTo>
                    <a:lnTo>
                      <a:pt x="149" y="136"/>
                    </a:lnTo>
                    <a:lnTo>
                      <a:pt x="148" y="148"/>
                    </a:lnTo>
                    <a:lnTo>
                      <a:pt x="148" y="159"/>
                    </a:lnTo>
                    <a:lnTo>
                      <a:pt x="146" y="172"/>
                    </a:lnTo>
                    <a:lnTo>
                      <a:pt x="144" y="186"/>
                    </a:lnTo>
                    <a:lnTo>
                      <a:pt x="142" y="201"/>
                    </a:lnTo>
                    <a:lnTo>
                      <a:pt x="140" y="209"/>
                    </a:lnTo>
                    <a:lnTo>
                      <a:pt x="138" y="216"/>
                    </a:lnTo>
                    <a:lnTo>
                      <a:pt x="136" y="226"/>
                    </a:lnTo>
                    <a:lnTo>
                      <a:pt x="134" y="238"/>
                    </a:lnTo>
                    <a:lnTo>
                      <a:pt x="132" y="249"/>
                    </a:lnTo>
                    <a:lnTo>
                      <a:pt x="130" y="261"/>
                    </a:lnTo>
                    <a:lnTo>
                      <a:pt x="128" y="274"/>
                    </a:lnTo>
                    <a:lnTo>
                      <a:pt x="126" y="287"/>
                    </a:lnTo>
                    <a:lnTo>
                      <a:pt x="125" y="303"/>
                    </a:lnTo>
                    <a:lnTo>
                      <a:pt x="123" y="318"/>
                    </a:lnTo>
                    <a:lnTo>
                      <a:pt x="119" y="335"/>
                    </a:lnTo>
                    <a:lnTo>
                      <a:pt x="117" y="352"/>
                    </a:lnTo>
                    <a:lnTo>
                      <a:pt x="115" y="370"/>
                    </a:lnTo>
                    <a:lnTo>
                      <a:pt x="113" y="389"/>
                    </a:lnTo>
                    <a:lnTo>
                      <a:pt x="111" y="408"/>
                    </a:lnTo>
                    <a:lnTo>
                      <a:pt x="109" y="429"/>
                    </a:lnTo>
                    <a:lnTo>
                      <a:pt x="107" y="452"/>
                    </a:lnTo>
                    <a:lnTo>
                      <a:pt x="104" y="473"/>
                    </a:lnTo>
                    <a:lnTo>
                      <a:pt x="102" y="492"/>
                    </a:lnTo>
                    <a:lnTo>
                      <a:pt x="98" y="513"/>
                    </a:lnTo>
                    <a:lnTo>
                      <a:pt x="96" y="533"/>
                    </a:lnTo>
                    <a:lnTo>
                      <a:pt x="92" y="552"/>
                    </a:lnTo>
                    <a:lnTo>
                      <a:pt x="90" y="569"/>
                    </a:lnTo>
                    <a:lnTo>
                      <a:pt x="86" y="588"/>
                    </a:lnTo>
                    <a:lnTo>
                      <a:pt x="84" y="605"/>
                    </a:lnTo>
                    <a:lnTo>
                      <a:pt x="81" y="621"/>
                    </a:lnTo>
                    <a:lnTo>
                      <a:pt x="79" y="638"/>
                    </a:lnTo>
                    <a:lnTo>
                      <a:pt x="75" y="653"/>
                    </a:lnTo>
                    <a:lnTo>
                      <a:pt x="73" y="669"/>
                    </a:lnTo>
                    <a:lnTo>
                      <a:pt x="69" y="682"/>
                    </a:lnTo>
                    <a:lnTo>
                      <a:pt x="63" y="711"/>
                    </a:lnTo>
                    <a:lnTo>
                      <a:pt x="60" y="724"/>
                    </a:lnTo>
                    <a:lnTo>
                      <a:pt x="56" y="736"/>
                    </a:lnTo>
                    <a:lnTo>
                      <a:pt x="52" y="747"/>
                    </a:lnTo>
                    <a:lnTo>
                      <a:pt x="50" y="757"/>
                    </a:lnTo>
                    <a:lnTo>
                      <a:pt x="46" y="766"/>
                    </a:lnTo>
                    <a:lnTo>
                      <a:pt x="42" y="776"/>
                    </a:lnTo>
                    <a:lnTo>
                      <a:pt x="38" y="783"/>
                    </a:lnTo>
                    <a:lnTo>
                      <a:pt x="37" y="789"/>
                    </a:lnTo>
                    <a:lnTo>
                      <a:pt x="33" y="795"/>
                    </a:lnTo>
                    <a:lnTo>
                      <a:pt x="31" y="801"/>
                    </a:lnTo>
                    <a:lnTo>
                      <a:pt x="29" y="805"/>
                    </a:lnTo>
                    <a:lnTo>
                      <a:pt x="25" y="808"/>
                    </a:lnTo>
                    <a:lnTo>
                      <a:pt x="23" y="812"/>
                    </a:lnTo>
                    <a:lnTo>
                      <a:pt x="21" y="814"/>
                    </a:lnTo>
                    <a:lnTo>
                      <a:pt x="19" y="814"/>
                    </a:lnTo>
                    <a:lnTo>
                      <a:pt x="17" y="816"/>
                    </a:lnTo>
                    <a:lnTo>
                      <a:pt x="14" y="814"/>
                    </a:lnTo>
                    <a:lnTo>
                      <a:pt x="12" y="814"/>
                    </a:lnTo>
                    <a:lnTo>
                      <a:pt x="10" y="812"/>
                    </a:lnTo>
                    <a:lnTo>
                      <a:pt x="8" y="810"/>
                    </a:lnTo>
                    <a:lnTo>
                      <a:pt x="6" y="806"/>
                    </a:lnTo>
                    <a:lnTo>
                      <a:pt x="4" y="805"/>
                    </a:lnTo>
                    <a:lnTo>
                      <a:pt x="2" y="799"/>
                    </a:lnTo>
                    <a:lnTo>
                      <a:pt x="2" y="795"/>
                    </a:lnTo>
                    <a:lnTo>
                      <a:pt x="0" y="789"/>
                    </a:lnTo>
                    <a:lnTo>
                      <a:pt x="0" y="783"/>
                    </a:lnTo>
                    <a:lnTo>
                      <a:pt x="0" y="776"/>
                    </a:lnTo>
                    <a:lnTo>
                      <a:pt x="0" y="768"/>
                    </a:lnTo>
                    <a:lnTo>
                      <a:pt x="0" y="760"/>
                    </a:lnTo>
                    <a:lnTo>
                      <a:pt x="0" y="751"/>
                    </a:lnTo>
                    <a:lnTo>
                      <a:pt x="0" y="741"/>
                    </a:lnTo>
                    <a:lnTo>
                      <a:pt x="2" y="730"/>
                    </a:lnTo>
                    <a:lnTo>
                      <a:pt x="2" y="718"/>
                    </a:lnTo>
                    <a:lnTo>
                      <a:pt x="2" y="707"/>
                    </a:lnTo>
                    <a:lnTo>
                      <a:pt x="2" y="693"/>
                    </a:lnTo>
                    <a:lnTo>
                      <a:pt x="2" y="682"/>
                    </a:lnTo>
                    <a:lnTo>
                      <a:pt x="2" y="667"/>
                    </a:lnTo>
                    <a:lnTo>
                      <a:pt x="4" y="653"/>
                    </a:lnTo>
                    <a:lnTo>
                      <a:pt x="4" y="638"/>
                    </a:lnTo>
                    <a:lnTo>
                      <a:pt x="6" y="623"/>
                    </a:lnTo>
                    <a:lnTo>
                      <a:pt x="8" y="605"/>
                    </a:lnTo>
                    <a:lnTo>
                      <a:pt x="8" y="590"/>
                    </a:lnTo>
                    <a:lnTo>
                      <a:pt x="10" y="571"/>
                    </a:lnTo>
                    <a:lnTo>
                      <a:pt x="12" y="554"/>
                    </a:lnTo>
                    <a:lnTo>
                      <a:pt x="14" y="534"/>
                    </a:lnTo>
                    <a:lnTo>
                      <a:pt x="17" y="515"/>
                    </a:lnTo>
                    <a:lnTo>
                      <a:pt x="19" y="496"/>
                    </a:lnTo>
                    <a:lnTo>
                      <a:pt x="21" y="475"/>
                    </a:lnTo>
                    <a:lnTo>
                      <a:pt x="27" y="435"/>
                    </a:lnTo>
                    <a:lnTo>
                      <a:pt x="33" y="395"/>
                    </a:lnTo>
                    <a:lnTo>
                      <a:pt x="35" y="358"/>
                    </a:lnTo>
                    <a:lnTo>
                      <a:pt x="38" y="322"/>
                    </a:lnTo>
                    <a:lnTo>
                      <a:pt x="42" y="287"/>
                    </a:lnTo>
                    <a:lnTo>
                      <a:pt x="44" y="253"/>
                    </a:lnTo>
                    <a:lnTo>
                      <a:pt x="46" y="220"/>
                    </a:lnTo>
                    <a:lnTo>
                      <a:pt x="48" y="188"/>
                    </a:lnTo>
                    <a:lnTo>
                      <a:pt x="48" y="172"/>
                    </a:lnTo>
                    <a:lnTo>
                      <a:pt x="48" y="159"/>
                    </a:lnTo>
                    <a:lnTo>
                      <a:pt x="46" y="148"/>
                    </a:lnTo>
                    <a:lnTo>
                      <a:pt x="46" y="134"/>
                    </a:lnTo>
                    <a:lnTo>
                      <a:pt x="44" y="123"/>
                    </a:lnTo>
                    <a:lnTo>
                      <a:pt x="44" y="113"/>
                    </a:lnTo>
                    <a:lnTo>
                      <a:pt x="42" y="103"/>
                    </a:lnTo>
                    <a:lnTo>
                      <a:pt x="40" y="94"/>
                    </a:lnTo>
                    <a:lnTo>
                      <a:pt x="38" y="84"/>
                    </a:lnTo>
                    <a:lnTo>
                      <a:pt x="37" y="77"/>
                    </a:lnTo>
                    <a:lnTo>
                      <a:pt x="35" y="71"/>
                    </a:lnTo>
                    <a:lnTo>
                      <a:pt x="33" y="63"/>
                    </a:lnTo>
                    <a:lnTo>
                      <a:pt x="31" y="58"/>
                    </a:lnTo>
                    <a:lnTo>
                      <a:pt x="27" y="52"/>
                    </a:lnTo>
                    <a:lnTo>
                      <a:pt x="25" y="48"/>
                    </a:lnTo>
                    <a:lnTo>
                      <a:pt x="21" y="44"/>
                    </a:lnTo>
                    <a:lnTo>
                      <a:pt x="21" y="44"/>
                    </a:lnTo>
                  </a:path>
                </a:pathLst>
              </a:custGeom>
              <a:solidFill>
                <a:schemeClr val="tx1"/>
              </a:solidFill>
              <a:ln w="6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80"/>
              <p:cNvSpPr/>
              <p:nvPr/>
            </p:nvSpPr>
            <p:spPr bwMode="auto">
              <a:xfrm>
                <a:off x="4122738" y="4332287"/>
                <a:ext cx="701675" cy="447675"/>
              </a:xfrm>
              <a:custGeom>
                <a:avLst/>
                <a:gdLst>
                  <a:gd name="T0" fmla="*/ 104 w 884"/>
                  <a:gd name="T1" fmla="*/ 551 h 565"/>
                  <a:gd name="T2" fmla="*/ 84 w 884"/>
                  <a:gd name="T3" fmla="*/ 565 h 565"/>
                  <a:gd name="T4" fmla="*/ 63 w 884"/>
                  <a:gd name="T5" fmla="*/ 559 h 565"/>
                  <a:gd name="T6" fmla="*/ 44 w 884"/>
                  <a:gd name="T7" fmla="*/ 536 h 565"/>
                  <a:gd name="T8" fmla="*/ 23 w 884"/>
                  <a:gd name="T9" fmla="*/ 504 h 565"/>
                  <a:gd name="T10" fmla="*/ 14 w 884"/>
                  <a:gd name="T11" fmla="*/ 479 h 565"/>
                  <a:gd name="T12" fmla="*/ 16 w 884"/>
                  <a:gd name="T13" fmla="*/ 461 h 565"/>
                  <a:gd name="T14" fmla="*/ 27 w 884"/>
                  <a:gd name="T15" fmla="*/ 435 h 565"/>
                  <a:gd name="T16" fmla="*/ 46 w 884"/>
                  <a:gd name="T17" fmla="*/ 400 h 565"/>
                  <a:gd name="T18" fmla="*/ 58 w 884"/>
                  <a:gd name="T19" fmla="*/ 346 h 565"/>
                  <a:gd name="T20" fmla="*/ 63 w 884"/>
                  <a:gd name="T21" fmla="*/ 266 h 565"/>
                  <a:gd name="T22" fmla="*/ 54 w 884"/>
                  <a:gd name="T23" fmla="*/ 166 h 565"/>
                  <a:gd name="T24" fmla="*/ 42 w 884"/>
                  <a:gd name="T25" fmla="*/ 113 h 565"/>
                  <a:gd name="T26" fmla="*/ 33 w 884"/>
                  <a:gd name="T27" fmla="*/ 69 h 565"/>
                  <a:gd name="T28" fmla="*/ 19 w 884"/>
                  <a:gd name="T29" fmla="*/ 40 h 565"/>
                  <a:gd name="T30" fmla="*/ 4 w 884"/>
                  <a:gd name="T31" fmla="*/ 23 h 565"/>
                  <a:gd name="T32" fmla="*/ 2 w 884"/>
                  <a:gd name="T33" fmla="*/ 9 h 565"/>
                  <a:gd name="T34" fmla="*/ 17 w 884"/>
                  <a:gd name="T35" fmla="*/ 0 h 565"/>
                  <a:gd name="T36" fmla="*/ 50 w 884"/>
                  <a:gd name="T37" fmla="*/ 6 h 565"/>
                  <a:gd name="T38" fmla="*/ 96 w 884"/>
                  <a:gd name="T39" fmla="*/ 30 h 565"/>
                  <a:gd name="T40" fmla="*/ 125 w 884"/>
                  <a:gd name="T41" fmla="*/ 55 h 565"/>
                  <a:gd name="T42" fmla="*/ 136 w 884"/>
                  <a:gd name="T43" fmla="*/ 82 h 565"/>
                  <a:gd name="T44" fmla="*/ 140 w 884"/>
                  <a:gd name="T45" fmla="*/ 105 h 565"/>
                  <a:gd name="T46" fmla="*/ 134 w 884"/>
                  <a:gd name="T47" fmla="*/ 122 h 565"/>
                  <a:gd name="T48" fmla="*/ 132 w 884"/>
                  <a:gd name="T49" fmla="*/ 145 h 565"/>
                  <a:gd name="T50" fmla="*/ 130 w 884"/>
                  <a:gd name="T51" fmla="*/ 178 h 565"/>
                  <a:gd name="T52" fmla="*/ 130 w 884"/>
                  <a:gd name="T53" fmla="*/ 220 h 565"/>
                  <a:gd name="T54" fmla="*/ 132 w 884"/>
                  <a:gd name="T55" fmla="*/ 270 h 565"/>
                  <a:gd name="T56" fmla="*/ 132 w 884"/>
                  <a:gd name="T57" fmla="*/ 314 h 565"/>
                  <a:gd name="T58" fmla="*/ 132 w 884"/>
                  <a:gd name="T59" fmla="*/ 348 h 565"/>
                  <a:gd name="T60" fmla="*/ 136 w 884"/>
                  <a:gd name="T61" fmla="*/ 373 h 565"/>
                  <a:gd name="T62" fmla="*/ 140 w 884"/>
                  <a:gd name="T63" fmla="*/ 389 h 565"/>
                  <a:gd name="T64" fmla="*/ 157 w 884"/>
                  <a:gd name="T65" fmla="*/ 396 h 565"/>
                  <a:gd name="T66" fmla="*/ 190 w 884"/>
                  <a:gd name="T67" fmla="*/ 396 h 565"/>
                  <a:gd name="T68" fmla="*/ 241 w 884"/>
                  <a:gd name="T69" fmla="*/ 389 h 565"/>
                  <a:gd name="T70" fmla="*/ 341 w 884"/>
                  <a:gd name="T71" fmla="*/ 368 h 565"/>
                  <a:gd name="T72" fmla="*/ 496 w 884"/>
                  <a:gd name="T73" fmla="*/ 339 h 565"/>
                  <a:gd name="T74" fmla="*/ 626 w 884"/>
                  <a:gd name="T75" fmla="*/ 316 h 565"/>
                  <a:gd name="T76" fmla="*/ 783 w 884"/>
                  <a:gd name="T77" fmla="*/ 300 h 565"/>
                  <a:gd name="T78" fmla="*/ 884 w 884"/>
                  <a:gd name="T79" fmla="*/ 369 h 565"/>
                  <a:gd name="T80" fmla="*/ 783 w 884"/>
                  <a:gd name="T81" fmla="*/ 369 h 565"/>
                  <a:gd name="T82" fmla="*/ 702 w 884"/>
                  <a:gd name="T83" fmla="*/ 375 h 565"/>
                  <a:gd name="T84" fmla="*/ 578 w 884"/>
                  <a:gd name="T85" fmla="*/ 396 h 565"/>
                  <a:gd name="T86" fmla="*/ 486 w 884"/>
                  <a:gd name="T87" fmla="*/ 410 h 565"/>
                  <a:gd name="T88" fmla="*/ 368 w 884"/>
                  <a:gd name="T89" fmla="*/ 436 h 565"/>
                  <a:gd name="T90" fmla="*/ 280 w 884"/>
                  <a:gd name="T91" fmla="*/ 459 h 565"/>
                  <a:gd name="T92" fmla="*/ 216 w 884"/>
                  <a:gd name="T93" fmla="*/ 479 h 565"/>
                  <a:gd name="T94" fmla="*/ 171 w 884"/>
                  <a:gd name="T95" fmla="*/ 498 h 565"/>
                  <a:gd name="T96" fmla="*/ 136 w 884"/>
                  <a:gd name="T97" fmla="*/ 517 h 565"/>
                  <a:gd name="T98" fmla="*/ 121 w 884"/>
                  <a:gd name="T99" fmla="*/ 532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84" h="565">
                    <a:moveTo>
                      <a:pt x="121" y="532"/>
                    </a:moveTo>
                    <a:lnTo>
                      <a:pt x="115" y="540"/>
                    </a:lnTo>
                    <a:lnTo>
                      <a:pt x="109" y="546"/>
                    </a:lnTo>
                    <a:lnTo>
                      <a:pt x="104" y="551"/>
                    </a:lnTo>
                    <a:lnTo>
                      <a:pt x="98" y="555"/>
                    </a:lnTo>
                    <a:lnTo>
                      <a:pt x="94" y="559"/>
                    </a:lnTo>
                    <a:lnTo>
                      <a:pt x="88" y="563"/>
                    </a:lnTo>
                    <a:lnTo>
                      <a:pt x="84" y="565"/>
                    </a:lnTo>
                    <a:lnTo>
                      <a:pt x="81" y="565"/>
                    </a:lnTo>
                    <a:lnTo>
                      <a:pt x="75" y="565"/>
                    </a:lnTo>
                    <a:lnTo>
                      <a:pt x="69" y="563"/>
                    </a:lnTo>
                    <a:lnTo>
                      <a:pt x="63" y="559"/>
                    </a:lnTo>
                    <a:lnTo>
                      <a:pt x="60" y="555"/>
                    </a:lnTo>
                    <a:lnTo>
                      <a:pt x="54" y="549"/>
                    </a:lnTo>
                    <a:lnTo>
                      <a:pt x="50" y="544"/>
                    </a:lnTo>
                    <a:lnTo>
                      <a:pt x="44" y="536"/>
                    </a:lnTo>
                    <a:lnTo>
                      <a:pt x="39" y="527"/>
                    </a:lnTo>
                    <a:lnTo>
                      <a:pt x="33" y="519"/>
                    </a:lnTo>
                    <a:lnTo>
                      <a:pt x="27" y="511"/>
                    </a:lnTo>
                    <a:lnTo>
                      <a:pt x="23" y="504"/>
                    </a:lnTo>
                    <a:lnTo>
                      <a:pt x="19" y="498"/>
                    </a:lnTo>
                    <a:lnTo>
                      <a:pt x="17" y="490"/>
                    </a:lnTo>
                    <a:lnTo>
                      <a:pt x="14" y="484"/>
                    </a:lnTo>
                    <a:lnTo>
                      <a:pt x="14" y="479"/>
                    </a:lnTo>
                    <a:lnTo>
                      <a:pt x="12" y="473"/>
                    </a:lnTo>
                    <a:lnTo>
                      <a:pt x="14" y="471"/>
                    </a:lnTo>
                    <a:lnTo>
                      <a:pt x="14" y="467"/>
                    </a:lnTo>
                    <a:lnTo>
                      <a:pt x="16" y="461"/>
                    </a:lnTo>
                    <a:lnTo>
                      <a:pt x="17" y="456"/>
                    </a:lnTo>
                    <a:lnTo>
                      <a:pt x="19" y="450"/>
                    </a:lnTo>
                    <a:lnTo>
                      <a:pt x="23" y="442"/>
                    </a:lnTo>
                    <a:lnTo>
                      <a:pt x="27" y="435"/>
                    </a:lnTo>
                    <a:lnTo>
                      <a:pt x="33" y="429"/>
                    </a:lnTo>
                    <a:lnTo>
                      <a:pt x="39" y="419"/>
                    </a:lnTo>
                    <a:lnTo>
                      <a:pt x="42" y="412"/>
                    </a:lnTo>
                    <a:lnTo>
                      <a:pt x="46" y="400"/>
                    </a:lnTo>
                    <a:lnTo>
                      <a:pt x="50" y="389"/>
                    </a:lnTo>
                    <a:lnTo>
                      <a:pt x="52" y="375"/>
                    </a:lnTo>
                    <a:lnTo>
                      <a:pt x="56" y="362"/>
                    </a:lnTo>
                    <a:lnTo>
                      <a:pt x="58" y="346"/>
                    </a:lnTo>
                    <a:lnTo>
                      <a:pt x="60" y="329"/>
                    </a:lnTo>
                    <a:lnTo>
                      <a:pt x="61" y="316"/>
                    </a:lnTo>
                    <a:lnTo>
                      <a:pt x="61" y="299"/>
                    </a:lnTo>
                    <a:lnTo>
                      <a:pt x="63" y="266"/>
                    </a:lnTo>
                    <a:lnTo>
                      <a:pt x="61" y="233"/>
                    </a:lnTo>
                    <a:lnTo>
                      <a:pt x="60" y="199"/>
                    </a:lnTo>
                    <a:lnTo>
                      <a:pt x="58" y="182"/>
                    </a:lnTo>
                    <a:lnTo>
                      <a:pt x="54" y="166"/>
                    </a:lnTo>
                    <a:lnTo>
                      <a:pt x="52" y="153"/>
                    </a:lnTo>
                    <a:lnTo>
                      <a:pt x="48" y="138"/>
                    </a:lnTo>
                    <a:lnTo>
                      <a:pt x="46" y="126"/>
                    </a:lnTo>
                    <a:lnTo>
                      <a:pt x="42" y="113"/>
                    </a:lnTo>
                    <a:lnTo>
                      <a:pt x="40" y="99"/>
                    </a:lnTo>
                    <a:lnTo>
                      <a:pt x="39" y="88"/>
                    </a:lnTo>
                    <a:lnTo>
                      <a:pt x="37" y="78"/>
                    </a:lnTo>
                    <a:lnTo>
                      <a:pt x="33" y="69"/>
                    </a:lnTo>
                    <a:lnTo>
                      <a:pt x="31" y="61"/>
                    </a:lnTo>
                    <a:lnTo>
                      <a:pt x="27" y="53"/>
                    </a:lnTo>
                    <a:lnTo>
                      <a:pt x="23" y="46"/>
                    </a:lnTo>
                    <a:lnTo>
                      <a:pt x="19" y="40"/>
                    </a:lnTo>
                    <a:lnTo>
                      <a:pt x="16" y="34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4" y="23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8" y="4"/>
                    </a:lnTo>
                    <a:lnTo>
                      <a:pt x="12" y="2"/>
                    </a:lnTo>
                    <a:lnTo>
                      <a:pt x="17" y="0"/>
                    </a:lnTo>
                    <a:lnTo>
                      <a:pt x="23" y="0"/>
                    </a:lnTo>
                    <a:lnTo>
                      <a:pt x="31" y="0"/>
                    </a:lnTo>
                    <a:lnTo>
                      <a:pt x="40" y="2"/>
                    </a:lnTo>
                    <a:lnTo>
                      <a:pt x="50" y="6"/>
                    </a:lnTo>
                    <a:lnTo>
                      <a:pt x="61" y="9"/>
                    </a:lnTo>
                    <a:lnTo>
                      <a:pt x="75" y="17"/>
                    </a:lnTo>
                    <a:lnTo>
                      <a:pt x="86" y="23"/>
                    </a:lnTo>
                    <a:lnTo>
                      <a:pt x="96" y="30"/>
                    </a:lnTo>
                    <a:lnTo>
                      <a:pt x="105" y="36"/>
                    </a:lnTo>
                    <a:lnTo>
                      <a:pt x="113" y="42"/>
                    </a:lnTo>
                    <a:lnTo>
                      <a:pt x="119" y="48"/>
                    </a:lnTo>
                    <a:lnTo>
                      <a:pt x="125" y="55"/>
                    </a:lnTo>
                    <a:lnTo>
                      <a:pt x="128" y="61"/>
                    </a:lnTo>
                    <a:lnTo>
                      <a:pt x="132" y="69"/>
                    </a:lnTo>
                    <a:lnTo>
                      <a:pt x="134" y="74"/>
                    </a:lnTo>
                    <a:lnTo>
                      <a:pt x="136" y="82"/>
                    </a:lnTo>
                    <a:lnTo>
                      <a:pt x="136" y="88"/>
                    </a:lnTo>
                    <a:lnTo>
                      <a:pt x="138" y="94"/>
                    </a:lnTo>
                    <a:lnTo>
                      <a:pt x="138" y="99"/>
                    </a:lnTo>
                    <a:lnTo>
                      <a:pt x="140" y="105"/>
                    </a:lnTo>
                    <a:lnTo>
                      <a:pt x="138" y="109"/>
                    </a:lnTo>
                    <a:lnTo>
                      <a:pt x="136" y="115"/>
                    </a:lnTo>
                    <a:lnTo>
                      <a:pt x="136" y="119"/>
                    </a:lnTo>
                    <a:lnTo>
                      <a:pt x="134" y="122"/>
                    </a:lnTo>
                    <a:lnTo>
                      <a:pt x="134" y="128"/>
                    </a:lnTo>
                    <a:lnTo>
                      <a:pt x="132" y="132"/>
                    </a:lnTo>
                    <a:lnTo>
                      <a:pt x="132" y="140"/>
                    </a:lnTo>
                    <a:lnTo>
                      <a:pt x="132" y="145"/>
                    </a:lnTo>
                    <a:lnTo>
                      <a:pt x="130" y="153"/>
                    </a:lnTo>
                    <a:lnTo>
                      <a:pt x="130" y="161"/>
                    </a:lnTo>
                    <a:lnTo>
                      <a:pt x="130" y="168"/>
                    </a:lnTo>
                    <a:lnTo>
                      <a:pt x="130" y="178"/>
                    </a:lnTo>
                    <a:lnTo>
                      <a:pt x="130" y="187"/>
                    </a:lnTo>
                    <a:lnTo>
                      <a:pt x="130" y="197"/>
                    </a:lnTo>
                    <a:lnTo>
                      <a:pt x="130" y="209"/>
                    </a:lnTo>
                    <a:lnTo>
                      <a:pt x="130" y="220"/>
                    </a:lnTo>
                    <a:lnTo>
                      <a:pt x="130" y="232"/>
                    </a:lnTo>
                    <a:lnTo>
                      <a:pt x="132" y="245"/>
                    </a:lnTo>
                    <a:lnTo>
                      <a:pt x="132" y="258"/>
                    </a:lnTo>
                    <a:lnTo>
                      <a:pt x="132" y="270"/>
                    </a:lnTo>
                    <a:lnTo>
                      <a:pt x="132" y="283"/>
                    </a:lnTo>
                    <a:lnTo>
                      <a:pt x="132" y="295"/>
                    </a:lnTo>
                    <a:lnTo>
                      <a:pt x="132" y="304"/>
                    </a:lnTo>
                    <a:lnTo>
                      <a:pt x="132" y="314"/>
                    </a:lnTo>
                    <a:lnTo>
                      <a:pt x="132" y="323"/>
                    </a:lnTo>
                    <a:lnTo>
                      <a:pt x="132" y="333"/>
                    </a:lnTo>
                    <a:lnTo>
                      <a:pt x="132" y="341"/>
                    </a:lnTo>
                    <a:lnTo>
                      <a:pt x="132" y="348"/>
                    </a:lnTo>
                    <a:lnTo>
                      <a:pt x="134" y="356"/>
                    </a:lnTo>
                    <a:lnTo>
                      <a:pt x="134" y="362"/>
                    </a:lnTo>
                    <a:lnTo>
                      <a:pt x="134" y="368"/>
                    </a:lnTo>
                    <a:lnTo>
                      <a:pt x="136" y="373"/>
                    </a:lnTo>
                    <a:lnTo>
                      <a:pt x="136" y="379"/>
                    </a:lnTo>
                    <a:lnTo>
                      <a:pt x="136" y="383"/>
                    </a:lnTo>
                    <a:lnTo>
                      <a:pt x="138" y="385"/>
                    </a:lnTo>
                    <a:lnTo>
                      <a:pt x="140" y="389"/>
                    </a:lnTo>
                    <a:lnTo>
                      <a:pt x="142" y="391"/>
                    </a:lnTo>
                    <a:lnTo>
                      <a:pt x="146" y="392"/>
                    </a:lnTo>
                    <a:lnTo>
                      <a:pt x="149" y="394"/>
                    </a:lnTo>
                    <a:lnTo>
                      <a:pt x="157" y="396"/>
                    </a:lnTo>
                    <a:lnTo>
                      <a:pt x="163" y="396"/>
                    </a:lnTo>
                    <a:lnTo>
                      <a:pt x="171" y="396"/>
                    </a:lnTo>
                    <a:lnTo>
                      <a:pt x="180" y="396"/>
                    </a:lnTo>
                    <a:lnTo>
                      <a:pt x="190" y="396"/>
                    </a:lnTo>
                    <a:lnTo>
                      <a:pt x="201" y="394"/>
                    </a:lnTo>
                    <a:lnTo>
                      <a:pt x="213" y="392"/>
                    </a:lnTo>
                    <a:lnTo>
                      <a:pt x="226" y="391"/>
                    </a:lnTo>
                    <a:lnTo>
                      <a:pt x="241" y="389"/>
                    </a:lnTo>
                    <a:lnTo>
                      <a:pt x="257" y="385"/>
                    </a:lnTo>
                    <a:lnTo>
                      <a:pt x="272" y="383"/>
                    </a:lnTo>
                    <a:lnTo>
                      <a:pt x="306" y="375"/>
                    </a:lnTo>
                    <a:lnTo>
                      <a:pt x="341" y="368"/>
                    </a:lnTo>
                    <a:lnTo>
                      <a:pt x="377" y="360"/>
                    </a:lnTo>
                    <a:lnTo>
                      <a:pt x="415" y="352"/>
                    </a:lnTo>
                    <a:lnTo>
                      <a:pt x="456" y="345"/>
                    </a:lnTo>
                    <a:lnTo>
                      <a:pt x="496" y="339"/>
                    </a:lnTo>
                    <a:lnTo>
                      <a:pt x="540" y="331"/>
                    </a:lnTo>
                    <a:lnTo>
                      <a:pt x="584" y="323"/>
                    </a:lnTo>
                    <a:lnTo>
                      <a:pt x="605" y="320"/>
                    </a:lnTo>
                    <a:lnTo>
                      <a:pt x="626" y="316"/>
                    </a:lnTo>
                    <a:lnTo>
                      <a:pt x="668" y="310"/>
                    </a:lnTo>
                    <a:lnTo>
                      <a:pt x="708" y="306"/>
                    </a:lnTo>
                    <a:lnTo>
                      <a:pt x="746" y="302"/>
                    </a:lnTo>
                    <a:lnTo>
                      <a:pt x="783" y="300"/>
                    </a:lnTo>
                    <a:lnTo>
                      <a:pt x="819" y="299"/>
                    </a:lnTo>
                    <a:lnTo>
                      <a:pt x="852" y="297"/>
                    </a:lnTo>
                    <a:lnTo>
                      <a:pt x="884" y="297"/>
                    </a:lnTo>
                    <a:lnTo>
                      <a:pt x="884" y="369"/>
                    </a:lnTo>
                    <a:lnTo>
                      <a:pt x="857" y="369"/>
                    </a:lnTo>
                    <a:lnTo>
                      <a:pt x="831" y="369"/>
                    </a:lnTo>
                    <a:lnTo>
                      <a:pt x="808" y="369"/>
                    </a:lnTo>
                    <a:lnTo>
                      <a:pt x="783" y="369"/>
                    </a:lnTo>
                    <a:lnTo>
                      <a:pt x="762" y="371"/>
                    </a:lnTo>
                    <a:lnTo>
                      <a:pt x="741" y="371"/>
                    </a:lnTo>
                    <a:lnTo>
                      <a:pt x="720" y="373"/>
                    </a:lnTo>
                    <a:lnTo>
                      <a:pt x="702" y="375"/>
                    </a:lnTo>
                    <a:lnTo>
                      <a:pt x="683" y="379"/>
                    </a:lnTo>
                    <a:lnTo>
                      <a:pt x="662" y="381"/>
                    </a:lnTo>
                    <a:lnTo>
                      <a:pt x="622" y="389"/>
                    </a:lnTo>
                    <a:lnTo>
                      <a:pt x="578" y="396"/>
                    </a:lnTo>
                    <a:lnTo>
                      <a:pt x="557" y="398"/>
                    </a:lnTo>
                    <a:lnTo>
                      <a:pt x="536" y="402"/>
                    </a:lnTo>
                    <a:lnTo>
                      <a:pt x="513" y="406"/>
                    </a:lnTo>
                    <a:lnTo>
                      <a:pt x="486" y="410"/>
                    </a:lnTo>
                    <a:lnTo>
                      <a:pt x="459" y="414"/>
                    </a:lnTo>
                    <a:lnTo>
                      <a:pt x="431" y="421"/>
                    </a:lnTo>
                    <a:lnTo>
                      <a:pt x="400" y="427"/>
                    </a:lnTo>
                    <a:lnTo>
                      <a:pt x="368" y="436"/>
                    </a:lnTo>
                    <a:lnTo>
                      <a:pt x="333" y="444"/>
                    </a:lnTo>
                    <a:lnTo>
                      <a:pt x="316" y="450"/>
                    </a:lnTo>
                    <a:lnTo>
                      <a:pt x="297" y="454"/>
                    </a:lnTo>
                    <a:lnTo>
                      <a:pt x="280" y="459"/>
                    </a:lnTo>
                    <a:lnTo>
                      <a:pt x="262" y="463"/>
                    </a:lnTo>
                    <a:lnTo>
                      <a:pt x="247" y="469"/>
                    </a:lnTo>
                    <a:lnTo>
                      <a:pt x="232" y="473"/>
                    </a:lnTo>
                    <a:lnTo>
                      <a:pt x="216" y="479"/>
                    </a:lnTo>
                    <a:lnTo>
                      <a:pt x="205" y="484"/>
                    </a:lnTo>
                    <a:lnTo>
                      <a:pt x="192" y="488"/>
                    </a:lnTo>
                    <a:lnTo>
                      <a:pt x="180" y="494"/>
                    </a:lnTo>
                    <a:lnTo>
                      <a:pt x="171" y="498"/>
                    </a:lnTo>
                    <a:lnTo>
                      <a:pt x="161" y="504"/>
                    </a:lnTo>
                    <a:lnTo>
                      <a:pt x="151" y="507"/>
                    </a:lnTo>
                    <a:lnTo>
                      <a:pt x="144" y="513"/>
                    </a:lnTo>
                    <a:lnTo>
                      <a:pt x="136" y="517"/>
                    </a:lnTo>
                    <a:lnTo>
                      <a:pt x="130" y="523"/>
                    </a:lnTo>
                    <a:lnTo>
                      <a:pt x="127" y="528"/>
                    </a:lnTo>
                    <a:lnTo>
                      <a:pt x="121" y="532"/>
                    </a:lnTo>
                    <a:lnTo>
                      <a:pt x="121" y="532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2339752" y="627534"/>
            <a:ext cx="1722186" cy="1731211"/>
            <a:chOff x="1809691" y="1995686"/>
            <a:chExt cx="1146122" cy="115212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69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25" name="组合 24"/>
            <p:cNvGrpSpPr/>
            <p:nvPr/>
          </p:nvGrpSpPr>
          <p:grpSpPr>
            <a:xfrm>
              <a:off x="1971324" y="2139936"/>
              <a:ext cx="822856" cy="863628"/>
              <a:chOff x="2735263" y="755650"/>
              <a:chExt cx="704850" cy="739775"/>
            </a:xfrm>
          </p:grpSpPr>
          <p:sp>
            <p:nvSpPr>
              <p:cNvPr id="27" name="Freeform 57"/>
              <p:cNvSpPr/>
              <p:nvPr/>
            </p:nvSpPr>
            <p:spPr bwMode="auto">
              <a:xfrm>
                <a:off x="2992438" y="776288"/>
                <a:ext cx="223837" cy="241300"/>
              </a:xfrm>
              <a:custGeom>
                <a:avLst/>
                <a:gdLst>
                  <a:gd name="T0" fmla="*/ 161 w 281"/>
                  <a:gd name="T1" fmla="*/ 92 h 305"/>
                  <a:gd name="T2" fmla="*/ 170 w 281"/>
                  <a:gd name="T3" fmla="*/ 68 h 305"/>
                  <a:gd name="T4" fmla="*/ 176 w 281"/>
                  <a:gd name="T5" fmla="*/ 49 h 305"/>
                  <a:gd name="T6" fmla="*/ 177 w 281"/>
                  <a:gd name="T7" fmla="*/ 35 h 305"/>
                  <a:gd name="T8" fmla="*/ 175 w 281"/>
                  <a:gd name="T9" fmla="*/ 24 h 305"/>
                  <a:gd name="T10" fmla="*/ 172 w 281"/>
                  <a:gd name="T11" fmla="*/ 18 h 305"/>
                  <a:gd name="T12" fmla="*/ 172 w 281"/>
                  <a:gd name="T13" fmla="*/ 13 h 305"/>
                  <a:gd name="T14" fmla="*/ 173 w 281"/>
                  <a:gd name="T15" fmla="*/ 8 h 305"/>
                  <a:gd name="T16" fmla="*/ 173 w 281"/>
                  <a:gd name="T17" fmla="*/ 6 h 305"/>
                  <a:gd name="T18" fmla="*/ 176 w 281"/>
                  <a:gd name="T19" fmla="*/ 3 h 305"/>
                  <a:gd name="T20" fmla="*/ 181 w 281"/>
                  <a:gd name="T21" fmla="*/ 2 h 305"/>
                  <a:gd name="T22" fmla="*/ 188 w 281"/>
                  <a:gd name="T23" fmla="*/ 0 h 305"/>
                  <a:gd name="T24" fmla="*/ 198 w 281"/>
                  <a:gd name="T25" fmla="*/ 2 h 305"/>
                  <a:gd name="T26" fmla="*/ 209 w 281"/>
                  <a:gd name="T27" fmla="*/ 4 h 305"/>
                  <a:gd name="T28" fmla="*/ 224 w 281"/>
                  <a:gd name="T29" fmla="*/ 10 h 305"/>
                  <a:gd name="T30" fmla="*/ 242 w 281"/>
                  <a:gd name="T31" fmla="*/ 17 h 305"/>
                  <a:gd name="T32" fmla="*/ 258 w 281"/>
                  <a:gd name="T33" fmla="*/ 26 h 305"/>
                  <a:gd name="T34" fmla="*/ 269 w 281"/>
                  <a:gd name="T35" fmla="*/ 33 h 305"/>
                  <a:gd name="T36" fmla="*/ 277 w 281"/>
                  <a:gd name="T37" fmla="*/ 42 h 305"/>
                  <a:gd name="T38" fmla="*/ 281 w 281"/>
                  <a:gd name="T39" fmla="*/ 50 h 305"/>
                  <a:gd name="T40" fmla="*/ 280 w 281"/>
                  <a:gd name="T41" fmla="*/ 60 h 305"/>
                  <a:gd name="T42" fmla="*/ 276 w 281"/>
                  <a:gd name="T43" fmla="*/ 69 h 305"/>
                  <a:gd name="T44" fmla="*/ 269 w 281"/>
                  <a:gd name="T45" fmla="*/ 79 h 305"/>
                  <a:gd name="T46" fmla="*/ 262 w 281"/>
                  <a:gd name="T47" fmla="*/ 89 h 305"/>
                  <a:gd name="T48" fmla="*/ 256 w 281"/>
                  <a:gd name="T49" fmla="*/ 96 h 305"/>
                  <a:gd name="T50" fmla="*/ 249 w 281"/>
                  <a:gd name="T51" fmla="*/ 103 h 305"/>
                  <a:gd name="T52" fmla="*/ 241 w 281"/>
                  <a:gd name="T53" fmla="*/ 112 h 305"/>
                  <a:gd name="T54" fmla="*/ 230 w 281"/>
                  <a:gd name="T55" fmla="*/ 123 h 305"/>
                  <a:gd name="T56" fmla="*/ 217 w 281"/>
                  <a:gd name="T57" fmla="*/ 134 h 305"/>
                  <a:gd name="T58" fmla="*/ 205 w 281"/>
                  <a:gd name="T59" fmla="*/ 148 h 305"/>
                  <a:gd name="T60" fmla="*/ 190 w 281"/>
                  <a:gd name="T61" fmla="*/ 163 h 305"/>
                  <a:gd name="T62" fmla="*/ 173 w 281"/>
                  <a:gd name="T63" fmla="*/ 180 h 305"/>
                  <a:gd name="T64" fmla="*/ 140 w 281"/>
                  <a:gd name="T65" fmla="*/ 212 h 305"/>
                  <a:gd name="T66" fmla="*/ 109 w 281"/>
                  <a:gd name="T67" fmla="*/ 240 h 305"/>
                  <a:gd name="T68" fmla="*/ 80 w 281"/>
                  <a:gd name="T69" fmla="*/ 262 h 305"/>
                  <a:gd name="T70" fmla="*/ 54 w 281"/>
                  <a:gd name="T71" fmla="*/ 280 h 305"/>
                  <a:gd name="T72" fmla="*/ 42 w 281"/>
                  <a:gd name="T73" fmla="*/ 288 h 305"/>
                  <a:gd name="T74" fmla="*/ 31 w 281"/>
                  <a:gd name="T75" fmla="*/ 294 h 305"/>
                  <a:gd name="T76" fmla="*/ 22 w 281"/>
                  <a:gd name="T77" fmla="*/ 299 h 305"/>
                  <a:gd name="T78" fmla="*/ 14 w 281"/>
                  <a:gd name="T79" fmla="*/ 302 h 305"/>
                  <a:gd name="T80" fmla="*/ 8 w 281"/>
                  <a:gd name="T81" fmla="*/ 303 h 305"/>
                  <a:gd name="T82" fmla="*/ 3 w 281"/>
                  <a:gd name="T83" fmla="*/ 305 h 305"/>
                  <a:gd name="T84" fmla="*/ 2 w 281"/>
                  <a:gd name="T85" fmla="*/ 303 h 305"/>
                  <a:gd name="T86" fmla="*/ 0 w 281"/>
                  <a:gd name="T87" fmla="*/ 302 h 305"/>
                  <a:gd name="T88" fmla="*/ 0 w 281"/>
                  <a:gd name="T89" fmla="*/ 299 h 305"/>
                  <a:gd name="T90" fmla="*/ 2 w 281"/>
                  <a:gd name="T91" fmla="*/ 295 h 305"/>
                  <a:gd name="T92" fmla="*/ 7 w 281"/>
                  <a:gd name="T93" fmla="*/ 288 h 305"/>
                  <a:gd name="T94" fmla="*/ 14 w 281"/>
                  <a:gd name="T95" fmla="*/ 280 h 305"/>
                  <a:gd name="T96" fmla="*/ 22 w 281"/>
                  <a:gd name="T97" fmla="*/ 269 h 305"/>
                  <a:gd name="T98" fmla="*/ 33 w 281"/>
                  <a:gd name="T99" fmla="*/ 256 h 305"/>
                  <a:gd name="T100" fmla="*/ 47 w 281"/>
                  <a:gd name="T101" fmla="*/ 242 h 305"/>
                  <a:gd name="T102" fmla="*/ 61 w 281"/>
                  <a:gd name="T103" fmla="*/ 226 h 305"/>
                  <a:gd name="T104" fmla="*/ 91 w 281"/>
                  <a:gd name="T105" fmla="*/ 195 h 305"/>
                  <a:gd name="T106" fmla="*/ 116 w 281"/>
                  <a:gd name="T107" fmla="*/ 163 h 305"/>
                  <a:gd name="T108" fmla="*/ 137 w 281"/>
                  <a:gd name="T109" fmla="*/ 134 h 305"/>
                  <a:gd name="T110" fmla="*/ 154 w 281"/>
                  <a:gd name="T111" fmla="*/ 1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1" h="305">
                    <a:moveTo>
                      <a:pt x="154" y="105"/>
                    </a:moveTo>
                    <a:lnTo>
                      <a:pt x="161" y="92"/>
                    </a:lnTo>
                    <a:lnTo>
                      <a:pt x="166" y="79"/>
                    </a:lnTo>
                    <a:lnTo>
                      <a:pt x="170" y="68"/>
                    </a:lnTo>
                    <a:lnTo>
                      <a:pt x="175" y="58"/>
                    </a:lnTo>
                    <a:lnTo>
                      <a:pt x="176" y="49"/>
                    </a:lnTo>
                    <a:lnTo>
                      <a:pt x="177" y="42"/>
                    </a:lnTo>
                    <a:lnTo>
                      <a:pt x="177" y="35"/>
                    </a:lnTo>
                    <a:lnTo>
                      <a:pt x="177" y="29"/>
                    </a:lnTo>
                    <a:lnTo>
                      <a:pt x="175" y="24"/>
                    </a:lnTo>
                    <a:lnTo>
                      <a:pt x="173" y="21"/>
                    </a:lnTo>
                    <a:lnTo>
                      <a:pt x="172" y="18"/>
                    </a:lnTo>
                    <a:lnTo>
                      <a:pt x="172" y="15"/>
                    </a:lnTo>
                    <a:lnTo>
                      <a:pt x="172" y="13"/>
                    </a:lnTo>
                    <a:lnTo>
                      <a:pt x="172" y="11"/>
                    </a:lnTo>
                    <a:lnTo>
                      <a:pt x="173" y="8"/>
                    </a:lnTo>
                    <a:lnTo>
                      <a:pt x="173" y="7"/>
                    </a:lnTo>
                    <a:lnTo>
                      <a:pt x="173" y="6"/>
                    </a:lnTo>
                    <a:lnTo>
                      <a:pt x="175" y="4"/>
                    </a:lnTo>
                    <a:lnTo>
                      <a:pt x="176" y="3"/>
                    </a:lnTo>
                    <a:lnTo>
                      <a:pt x="179" y="2"/>
                    </a:lnTo>
                    <a:lnTo>
                      <a:pt x="181" y="2"/>
                    </a:lnTo>
                    <a:lnTo>
                      <a:pt x="184" y="0"/>
                    </a:lnTo>
                    <a:lnTo>
                      <a:pt x="188" y="0"/>
                    </a:lnTo>
                    <a:lnTo>
                      <a:pt x="192" y="0"/>
                    </a:lnTo>
                    <a:lnTo>
                      <a:pt x="198" y="2"/>
                    </a:lnTo>
                    <a:lnTo>
                      <a:pt x="204" y="3"/>
                    </a:lnTo>
                    <a:lnTo>
                      <a:pt x="209" y="4"/>
                    </a:lnTo>
                    <a:lnTo>
                      <a:pt x="216" y="6"/>
                    </a:lnTo>
                    <a:lnTo>
                      <a:pt x="224" y="10"/>
                    </a:lnTo>
                    <a:lnTo>
                      <a:pt x="233" y="13"/>
                    </a:lnTo>
                    <a:lnTo>
                      <a:pt x="242" y="17"/>
                    </a:lnTo>
                    <a:lnTo>
                      <a:pt x="251" y="22"/>
                    </a:lnTo>
                    <a:lnTo>
                      <a:pt x="258" y="26"/>
                    </a:lnTo>
                    <a:lnTo>
                      <a:pt x="263" y="31"/>
                    </a:lnTo>
                    <a:lnTo>
                      <a:pt x="269" y="33"/>
                    </a:lnTo>
                    <a:lnTo>
                      <a:pt x="273" y="38"/>
                    </a:lnTo>
                    <a:lnTo>
                      <a:pt x="277" y="42"/>
                    </a:lnTo>
                    <a:lnTo>
                      <a:pt x="278" y="46"/>
                    </a:lnTo>
                    <a:lnTo>
                      <a:pt x="281" y="50"/>
                    </a:lnTo>
                    <a:lnTo>
                      <a:pt x="280" y="56"/>
                    </a:lnTo>
                    <a:lnTo>
                      <a:pt x="280" y="60"/>
                    </a:lnTo>
                    <a:lnTo>
                      <a:pt x="278" y="65"/>
                    </a:lnTo>
                    <a:lnTo>
                      <a:pt x="276" y="69"/>
                    </a:lnTo>
                    <a:lnTo>
                      <a:pt x="273" y="74"/>
                    </a:lnTo>
                    <a:lnTo>
                      <a:pt x="269" y="79"/>
                    </a:lnTo>
                    <a:lnTo>
                      <a:pt x="266" y="83"/>
                    </a:lnTo>
                    <a:lnTo>
                      <a:pt x="262" y="89"/>
                    </a:lnTo>
                    <a:lnTo>
                      <a:pt x="259" y="92"/>
                    </a:lnTo>
                    <a:lnTo>
                      <a:pt x="256" y="96"/>
                    </a:lnTo>
                    <a:lnTo>
                      <a:pt x="253" y="98"/>
                    </a:lnTo>
                    <a:lnTo>
                      <a:pt x="249" y="103"/>
                    </a:lnTo>
                    <a:lnTo>
                      <a:pt x="245" y="108"/>
                    </a:lnTo>
                    <a:lnTo>
                      <a:pt x="241" y="112"/>
                    </a:lnTo>
                    <a:lnTo>
                      <a:pt x="235" y="118"/>
                    </a:lnTo>
                    <a:lnTo>
                      <a:pt x="230" y="123"/>
                    </a:lnTo>
                    <a:lnTo>
                      <a:pt x="224" y="129"/>
                    </a:lnTo>
                    <a:lnTo>
                      <a:pt x="217" y="134"/>
                    </a:lnTo>
                    <a:lnTo>
                      <a:pt x="212" y="141"/>
                    </a:lnTo>
                    <a:lnTo>
                      <a:pt x="205" y="148"/>
                    </a:lnTo>
                    <a:lnTo>
                      <a:pt x="197" y="155"/>
                    </a:lnTo>
                    <a:lnTo>
                      <a:pt x="190" y="163"/>
                    </a:lnTo>
                    <a:lnTo>
                      <a:pt x="181" y="172"/>
                    </a:lnTo>
                    <a:lnTo>
                      <a:pt x="173" y="180"/>
                    </a:lnTo>
                    <a:lnTo>
                      <a:pt x="157" y="197"/>
                    </a:lnTo>
                    <a:lnTo>
                      <a:pt x="140" y="212"/>
                    </a:lnTo>
                    <a:lnTo>
                      <a:pt x="125" y="227"/>
                    </a:lnTo>
                    <a:lnTo>
                      <a:pt x="109" y="240"/>
                    </a:lnTo>
                    <a:lnTo>
                      <a:pt x="94" y="252"/>
                    </a:lnTo>
                    <a:lnTo>
                      <a:pt x="80" y="262"/>
                    </a:lnTo>
                    <a:lnTo>
                      <a:pt x="67" y="271"/>
                    </a:lnTo>
                    <a:lnTo>
                      <a:pt x="54" y="280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6" y="291"/>
                    </a:lnTo>
                    <a:lnTo>
                      <a:pt x="31" y="294"/>
                    </a:lnTo>
                    <a:lnTo>
                      <a:pt x="26" y="296"/>
                    </a:lnTo>
                    <a:lnTo>
                      <a:pt x="22" y="299"/>
                    </a:lnTo>
                    <a:lnTo>
                      <a:pt x="18" y="301"/>
                    </a:lnTo>
                    <a:lnTo>
                      <a:pt x="14" y="302"/>
                    </a:lnTo>
                    <a:lnTo>
                      <a:pt x="11" y="303"/>
                    </a:lnTo>
                    <a:lnTo>
                      <a:pt x="8" y="303"/>
                    </a:lnTo>
                    <a:lnTo>
                      <a:pt x="6" y="305"/>
                    </a:lnTo>
                    <a:lnTo>
                      <a:pt x="3" y="305"/>
                    </a:lnTo>
                    <a:lnTo>
                      <a:pt x="2" y="305"/>
                    </a:lnTo>
                    <a:lnTo>
                      <a:pt x="2" y="303"/>
                    </a:lnTo>
                    <a:lnTo>
                      <a:pt x="0" y="303"/>
                    </a:lnTo>
                    <a:lnTo>
                      <a:pt x="0" y="302"/>
                    </a:lnTo>
                    <a:lnTo>
                      <a:pt x="0" y="301"/>
                    </a:lnTo>
                    <a:lnTo>
                      <a:pt x="0" y="299"/>
                    </a:lnTo>
                    <a:lnTo>
                      <a:pt x="0" y="296"/>
                    </a:lnTo>
                    <a:lnTo>
                      <a:pt x="2" y="295"/>
                    </a:lnTo>
                    <a:lnTo>
                      <a:pt x="4" y="291"/>
                    </a:lnTo>
                    <a:lnTo>
                      <a:pt x="7" y="288"/>
                    </a:lnTo>
                    <a:lnTo>
                      <a:pt x="10" y="284"/>
                    </a:lnTo>
                    <a:lnTo>
                      <a:pt x="14" y="280"/>
                    </a:lnTo>
                    <a:lnTo>
                      <a:pt x="18" y="274"/>
                    </a:lnTo>
                    <a:lnTo>
                      <a:pt x="22" y="269"/>
                    </a:lnTo>
                    <a:lnTo>
                      <a:pt x="28" y="263"/>
                    </a:lnTo>
                    <a:lnTo>
                      <a:pt x="33" y="256"/>
                    </a:lnTo>
                    <a:lnTo>
                      <a:pt x="40" y="249"/>
                    </a:lnTo>
                    <a:lnTo>
                      <a:pt x="47" y="242"/>
                    </a:lnTo>
                    <a:lnTo>
                      <a:pt x="54" y="234"/>
                    </a:lnTo>
                    <a:lnTo>
                      <a:pt x="61" y="226"/>
                    </a:lnTo>
                    <a:lnTo>
                      <a:pt x="76" y="211"/>
                    </a:lnTo>
                    <a:lnTo>
                      <a:pt x="91" y="195"/>
                    </a:lnTo>
                    <a:lnTo>
                      <a:pt x="104" y="179"/>
                    </a:lnTo>
                    <a:lnTo>
                      <a:pt x="116" y="163"/>
                    </a:lnTo>
                    <a:lnTo>
                      <a:pt x="127" y="148"/>
                    </a:lnTo>
                    <a:lnTo>
                      <a:pt x="137" y="134"/>
                    </a:lnTo>
                    <a:lnTo>
                      <a:pt x="145" y="119"/>
                    </a:lnTo>
                    <a:lnTo>
                      <a:pt x="154" y="105"/>
                    </a:lnTo>
                    <a:lnTo>
                      <a:pt x="154" y="105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58"/>
              <p:cNvSpPr/>
              <p:nvPr/>
            </p:nvSpPr>
            <p:spPr bwMode="auto">
              <a:xfrm>
                <a:off x="2735263" y="1009650"/>
                <a:ext cx="608012" cy="128588"/>
              </a:xfrm>
              <a:custGeom>
                <a:avLst/>
                <a:gdLst>
                  <a:gd name="T0" fmla="*/ 123 w 766"/>
                  <a:gd name="T1" fmla="*/ 156 h 162"/>
                  <a:gd name="T2" fmla="*/ 99 w 766"/>
                  <a:gd name="T3" fmla="*/ 160 h 162"/>
                  <a:gd name="T4" fmla="*/ 82 w 766"/>
                  <a:gd name="T5" fmla="*/ 162 h 162"/>
                  <a:gd name="T6" fmla="*/ 65 w 766"/>
                  <a:gd name="T7" fmla="*/ 160 h 162"/>
                  <a:gd name="T8" fmla="*/ 46 w 766"/>
                  <a:gd name="T9" fmla="*/ 153 h 162"/>
                  <a:gd name="T10" fmla="*/ 25 w 766"/>
                  <a:gd name="T11" fmla="*/ 141 h 162"/>
                  <a:gd name="T12" fmla="*/ 10 w 766"/>
                  <a:gd name="T13" fmla="*/ 128 h 162"/>
                  <a:gd name="T14" fmla="*/ 2 w 766"/>
                  <a:gd name="T15" fmla="*/ 119 h 162"/>
                  <a:gd name="T16" fmla="*/ 0 w 766"/>
                  <a:gd name="T17" fmla="*/ 114 h 162"/>
                  <a:gd name="T18" fmla="*/ 3 w 766"/>
                  <a:gd name="T19" fmla="*/ 112 h 162"/>
                  <a:gd name="T20" fmla="*/ 9 w 766"/>
                  <a:gd name="T21" fmla="*/ 110 h 162"/>
                  <a:gd name="T22" fmla="*/ 20 w 766"/>
                  <a:gd name="T23" fmla="*/ 108 h 162"/>
                  <a:gd name="T24" fmla="*/ 32 w 766"/>
                  <a:gd name="T25" fmla="*/ 105 h 162"/>
                  <a:gd name="T26" fmla="*/ 64 w 766"/>
                  <a:gd name="T27" fmla="*/ 103 h 162"/>
                  <a:gd name="T28" fmla="*/ 114 w 766"/>
                  <a:gd name="T29" fmla="*/ 101 h 162"/>
                  <a:gd name="T30" fmla="*/ 146 w 766"/>
                  <a:gd name="T31" fmla="*/ 96 h 162"/>
                  <a:gd name="T32" fmla="*/ 186 w 766"/>
                  <a:gd name="T33" fmla="*/ 91 h 162"/>
                  <a:gd name="T34" fmla="*/ 226 w 766"/>
                  <a:gd name="T35" fmla="*/ 84 h 162"/>
                  <a:gd name="T36" fmla="*/ 255 w 766"/>
                  <a:gd name="T37" fmla="*/ 78 h 162"/>
                  <a:gd name="T38" fmla="*/ 290 w 766"/>
                  <a:gd name="T39" fmla="*/ 72 h 162"/>
                  <a:gd name="T40" fmla="*/ 331 w 766"/>
                  <a:gd name="T41" fmla="*/ 63 h 162"/>
                  <a:gd name="T42" fmla="*/ 379 w 766"/>
                  <a:gd name="T43" fmla="*/ 54 h 162"/>
                  <a:gd name="T44" fmla="*/ 436 w 766"/>
                  <a:gd name="T45" fmla="*/ 41 h 162"/>
                  <a:gd name="T46" fmla="*/ 499 w 766"/>
                  <a:gd name="T47" fmla="*/ 29 h 162"/>
                  <a:gd name="T48" fmla="*/ 552 w 766"/>
                  <a:gd name="T49" fmla="*/ 18 h 162"/>
                  <a:gd name="T50" fmla="*/ 598 w 766"/>
                  <a:gd name="T51" fmla="*/ 9 h 162"/>
                  <a:gd name="T52" fmla="*/ 633 w 766"/>
                  <a:gd name="T53" fmla="*/ 4 h 162"/>
                  <a:gd name="T54" fmla="*/ 658 w 766"/>
                  <a:gd name="T55" fmla="*/ 0 h 162"/>
                  <a:gd name="T56" fmla="*/ 674 w 766"/>
                  <a:gd name="T57" fmla="*/ 0 h 162"/>
                  <a:gd name="T58" fmla="*/ 692 w 766"/>
                  <a:gd name="T59" fmla="*/ 1 h 162"/>
                  <a:gd name="T60" fmla="*/ 714 w 766"/>
                  <a:gd name="T61" fmla="*/ 8 h 162"/>
                  <a:gd name="T62" fmla="*/ 739 w 766"/>
                  <a:gd name="T63" fmla="*/ 20 h 162"/>
                  <a:gd name="T64" fmla="*/ 757 w 766"/>
                  <a:gd name="T65" fmla="*/ 33 h 162"/>
                  <a:gd name="T66" fmla="*/ 766 w 766"/>
                  <a:gd name="T67" fmla="*/ 42 h 162"/>
                  <a:gd name="T68" fmla="*/ 764 w 766"/>
                  <a:gd name="T69" fmla="*/ 51 h 162"/>
                  <a:gd name="T70" fmla="*/ 757 w 766"/>
                  <a:gd name="T71" fmla="*/ 59 h 162"/>
                  <a:gd name="T72" fmla="*/ 746 w 766"/>
                  <a:gd name="T73" fmla="*/ 66 h 162"/>
                  <a:gd name="T74" fmla="*/ 737 w 766"/>
                  <a:gd name="T75" fmla="*/ 67 h 162"/>
                  <a:gd name="T76" fmla="*/ 723 w 766"/>
                  <a:gd name="T77" fmla="*/ 70 h 162"/>
                  <a:gd name="T78" fmla="*/ 706 w 766"/>
                  <a:gd name="T79" fmla="*/ 72 h 162"/>
                  <a:gd name="T80" fmla="*/ 687 w 766"/>
                  <a:gd name="T81" fmla="*/ 73 h 162"/>
                  <a:gd name="T82" fmla="*/ 663 w 766"/>
                  <a:gd name="T83" fmla="*/ 74 h 162"/>
                  <a:gd name="T84" fmla="*/ 616 w 766"/>
                  <a:gd name="T85" fmla="*/ 74 h 162"/>
                  <a:gd name="T86" fmla="*/ 555 w 766"/>
                  <a:gd name="T87" fmla="*/ 78 h 162"/>
                  <a:gd name="T88" fmla="*/ 489 w 766"/>
                  <a:gd name="T89" fmla="*/ 83 h 162"/>
                  <a:gd name="T90" fmla="*/ 391 w 766"/>
                  <a:gd name="T91" fmla="*/ 98 h 162"/>
                  <a:gd name="T92" fmla="*/ 277 w 766"/>
                  <a:gd name="T93" fmla="*/ 119 h 162"/>
                  <a:gd name="T94" fmla="*/ 241 w 766"/>
                  <a:gd name="T95" fmla="*/ 128 h 162"/>
                  <a:gd name="T96" fmla="*/ 211 w 766"/>
                  <a:gd name="T97" fmla="*/ 135 h 162"/>
                  <a:gd name="T98" fmla="*/ 183 w 766"/>
                  <a:gd name="T99" fmla="*/ 142 h 162"/>
                  <a:gd name="T100" fmla="*/ 161 w 766"/>
                  <a:gd name="T101" fmla="*/ 148 h 162"/>
                  <a:gd name="T102" fmla="*/ 143 w 766"/>
                  <a:gd name="T103" fmla="*/ 15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6" h="162">
                    <a:moveTo>
                      <a:pt x="143" y="153"/>
                    </a:moveTo>
                    <a:lnTo>
                      <a:pt x="133" y="155"/>
                    </a:lnTo>
                    <a:lnTo>
                      <a:pt x="123" y="156"/>
                    </a:lnTo>
                    <a:lnTo>
                      <a:pt x="115" y="159"/>
                    </a:lnTo>
                    <a:lnTo>
                      <a:pt x="107" y="159"/>
                    </a:lnTo>
                    <a:lnTo>
                      <a:pt x="99" y="160"/>
                    </a:lnTo>
                    <a:lnTo>
                      <a:pt x="93" y="162"/>
                    </a:lnTo>
                    <a:lnTo>
                      <a:pt x="86" y="162"/>
                    </a:lnTo>
                    <a:lnTo>
                      <a:pt x="82" y="162"/>
                    </a:lnTo>
                    <a:lnTo>
                      <a:pt x="78" y="162"/>
                    </a:lnTo>
                    <a:lnTo>
                      <a:pt x="72" y="162"/>
                    </a:lnTo>
                    <a:lnTo>
                      <a:pt x="65" y="160"/>
                    </a:lnTo>
                    <a:lnTo>
                      <a:pt x="60" y="159"/>
                    </a:lnTo>
                    <a:lnTo>
                      <a:pt x="53" y="156"/>
                    </a:lnTo>
                    <a:lnTo>
                      <a:pt x="46" y="153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5" y="141"/>
                    </a:lnTo>
                    <a:lnTo>
                      <a:pt x="18" y="137"/>
                    </a:lnTo>
                    <a:lnTo>
                      <a:pt x="14" y="132"/>
                    </a:lnTo>
                    <a:lnTo>
                      <a:pt x="10" y="128"/>
                    </a:lnTo>
                    <a:lnTo>
                      <a:pt x="6" y="126"/>
                    </a:lnTo>
                    <a:lnTo>
                      <a:pt x="3" y="123"/>
                    </a:lnTo>
                    <a:lnTo>
                      <a:pt x="2" y="119"/>
                    </a:lnTo>
                    <a:lnTo>
                      <a:pt x="2" y="11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3"/>
                    </a:lnTo>
                    <a:lnTo>
                      <a:pt x="2" y="113"/>
                    </a:lnTo>
                    <a:lnTo>
                      <a:pt x="3" y="112"/>
                    </a:lnTo>
                    <a:lnTo>
                      <a:pt x="4" y="112"/>
                    </a:lnTo>
                    <a:lnTo>
                      <a:pt x="7" y="110"/>
                    </a:lnTo>
                    <a:lnTo>
                      <a:pt x="9" y="110"/>
                    </a:lnTo>
                    <a:lnTo>
                      <a:pt x="13" y="109"/>
                    </a:lnTo>
                    <a:lnTo>
                      <a:pt x="15" y="108"/>
                    </a:lnTo>
                    <a:lnTo>
                      <a:pt x="20" y="108"/>
                    </a:lnTo>
                    <a:lnTo>
                      <a:pt x="24" y="106"/>
                    </a:lnTo>
                    <a:lnTo>
                      <a:pt x="28" y="106"/>
                    </a:lnTo>
                    <a:lnTo>
                      <a:pt x="32" y="105"/>
                    </a:lnTo>
                    <a:lnTo>
                      <a:pt x="38" y="105"/>
                    </a:lnTo>
                    <a:lnTo>
                      <a:pt x="43" y="103"/>
                    </a:lnTo>
                    <a:lnTo>
                      <a:pt x="64" y="103"/>
                    </a:lnTo>
                    <a:lnTo>
                      <a:pt x="83" y="103"/>
                    </a:lnTo>
                    <a:lnTo>
                      <a:pt x="104" y="102"/>
                    </a:lnTo>
                    <a:lnTo>
                      <a:pt x="114" y="101"/>
                    </a:lnTo>
                    <a:lnTo>
                      <a:pt x="123" y="99"/>
                    </a:lnTo>
                    <a:lnTo>
                      <a:pt x="135" y="98"/>
                    </a:lnTo>
                    <a:lnTo>
                      <a:pt x="146" y="96"/>
                    </a:lnTo>
                    <a:lnTo>
                      <a:pt x="158" y="94"/>
                    </a:lnTo>
                    <a:lnTo>
                      <a:pt x="171" y="92"/>
                    </a:lnTo>
                    <a:lnTo>
                      <a:pt x="186" y="91"/>
                    </a:lnTo>
                    <a:lnTo>
                      <a:pt x="201" y="88"/>
                    </a:lnTo>
                    <a:lnTo>
                      <a:pt x="218" y="85"/>
                    </a:lnTo>
                    <a:lnTo>
                      <a:pt x="226" y="84"/>
                    </a:lnTo>
                    <a:lnTo>
                      <a:pt x="236" y="83"/>
                    </a:lnTo>
                    <a:lnTo>
                      <a:pt x="245" y="81"/>
                    </a:lnTo>
                    <a:lnTo>
                      <a:pt x="255" y="78"/>
                    </a:lnTo>
                    <a:lnTo>
                      <a:pt x="265" y="77"/>
                    </a:lnTo>
                    <a:lnTo>
                      <a:pt x="277" y="74"/>
                    </a:lnTo>
                    <a:lnTo>
                      <a:pt x="290" y="72"/>
                    </a:lnTo>
                    <a:lnTo>
                      <a:pt x="302" y="70"/>
                    </a:lnTo>
                    <a:lnTo>
                      <a:pt x="316" y="67"/>
                    </a:lnTo>
                    <a:lnTo>
                      <a:pt x="331" y="63"/>
                    </a:lnTo>
                    <a:lnTo>
                      <a:pt x="346" y="60"/>
                    </a:lnTo>
                    <a:lnTo>
                      <a:pt x="363" y="58"/>
                    </a:lnTo>
                    <a:lnTo>
                      <a:pt x="379" y="54"/>
                    </a:lnTo>
                    <a:lnTo>
                      <a:pt x="397" y="49"/>
                    </a:lnTo>
                    <a:lnTo>
                      <a:pt x="417" y="45"/>
                    </a:lnTo>
                    <a:lnTo>
                      <a:pt x="436" y="41"/>
                    </a:lnTo>
                    <a:lnTo>
                      <a:pt x="457" y="37"/>
                    </a:lnTo>
                    <a:lnTo>
                      <a:pt x="478" y="33"/>
                    </a:lnTo>
                    <a:lnTo>
                      <a:pt x="499" y="29"/>
                    </a:lnTo>
                    <a:lnTo>
                      <a:pt x="518" y="25"/>
                    </a:lnTo>
                    <a:lnTo>
                      <a:pt x="536" y="22"/>
                    </a:lnTo>
                    <a:lnTo>
                      <a:pt x="552" y="18"/>
                    </a:lnTo>
                    <a:lnTo>
                      <a:pt x="569" y="15"/>
                    </a:lnTo>
                    <a:lnTo>
                      <a:pt x="584" y="12"/>
                    </a:lnTo>
                    <a:lnTo>
                      <a:pt x="598" y="9"/>
                    </a:lnTo>
                    <a:lnTo>
                      <a:pt x="611" y="8"/>
                    </a:lnTo>
                    <a:lnTo>
                      <a:pt x="622" y="5"/>
                    </a:lnTo>
                    <a:lnTo>
                      <a:pt x="633" y="4"/>
                    </a:lnTo>
                    <a:lnTo>
                      <a:pt x="642" y="2"/>
                    </a:lnTo>
                    <a:lnTo>
                      <a:pt x="651" y="1"/>
                    </a:lnTo>
                    <a:lnTo>
                      <a:pt x="658" y="0"/>
                    </a:lnTo>
                    <a:lnTo>
                      <a:pt x="665" y="0"/>
                    </a:lnTo>
                    <a:lnTo>
                      <a:pt x="670" y="0"/>
                    </a:lnTo>
                    <a:lnTo>
                      <a:pt x="674" y="0"/>
                    </a:lnTo>
                    <a:lnTo>
                      <a:pt x="680" y="0"/>
                    </a:lnTo>
                    <a:lnTo>
                      <a:pt x="687" y="0"/>
                    </a:lnTo>
                    <a:lnTo>
                      <a:pt x="692" y="1"/>
                    </a:lnTo>
                    <a:lnTo>
                      <a:pt x="699" y="2"/>
                    </a:lnTo>
                    <a:lnTo>
                      <a:pt x="707" y="5"/>
                    </a:lnTo>
                    <a:lnTo>
                      <a:pt x="714" y="8"/>
                    </a:lnTo>
                    <a:lnTo>
                      <a:pt x="723" y="11"/>
                    </a:lnTo>
                    <a:lnTo>
                      <a:pt x="731" y="16"/>
                    </a:lnTo>
                    <a:lnTo>
                      <a:pt x="739" y="20"/>
                    </a:lnTo>
                    <a:lnTo>
                      <a:pt x="746" y="25"/>
                    </a:lnTo>
                    <a:lnTo>
                      <a:pt x="753" y="30"/>
                    </a:lnTo>
                    <a:lnTo>
                      <a:pt x="757" y="33"/>
                    </a:lnTo>
                    <a:lnTo>
                      <a:pt x="761" y="37"/>
                    </a:lnTo>
                    <a:lnTo>
                      <a:pt x="764" y="40"/>
                    </a:lnTo>
                    <a:lnTo>
                      <a:pt x="766" y="42"/>
                    </a:lnTo>
                    <a:lnTo>
                      <a:pt x="766" y="45"/>
                    </a:lnTo>
                    <a:lnTo>
                      <a:pt x="766" y="48"/>
                    </a:lnTo>
                    <a:lnTo>
                      <a:pt x="764" y="51"/>
                    </a:lnTo>
                    <a:lnTo>
                      <a:pt x="763" y="54"/>
                    </a:lnTo>
                    <a:lnTo>
                      <a:pt x="761" y="56"/>
                    </a:lnTo>
                    <a:lnTo>
                      <a:pt x="757" y="59"/>
                    </a:lnTo>
                    <a:lnTo>
                      <a:pt x="755" y="62"/>
                    </a:lnTo>
                    <a:lnTo>
                      <a:pt x="750" y="63"/>
                    </a:lnTo>
                    <a:lnTo>
                      <a:pt x="746" y="66"/>
                    </a:lnTo>
                    <a:lnTo>
                      <a:pt x="743" y="66"/>
                    </a:lnTo>
                    <a:lnTo>
                      <a:pt x="741" y="67"/>
                    </a:lnTo>
                    <a:lnTo>
                      <a:pt x="737" y="67"/>
                    </a:lnTo>
                    <a:lnTo>
                      <a:pt x="732" y="69"/>
                    </a:lnTo>
                    <a:lnTo>
                      <a:pt x="728" y="70"/>
                    </a:lnTo>
                    <a:lnTo>
                      <a:pt x="723" y="70"/>
                    </a:lnTo>
                    <a:lnTo>
                      <a:pt x="717" y="72"/>
                    </a:lnTo>
                    <a:lnTo>
                      <a:pt x="712" y="72"/>
                    </a:lnTo>
                    <a:lnTo>
                      <a:pt x="706" y="72"/>
                    </a:lnTo>
                    <a:lnTo>
                      <a:pt x="701" y="73"/>
                    </a:lnTo>
                    <a:lnTo>
                      <a:pt x="694" y="73"/>
                    </a:lnTo>
                    <a:lnTo>
                      <a:pt x="687" y="73"/>
                    </a:lnTo>
                    <a:lnTo>
                      <a:pt x="678" y="74"/>
                    </a:lnTo>
                    <a:lnTo>
                      <a:pt x="672" y="74"/>
                    </a:lnTo>
                    <a:lnTo>
                      <a:pt x="663" y="74"/>
                    </a:lnTo>
                    <a:lnTo>
                      <a:pt x="655" y="74"/>
                    </a:lnTo>
                    <a:lnTo>
                      <a:pt x="636" y="74"/>
                    </a:lnTo>
                    <a:lnTo>
                      <a:pt x="616" y="74"/>
                    </a:lnTo>
                    <a:lnTo>
                      <a:pt x="597" y="76"/>
                    </a:lnTo>
                    <a:lnTo>
                      <a:pt x="576" y="77"/>
                    </a:lnTo>
                    <a:lnTo>
                      <a:pt x="555" y="78"/>
                    </a:lnTo>
                    <a:lnTo>
                      <a:pt x="534" y="80"/>
                    </a:lnTo>
                    <a:lnTo>
                      <a:pt x="512" y="81"/>
                    </a:lnTo>
                    <a:lnTo>
                      <a:pt x="489" y="83"/>
                    </a:lnTo>
                    <a:lnTo>
                      <a:pt x="465" y="85"/>
                    </a:lnTo>
                    <a:lnTo>
                      <a:pt x="440" y="90"/>
                    </a:lnTo>
                    <a:lnTo>
                      <a:pt x="391" y="98"/>
                    </a:lnTo>
                    <a:lnTo>
                      <a:pt x="341" y="106"/>
                    </a:lnTo>
                    <a:lnTo>
                      <a:pt x="290" y="116"/>
                    </a:lnTo>
                    <a:lnTo>
                      <a:pt x="277" y="119"/>
                    </a:lnTo>
                    <a:lnTo>
                      <a:pt x="265" y="121"/>
                    </a:lnTo>
                    <a:lnTo>
                      <a:pt x="252" y="126"/>
                    </a:lnTo>
                    <a:lnTo>
                      <a:pt x="241" y="128"/>
                    </a:lnTo>
                    <a:lnTo>
                      <a:pt x="230" y="131"/>
                    </a:lnTo>
                    <a:lnTo>
                      <a:pt x="220" y="132"/>
                    </a:lnTo>
                    <a:lnTo>
                      <a:pt x="211" y="135"/>
                    </a:lnTo>
                    <a:lnTo>
                      <a:pt x="201" y="138"/>
                    </a:lnTo>
                    <a:lnTo>
                      <a:pt x="191" y="141"/>
                    </a:lnTo>
                    <a:lnTo>
                      <a:pt x="183" y="142"/>
                    </a:lnTo>
                    <a:lnTo>
                      <a:pt x="175" y="145"/>
                    </a:lnTo>
                    <a:lnTo>
                      <a:pt x="168" y="146"/>
                    </a:lnTo>
                    <a:lnTo>
                      <a:pt x="161" y="148"/>
                    </a:lnTo>
                    <a:lnTo>
                      <a:pt x="154" y="150"/>
                    </a:lnTo>
                    <a:lnTo>
                      <a:pt x="148" y="152"/>
                    </a:lnTo>
                    <a:lnTo>
                      <a:pt x="143" y="153"/>
                    </a:lnTo>
                    <a:lnTo>
                      <a:pt x="143" y="153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59"/>
              <p:cNvSpPr/>
              <p:nvPr/>
            </p:nvSpPr>
            <p:spPr bwMode="auto">
              <a:xfrm>
                <a:off x="2976563" y="1071563"/>
                <a:ext cx="463550" cy="309563"/>
              </a:xfrm>
              <a:custGeom>
                <a:avLst/>
                <a:gdLst>
                  <a:gd name="T0" fmla="*/ 416 w 584"/>
                  <a:gd name="T1" fmla="*/ 298 h 391"/>
                  <a:gd name="T2" fmla="*/ 445 w 584"/>
                  <a:gd name="T3" fmla="*/ 306 h 391"/>
                  <a:gd name="T4" fmla="*/ 476 w 584"/>
                  <a:gd name="T5" fmla="*/ 316 h 391"/>
                  <a:gd name="T6" fmla="*/ 523 w 584"/>
                  <a:gd name="T7" fmla="*/ 330 h 391"/>
                  <a:gd name="T8" fmla="*/ 537 w 584"/>
                  <a:gd name="T9" fmla="*/ 335 h 391"/>
                  <a:gd name="T10" fmla="*/ 551 w 584"/>
                  <a:gd name="T11" fmla="*/ 340 h 391"/>
                  <a:gd name="T12" fmla="*/ 560 w 584"/>
                  <a:gd name="T13" fmla="*/ 344 h 391"/>
                  <a:gd name="T14" fmla="*/ 569 w 584"/>
                  <a:gd name="T15" fmla="*/ 348 h 391"/>
                  <a:gd name="T16" fmla="*/ 575 w 584"/>
                  <a:gd name="T17" fmla="*/ 352 h 391"/>
                  <a:gd name="T18" fmla="*/ 581 w 584"/>
                  <a:gd name="T19" fmla="*/ 355 h 391"/>
                  <a:gd name="T20" fmla="*/ 584 w 584"/>
                  <a:gd name="T21" fmla="*/ 358 h 391"/>
                  <a:gd name="T22" fmla="*/ 584 w 584"/>
                  <a:gd name="T23" fmla="*/ 359 h 391"/>
                  <a:gd name="T24" fmla="*/ 581 w 584"/>
                  <a:gd name="T25" fmla="*/ 362 h 391"/>
                  <a:gd name="T26" fmla="*/ 577 w 584"/>
                  <a:gd name="T27" fmla="*/ 363 h 391"/>
                  <a:gd name="T28" fmla="*/ 570 w 584"/>
                  <a:gd name="T29" fmla="*/ 366 h 391"/>
                  <a:gd name="T30" fmla="*/ 560 w 584"/>
                  <a:gd name="T31" fmla="*/ 369 h 391"/>
                  <a:gd name="T32" fmla="*/ 548 w 584"/>
                  <a:gd name="T33" fmla="*/ 371 h 391"/>
                  <a:gd name="T34" fmla="*/ 534 w 584"/>
                  <a:gd name="T35" fmla="*/ 374 h 391"/>
                  <a:gd name="T36" fmla="*/ 516 w 584"/>
                  <a:gd name="T37" fmla="*/ 377 h 391"/>
                  <a:gd name="T38" fmla="*/ 495 w 584"/>
                  <a:gd name="T39" fmla="*/ 381 h 391"/>
                  <a:gd name="T40" fmla="*/ 474 w 584"/>
                  <a:gd name="T41" fmla="*/ 384 h 391"/>
                  <a:gd name="T42" fmla="*/ 456 w 584"/>
                  <a:gd name="T43" fmla="*/ 385 h 391"/>
                  <a:gd name="T44" fmla="*/ 438 w 584"/>
                  <a:gd name="T45" fmla="*/ 388 h 391"/>
                  <a:gd name="T46" fmla="*/ 423 w 584"/>
                  <a:gd name="T47" fmla="*/ 389 h 391"/>
                  <a:gd name="T48" fmla="*/ 409 w 584"/>
                  <a:gd name="T49" fmla="*/ 391 h 391"/>
                  <a:gd name="T50" fmla="*/ 397 w 584"/>
                  <a:gd name="T51" fmla="*/ 391 h 391"/>
                  <a:gd name="T52" fmla="*/ 386 w 584"/>
                  <a:gd name="T53" fmla="*/ 389 h 391"/>
                  <a:gd name="T54" fmla="*/ 376 w 584"/>
                  <a:gd name="T55" fmla="*/ 389 h 391"/>
                  <a:gd name="T56" fmla="*/ 358 w 584"/>
                  <a:gd name="T57" fmla="*/ 385 h 391"/>
                  <a:gd name="T58" fmla="*/ 342 w 584"/>
                  <a:gd name="T59" fmla="*/ 378 h 391"/>
                  <a:gd name="T60" fmla="*/ 328 w 584"/>
                  <a:gd name="T61" fmla="*/ 370 h 391"/>
                  <a:gd name="T62" fmla="*/ 315 w 584"/>
                  <a:gd name="T63" fmla="*/ 359 h 391"/>
                  <a:gd name="T64" fmla="*/ 310 w 584"/>
                  <a:gd name="T65" fmla="*/ 356 h 391"/>
                  <a:gd name="T66" fmla="*/ 304 w 584"/>
                  <a:gd name="T67" fmla="*/ 349 h 391"/>
                  <a:gd name="T68" fmla="*/ 295 w 584"/>
                  <a:gd name="T69" fmla="*/ 341 h 391"/>
                  <a:gd name="T70" fmla="*/ 285 w 584"/>
                  <a:gd name="T71" fmla="*/ 330 h 391"/>
                  <a:gd name="T72" fmla="*/ 271 w 584"/>
                  <a:gd name="T73" fmla="*/ 316 h 391"/>
                  <a:gd name="T74" fmla="*/ 257 w 584"/>
                  <a:gd name="T75" fmla="*/ 301 h 391"/>
                  <a:gd name="T76" fmla="*/ 241 w 584"/>
                  <a:gd name="T77" fmla="*/ 281 h 391"/>
                  <a:gd name="T78" fmla="*/ 221 w 584"/>
                  <a:gd name="T79" fmla="*/ 261 h 391"/>
                  <a:gd name="T80" fmla="*/ 200 w 584"/>
                  <a:gd name="T81" fmla="*/ 237 h 391"/>
                  <a:gd name="T82" fmla="*/ 178 w 584"/>
                  <a:gd name="T83" fmla="*/ 212 h 391"/>
                  <a:gd name="T84" fmla="*/ 153 w 584"/>
                  <a:gd name="T85" fmla="*/ 183 h 391"/>
                  <a:gd name="T86" fmla="*/ 127 w 584"/>
                  <a:gd name="T87" fmla="*/ 153 h 391"/>
                  <a:gd name="T88" fmla="*/ 98 w 584"/>
                  <a:gd name="T89" fmla="*/ 120 h 391"/>
                  <a:gd name="T90" fmla="*/ 68 w 584"/>
                  <a:gd name="T91" fmla="*/ 84 h 391"/>
                  <a:gd name="T92" fmla="*/ 34 w 584"/>
                  <a:gd name="T93" fmla="*/ 45 h 391"/>
                  <a:gd name="T94" fmla="*/ 0 w 584"/>
                  <a:gd name="T95" fmla="*/ 5 h 391"/>
                  <a:gd name="T96" fmla="*/ 59 w 584"/>
                  <a:gd name="T97" fmla="*/ 21 h 391"/>
                  <a:gd name="T98" fmla="*/ 99 w 584"/>
                  <a:gd name="T99" fmla="*/ 60 h 391"/>
                  <a:gd name="T100" fmla="*/ 135 w 584"/>
                  <a:gd name="T101" fmla="*/ 96 h 391"/>
                  <a:gd name="T102" fmla="*/ 170 w 584"/>
                  <a:gd name="T103" fmla="*/ 126 h 391"/>
                  <a:gd name="T104" fmla="*/ 200 w 584"/>
                  <a:gd name="T105" fmla="*/ 154 h 391"/>
                  <a:gd name="T106" fmla="*/ 228 w 584"/>
                  <a:gd name="T107" fmla="*/ 178 h 391"/>
                  <a:gd name="T108" fmla="*/ 253 w 584"/>
                  <a:gd name="T109" fmla="*/ 198 h 391"/>
                  <a:gd name="T110" fmla="*/ 275 w 584"/>
                  <a:gd name="T111" fmla="*/ 215 h 391"/>
                  <a:gd name="T112" fmla="*/ 301 w 584"/>
                  <a:gd name="T113" fmla="*/ 234 h 391"/>
                  <a:gd name="T114" fmla="*/ 333 w 584"/>
                  <a:gd name="T115" fmla="*/ 255 h 391"/>
                  <a:gd name="T116" fmla="*/ 362 w 584"/>
                  <a:gd name="T117" fmla="*/ 273 h 391"/>
                  <a:gd name="T118" fmla="*/ 390 w 584"/>
                  <a:gd name="T119" fmla="*/ 287 h 391"/>
                  <a:gd name="T120" fmla="*/ 404 w 584"/>
                  <a:gd name="T121" fmla="*/ 293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4" h="391">
                    <a:moveTo>
                      <a:pt x="404" y="293"/>
                    </a:moveTo>
                    <a:lnTo>
                      <a:pt x="416" y="298"/>
                    </a:lnTo>
                    <a:lnTo>
                      <a:pt x="430" y="302"/>
                    </a:lnTo>
                    <a:lnTo>
                      <a:pt x="445" y="306"/>
                    </a:lnTo>
                    <a:lnTo>
                      <a:pt x="461" y="312"/>
                    </a:lnTo>
                    <a:lnTo>
                      <a:pt x="476" y="316"/>
                    </a:lnTo>
                    <a:lnTo>
                      <a:pt x="491" y="322"/>
                    </a:lnTo>
                    <a:lnTo>
                      <a:pt x="523" y="330"/>
                    </a:lnTo>
                    <a:lnTo>
                      <a:pt x="530" y="333"/>
                    </a:lnTo>
                    <a:lnTo>
                      <a:pt x="537" y="335"/>
                    </a:lnTo>
                    <a:lnTo>
                      <a:pt x="544" y="337"/>
                    </a:lnTo>
                    <a:lnTo>
                      <a:pt x="551" y="340"/>
                    </a:lnTo>
                    <a:lnTo>
                      <a:pt x="556" y="342"/>
                    </a:lnTo>
                    <a:lnTo>
                      <a:pt x="560" y="344"/>
                    </a:lnTo>
                    <a:lnTo>
                      <a:pt x="566" y="347"/>
                    </a:lnTo>
                    <a:lnTo>
                      <a:pt x="569" y="348"/>
                    </a:lnTo>
                    <a:lnTo>
                      <a:pt x="573" y="351"/>
                    </a:lnTo>
                    <a:lnTo>
                      <a:pt x="575" y="352"/>
                    </a:lnTo>
                    <a:lnTo>
                      <a:pt x="578" y="353"/>
                    </a:lnTo>
                    <a:lnTo>
                      <a:pt x="581" y="355"/>
                    </a:lnTo>
                    <a:lnTo>
                      <a:pt x="582" y="356"/>
                    </a:lnTo>
                    <a:lnTo>
                      <a:pt x="584" y="358"/>
                    </a:lnTo>
                    <a:lnTo>
                      <a:pt x="584" y="359"/>
                    </a:lnTo>
                    <a:lnTo>
                      <a:pt x="584" y="359"/>
                    </a:lnTo>
                    <a:lnTo>
                      <a:pt x="584" y="360"/>
                    </a:lnTo>
                    <a:lnTo>
                      <a:pt x="581" y="362"/>
                    </a:lnTo>
                    <a:lnTo>
                      <a:pt x="580" y="362"/>
                    </a:lnTo>
                    <a:lnTo>
                      <a:pt x="577" y="363"/>
                    </a:lnTo>
                    <a:lnTo>
                      <a:pt x="574" y="365"/>
                    </a:lnTo>
                    <a:lnTo>
                      <a:pt x="570" y="366"/>
                    </a:lnTo>
                    <a:lnTo>
                      <a:pt x="566" y="367"/>
                    </a:lnTo>
                    <a:lnTo>
                      <a:pt x="560" y="369"/>
                    </a:lnTo>
                    <a:lnTo>
                      <a:pt x="555" y="370"/>
                    </a:lnTo>
                    <a:lnTo>
                      <a:pt x="548" y="371"/>
                    </a:lnTo>
                    <a:lnTo>
                      <a:pt x="541" y="373"/>
                    </a:lnTo>
                    <a:lnTo>
                      <a:pt x="534" y="374"/>
                    </a:lnTo>
                    <a:lnTo>
                      <a:pt x="524" y="376"/>
                    </a:lnTo>
                    <a:lnTo>
                      <a:pt x="516" y="377"/>
                    </a:lnTo>
                    <a:lnTo>
                      <a:pt x="506" y="378"/>
                    </a:lnTo>
                    <a:lnTo>
                      <a:pt x="495" y="381"/>
                    </a:lnTo>
                    <a:lnTo>
                      <a:pt x="486" y="382"/>
                    </a:lnTo>
                    <a:lnTo>
                      <a:pt x="474" y="384"/>
                    </a:lnTo>
                    <a:lnTo>
                      <a:pt x="465" y="385"/>
                    </a:lnTo>
                    <a:lnTo>
                      <a:pt x="456" y="385"/>
                    </a:lnTo>
                    <a:lnTo>
                      <a:pt x="447" y="387"/>
                    </a:lnTo>
                    <a:lnTo>
                      <a:pt x="438" y="388"/>
                    </a:lnTo>
                    <a:lnTo>
                      <a:pt x="430" y="389"/>
                    </a:lnTo>
                    <a:lnTo>
                      <a:pt x="423" y="389"/>
                    </a:lnTo>
                    <a:lnTo>
                      <a:pt x="416" y="389"/>
                    </a:lnTo>
                    <a:lnTo>
                      <a:pt x="409" y="391"/>
                    </a:lnTo>
                    <a:lnTo>
                      <a:pt x="402" y="391"/>
                    </a:lnTo>
                    <a:lnTo>
                      <a:pt x="397" y="391"/>
                    </a:lnTo>
                    <a:lnTo>
                      <a:pt x="391" y="391"/>
                    </a:lnTo>
                    <a:lnTo>
                      <a:pt x="386" y="389"/>
                    </a:lnTo>
                    <a:lnTo>
                      <a:pt x="380" y="389"/>
                    </a:lnTo>
                    <a:lnTo>
                      <a:pt x="376" y="389"/>
                    </a:lnTo>
                    <a:lnTo>
                      <a:pt x="367" y="387"/>
                    </a:lnTo>
                    <a:lnTo>
                      <a:pt x="358" y="385"/>
                    </a:lnTo>
                    <a:lnTo>
                      <a:pt x="350" y="382"/>
                    </a:lnTo>
                    <a:lnTo>
                      <a:pt x="342" y="378"/>
                    </a:lnTo>
                    <a:lnTo>
                      <a:pt x="335" y="376"/>
                    </a:lnTo>
                    <a:lnTo>
                      <a:pt x="328" y="370"/>
                    </a:lnTo>
                    <a:lnTo>
                      <a:pt x="321" y="366"/>
                    </a:lnTo>
                    <a:lnTo>
                      <a:pt x="315" y="359"/>
                    </a:lnTo>
                    <a:lnTo>
                      <a:pt x="313" y="358"/>
                    </a:lnTo>
                    <a:lnTo>
                      <a:pt x="310" y="356"/>
                    </a:lnTo>
                    <a:lnTo>
                      <a:pt x="307" y="353"/>
                    </a:lnTo>
                    <a:lnTo>
                      <a:pt x="304" y="349"/>
                    </a:lnTo>
                    <a:lnTo>
                      <a:pt x="300" y="347"/>
                    </a:lnTo>
                    <a:lnTo>
                      <a:pt x="295" y="341"/>
                    </a:lnTo>
                    <a:lnTo>
                      <a:pt x="290" y="335"/>
                    </a:lnTo>
                    <a:lnTo>
                      <a:pt x="285" y="330"/>
                    </a:lnTo>
                    <a:lnTo>
                      <a:pt x="278" y="323"/>
                    </a:lnTo>
                    <a:lnTo>
                      <a:pt x="271" y="316"/>
                    </a:lnTo>
                    <a:lnTo>
                      <a:pt x="264" y="309"/>
                    </a:lnTo>
                    <a:lnTo>
                      <a:pt x="257" y="301"/>
                    </a:lnTo>
                    <a:lnTo>
                      <a:pt x="249" y="291"/>
                    </a:lnTo>
                    <a:lnTo>
                      <a:pt x="241" y="281"/>
                    </a:lnTo>
                    <a:lnTo>
                      <a:pt x="231" y="272"/>
                    </a:lnTo>
                    <a:lnTo>
                      <a:pt x="221" y="261"/>
                    </a:lnTo>
                    <a:lnTo>
                      <a:pt x="211" y="250"/>
                    </a:lnTo>
                    <a:lnTo>
                      <a:pt x="200" y="237"/>
                    </a:lnTo>
                    <a:lnTo>
                      <a:pt x="189" y="225"/>
                    </a:lnTo>
                    <a:lnTo>
                      <a:pt x="178" y="212"/>
                    </a:lnTo>
                    <a:lnTo>
                      <a:pt x="166" y="198"/>
                    </a:lnTo>
                    <a:lnTo>
                      <a:pt x="153" y="183"/>
                    </a:lnTo>
                    <a:lnTo>
                      <a:pt x="140" y="168"/>
                    </a:lnTo>
                    <a:lnTo>
                      <a:pt x="127" y="153"/>
                    </a:lnTo>
                    <a:lnTo>
                      <a:pt x="112" y="136"/>
                    </a:lnTo>
                    <a:lnTo>
                      <a:pt x="98" y="120"/>
                    </a:lnTo>
                    <a:lnTo>
                      <a:pt x="83" y="102"/>
                    </a:lnTo>
                    <a:lnTo>
                      <a:pt x="68" y="84"/>
                    </a:lnTo>
                    <a:lnTo>
                      <a:pt x="51" y="64"/>
                    </a:lnTo>
                    <a:lnTo>
                      <a:pt x="34" y="45"/>
                    </a:lnTo>
                    <a:lnTo>
                      <a:pt x="18" y="25"/>
                    </a:lnTo>
                    <a:lnTo>
                      <a:pt x="0" y="5"/>
                    </a:lnTo>
                    <a:lnTo>
                      <a:pt x="39" y="0"/>
                    </a:lnTo>
                    <a:lnTo>
                      <a:pt x="59" y="21"/>
                    </a:lnTo>
                    <a:lnTo>
                      <a:pt x="80" y="41"/>
                    </a:lnTo>
                    <a:lnTo>
                      <a:pt x="99" y="60"/>
                    </a:lnTo>
                    <a:lnTo>
                      <a:pt x="117" y="78"/>
                    </a:lnTo>
                    <a:lnTo>
                      <a:pt x="135" y="96"/>
                    </a:lnTo>
                    <a:lnTo>
                      <a:pt x="153" y="111"/>
                    </a:lnTo>
                    <a:lnTo>
                      <a:pt x="170" y="126"/>
                    </a:lnTo>
                    <a:lnTo>
                      <a:pt x="185" y="142"/>
                    </a:lnTo>
                    <a:lnTo>
                      <a:pt x="200" y="154"/>
                    </a:lnTo>
                    <a:lnTo>
                      <a:pt x="214" y="167"/>
                    </a:lnTo>
                    <a:lnTo>
                      <a:pt x="228" y="178"/>
                    </a:lnTo>
                    <a:lnTo>
                      <a:pt x="241" y="189"/>
                    </a:lnTo>
                    <a:lnTo>
                      <a:pt x="253" y="198"/>
                    </a:lnTo>
                    <a:lnTo>
                      <a:pt x="264" y="207"/>
                    </a:lnTo>
                    <a:lnTo>
                      <a:pt x="275" y="215"/>
                    </a:lnTo>
                    <a:lnTo>
                      <a:pt x="285" y="222"/>
                    </a:lnTo>
                    <a:lnTo>
                      <a:pt x="301" y="234"/>
                    </a:lnTo>
                    <a:lnTo>
                      <a:pt x="317" y="245"/>
                    </a:lnTo>
                    <a:lnTo>
                      <a:pt x="333" y="255"/>
                    </a:lnTo>
                    <a:lnTo>
                      <a:pt x="349" y="265"/>
                    </a:lnTo>
                    <a:lnTo>
                      <a:pt x="362" y="273"/>
                    </a:lnTo>
                    <a:lnTo>
                      <a:pt x="376" y="281"/>
                    </a:lnTo>
                    <a:lnTo>
                      <a:pt x="390" y="287"/>
                    </a:lnTo>
                    <a:lnTo>
                      <a:pt x="404" y="293"/>
                    </a:lnTo>
                    <a:lnTo>
                      <a:pt x="404" y="293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56"/>
              <p:cNvSpPr/>
              <p:nvPr/>
            </p:nvSpPr>
            <p:spPr bwMode="auto">
              <a:xfrm>
                <a:off x="2887663" y="755650"/>
                <a:ext cx="209550" cy="739775"/>
              </a:xfrm>
              <a:custGeom>
                <a:avLst/>
                <a:gdLst>
                  <a:gd name="T0" fmla="*/ 148 w 263"/>
                  <a:gd name="T1" fmla="*/ 829 h 933"/>
                  <a:gd name="T2" fmla="*/ 115 w 263"/>
                  <a:gd name="T3" fmla="*/ 857 h 933"/>
                  <a:gd name="T4" fmla="*/ 91 w 263"/>
                  <a:gd name="T5" fmla="*/ 880 h 933"/>
                  <a:gd name="T6" fmla="*/ 76 w 263"/>
                  <a:gd name="T7" fmla="*/ 900 h 933"/>
                  <a:gd name="T8" fmla="*/ 62 w 263"/>
                  <a:gd name="T9" fmla="*/ 922 h 933"/>
                  <a:gd name="T10" fmla="*/ 49 w 263"/>
                  <a:gd name="T11" fmla="*/ 933 h 933"/>
                  <a:gd name="T12" fmla="*/ 34 w 263"/>
                  <a:gd name="T13" fmla="*/ 930 h 933"/>
                  <a:gd name="T14" fmla="*/ 20 w 263"/>
                  <a:gd name="T15" fmla="*/ 911 h 933"/>
                  <a:gd name="T16" fmla="*/ 5 w 263"/>
                  <a:gd name="T17" fmla="*/ 882 h 933"/>
                  <a:gd name="T18" fmla="*/ 1 w 263"/>
                  <a:gd name="T19" fmla="*/ 861 h 933"/>
                  <a:gd name="T20" fmla="*/ 4 w 263"/>
                  <a:gd name="T21" fmla="*/ 844 h 933"/>
                  <a:gd name="T22" fmla="*/ 18 w 263"/>
                  <a:gd name="T23" fmla="*/ 822 h 933"/>
                  <a:gd name="T24" fmla="*/ 31 w 263"/>
                  <a:gd name="T25" fmla="*/ 804 h 933"/>
                  <a:gd name="T26" fmla="*/ 41 w 263"/>
                  <a:gd name="T27" fmla="*/ 775 h 933"/>
                  <a:gd name="T28" fmla="*/ 49 w 263"/>
                  <a:gd name="T29" fmla="*/ 731 h 933"/>
                  <a:gd name="T30" fmla="*/ 56 w 263"/>
                  <a:gd name="T31" fmla="*/ 671 h 933"/>
                  <a:gd name="T32" fmla="*/ 66 w 263"/>
                  <a:gd name="T33" fmla="*/ 448 h 933"/>
                  <a:gd name="T34" fmla="*/ 69 w 263"/>
                  <a:gd name="T35" fmla="*/ 318 h 933"/>
                  <a:gd name="T36" fmla="*/ 65 w 263"/>
                  <a:gd name="T37" fmla="*/ 205 h 933"/>
                  <a:gd name="T38" fmla="*/ 59 w 263"/>
                  <a:gd name="T39" fmla="*/ 134 h 933"/>
                  <a:gd name="T40" fmla="*/ 52 w 263"/>
                  <a:gd name="T41" fmla="*/ 95 h 933"/>
                  <a:gd name="T42" fmla="*/ 43 w 263"/>
                  <a:gd name="T43" fmla="*/ 65 h 933"/>
                  <a:gd name="T44" fmla="*/ 33 w 263"/>
                  <a:gd name="T45" fmla="*/ 46 h 933"/>
                  <a:gd name="T46" fmla="*/ 18 w 263"/>
                  <a:gd name="T47" fmla="*/ 30 h 933"/>
                  <a:gd name="T48" fmla="*/ 11 w 263"/>
                  <a:gd name="T49" fmla="*/ 16 h 933"/>
                  <a:gd name="T50" fmla="*/ 16 w 263"/>
                  <a:gd name="T51" fmla="*/ 4 h 933"/>
                  <a:gd name="T52" fmla="*/ 33 w 263"/>
                  <a:gd name="T53" fmla="*/ 0 h 933"/>
                  <a:gd name="T54" fmla="*/ 58 w 263"/>
                  <a:gd name="T55" fmla="*/ 5 h 933"/>
                  <a:gd name="T56" fmla="*/ 98 w 263"/>
                  <a:gd name="T57" fmla="*/ 26 h 933"/>
                  <a:gd name="T58" fmla="*/ 116 w 263"/>
                  <a:gd name="T59" fmla="*/ 39 h 933"/>
                  <a:gd name="T60" fmla="*/ 124 w 263"/>
                  <a:gd name="T61" fmla="*/ 52 h 933"/>
                  <a:gd name="T62" fmla="*/ 126 w 263"/>
                  <a:gd name="T63" fmla="*/ 73 h 933"/>
                  <a:gd name="T64" fmla="*/ 123 w 263"/>
                  <a:gd name="T65" fmla="*/ 98 h 933"/>
                  <a:gd name="T66" fmla="*/ 120 w 263"/>
                  <a:gd name="T67" fmla="*/ 124 h 933"/>
                  <a:gd name="T68" fmla="*/ 119 w 263"/>
                  <a:gd name="T69" fmla="*/ 165 h 933"/>
                  <a:gd name="T70" fmla="*/ 117 w 263"/>
                  <a:gd name="T71" fmla="*/ 219 h 933"/>
                  <a:gd name="T72" fmla="*/ 115 w 263"/>
                  <a:gd name="T73" fmla="*/ 306 h 933"/>
                  <a:gd name="T74" fmla="*/ 110 w 263"/>
                  <a:gd name="T75" fmla="*/ 446 h 933"/>
                  <a:gd name="T76" fmla="*/ 108 w 263"/>
                  <a:gd name="T77" fmla="*/ 555 h 933"/>
                  <a:gd name="T78" fmla="*/ 105 w 263"/>
                  <a:gd name="T79" fmla="*/ 609 h 933"/>
                  <a:gd name="T80" fmla="*/ 103 w 263"/>
                  <a:gd name="T81" fmla="*/ 655 h 933"/>
                  <a:gd name="T82" fmla="*/ 102 w 263"/>
                  <a:gd name="T83" fmla="*/ 692 h 933"/>
                  <a:gd name="T84" fmla="*/ 99 w 263"/>
                  <a:gd name="T85" fmla="*/ 722 h 933"/>
                  <a:gd name="T86" fmla="*/ 98 w 263"/>
                  <a:gd name="T87" fmla="*/ 746 h 933"/>
                  <a:gd name="T88" fmla="*/ 98 w 263"/>
                  <a:gd name="T89" fmla="*/ 764 h 933"/>
                  <a:gd name="T90" fmla="*/ 98 w 263"/>
                  <a:gd name="T91" fmla="*/ 775 h 933"/>
                  <a:gd name="T92" fmla="*/ 101 w 263"/>
                  <a:gd name="T93" fmla="*/ 779 h 933"/>
                  <a:gd name="T94" fmla="*/ 110 w 263"/>
                  <a:gd name="T95" fmla="*/ 778 h 933"/>
                  <a:gd name="T96" fmla="*/ 128 w 263"/>
                  <a:gd name="T97" fmla="*/ 771 h 933"/>
                  <a:gd name="T98" fmla="*/ 156 w 263"/>
                  <a:gd name="T99" fmla="*/ 758 h 933"/>
                  <a:gd name="T100" fmla="*/ 191 w 263"/>
                  <a:gd name="T101" fmla="*/ 740 h 933"/>
                  <a:gd name="T102" fmla="*/ 221 w 263"/>
                  <a:gd name="T103" fmla="*/ 727 h 933"/>
                  <a:gd name="T104" fmla="*/ 243 w 263"/>
                  <a:gd name="T105" fmla="*/ 718 h 933"/>
                  <a:gd name="T106" fmla="*/ 257 w 263"/>
                  <a:gd name="T107" fmla="*/ 717 h 933"/>
                  <a:gd name="T108" fmla="*/ 263 w 263"/>
                  <a:gd name="T109" fmla="*/ 722 h 933"/>
                  <a:gd name="T110" fmla="*/ 256 w 263"/>
                  <a:gd name="T111" fmla="*/ 733 h 933"/>
                  <a:gd name="T112" fmla="*/ 236 w 263"/>
                  <a:gd name="T113" fmla="*/ 753 h 933"/>
                  <a:gd name="T114" fmla="*/ 206 w 263"/>
                  <a:gd name="T115" fmla="*/ 779 h 933"/>
                  <a:gd name="T116" fmla="*/ 177 w 263"/>
                  <a:gd name="T117" fmla="*/ 804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3" h="933">
                    <a:moveTo>
                      <a:pt x="177" y="804"/>
                    </a:moveTo>
                    <a:lnTo>
                      <a:pt x="167" y="812"/>
                    </a:lnTo>
                    <a:lnTo>
                      <a:pt x="156" y="821"/>
                    </a:lnTo>
                    <a:lnTo>
                      <a:pt x="148" y="829"/>
                    </a:lnTo>
                    <a:lnTo>
                      <a:pt x="138" y="836"/>
                    </a:lnTo>
                    <a:lnTo>
                      <a:pt x="130" y="843"/>
                    </a:lnTo>
                    <a:lnTo>
                      <a:pt x="121" y="850"/>
                    </a:lnTo>
                    <a:lnTo>
                      <a:pt x="115" y="857"/>
                    </a:lnTo>
                    <a:lnTo>
                      <a:pt x="108" y="864"/>
                    </a:lnTo>
                    <a:lnTo>
                      <a:pt x="102" y="869"/>
                    </a:lnTo>
                    <a:lnTo>
                      <a:pt x="97" y="875"/>
                    </a:lnTo>
                    <a:lnTo>
                      <a:pt x="91" y="880"/>
                    </a:lnTo>
                    <a:lnTo>
                      <a:pt x="87" y="886"/>
                    </a:lnTo>
                    <a:lnTo>
                      <a:pt x="83" y="891"/>
                    </a:lnTo>
                    <a:lnTo>
                      <a:pt x="79" y="895"/>
                    </a:lnTo>
                    <a:lnTo>
                      <a:pt x="76" y="900"/>
                    </a:lnTo>
                    <a:lnTo>
                      <a:pt x="73" y="904"/>
                    </a:lnTo>
                    <a:lnTo>
                      <a:pt x="69" y="911"/>
                    </a:lnTo>
                    <a:lnTo>
                      <a:pt x="66" y="918"/>
                    </a:lnTo>
                    <a:lnTo>
                      <a:pt x="62" y="922"/>
                    </a:lnTo>
                    <a:lnTo>
                      <a:pt x="59" y="926"/>
                    </a:lnTo>
                    <a:lnTo>
                      <a:pt x="55" y="930"/>
                    </a:lnTo>
                    <a:lnTo>
                      <a:pt x="52" y="931"/>
                    </a:lnTo>
                    <a:lnTo>
                      <a:pt x="49" y="933"/>
                    </a:lnTo>
                    <a:lnTo>
                      <a:pt x="47" y="933"/>
                    </a:lnTo>
                    <a:lnTo>
                      <a:pt x="43" y="933"/>
                    </a:lnTo>
                    <a:lnTo>
                      <a:pt x="38" y="931"/>
                    </a:lnTo>
                    <a:lnTo>
                      <a:pt x="34" y="930"/>
                    </a:lnTo>
                    <a:lnTo>
                      <a:pt x="31" y="926"/>
                    </a:lnTo>
                    <a:lnTo>
                      <a:pt x="27" y="922"/>
                    </a:lnTo>
                    <a:lnTo>
                      <a:pt x="23" y="918"/>
                    </a:lnTo>
                    <a:lnTo>
                      <a:pt x="20" y="911"/>
                    </a:lnTo>
                    <a:lnTo>
                      <a:pt x="16" y="904"/>
                    </a:lnTo>
                    <a:lnTo>
                      <a:pt x="12" y="897"/>
                    </a:lnTo>
                    <a:lnTo>
                      <a:pt x="8" y="888"/>
                    </a:lnTo>
                    <a:lnTo>
                      <a:pt x="5" y="882"/>
                    </a:lnTo>
                    <a:lnTo>
                      <a:pt x="4" y="876"/>
                    </a:lnTo>
                    <a:lnTo>
                      <a:pt x="2" y="870"/>
                    </a:lnTo>
                    <a:lnTo>
                      <a:pt x="1" y="865"/>
                    </a:lnTo>
                    <a:lnTo>
                      <a:pt x="1" y="861"/>
                    </a:lnTo>
                    <a:lnTo>
                      <a:pt x="0" y="858"/>
                    </a:lnTo>
                    <a:lnTo>
                      <a:pt x="1" y="854"/>
                    </a:lnTo>
                    <a:lnTo>
                      <a:pt x="2" y="848"/>
                    </a:lnTo>
                    <a:lnTo>
                      <a:pt x="4" y="844"/>
                    </a:lnTo>
                    <a:lnTo>
                      <a:pt x="7" y="839"/>
                    </a:lnTo>
                    <a:lnTo>
                      <a:pt x="9" y="833"/>
                    </a:lnTo>
                    <a:lnTo>
                      <a:pt x="13" y="828"/>
                    </a:lnTo>
                    <a:lnTo>
                      <a:pt x="18" y="822"/>
                    </a:lnTo>
                    <a:lnTo>
                      <a:pt x="23" y="816"/>
                    </a:lnTo>
                    <a:lnTo>
                      <a:pt x="26" y="814"/>
                    </a:lnTo>
                    <a:lnTo>
                      <a:pt x="29" y="810"/>
                    </a:lnTo>
                    <a:lnTo>
                      <a:pt x="31" y="804"/>
                    </a:lnTo>
                    <a:lnTo>
                      <a:pt x="34" y="798"/>
                    </a:lnTo>
                    <a:lnTo>
                      <a:pt x="37" y="792"/>
                    </a:lnTo>
                    <a:lnTo>
                      <a:pt x="38" y="785"/>
                    </a:lnTo>
                    <a:lnTo>
                      <a:pt x="41" y="775"/>
                    </a:lnTo>
                    <a:lnTo>
                      <a:pt x="44" y="765"/>
                    </a:lnTo>
                    <a:lnTo>
                      <a:pt x="45" y="756"/>
                    </a:lnTo>
                    <a:lnTo>
                      <a:pt x="48" y="743"/>
                    </a:lnTo>
                    <a:lnTo>
                      <a:pt x="49" y="731"/>
                    </a:lnTo>
                    <a:lnTo>
                      <a:pt x="52" y="717"/>
                    </a:lnTo>
                    <a:lnTo>
                      <a:pt x="54" y="703"/>
                    </a:lnTo>
                    <a:lnTo>
                      <a:pt x="55" y="688"/>
                    </a:lnTo>
                    <a:lnTo>
                      <a:pt x="56" y="671"/>
                    </a:lnTo>
                    <a:lnTo>
                      <a:pt x="58" y="653"/>
                    </a:lnTo>
                    <a:lnTo>
                      <a:pt x="61" y="584"/>
                    </a:lnTo>
                    <a:lnTo>
                      <a:pt x="63" y="516"/>
                    </a:lnTo>
                    <a:lnTo>
                      <a:pt x="66" y="448"/>
                    </a:lnTo>
                    <a:lnTo>
                      <a:pt x="67" y="415"/>
                    </a:lnTo>
                    <a:lnTo>
                      <a:pt x="69" y="382"/>
                    </a:lnTo>
                    <a:lnTo>
                      <a:pt x="69" y="349"/>
                    </a:lnTo>
                    <a:lnTo>
                      <a:pt x="69" y="318"/>
                    </a:lnTo>
                    <a:lnTo>
                      <a:pt x="67" y="288"/>
                    </a:lnTo>
                    <a:lnTo>
                      <a:pt x="67" y="260"/>
                    </a:lnTo>
                    <a:lnTo>
                      <a:pt x="66" y="232"/>
                    </a:lnTo>
                    <a:lnTo>
                      <a:pt x="65" y="205"/>
                    </a:lnTo>
                    <a:lnTo>
                      <a:pt x="63" y="180"/>
                    </a:lnTo>
                    <a:lnTo>
                      <a:pt x="62" y="156"/>
                    </a:lnTo>
                    <a:lnTo>
                      <a:pt x="61" y="144"/>
                    </a:lnTo>
                    <a:lnTo>
                      <a:pt x="59" y="134"/>
                    </a:lnTo>
                    <a:lnTo>
                      <a:pt x="58" y="123"/>
                    </a:lnTo>
                    <a:lnTo>
                      <a:pt x="55" y="113"/>
                    </a:lnTo>
                    <a:lnTo>
                      <a:pt x="54" y="104"/>
                    </a:lnTo>
                    <a:lnTo>
                      <a:pt x="52" y="95"/>
                    </a:lnTo>
                    <a:lnTo>
                      <a:pt x="49" y="87"/>
                    </a:lnTo>
                    <a:lnTo>
                      <a:pt x="47" y="79"/>
                    </a:lnTo>
                    <a:lnTo>
                      <a:pt x="45" y="72"/>
                    </a:lnTo>
                    <a:lnTo>
                      <a:pt x="43" y="65"/>
                    </a:lnTo>
                    <a:lnTo>
                      <a:pt x="40" y="59"/>
                    </a:lnTo>
                    <a:lnTo>
                      <a:pt x="38" y="54"/>
                    </a:lnTo>
                    <a:lnTo>
                      <a:pt x="36" y="50"/>
                    </a:lnTo>
                    <a:lnTo>
                      <a:pt x="33" y="46"/>
                    </a:lnTo>
                    <a:lnTo>
                      <a:pt x="30" y="41"/>
                    </a:lnTo>
                    <a:lnTo>
                      <a:pt x="27" y="39"/>
                    </a:lnTo>
                    <a:lnTo>
                      <a:pt x="22" y="34"/>
                    </a:lnTo>
                    <a:lnTo>
                      <a:pt x="18" y="30"/>
                    </a:lnTo>
                    <a:lnTo>
                      <a:pt x="15" y="26"/>
                    </a:lnTo>
                    <a:lnTo>
                      <a:pt x="12" y="23"/>
                    </a:lnTo>
                    <a:lnTo>
                      <a:pt x="11" y="19"/>
                    </a:lnTo>
                    <a:lnTo>
                      <a:pt x="11" y="16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3" y="7"/>
                    </a:lnTo>
                    <a:lnTo>
                      <a:pt x="16" y="4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7" y="1"/>
                    </a:lnTo>
                    <a:lnTo>
                      <a:pt x="52" y="3"/>
                    </a:lnTo>
                    <a:lnTo>
                      <a:pt x="58" y="5"/>
                    </a:lnTo>
                    <a:lnTo>
                      <a:pt x="69" y="11"/>
                    </a:lnTo>
                    <a:lnTo>
                      <a:pt x="81" y="16"/>
                    </a:lnTo>
                    <a:lnTo>
                      <a:pt x="92" y="22"/>
                    </a:lnTo>
                    <a:lnTo>
                      <a:pt x="98" y="26"/>
                    </a:lnTo>
                    <a:lnTo>
                      <a:pt x="103" y="29"/>
                    </a:lnTo>
                    <a:lnTo>
                      <a:pt x="108" y="32"/>
                    </a:lnTo>
                    <a:lnTo>
                      <a:pt x="112" y="34"/>
                    </a:lnTo>
                    <a:lnTo>
                      <a:pt x="116" y="39"/>
                    </a:lnTo>
                    <a:lnTo>
                      <a:pt x="119" y="41"/>
                    </a:lnTo>
                    <a:lnTo>
                      <a:pt x="121" y="44"/>
                    </a:lnTo>
                    <a:lnTo>
                      <a:pt x="123" y="47"/>
                    </a:lnTo>
                    <a:lnTo>
                      <a:pt x="124" y="52"/>
                    </a:lnTo>
                    <a:lnTo>
                      <a:pt x="126" y="57"/>
                    </a:lnTo>
                    <a:lnTo>
                      <a:pt x="126" y="62"/>
                    </a:lnTo>
                    <a:lnTo>
                      <a:pt x="126" y="68"/>
                    </a:lnTo>
                    <a:lnTo>
                      <a:pt x="126" y="73"/>
                    </a:lnTo>
                    <a:lnTo>
                      <a:pt x="126" y="79"/>
                    </a:lnTo>
                    <a:lnTo>
                      <a:pt x="124" y="86"/>
                    </a:lnTo>
                    <a:lnTo>
                      <a:pt x="123" y="94"/>
                    </a:lnTo>
                    <a:lnTo>
                      <a:pt x="123" y="98"/>
                    </a:lnTo>
                    <a:lnTo>
                      <a:pt x="121" y="102"/>
                    </a:lnTo>
                    <a:lnTo>
                      <a:pt x="121" y="109"/>
                    </a:lnTo>
                    <a:lnTo>
                      <a:pt x="121" y="116"/>
                    </a:lnTo>
                    <a:lnTo>
                      <a:pt x="120" y="124"/>
                    </a:lnTo>
                    <a:lnTo>
                      <a:pt x="120" y="133"/>
                    </a:lnTo>
                    <a:lnTo>
                      <a:pt x="120" y="142"/>
                    </a:lnTo>
                    <a:lnTo>
                      <a:pt x="120" y="154"/>
                    </a:lnTo>
                    <a:lnTo>
                      <a:pt x="119" y="165"/>
                    </a:lnTo>
                    <a:lnTo>
                      <a:pt x="119" y="177"/>
                    </a:lnTo>
                    <a:lnTo>
                      <a:pt x="119" y="189"/>
                    </a:lnTo>
                    <a:lnTo>
                      <a:pt x="117" y="203"/>
                    </a:lnTo>
                    <a:lnTo>
                      <a:pt x="117" y="219"/>
                    </a:lnTo>
                    <a:lnTo>
                      <a:pt x="117" y="235"/>
                    </a:lnTo>
                    <a:lnTo>
                      <a:pt x="116" y="252"/>
                    </a:lnTo>
                    <a:lnTo>
                      <a:pt x="116" y="268"/>
                    </a:lnTo>
                    <a:lnTo>
                      <a:pt x="115" y="306"/>
                    </a:lnTo>
                    <a:lnTo>
                      <a:pt x="113" y="342"/>
                    </a:lnTo>
                    <a:lnTo>
                      <a:pt x="113" y="378"/>
                    </a:lnTo>
                    <a:lnTo>
                      <a:pt x="112" y="412"/>
                    </a:lnTo>
                    <a:lnTo>
                      <a:pt x="110" y="446"/>
                    </a:lnTo>
                    <a:lnTo>
                      <a:pt x="110" y="479"/>
                    </a:lnTo>
                    <a:lnTo>
                      <a:pt x="109" y="511"/>
                    </a:lnTo>
                    <a:lnTo>
                      <a:pt x="108" y="541"/>
                    </a:lnTo>
                    <a:lnTo>
                      <a:pt x="108" y="555"/>
                    </a:lnTo>
                    <a:lnTo>
                      <a:pt x="106" y="569"/>
                    </a:lnTo>
                    <a:lnTo>
                      <a:pt x="106" y="583"/>
                    </a:lnTo>
                    <a:lnTo>
                      <a:pt x="106" y="596"/>
                    </a:lnTo>
                    <a:lnTo>
                      <a:pt x="105" y="609"/>
                    </a:lnTo>
                    <a:lnTo>
                      <a:pt x="105" y="621"/>
                    </a:lnTo>
                    <a:lnTo>
                      <a:pt x="105" y="632"/>
                    </a:lnTo>
                    <a:lnTo>
                      <a:pt x="103" y="643"/>
                    </a:lnTo>
                    <a:lnTo>
                      <a:pt x="103" y="655"/>
                    </a:lnTo>
                    <a:lnTo>
                      <a:pt x="103" y="664"/>
                    </a:lnTo>
                    <a:lnTo>
                      <a:pt x="103" y="674"/>
                    </a:lnTo>
                    <a:lnTo>
                      <a:pt x="102" y="684"/>
                    </a:lnTo>
                    <a:lnTo>
                      <a:pt x="102" y="692"/>
                    </a:lnTo>
                    <a:lnTo>
                      <a:pt x="102" y="700"/>
                    </a:lnTo>
                    <a:lnTo>
                      <a:pt x="101" y="709"/>
                    </a:lnTo>
                    <a:lnTo>
                      <a:pt x="101" y="715"/>
                    </a:lnTo>
                    <a:lnTo>
                      <a:pt x="99" y="722"/>
                    </a:lnTo>
                    <a:lnTo>
                      <a:pt x="99" y="729"/>
                    </a:lnTo>
                    <a:lnTo>
                      <a:pt x="98" y="735"/>
                    </a:lnTo>
                    <a:lnTo>
                      <a:pt x="98" y="740"/>
                    </a:lnTo>
                    <a:lnTo>
                      <a:pt x="98" y="746"/>
                    </a:lnTo>
                    <a:lnTo>
                      <a:pt x="98" y="751"/>
                    </a:lnTo>
                    <a:lnTo>
                      <a:pt x="98" y="756"/>
                    </a:lnTo>
                    <a:lnTo>
                      <a:pt x="98" y="760"/>
                    </a:lnTo>
                    <a:lnTo>
                      <a:pt x="98" y="764"/>
                    </a:lnTo>
                    <a:lnTo>
                      <a:pt x="98" y="767"/>
                    </a:lnTo>
                    <a:lnTo>
                      <a:pt x="98" y="769"/>
                    </a:lnTo>
                    <a:lnTo>
                      <a:pt x="98" y="772"/>
                    </a:lnTo>
                    <a:lnTo>
                      <a:pt x="98" y="775"/>
                    </a:lnTo>
                    <a:lnTo>
                      <a:pt x="99" y="776"/>
                    </a:lnTo>
                    <a:lnTo>
                      <a:pt x="99" y="778"/>
                    </a:lnTo>
                    <a:lnTo>
                      <a:pt x="101" y="779"/>
                    </a:lnTo>
                    <a:lnTo>
                      <a:pt x="101" y="779"/>
                    </a:lnTo>
                    <a:lnTo>
                      <a:pt x="103" y="779"/>
                    </a:lnTo>
                    <a:lnTo>
                      <a:pt x="105" y="779"/>
                    </a:lnTo>
                    <a:lnTo>
                      <a:pt x="108" y="779"/>
                    </a:lnTo>
                    <a:lnTo>
                      <a:pt x="110" y="778"/>
                    </a:lnTo>
                    <a:lnTo>
                      <a:pt x="115" y="776"/>
                    </a:lnTo>
                    <a:lnTo>
                      <a:pt x="119" y="775"/>
                    </a:lnTo>
                    <a:lnTo>
                      <a:pt x="123" y="774"/>
                    </a:lnTo>
                    <a:lnTo>
                      <a:pt x="128" y="771"/>
                    </a:lnTo>
                    <a:lnTo>
                      <a:pt x="134" y="768"/>
                    </a:lnTo>
                    <a:lnTo>
                      <a:pt x="141" y="765"/>
                    </a:lnTo>
                    <a:lnTo>
                      <a:pt x="148" y="761"/>
                    </a:lnTo>
                    <a:lnTo>
                      <a:pt x="156" y="758"/>
                    </a:lnTo>
                    <a:lnTo>
                      <a:pt x="163" y="754"/>
                    </a:lnTo>
                    <a:lnTo>
                      <a:pt x="171" y="750"/>
                    </a:lnTo>
                    <a:lnTo>
                      <a:pt x="181" y="745"/>
                    </a:lnTo>
                    <a:lnTo>
                      <a:pt x="191" y="740"/>
                    </a:lnTo>
                    <a:lnTo>
                      <a:pt x="199" y="736"/>
                    </a:lnTo>
                    <a:lnTo>
                      <a:pt x="207" y="732"/>
                    </a:lnTo>
                    <a:lnTo>
                      <a:pt x="214" y="729"/>
                    </a:lnTo>
                    <a:lnTo>
                      <a:pt x="221" y="727"/>
                    </a:lnTo>
                    <a:lnTo>
                      <a:pt x="228" y="724"/>
                    </a:lnTo>
                    <a:lnTo>
                      <a:pt x="234" y="721"/>
                    </a:lnTo>
                    <a:lnTo>
                      <a:pt x="239" y="720"/>
                    </a:lnTo>
                    <a:lnTo>
                      <a:pt x="243" y="718"/>
                    </a:lnTo>
                    <a:lnTo>
                      <a:pt x="247" y="718"/>
                    </a:lnTo>
                    <a:lnTo>
                      <a:pt x="252" y="717"/>
                    </a:lnTo>
                    <a:lnTo>
                      <a:pt x="254" y="717"/>
                    </a:lnTo>
                    <a:lnTo>
                      <a:pt x="257" y="717"/>
                    </a:lnTo>
                    <a:lnTo>
                      <a:pt x="260" y="718"/>
                    </a:lnTo>
                    <a:lnTo>
                      <a:pt x="261" y="718"/>
                    </a:lnTo>
                    <a:lnTo>
                      <a:pt x="261" y="720"/>
                    </a:lnTo>
                    <a:lnTo>
                      <a:pt x="263" y="722"/>
                    </a:lnTo>
                    <a:lnTo>
                      <a:pt x="261" y="724"/>
                    </a:lnTo>
                    <a:lnTo>
                      <a:pt x="260" y="727"/>
                    </a:lnTo>
                    <a:lnTo>
                      <a:pt x="258" y="731"/>
                    </a:lnTo>
                    <a:lnTo>
                      <a:pt x="256" y="733"/>
                    </a:lnTo>
                    <a:lnTo>
                      <a:pt x="252" y="738"/>
                    </a:lnTo>
                    <a:lnTo>
                      <a:pt x="247" y="743"/>
                    </a:lnTo>
                    <a:lnTo>
                      <a:pt x="242" y="747"/>
                    </a:lnTo>
                    <a:lnTo>
                      <a:pt x="236" y="753"/>
                    </a:lnTo>
                    <a:lnTo>
                      <a:pt x="229" y="758"/>
                    </a:lnTo>
                    <a:lnTo>
                      <a:pt x="222" y="765"/>
                    </a:lnTo>
                    <a:lnTo>
                      <a:pt x="216" y="772"/>
                    </a:lnTo>
                    <a:lnTo>
                      <a:pt x="206" y="779"/>
                    </a:lnTo>
                    <a:lnTo>
                      <a:pt x="198" y="787"/>
                    </a:lnTo>
                    <a:lnTo>
                      <a:pt x="188" y="794"/>
                    </a:lnTo>
                    <a:lnTo>
                      <a:pt x="177" y="804"/>
                    </a:lnTo>
                    <a:lnTo>
                      <a:pt x="177" y="804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7" name="矩形 9"/>
          <p:cNvSpPr>
            <a:spLocks noChangeArrowheads="1"/>
          </p:cNvSpPr>
          <p:nvPr/>
        </p:nvSpPr>
        <p:spPr bwMode="auto">
          <a:xfrm>
            <a:off x="2555776" y="2715766"/>
            <a:ext cx="112427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竖提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38" name="矩形 9"/>
          <p:cNvSpPr>
            <a:spLocks noChangeArrowheads="1"/>
          </p:cNvSpPr>
          <p:nvPr/>
        </p:nvSpPr>
        <p:spPr bwMode="auto">
          <a:xfrm>
            <a:off x="5031898" y="2715766"/>
            <a:ext cx="112427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竖折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769694" y="3507854"/>
            <a:ext cx="2873382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</a:rPr>
              <a:t>提笔</a:t>
            </a:r>
            <a:r>
              <a:rPr lang="zh-CN" altLang="en-US" sz="3600" b="1">
                <a:solidFill>
                  <a:schemeClr val="tx1"/>
                </a:solidFill>
              </a:rPr>
              <a:t>向右</a:t>
            </a:r>
            <a:r>
              <a:rPr lang="zh-CN" altLang="en-US" sz="3600" b="1" smtClean="0">
                <a:solidFill>
                  <a:schemeClr val="tx1"/>
                </a:solidFill>
              </a:rPr>
              <a:t>上</a:t>
            </a:r>
            <a:endParaRPr lang="zh-CN" altLang="en-US" sz="3600" b="1">
              <a:solidFill>
                <a:schemeClr val="tx1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716016" y="3507854"/>
            <a:ext cx="2448272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</a:rPr>
              <a:t>折</a:t>
            </a:r>
            <a:r>
              <a:rPr lang="zh-CN" altLang="en-US" sz="3600" b="1">
                <a:solidFill>
                  <a:schemeClr val="tx1"/>
                </a:solidFill>
              </a:rPr>
              <a:t>笔</a:t>
            </a:r>
            <a:r>
              <a:rPr lang="zh-CN" altLang="en-US" sz="3600" b="1" smtClean="0">
                <a:solidFill>
                  <a:schemeClr val="tx1"/>
                </a:solidFill>
              </a:rPr>
              <a:t>向右</a:t>
            </a:r>
            <a:endParaRPr lang="zh-CN" altLang="en-US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9"/>
          <p:cNvSpPr>
            <a:spLocks noChangeArrowheads="1"/>
          </p:cNvSpPr>
          <p:nvPr/>
        </p:nvSpPr>
        <p:spPr bwMode="auto">
          <a:xfrm>
            <a:off x="2267744" y="2795055"/>
            <a:ext cx="187220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竖弯钩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38" name="矩形 9"/>
          <p:cNvSpPr>
            <a:spLocks noChangeArrowheads="1"/>
          </p:cNvSpPr>
          <p:nvPr/>
        </p:nvSpPr>
        <p:spPr bwMode="auto">
          <a:xfrm>
            <a:off x="5031897" y="2795055"/>
            <a:ext cx="1391963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竖弯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11760" y="705905"/>
            <a:ext cx="1720097" cy="1729110"/>
            <a:chOff x="2987824" y="1995686"/>
            <a:chExt cx="1146122" cy="1152128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824" y="1995686"/>
              <a:ext cx="1146122" cy="1152128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/>
          </p:nvGrpSpPr>
          <p:grpSpPr>
            <a:xfrm>
              <a:off x="3152104" y="2221706"/>
              <a:ext cx="817562" cy="700088"/>
              <a:chOff x="2459038" y="1550988"/>
              <a:chExt cx="817562" cy="700088"/>
            </a:xfrm>
          </p:grpSpPr>
          <p:sp>
            <p:nvSpPr>
              <p:cNvPr id="20" name="Freeform 34"/>
              <p:cNvSpPr/>
              <p:nvPr/>
            </p:nvSpPr>
            <p:spPr bwMode="auto">
              <a:xfrm>
                <a:off x="2459038" y="1636713"/>
                <a:ext cx="282575" cy="614363"/>
              </a:xfrm>
              <a:custGeom>
                <a:avLst/>
                <a:gdLst>
                  <a:gd name="T0" fmla="*/ 249 w 357"/>
                  <a:gd name="T1" fmla="*/ 21 h 775"/>
                  <a:gd name="T2" fmla="*/ 251 w 357"/>
                  <a:gd name="T3" fmla="*/ 12 h 775"/>
                  <a:gd name="T4" fmla="*/ 261 w 357"/>
                  <a:gd name="T5" fmla="*/ 3 h 775"/>
                  <a:gd name="T6" fmla="*/ 276 w 357"/>
                  <a:gd name="T7" fmla="*/ 0 h 775"/>
                  <a:gd name="T8" fmla="*/ 296 w 357"/>
                  <a:gd name="T9" fmla="*/ 3 h 775"/>
                  <a:gd name="T10" fmla="*/ 321 w 357"/>
                  <a:gd name="T11" fmla="*/ 12 h 775"/>
                  <a:gd name="T12" fmla="*/ 339 w 357"/>
                  <a:gd name="T13" fmla="*/ 23 h 775"/>
                  <a:gd name="T14" fmla="*/ 351 w 357"/>
                  <a:gd name="T15" fmla="*/ 32 h 775"/>
                  <a:gd name="T16" fmla="*/ 356 w 357"/>
                  <a:gd name="T17" fmla="*/ 41 h 775"/>
                  <a:gd name="T18" fmla="*/ 356 w 357"/>
                  <a:gd name="T19" fmla="*/ 56 h 775"/>
                  <a:gd name="T20" fmla="*/ 357 w 357"/>
                  <a:gd name="T21" fmla="*/ 77 h 775"/>
                  <a:gd name="T22" fmla="*/ 356 w 357"/>
                  <a:gd name="T23" fmla="*/ 108 h 775"/>
                  <a:gd name="T24" fmla="*/ 356 w 357"/>
                  <a:gd name="T25" fmla="*/ 145 h 775"/>
                  <a:gd name="T26" fmla="*/ 352 w 357"/>
                  <a:gd name="T27" fmla="*/ 205 h 775"/>
                  <a:gd name="T28" fmla="*/ 346 w 357"/>
                  <a:gd name="T29" fmla="*/ 292 h 775"/>
                  <a:gd name="T30" fmla="*/ 336 w 357"/>
                  <a:gd name="T31" fmla="*/ 371 h 775"/>
                  <a:gd name="T32" fmla="*/ 319 w 357"/>
                  <a:gd name="T33" fmla="*/ 446 h 775"/>
                  <a:gd name="T34" fmla="*/ 294 w 357"/>
                  <a:gd name="T35" fmla="*/ 516 h 775"/>
                  <a:gd name="T36" fmla="*/ 261 w 357"/>
                  <a:gd name="T37" fmla="*/ 581 h 775"/>
                  <a:gd name="T38" fmla="*/ 214 w 357"/>
                  <a:gd name="T39" fmla="*/ 640 h 775"/>
                  <a:gd name="T40" fmla="*/ 153 w 357"/>
                  <a:gd name="T41" fmla="*/ 691 h 775"/>
                  <a:gd name="T42" fmla="*/ 93 w 357"/>
                  <a:gd name="T43" fmla="*/ 732 h 775"/>
                  <a:gd name="T44" fmla="*/ 62 w 357"/>
                  <a:gd name="T45" fmla="*/ 750 h 775"/>
                  <a:gd name="T46" fmla="*/ 35 w 357"/>
                  <a:gd name="T47" fmla="*/ 764 h 775"/>
                  <a:gd name="T48" fmla="*/ 17 w 357"/>
                  <a:gd name="T49" fmla="*/ 772 h 775"/>
                  <a:gd name="T50" fmla="*/ 5 w 357"/>
                  <a:gd name="T51" fmla="*/ 775 h 775"/>
                  <a:gd name="T52" fmla="*/ 0 w 357"/>
                  <a:gd name="T53" fmla="*/ 775 h 775"/>
                  <a:gd name="T54" fmla="*/ 0 w 357"/>
                  <a:gd name="T55" fmla="*/ 769 h 775"/>
                  <a:gd name="T56" fmla="*/ 9 w 357"/>
                  <a:gd name="T57" fmla="*/ 760 h 775"/>
                  <a:gd name="T58" fmla="*/ 23 w 357"/>
                  <a:gd name="T59" fmla="*/ 746 h 775"/>
                  <a:gd name="T60" fmla="*/ 43 w 357"/>
                  <a:gd name="T61" fmla="*/ 726 h 775"/>
                  <a:gd name="T62" fmla="*/ 72 w 357"/>
                  <a:gd name="T63" fmla="*/ 701 h 775"/>
                  <a:gd name="T64" fmla="*/ 125 w 357"/>
                  <a:gd name="T65" fmla="*/ 655 h 775"/>
                  <a:gd name="T66" fmla="*/ 175 w 357"/>
                  <a:gd name="T67" fmla="*/ 598 h 775"/>
                  <a:gd name="T68" fmla="*/ 216 w 357"/>
                  <a:gd name="T69" fmla="*/ 535 h 775"/>
                  <a:gd name="T70" fmla="*/ 243 w 357"/>
                  <a:gd name="T71" fmla="*/ 473 h 775"/>
                  <a:gd name="T72" fmla="*/ 263 w 357"/>
                  <a:gd name="T73" fmla="*/ 409 h 775"/>
                  <a:gd name="T74" fmla="*/ 278 w 357"/>
                  <a:gd name="T75" fmla="*/ 322 h 775"/>
                  <a:gd name="T76" fmla="*/ 283 w 357"/>
                  <a:gd name="T77" fmla="*/ 259 h 775"/>
                  <a:gd name="T78" fmla="*/ 284 w 357"/>
                  <a:gd name="T79" fmla="*/ 193 h 775"/>
                  <a:gd name="T80" fmla="*/ 283 w 357"/>
                  <a:gd name="T81" fmla="*/ 162 h 775"/>
                  <a:gd name="T82" fmla="*/ 281 w 357"/>
                  <a:gd name="T83" fmla="*/ 134 h 775"/>
                  <a:gd name="T84" fmla="*/ 279 w 357"/>
                  <a:gd name="T85" fmla="*/ 112 h 775"/>
                  <a:gd name="T86" fmla="*/ 278 w 357"/>
                  <a:gd name="T87" fmla="*/ 92 h 775"/>
                  <a:gd name="T88" fmla="*/ 276 w 357"/>
                  <a:gd name="T89" fmla="*/ 77 h 775"/>
                  <a:gd name="T90" fmla="*/ 271 w 357"/>
                  <a:gd name="T91" fmla="*/ 60 h 775"/>
                  <a:gd name="T92" fmla="*/ 263 w 357"/>
                  <a:gd name="T93" fmla="*/ 44 h 775"/>
                  <a:gd name="T94" fmla="*/ 253 w 357"/>
                  <a:gd name="T95" fmla="*/ 3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57" h="775">
                    <a:moveTo>
                      <a:pt x="253" y="31"/>
                    </a:moveTo>
                    <a:lnTo>
                      <a:pt x="251" y="27"/>
                    </a:lnTo>
                    <a:lnTo>
                      <a:pt x="249" y="21"/>
                    </a:lnTo>
                    <a:lnTo>
                      <a:pt x="249" y="18"/>
                    </a:lnTo>
                    <a:lnTo>
                      <a:pt x="251" y="14"/>
                    </a:lnTo>
                    <a:lnTo>
                      <a:pt x="251" y="12"/>
                    </a:lnTo>
                    <a:lnTo>
                      <a:pt x="254" y="9"/>
                    </a:lnTo>
                    <a:lnTo>
                      <a:pt x="258" y="6"/>
                    </a:lnTo>
                    <a:lnTo>
                      <a:pt x="261" y="3"/>
                    </a:lnTo>
                    <a:lnTo>
                      <a:pt x="266" y="2"/>
                    </a:lnTo>
                    <a:lnTo>
                      <a:pt x="271" y="2"/>
                    </a:lnTo>
                    <a:lnTo>
                      <a:pt x="276" y="0"/>
                    </a:lnTo>
                    <a:lnTo>
                      <a:pt x="283" y="0"/>
                    </a:lnTo>
                    <a:lnTo>
                      <a:pt x="289" y="2"/>
                    </a:lnTo>
                    <a:lnTo>
                      <a:pt x="296" y="3"/>
                    </a:lnTo>
                    <a:lnTo>
                      <a:pt x="304" y="6"/>
                    </a:lnTo>
                    <a:lnTo>
                      <a:pt x="312" y="9"/>
                    </a:lnTo>
                    <a:lnTo>
                      <a:pt x="321" y="12"/>
                    </a:lnTo>
                    <a:lnTo>
                      <a:pt x="327" y="16"/>
                    </a:lnTo>
                    <a:lnTo>
                      <a:pt x="334" y="18"/>
                    </a:lnTo>
                    <a:lnTo>
                      <a:pt x="339" y="23"/>
                    </a:lnTo>
                    <a:lnTo>
                      <a:pt x="344" y="25"/>
                    </a:lnTo>
                    <a:lnTo>
                      <a:pt x="349" y="30"/>
                    </a:lnTo>
                    <a:lnTo>
                      <a:pt x="351" y="32"/>
                    </a:lnTo>
                    <a:lnTo>
                      <a:pt x="354" y="37"/>
                    </a:lnTo>
                    <a:lnTo>
                      <a:pt x="354" y="38"/>
                    </a:lnTo>
                    <a:lnTo>
                      <a:pt x="356" y="41"/>
                    </a:lnTo>
                    <a:lnTo>
                      <a:pt x="356" y="45"/>
                    </a:lnTo>
                    <a:lnTo>
                      <a:pt x="356" y="51"/>
                    </a:lnTo>
                    <a:lnTo>
                      <a:pt x="356" y="56"/>
                    </a:lnTo>
                    <a:lnTo>
                      <a:pt x="357" y="62"/>
                    </a:lnTo>
                    <a:lnTo>
                      <a:pt x="357" y="70"/>
                    </a:lnTo>
                    <a:lnTo>
                      <a:pt x="357" y="77"/>
                    </a:lnTo>
                    <a:lnTo>
                      <a:pt x="357" y="87"/>
                    </a:lnTo>
                    <a:lnTo>
                      <a:pt x="357" y="96"/>
                    </a:lnTo>
                    <a:lnTo>
                      <a:pt x="356" y="108"/>
                    </a:lnTo>
                    <a:lnTo>
                      <a:pt x="356" y="119"/>
                    </a:lnTo>
                    <a:lnTo>
                      <a:pt x="356" y="131"/>
                    </a:lnTo>
                    <a:lnTo>
                      <a:pt x="356" y="145"/>
                    </a:lnTo>
                    <a:lnTo>
                      <a:pt x="354" y="159"/>
                    </a:lnTo>
                    <a:lnTo>
                      <a:pt x="354" y="174"/>
                    </a:lnTo>
                    <a:lnTo>
                      <a:pt x="352" y="205"/>
                    </a:lnTo>
                    <a:lnTo>
                      <a:pt x="351" y="234"/>
                    </a:lnTo>
                    <a:lnTo>
                      <a:pt x="347" y="264"/>
                    </a:lnTo>
                    <a:lnTo>
                      <a:pt x="346" y="292"/>
                    </a:lnTo>
                    <a:lnTo>
                      <a:pt x="342" y="319"/>
                    </a:lnTo>
                    <a:lnTo>
                      <a:pt x="339" y="346"/>
                    </a:lnTo>
                    <a:lnTo>
                      <a:pt x="336" y="371"/>
                    </a:lnTo>
                    <a:lnTo>
                      <a:pt x="331" y="396"/>
                    </a:lnTo>
                    <a:lnTo>
                      <a:pt x="326" y="421"/>
                    </a:lnTo>
                    <a:lnTo>
                      <a:pt x="319" y="446"/>
                    </a:lnTo>
                    <a:lnTo>
                      <a:pt x="311" y="470"/>
                    </a:lnTo>
                    <a:lnTo>
                      <a:pt x="302" y="493"/>
                    </a:lnTo>
                    <a:lnTo>
                      <a:pt x="294" y="516"/>
                    </a:lnTo>
                    <a:lnTo>
                      <a:pt x="284" y="538"/>
                    </a:lnTo>
                    <a:lnTo>
                      <a:pt x="273" y="560"/>
                    </a:lnTo>
                    <a:lnTo>
                      <a:pt x="261" y="581"/>
                    </a:lnTo>
                    <a:lnTo>
                      <a:pt x="248" y="601"/>
                    </a:lnTo>
                    <a:lnTo>
                      <a:pt x="231" y="620"/>
                    </a:lnTo>
                    <a:lnTo>
                      <a:pt x="214" y="640"/>
                    </a:lnTo>
                    <a:lnTo>
                      <a:pt x="196" y="658"/>
                    </a:lnTo>
                    <a:lnTo>
                      <a:pt x="176" y="675"/>
                    </a:lnTo>
                    <a:lnTo>
                      <a:pt x="153" y="691"/>
                    </a:lnTo>
                    <a:lnTo>
                      <a:pt x="130" y="708"/>
                    </a:lnTo>
                    <a:lnTo>
                      <a:pt x="105" y="723"/>
                    </a:lnTo>
                    <a:lnTo>
                      <a:pt x="93" y="732"/>
                    </a:lnTo>
                    <a:lnTo>
                      <a:pt x="82" y="739"/>
                    </a:lnTo>
                    <a:lnTo>
                      <a:pt x="72" y="744"/>
                    </a:lnTo>
                    <a:lnTo>
                      <a:pt x="62" y="750"/>
                    </a:lnTo>
                    <a:lnTo>
                      <a:pt x="52" y="755"/>
                    </a:lnTo>
                    <a:lnTo>
                      <a:pt x="43" y="760"/>
                    </a:lnTo>
                    <a:lnTo>
                      <a:pt x="35" y="764"/>
                    </a:lnTo>
                    <a:lnTo>
                      <a:pt x="28" y="767"/>
                    </a:lnTo>
                    <a:lnTo>
                      <a:pt x="23" y="769"/>
                    </a:lnTo>
                    <a:lnTo>
                      <a:pt x="17" y="772"/>
                    </a:lnTo>
                    <a:lnTo>
                      <a:pt x="14" y="773"/>
                    </a:lnTo>
                    <a:lnTo>
                      <a:pt x="9" y="775"/>
                    </a:lnTo>
                    <a:lnTo>
                      <a:pt x="5" y="775"/>
                    </a:lnTo>
                    <a:lnTo>
                      <a:pt x="4" y="775"/>
                    </a:lnTo>
                    <a:lnTo>
                      <a:pt x="2" y="775"/>
                    </a:lnTo>
                    <a:lnTo>
                      <a:pt x="0" y="775"/>
                    </a:lnTo>
                    <a:lnTo>
                      <a:pt x="0" y="773"/>
                    </a:lnTo>
                    <a:lnTo>
                      <a:pt x="0" y="772"/>
                    </a:lnTo>
                    <a:lnTo>
                      <a:pt x="0" y="769"/>
                    </a:lnTo>
                    <a:lnTo>
                      <a:pt x="4" y="767"/>
                    </a:lnTo>
                    <a:lnTo>
                      <a:pt x="5" y="764"/>
                    </a:lnTo>
                    <a:lnTo>
                      <a:pt x="9" y="760"/>
                    </a:lnTo>
                    <a:lnTo>
                      <a:pt x="14" y="755"/>
                    </a:lnTo>
                    <a:lnTo>
                      <a:pt x="17" y="751"/>
                    </a:lnTo>
                    <a:lnTo>
                      <a:pt x="23" y="746"/>
                    </a:lnTo>
                    <a:lnTo>
                      <a:pt x="30" y="739"/>
                    </a:lnTo>
                    <a:lnTo>
                      <a:pt x="37" y="733"/>
                    </a:lnTo>
                    <a:lnTo>
                      <a:pt x="43" y="726"/>
                    </a:lnTo>
                    <a:lnTo>
                      <a:pt x="53" y="718"/>
                    </a:lnTo>
                    <a:lnTo>
                      <a:pt x="62" y="709"/>
                    </a:lnTo>
                    <a:lnTo>
                      <a:pt x="72" y="701"/>
                    </a:lnTo>
                    <a:lnTo>
                      <a:pt x="83" y="691"/>
                    </a:lnTo>
                    <a:lnTo>
                      <a:pt x="105" y="673"/>
                    </a:lnTo>
                    <a:lnTo>
                      <a:pt x="125" y="655"/>
                    </a:lnTo>
                    <a:lnTo>
                      <a:pt x="143" y="637"/>
                    </a:lnTo>
                    <a:lnTo>
                      <a:pt x="160" y="617"/>
                    </a:lnTo>
                    <a:lnTo>
                      <a:pt x="175" y="598"/>
                    </a:lnTo>
                    <a:lnTo>
                      <a:pt x="190" y="578"/>
                    </a:lnTo>
                    <a:lnTo>
                      <a:pt x="203" y="556"/>
                    </a:lnTo>
                    <a:lnTo>
                      <a:pt x="216" y="535"/>
                    </a:lnTo>
                    <a:lnTo>
                      <a:pt x="226" y="514"/>
                    </a:lnTo>
                    <a:lnTo>
                      <a:pt x="234" y="493"/>
                    </a:lnTo>
                    <a:lnTo>
                      <a:pt x="243" y="473"/>
                    </a:lnTo>
                    <a:lnTo>
                      <a:pt x="249" y="450"/>
                    </a:lnTo>
                    <a:lnTo>
                      <a:pt x="256" y="429"/>
                    </a:lnTo>
                    <a:lnTo>
                      <a:pt x="263" y="409"/>
                    </a:lnTo>
                    <a:lnTo>
                      <a:pt x="268" y="386"/>
                    </a:lnTo>
                    <a:lnTo>
                      <a:pt x="271" y="364"/>
                    </a:lnTo>
                    <a:lnTo>
                      <a:pt x="278" y="322"/>
                    </a:lnTo>
                    <a:lnTo>
                      <a:pt x="279" y="301"/>
                    </a:lnTo>
                    <a:lnTo>
                      <a:pt x="281" y="280"/>
                    </a:lnTo>
                    <a:lnTo>
                      <a:pt x="283" y="259"/>
                    </a:lnTo>
                    <a:lnTo>
                      <a:pt x="284" y="237"/>
                    </a:lnTo>
                    <a:lnTo>
                      <a:pt x="284" y="215"/>
                    </a:lnTo>
                    <a:lnTo>
                      <a:pt x="284" y="193"/>
                    </a:lnTo>
                    <a:lnTo>
                      <a:pt x="284" y="181"/>
                    </a:lnTo>
                    <a:lnTo>
                      <a:pt x="283" y="172"/>
                    </a:lnTo>
                    <a:lnTo>
                      <a:pt x="283" y="162"/>
                    </a:lnTo>
                    <a:lnTo>
                      <a:pt x="283" y="152"/>
                    </a:lnTo>
                    <a:lnTo>
                      <a:pt x="281" y="144"/>
                    </a:lnTo>
                    <a:lnTo>
                      <a:pt x="281" y="134"/>
                    </a:lnTo>
                    <a:lnTo>
                      <a:pt x="281" y="127"/>
                    </a:lnTo>
                    <a:lnTo>
                      <a:pt x="279" y="119"/>
                    </a:lnTo>
                    <a:lnTo>
                      <a:pt x="279" y="112"/>
                    </a:lnTo>
                    <a:lnTo>
                      <a:pt x="279" y="105"/>
                    </a:lnTo>
                    <a:lnTo>
                      <a:pt x="279" y="99"/>
                    </a:lnTo>
                    <a:lnTo>
                      <a:pt x="278" y="92"/>
                    </a:lnTo>
                    <a:lnTo>
                      <a:pt x="278" y="88"/>
                    </a:lnTo>
                    <a:lnTo>
                      <a:pt x="278" y="83"/>
                    </a:lnTo>
                    <a:lnTo>
                      <a:pt x="276" y="77"/>
                    </a:lnTo>
                    <a:lnTo>
                      <a:pt x="276" y="73"/>
                    </a:lnTo>
                    <a:lnTo>
                      <a:pt x="274" y="66"/>
                    </a:lnTo>
                    <a:lnTo>
                      <a:pt x="271" y="60"/>
                    </a:lnTo>
                    <a:lnTo>
                      <a:pt x="269" y="55"/>
                    </a:lnTo>
                    <a:lnTo>
                      <a:pt x="266" y="49"/>
                    </a:lnTo>
                    <a:lnTo>
                      <a:pt x="263" y="44"/>
                    </a:lnTo>
                    <a:lnTo>
                      <a:pt x="259" y="39"/>
                    </a:lnTo>
                    <a:lnTo>
                      <a:pt x="256" y="35"/>
                    </a:lnTo>
                    <a:lnTo>
                      <a:pt x="253" y="31"/>
                    </a:lnTo>
                    <a:lnTo>
                      <a:pt x="253" y="31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5"/>
              <p:cNvSpPr/>
              <p:nvPr/>
            </p:nvSpPr>
            <p:spPr bwMode="auto">
              <a:xfrm>
                <a:off x="2862263" y="1550988"/>
                <a:ext cx="414337" cy="685800"/>
              </a:xfrm>
              <a:custGeom>
                <a:avLst/>
                <a:gdLst>
                  <a:gd name="T0" fmla="*/ 75 w 523"/>
                  <a:gd name="T1" fmla="*/ 324 h 865"/>
                  <a:gd name="T2" fmla="*/ 72 w 523"/>
                  <a:gd name="T3" fmla="*/ 411 h 865"/>
                  <a:gd name="T4" fmla="*/ 68 w 523"/>
                  <a:gd name="T5" fmla="*/ 494 h 865"/>
                  <a:gd name="T6" fmla="*/ 75 w 523"/>
                  <a:gd name="T7" fmla="*/ 606 h 865"/>
                  <a:gd name="T8" fmla="*/ 80 w 523"/>
                  <a:gd name="T9" fmla="*/ 650 h 865"/>
                  <a:gd name="T10" fmla="*/ 85 w 523"/>
                  <a:gd name="T11" fmla="*/ 686 h 865"/>
                  <a:gd name="T12" fmla="*/ 95 w 523"/>
                  <a:gd name="T13" fmla="*/ 714 h 865"/>
                  <a:gd name="T14" fmla="*/ 107 w 523"/>
                  <a:gd name="T15" fmla="*/ 735 h 865"/>
                  <a:gd name="T16" fmla="*/ 145 w 523"/>
                  <a:gd name="T17" fmla="*/ 763 h 865"/>
                  <a:gd name="T18" fmla="*/ 203 w 523"/>
                  <a:gd name="T19" fmla="*/ 777 h 865"/>
                  <a:gd name="T20" fmla="*/ 268 w 523"/>
                  <a:gd name="T21" fmla="*/ 780 h 865"/>
                  <a:gd name="T22" fmla="*/ 336 w 523"/>
                  <a:gd name="T23" fmla="*/ 771 h 865"/>
                  <a:gd name="T24" fmla="*/ 389 w 523"/>
                  <a:gd name="T25" fmla="*/ 751 h 865"/>
                  <a:gd name="T26" fmla="*/ 419 w 523"/>
                  <a:gd name="T27" fmla="*/ 717 h 865"/>
                  <a:gd name="T28" fmla="*/ 435 w 523"/>
                  <a:gd name="T29" fmla="*/ 668 h 865"/>
                  <a:gd name="T30" fmla="*/ 447 w 523"/>
                  <a:gd name="T31" fmla="*/ 606 h 865"/>
                  <a:gd name="T32" fmla="*/ 450 w 523"/>
                  <a:gd name="T33" fmla="*/ 575 h 865"/>
                  <a:gd name="T34" fmla="*/ 454 w 523"/>
                  <a:gd name="T35" fmla="*/ 554 h 865"/>
                  <a:gd name="T36" fmla="*/ 459 w 523"/>
                  <a:gd name="T37" fmla="*/ 540 h 865"/>
                  <a:gd name="T38" fmla="*/ 465 w 523"/>
                  <a:gd name="T39" fmla="*/ 536 h 865"/>
                  <a:gd name="T40" fmla="*/ 468 w 523"/>
                  <a:gd name="T41" fmla="*/ 543 h 865"/>
                  <a:gd name="T42" fmla="*/ 475 w 523"/>
                  <a:gd name="T43" fmla="*/ 560 h 865"/>
                  <a:gd name="T44" fmla="*/ 482 w 523"/>
                  <a:gd name="T45" fmla="*/ 589 h 865"/>
                  <a:gd name="T46" fmla="*/ 488 w 523"/>
                  <a:gd name="T47" fmla="*/ 629 h 865"/>
                  <a:gd name="T48" fmla="*/ 493 w 523"/>
                  <a:gd name="T49" fmla="*/ 671 h 865"/>
                  <a:gd name="T50" fmla="*/ 500 w 523"/>
                  <a:gd name="T51" fmla="*/ 707 h 865"/>
                  <a:gd name="T52" fmla="*/ 510 w 523"/>
                  <a:gd name="T53" fmla="*/ 737 h 865"/>
                  <a:gd name="T54" fmla="*/ 520 w 523"/>
                  <a:gd name="T55" fmla="*/ 758 h 865"/>
                  <a:gd name="T56" fmla="*/ 523 w 523"/>
                  <a:gd name="T57" fmla="*/ 778 h 865"/>
                  <a:gd name="T58" fmla="*/ 512 w 523"/>
                  <a:gd name="T59" fmla="*/ 797 h 865"/>
                  <a:gd name="T60" fmla="*/ 487 w 523"/>
                  <a:gd name="T61" fmla="*/ 815 h 865"/>
                  <a:gd name="T62" fmla="*/ 447 w 523"/>
                  <a:gd name="T63" fmla="*/ 831 h 865"/>
                  <a:gd name="T64" fmla="*/ 357 w 523"/>
                  <a:gd name="T65" fmla="*/ 856 h 865"/>
                  <a:gd name="T66" fmla="*/ 286 w 523"/>
                  <a:gd name="T67" fmla="*/ 865 h 865"/>
                  <a:gd name="T68" fmla="*/ 224 w 523"/>
                  <a:gd name="T69" fmla="*/ 862 h 865"/>
                  <a:gd name="T70" fmla="*/ 176 w 523"/>
                  <a:gd name="T71" fmla="*/ 855 h 865"/>
                  <a:gd name="T72" fmla="*/ 131 w 523"/>
                  <a:gd name="T73" fmla="*/ 844 h 865"/>
                  <a:gd name="T74" fmla="*/ 93 w 523"/>
                  <a:gd name="T75" fmla="*/ 817 h 865"/>
                  <a:gd name="T76" fmla="*/ 62 w 523"/>
                  <a:gd name="T77" fmla="*/ 784 h 865"/>
                  <a:gd name="T78" fmla="*/ 38 w 523"/>
                  <a:gd name="T79" fmla="*/ 735 h 865"/>
                  <a:gd name="T80" fmla="*/ 29 w 523"/>
                  <a:gd name="T81" fmla="*/ 703 h 865"/>
                  <a:gd name="T82" fmla="*/ 22 w 523"/>
                  <a:gd name="T83" fmla="*/ 659 h 865"/>
                  <a:gd name="T84" fmla="*/ 17 w 523"/>
                  <a:gd name="T85" fmla="*/ 601 h 865"/>
                  <a:gd name="T86" fmla="*/ 15 w 523"/>
                  <a:gd name="T87" fmla="*/ 532 h 865"/>
                  <a:gd name="T88" fmla="*/ 20 w 523"/>
                  <a:gd name="T89" fmla="*/ 305 h 865"/>
                  <a:gd name="T90" fmla="*/ 25 w 523"/>
                  <a:gd name="T91" fmla="*/ 198 h 865"/>
                  <a:gd name="T92" fmla="*/ 25 w 523"/>
                  <a:gd name="T93" fmla="*/ 138 h 865"/>
                  <a:gd name="T94" fmla="*/ 22 w 523"/>
                  <a:gd name="T95" fmla="*/ 92 h 865"/>
                  <a:gd name="T96" fmla="*/ 15 w 523"/>
                  <a:gd name="T97" fmla="*/ 60 h 865"/>
                  <a:gd name="T98" fmla="*/ 4 w 523"/>
                  <a:gd name="T99" fmla="*/ 30 h 865"/>
                  <a:gd name="T100" fmla="*/ 0 w 523"/>
                  <a:gd name="T101" fmla="*/ 7 h 865"/>
                  <a:gd name="T102" fmla="*/ 15 w 523"/>
                  <a:gd name="T103" fmla="*/ 0 h 865"/>
                  <a:gd name="T104" fmla="*/ 43 w 523"/>
                  <a:gd name="T105" fmla="*/ 7 h 865"/>
                  <a:gd name="T106" fmla="*/ 77 w 523"/>
                  <a:gd name="T107" fmla="*/ 21 h 865"/>
                  <a:gd name="T108" fmla="*/ 105 w 523"/>
                  <a:gd name="T109" fmla="*/ 42 h 865"/>
                  <a:gd name="T110" fmla="*/ 112 w 523"/>
                  <a:gd name="T111" fmla="*/ 62 h 865"/>
                  <a:gd name="T112" fmla="*/ 107 w 523"/>
                  <a:gd name="T113" fmla="*/ 87 h 865"/>
                  <a:gd name="T114" fmla="*/ 100 w 523"/>
                  <a:gd name="T115" fmla="*/ 117 h 865"/>
                  <a:gd name="T116" fmla="*/ 93 w 523"/>
                  <a:gd name="T117" fmla="*/ 140 h 865"/>
                  <a:gd name="T118" fmla="*/ 88 w 523"/>
                  <a:gd name="T119" fmla="*/ 172 h 865"/>
                  <a:gd name="T120" fmla="*/ 82 w 523"/>
                  <a:gd name="T121" fmla="*/ 214 h 865"/>
                  <a:gd name="T122" fmla="*/ 80 w 523"/>
                  <a:gd name="T123" fmla="*/ 250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23" h="865">
                    <a:moveTo>
                      <a:pt x="80" y="250"/>
                    </a:moveTo>
                    <a:lnTo>
                      <a:pt x="78" y="276"/>
                    </a:lnTo>
                    <a:lnTo>
                      <a:pt x="77" y="301"/>
                    </a:lnTo>
                    <a:lnTo>
                      <a:pt x="75" y="324"/>
                    </a:lnTo>
                    <a:lnTo>
                      <a:pt x="75" y="347"/>
                    </a:lnTo>
                    <a:lnTo>
                      <a:pt x="73" y="369"/>
                    </a:lnTo>
                    <a:lnTo>
                      <a:pt x="73" y="390"/>
                    </a:lnTo>
                    <a:lnTo>
                      <a:pt x="72" y="411"/>
                    </a:lnTo>
                    <a:lnTo>
                      <a:pt x="70" y="430"/>
                    </a:lnTo>
                    <a:lnTo>
                      <a:pt x="68" y="451"/>
                    </a:lnTo>
                    <a:lnTo>
                      <a:pt x="68" y="472"/>
                    </a:lnTo>
                    <a:lnTo>
                      <a:pt x="68" y="494"/>
                    </a:lnTo>
                    <a:lnTo>
                      <a:pt x="68" y="517"/>
                    </a:lnTo>
                    <a:lnTo>
                      <a:pt x="70" y="539"/>
                    </a:lnTo>
                    <a:lnTo>
                      <a:pt x="72" y="561"/>
                    </a:lnTo>
                    <a:lnTo>
                      <a:pt x="75" y="606"/>
                    </a:lnTo>
                    <a:lnTo>
                      <a:pt x="75" y="617"/>
                    </a:lnTo>
                    <a:lnTo>
                      <a:pt x="77" y="629"/>
                    </a:lnTo>
                    <a:lnTo>
                      <a:pt x="78" y="639"/>
                    </a:lnTo>
                    <a:lnTo>
                      <a:pt x="80" y="650"/>
                    </a:lnTo>
                    <a:lnTo>
                      <a:pt x="80" y="660"/>
                    </a:lnTo>
                    <a:lnTo>
                      <a:pt x="82" y="668"/>
                    </a:lnTo>
                    <a:lnTo>
                      <a:pt x="83" y="678"/>
                    </a:lnTo>
                    <a:lnTo>
                      <a:pt x="85" y="686"/>
                    </a:lnTo>
                    <a:lnTo>
                      <a:pt x="88" y="693"/>
                    </a:lnTo>
                    <a:lnTo>
                      <a:pt x="90" y="700"/>
                    </a:lnTo>
                    <a:lnTo>
                      <a:pt x="92" y="707"/>
                    </a:lnTo>
                    <a:lnTo>
                      <a:pt x="95" y="714"/>
                    </a:lnTo>
                    <a:lnTo>
                      <a:pt x="98" y="720"/>
                    </a:lnTo>
                    <a:lnTo>
                      <a:pt x="100" y="725"/>
                    </a:lnTo>
                    <a:lnTo>
                      <a:pt x="103" y="730"/>
                    </a:lnTo>
                    <a:lnTo>
                      <a:pt x="107" y="735"/>
                    </a:lnTo>
                    <a:lnTo>
                      <a:pt x="115" y="744"/>
                    </a:lnTo>
                    <a:lnTo>
                      <a:pt x="123" y="751"/>
                    </a:lnTo>
                    <a:lnTo>
                      <a:pt x="133" y="758"/>
                    </a:lnTo>
                    <a:lnTo>
                      <a:pt x="145" y="763"/>
                    </a:lnTo>
                    <a:lnTo>
                      <a:pt x="158" y="767"/>
                    </a:lnTo>
                    <a:lnTo>
                      <a:pt x="171" y="771"/>
                    </a:lnTo>
                    <a:lnTo>
                      <a:pt x="186" y="774"/>
                    </a:lnTo>
                    <a:lnTo>
                      <a:pt x="203" y="777"/>
                    </a:lnTo>
                    <a:lnTo>
                      <a:pt x="219" y="778"/>
                    </a:lnTo>
                    <a:lnTo>
                      <a:pt x="234" y="778"/>
                    </a:lnTo>
                    <a:lnTo>
                      <a:pt x="251" y="780"/>
                    </a:lnTo>
                    <a:lnTo>
                      <a:pt x="268" y="780"/>
                    </a:lnTo>
                    <a:lnTo>
                      <a:pt x="284" y="778"/>
                    </a:lnTo>
                    <a:lnTo>
                      <a:pt x="302" y="777"/>
                    </a:lnTo>
                    <a:lnTo>
                      <a:pt x="319" y="774"/>
                    </a:lnTo>
                    <a:lnTo>
                      <a:pt x="336" y="771"/>
                    </a:lnTo>
                    <a:lnTo>
                      <a:pt x="351" y="767"/>
                    </a:lnTo>
                    <a:lnTo>
                      <a:pt x="366" y="763"/>
                    </a:lnTo>
                    <a:lnTo>
                      <a:pt x="377" y="758"/>
                    </a:lnTo>
                    <a:lnTo>
                      <a:pt x="389" y="751"/>
                    </a:lnTo>
                    <a:lnTo>
                      <a:pt x="397" y="744"/>
                    </a:lnTo>
                    <a:lnTo>
                      <a:pt x="405" y="735"/>
                    </a:lnTo>
                    <a:lnTo>
                      <a:pt x="414" y="727"/>
                    </a:lnTo>
                    <a:lnTo>
                      <a:pt x="419" y="717"/>
                    </a:lnTo>
                    <a:lnTo>
                      <a:pt x="424" y="706"/>
                    </a:lnTo>
                    <a:lnTo>
                      <a:pt x="429" y="693"/>
                    </a:lnTo>
                    <a:lnTo>
                      <a:pt x="432" y="681"/>
                    </a:lnTo>
                    <a:lnTo>
                      <a:pt x="435" y="668"/>
                    </a:lnTo>
                    <a:lnTo>
                      <a:pt x="439" y="653"/>
                    </a:lnTo>
                    <a:lnTo>
                      <a:pt x="442" y="639"/>
                    </a:lnTo>
                    <a:lnTo>
                      <a:pt x="445" y="622"/>
                    </a:lnTo>
                    <a:lnTo>
                      <a:pt x="447" y="606"/>
                    </a:lnTo>
                    <a:lnTo>
                      <a:pt x="447" y="597"/>
                    </a:lnTo>
                    <a:lnTo>
                      <a:pt x="449" y="589"/>
                    </a:lnTo>
                    <a:lnTo>
                      <a:pt x="449" y="582"/>
                    </a:lnTo>
                    <a:lnTo>
                      <a:pt x="450" y="575"/>
                    </a:lnTo>
                    <a:lnTo>
                      <a:pt x="450" y="569"/>
                    </a:lnTo>
                    <a:lnTo>
                      <a:pt x="452" y="564"/>
                    </a:lnTo>
                    <a:lnTo>
                      <a:pt x="454" y="558"/>
                    </a:lnTo>
                    <a:lnTo>
                      <a:pt x="454" y="554"/>
                    </a:lnTo>
                    <a:lnTo>
                      <a:pt x="455" y="550"/>
                    </a:lnTo>
                    <a:lnTo>
                      <a:pt x="457" y="546"/>
                    </a:lnTo>
                    <a:lnTo>
                      <a:pt x="457" y="543"/>
                    </a:lnTo>
                    <a:lnTo>
                      <a:pt x="459" y="540"/>
                    </a:lnTo>
                    <a:lnTo>
                      <a:pt x="460" y="539"/>
                    </a:lnTo>
                    <a:lnTo>
                      <a:pt x="462" y="537"/>
                    </a:lnTo>
                    <a:lnTo>
                      <a:pt x="464" y="536"/>
                    </a:lnTo>
                    <a:lnTo>
                      <a:pt x="465" y="536"/>
                    </a:lnTo>
                    <a:lnTo>
                      <a:pt x="465" y="537"/>
                    </a:lnTo>
                    <a:lnTo>
                      <a:pt x="467" y="537"/>
                    </a:lnTo>
                    <a:lnTo>
                      <a:pt x="468" y="540"/>
                    </a:lnTo>
                    <a:lnTo>
                      <a:pt x="468" y="543"/>
                    </a:lnTo>
                    <a:lnTo>
                      <a:pt x="470" y="546"/>
                    </a:lnTo>
                    <a:lnTo>
                      <a:pt x="472" y="550"/>
                    </a:lnTo>
                    <a:lnTo>
                      <a:pt x="473" y="554"/>
                    </a:lnTo>
                    <a:lnTo>
                      <a:pt x="475" y="560"/>
                    </a:lnTo>
                    <a:lnTo>
                      <a:pt x="477" y="567"/>
                    </a:lnTo>
                    <a:lnTo>
                      <a:pt x="478" y="574"/>
                    </a:lnTo>
                    <a:lnTo>
                      <a:pt x="480" y="581"/>
                    </a:lnTo>
                    <a:lnTo>
                      <a:pt x="482" y="589"/>
                    </a:lnTo>
                    <a:lnTo>
                      <a:pt x="483" y="597"/>
                    </a:lnTo>
                    <a:lnTo>
                      <a:pt x="485" y="607"/>
                    </a:lnTo>
                    <a:lnTo>
                      <a:pt x="487" y="618"/>
                    </a:lnTo>
                    <a:lnTo>
                      <a:pt x="488" y="629"/>
                    </a:lnTo>
                    <a:lnTo>
                      <a:pt x="488" y="641"/>
                    </a:lnTo>
                    <a:lnTo>
                      <a:pt x="490" y="650"/>
                    </a:lnTo>
                    <a:lnTo>
                      <a:pt x="492" y="661"/>
                    </a:lnTo>
                    <a:lnTo>
                      <a:pt x="493" y="671"/>
                    </a:lnTo>
                    <a:lnTo>
                      <a:pt x="495" y="681"/>
                    </a:lnTo>
                    <a:lnTo>
                      <a:pt x="497" y="689"/>
                    </a:lnTo>
                    <a:lnTo>
                      <a:pt x="498" y="699"/>
                    </a:lnTo>
                    <a:lnTo>
                      <a:pt x="500" y="707"/>
                    </a:lnTo>
                    <a:lnTo>
                      <a:pt x="503" y="716"/>
                    </a:lnTo>
                    <a:lnTo>
                      <a:pt x="505" y="723"/>
                    </a:lnTo>
                    <a:lnTo>
                      <a:pt x="507" y="730"/>
                    </a:lnTo>
                    <a:lnTo>
                      <a:pt x="510" y="737"/>
                    </a:lnTo>
                    <a:lnTo>
                      <a:pt x="512" y="742"/>
                    </a:lnTo>
                    <a:lnTo>
                      <a:pt x="515" y="748"/>
                    </a:lnTo>
                    <a:lnTo>
                      <a:pt x="517" y="753"/>
                    </a:lnTo>
                    <a:lnTo>
                      <a:pt x="520" y="758"/>
                    </a:lnTo>
                    <a:lnTo>
                      <a:pt x="522" y="763"/>
                    </a:lnTo>
                    <a:lnTo>
                      <a:pt x="523" y="769"/>
                    </a:lnTo>
                    <a:lnTo>
                      <a:pt x="523" y="773"/>
                    </a:lnTo>
                    <a:lnTo>
                      <a:pt x="523" y="778"/>
                    </a:lnTo>
                    <a:lnTo>
                      <a:pt x="522" y="783"/>
                    </a:lnTo>
                    <a:lnTo>
                      <a:pt x="520" y="787"/>
                    </a:lnTo>
                    <a:lnTo>
                      <a:pt x="517" y="792"/>
                    </a:lnTo>
                    <a:lnTo>
                      <a:pt x="512" y="797"/>
                    </a:lnTo>
                    <a:lnTo>
                      <a:pt x="507" y="801"/>
                    </a:lnTo>
                    <a:lnTo>
                      <a:pt x="502" y="805"/>
                    </a:lnTo>
                    <a:lnTo>
                      <a:pt x="495" y="810"/>
                    </a:lnTo>
                    <a:lnTo>
                      <a:pt x="487" y="815"/>
                    </a:lnTo>
                    <a:lnTo>
                      <a:pt x="478" y="819"/>
                    </a:lnTo>
                    <a:lnTo>
                      <a:pt x="468" y="823"/>
                    </a:lnTo>
                    <a:lnTo>
                      <a:pt x="459" y="827"/>
                    </a:lnTo>
                    <a:lnTo>
                      <a:pt x="447" y="831"/>
                    </a:lnTo>
                    <a:lnTo>
                      <a:pt x="424" y="840"/>
                    </a:lnTo>
                    <a:lnTo>
                      <a:pt x="400" y="847"/>
                    </a:lnTo>
                    <a:lnTo>
                      <a:pt x="379" y="852"/>
                    </a:lnTo>
                    <a:lnTo>
                      <a:pt x="357" y="856"/>
                    </a:lnTo>
                    <a:lnTo>
                      <a:pt x="337" y="861"/>
                    </a:lnTo>
                    <a:lnTo>
                      <a:pt x="319" y="862"/>
                    </a:lnTo>
                    <a:lnTo>
                      <a:pt x="302" y="863"/>
                    </a:lnTo>
                    <a:lnTo>
                      <a:pt x="286" y="865"/>
                    </a:lnTo>
                    <a:lnTo>
                      <a:pt x="269" y="863"/>
                    </a:lnTo>
                    <a:lnTo>
                      <a:pt x="253" y="863"/>
                    </a:lnTo>
                    <a:lnTo>
                      <a:pt x="238" y="862"/>
                    </a:lnTo>
                    <a:lnTo>
                      <a:pt x="224" y="862"/>
                    </a:lnTo>
                    <a:lnTo>
                      <a:pt x="211" y="861"/>
                    </a:lnTo>
                    <a:lnTo>
                      <a:pt x="198" y="858"/>
                    </a:lnTo>
                    <a:lnTo>
                      <a:pt x="186" y="856"/>
                    </a:lnTo>
                    <a:lnTo>
                      <a:pt x="176" y="855"/>
                    </a:lnTo>
                    <a:lnTo>
                      <a:pt x="165" y="852"/>
                    </a:lnTo>
                    <a:lnTo>
                      <a:pt x="153" y="851"/>
                    </a:lnTo>
                    <a:lnTo>
                      <a:pt x="141" y="847"/>
                    </a:lnTo>
                    <a:lnTo>
                      <a:pt x="131" y="844"/>
                    </a:lnTo>
                    <a:lnTo>
                      <a:pt x="121" y="838"/>
                    </a:lnTo>
                    <a:lnTo>
                      <a:pt x="112" y="833"/>
                    </a:lnTo>
                    <a:lnTo>
                      <a:pt x="102" y="826"/>
                    </a:lnTo>
                    <a:lnTo>
                      <a:pt x="93" y="817"/>
                    </a:lnTo>
                    <a:lnTo>
                      <a:pt x="85" y="810"/>
                    </a:lnTo>
                    <a:lnTo>
                      <a:pt x="77" y="802"/>
                    </a:lnTo>
                    <a:lnTo>
                      <a:pt x="70" y="794"/>
                    </a:lnTo>
                    <a:lnTo>
                      <a:pt x="62" y="784"/>
                    </a:lnTo>
                    <a:lnTo>
                      <a:pt x="55" y="773"/>
                    </a:lnTo>
                    <a:lnTo>
                      <a:pt x="48" y="760"/>
                    </a:lnTo>
                    <a:lnTo>
                      <a:pt x="43" y="748"/>
                    </a:lnTo>
                    <a:lnTo>
                      <a:pt x="38" y="735"/>
                    </a:lnTo>
                    <a:lnTo>
                      <a:pt x="35" y="728"/>
                    </a:lnTo>
                    <a:lnTo>
                      <a:pt x="34" y="721"/>
                    </a:lnTo>
                    <a:lnTo>
                      <a:pt x="30" y="713"/>
                    </a:lnTo>
                    <a:lnTo>
                      <a:pt x="29" y="703"/>
                    </a:lnTo>
                    <a:lnTo>
                      <a:pt x="27" y="693"/>
                    </a:lnTo>
                    <a:lnTo>
                      <a:pt x="25" y="684"/>
                    </a:lnTo>
                    <a:lnTo>
                      <a:pt x="24" y="671"/>
                    </a:lnTo>
                    <a:lnTo>
                      <a:pt x="22" y="659"/>
                    </a:lnTo>
                    <a:lnTo>
                      <a:pt x="20" y="646"/>
                    </a:lnTo>
                    <a:lnTo>
                      <a:pt x="19" y="632"/>
                    </a:lnTo>
                    <a:lnTo>
                      <a:pt x="19" y="617"/>
                    </a:lnTo>
                    <a:lnTo>
                      <a:pt x="17" y="601"/>
                    </a:lnTo>
                    <a:lnTo>
                      <a:pt x="17" y="586"/>
                    </a:lnTo>
                    <a:lnTo>
                      <a:pt x="15" y="568"/>
                    </a:lnTo>
                    <a:lnTo>
                      <a:pt x="15" y="550"/>
                    </a:lnTo>
                    <a:lnTo>
                      <a:pt x="15" y="532"/>
                    </a:lnTo>
                    <a:lnTo>
                      <a:pt x="15" y="494"/>
                    </a:lnTo>
                    <a:lnTo>
                      <a:pt x="15" y="455"/>
                    </a:lnTo>
                    <a:lnTo>
                      <a:pt x="19" y="380"/>
                    </a:lnTo>
                    <a:lnTo>
                      <a:pt x="20" y="305"/>
                    </a:lnTo>
                    <a:lnTo>
                      <a:pt x="22" y="269"/>
                    </a:lnTo>
                    <a:lnTo>
                      <a:pt x="25" y="232"/>
                    </a:lnTo>
                    <a:lnTo>
                      <a:pt x="25" y="214"/>
                    </a:lnTo>
                    <a:lnTo>
                      <a:pt x="25" y="198"/>
                    </a:lnTo>
                    <a:lnTo>
                      <a:pt x="25" y="181"/>
                    </a:lnTo>
                    <a:lnTo>
                      <a:pt x="27" y="165"/>
                    </a:lnTo>
                    <a:lnTo>
                      <a:pt x="25" y="152"/>
                    </a:lnTo>
                    <a:lnTo>
                      <a:pt x="25" y="138"/>
                    </a:lnTo>
                    <a:lnTo>
                      <a:pt x="25" y="125"/>
                    </a:lnTo>
                    <a:lnTo>
                      <a:pt x="24" y="114"/>
                    </a:lnTo>
                    <a:lnTo>
                      <a:pt x="24" y="103"/>
                    </a:lnTo>
                    <a:lnTo>
                      <a:pt x="22" y="92"/>
                    </a:lnTo>
                    <a:lnTo>
                      <a:pt x="20" y="83"/>
                    </a:lnTo>
                    <a:lnTo>
                      <a:pt x="19" y="74"/>
                    </a:lnTo>
                    <a:lnTo>
                      <a:pt x="17" y="67"/>
                    </a:lnTo>
                    <a:lnTo>
                      <a:pt x="15" y="60"/>
                    </a:lnTo>
                    <a:lnTo>
                      <a:pt x="14" y="53"/>
                    </a:lnTo>
                    <a:lnTo>
                      <a:pt x="10" y="47"/>
                    </a:lnTo>
                    <a:lnTo>
                      <a:pt x="5" y="39"/>
                    </a:lnTo>
                    <a:lnTo>
                      <a:pt x="4" y="30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5" y="1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7" y="1"/>
                    </a:lnTo>
                    <a:lnTo>
                      <a:pt x="35" y="3"/>
                    </a:lnTo>
                    <a:lnTo>
                      <a:pt x="43" y="7"/>
                    </a:lnTo>
                    <a:lnTo>
                      <a:pt x="55" y="9"/>
                    </a:lnTo>
                    <a:lnTo>
                      <a:pt x="65" y="15"/>
                    </a:lnTo>
                    <a:lnTo>
                      <a:pt x="72" y="18"/>
                    </a:lnTo>
                    <a:lnTo>
                      <a:pt x="77" y="21"/>
                    </a:lnTo>
                    <a:lnTo>
                      <a:pt x="87" y="25"/>
                    </a:lnTo>
                    <a:lnTo>
                      <a:pt x="95" y="30"/>
                    </a:lnTo>
                    <a:lnTo>
                      <a:pt x="100" y="36"/>
                    </a:lnTo>
                    <a:lnTo>
                      <a:pt x="105" y="42"/>
                    </a:lnTo>
                    <a:lnTo>
                      <a:pt x="108" y="46"/>
                    </a:lnTo>
                    <a:lnTo>
                      <a:pt x="112" y="51"/>
                    </a:lnTo>
                    <a:lnTo>
                      <a:pt x="112" y="57"/>
                    </a:lnTo>
                    <a:lnTo>
                      <a:pt x="112" y="62"/>
                    </a:lnTo>
                    <a:lnTo>
                      <a:pt x="112" y="68"/>
                    </a:lnTo>
                    <a:lnTo>
                      <a:pt x="110" y="74"/>
                    </a:lnTo>
                    <a:lnTo>
                      <a:pt x="108" y="81"/>
                    </a:lnTo>
                    <a:lnTo>
                      <a:pt x="107" y="87"/>
                    </a:lnTo>
                    <a:lnTo>
                      <a:pt x="105" y="96"/>
                    </a:lnTo>
                    <a:lnTo>
                      <a:pt x="103" y="103"/>
                    </a:lnTo>
                    <a:lnTo>
                      <a:pt x="102" y="111"/>
                    </a:lnTo>
                    <a:lnTo>
                      <a:pt x="100" y="117"/>
                    </a:lnTo>
                    <a:lnTo>
                      <a:pt x="98" y="121"/>
                    </a:lnTo>
                    <a:lnTo>
                      <a:pt x="97" y="126"/>
                    </a:lnTo>
                    <a:lnTo>
                      <a:pt x="95" y="133"/>
                    </a:lnTo>
                    <a:lnTo>
                      <a:pt x="93" y="140"/>
                    </a:lnTo>
                    <a:lnTo>
                      <a:pt x="92" y="147"/>
                    </a:lnTo>
                    <a:lnTo>
                      <a:pt x="90" y="156"/>
                    </a:lnTo>
                    <a:lnTo>
                      <a:pt x="90" y="164"/>
                    </a:lnTo>
                    <a:lnTo>
                      <a:pt x="88" y="172"/>
                    </a:lnTo>
                    <a:lnTo>
                      <a:pt x="87" y="182"/>
                    </a:lnTo>
                    <a:lnTo>
                      <a:pt x="85" y="192"/>
                    </a:lnTo>
                    <a:lnTo>
                      <a:pt x="83" y="203"/>
                    </a:lnTo>
                    <a:lnTo>
                      <a:pt x="82" y="214"/>
                    </a:lnTo>
                    <a:lnTo>
                      <a:pt x="82" y="225"/>
                    </a:lnTo>
                    <a:lnTo>
                      <a:pt x="80" y="238"/>
                    </a:lnTo>
                    <a:lnTo>
                      <a:pt x="80" y="250"/>
                    </a:lnTo>
                    <a:lnTo>
                      <a:pt x="80" y="250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789789" y="699542"/>
            <a:ext cx="1726427" cy="1735474"/>
            <a:chOff x="2987824" y="1995686"/>
            <a:chExt cx="1146122" cy="1152128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824" y="1995686"/>
              <a:ext cx="1146122" cy="1152128"/>
            </a:xfrm>
            <a:prstGeom prst="rect">
              <a:avLst/>
            </a:prstGeom>
          </p:spPr>
        </p:pic>
        <p:grpSp>
          <p:nvGrpSpPr>
            <p:cNvPr id="39" name="组合 38"/>
            <p:cNvGrpSpPr/>
            <p:nvPr/>
          </p:nvGrpSpPr>
          <p:grpSpPr>
            <a:xfrm>
              <a:off x="3182267" y="2285206"/>
              <a:ext cx="757237" cy="573088"/>
              <a:chOff x="2924175" y="3568700"/>
              <a:chExt cx="757237" cy="573088"/>
            </a:xfrm>
          </p:grpSpPr>
          <p:sp>
            <p:nvSpPr>
              <p:cNvPr id="40" name="Freeform 68"/>
              <p:cNvSpPr/>
              <p:nvPr/>
            </p:nvSpPr>
            <p:spPr bwMode="auto">
              <a:xfrm>
                <a:off x="2924175" y="3632200"/>
                <a:ext cx="117475" cy="452438"/>
              </a:xfrm>
              <a:custGeom>
                <a:avLst/>
                <a:gdLst>
                  <a:gd name="T0" fmla="*/ 9 w 148"/>
                  <a:gd name="T1" fmla="*/ 38 h 572"/>
                  <a:gd name="T2" fmla="*/ 2 w 148"/>
                  <a:gd name="T3" fmla="*/ 23 h 572"/>
                  <a:gd name="T4" fmla="*/ 0 w 148"/>
                  <a:gd name="T5" fmla="*/ 12 h 572"/>
                  <a:gd name="T6" fmla="*/ 4 w 148"/>
                  <a:gd name="T7" fmla="*/ 5 h 572"/>
                  <a:gd name="T8" fmla="*/ 9 w 148"/>
                  <a:gd name="T9" fmla="*/ 2 h 572"/>
                  <a:gd name="T10" fmla="*/ 22 w 148"/>
                  <a:gd name="T11" fmla="*/ 0 h 572"/>
                  <a:gd name="T12" fmla="*/ 40 w 148"/>
                  <a:gd name="T13" fmla="*/ 5 h 572"/>
                  <a:gd name="T14" fmla="*/ 65 w 148"/>
                  <a:gd name="T15" fmla="*/ 12 h 572"/>
                  <a:gd name="T16" fmla="*/ 87 w 148"/>
                  <a:gd name="T17" fmla="*/ 18 h 572"/>
                  <a:gd name="T18" fmla="*/ 98 w 148"/>
                  <a:gd name="T19" fmla="*/ 31 h 572"/>
                  <a:gd name="T20" fmla="*/ 103 w 148"/>
                  <a:gd name="T21" fmla="*/ 56 h 572"/>
                  <a:gd name="T22" fmla="*/ 108 w 148"/>
                  <a:gd name="T23" fmla="*/ 85 h 572"/>
                  <a:gd name="T24" fmla="*/ 113 w 148"/>
                  <a:gd name="T25" fmla="*/ 120 h 572"/>
                  <a:gd name="T26" fmla="*/ 118 w 148"/>
                  <a:gd name="T27" fmla="*/ 158 h 572"/>
                  <a:gd name="T28" fmla="*/ 123 w 148"/>
                  <a:gd name="T29" fmla="*/ 200 h 572"/>
                  <a:gd name="T30" fmla="*/ 130 w 148"/>
                  <a:gd name="T31" fmla="*/ 247 h 572"/>
                  <a:gd name="T32" fmla="*/ 135 w 148"/>
                  <a:gd name="T33" fmla="*/ 298 h 572"/>
                  <a:gd name="T34" fmla="*/ 138 w 148"/>
                  <a:gd name="T35" fmla="*/ 339 h 572"/>
                  <a:gd name="T36" fmla="*/ 140 w 148"/>
                  <a:gd name="T37" fmla="*/ 367 h 572"/>
                  <a:gd name="T38" fmla="*/ 141 w 148"/>
                  <a:gd name="T39" fmla="*/ 392 h 572"/>
                  <a:gd name="T40" fmla="*/ 143 w 148"/>
                  <a:gd name="T41" fmla="*/ 414 h 572"/>
                  <a:gd name="T42" fmla="*/ 145 w 148"/>
                  <a:gd name="T43" fmla="*/ 436 h 572"/>
                  <a:gd name="T44" fmla="*/ 146 w 148"/>
                  <a:gd name="T45" fmla="*/ 456 h 572"/>
                  <a:gd name="T46" fmla="*/ 146 w 148"/>
                  <a:gd name="T47" fmla="*/ 474 h 572"/>
                  <a:gd name="T48" fmla="*/ 148 w 148"/>
                  <a:gd name="T49" fmla="*/ 491 h 572"/>
                  <a:gd name="T50" fmla="*/ 148 w 148"/>
                  <a:gd name="T51" fmla="*/ 506 h 572"/>
                  <a:gd name="T52" fmla="*/ 148 w 148"/>
                  <a:gd name="T53" fmla="*/ 519 h 572"/>
                  <a:gd name="T54" fmla="*/ 148 w 148"/>
                  <a:gd name="T55" fmla="*/ 530 h 572"/>
                  <a:gd name="T56" fmla="*/ 148 w 148"/>
                  <a:gd name="T57" fmla="*/ 539 h 572"/>
                  <a:gd name="T58" fmla="*/ 148 w 148"/>
                  <a:gd name="T59" fmla="*/ 546 h 572"/>
                  <a:gd name="T60" fmla="*/ 148 w 148"/>
                  <a:gd name="T61" fmla="*/ 553 h 572"/>
                  <a:gd name="T62" fmla="*/ 146 w 148"/>
                  <a:gd name="T63" fmla="*/ 558 h 572"/>
                  <a:gd name="T64" fmla="*/ 146 w 148"/>
                  <a:gd name="T65" fmla="*/ 560 h 572"/>
                  <a:gd name="T66" fmla="*/ 145 w 148"/>
                  <a:gd name="T67" fmla="*/ 563 h 572"/>
                  <a:gd name="T68" fmla="*/ 140 w 148"/>
                  <a:gd name="T69" fmla="*/ 569 h 572"/>
                  <a:gd name="T70" fmla="*/ 135 w 148"/>
                  <a:gd name="T71" fmla="*/ 572 h 572"/>
                  <a:gd name="T72" fmla="*/ 130 w 148"/>
                  <a:gd name="T73" fmla="*/ 572 h 572"/>
                  <a:gd name="T74" fmla="*/ 127 w 148"/>
                  <a:gd name="T75" fmla="*/ 570 h 572"/>
                  <a:gd name="T76" fmla="*/ 123 w 148"/>
                  <a:gd name="T77" fmla="*/ 567 h 572"/>
                  <a:gd name="T78" fmla="*/ 118 w 148"/>
                  <a:gd name="T79" fmla="*/ 562 h 572"/>
                  <a:gd name="T80" fmla="*/ 115 w 148"/>
                  <a:gd name="T81" fmla="*/ 555 h 572"/>
                  <a:gd name="T82" fmla="*/ 112 w 148"/>
                  <a:gd name="T83" fmla="*/ 545 h 572"/>
                  <a:gd name="T84" fmla="*/ 108 w 148"/>
                  <a:gd name="T85" fmla="*/ 533 h 572"/>
                  <a:gd name="T86" fmla="*/ 105 w 148"/>
                  <a:gd name="T87" fmla="*/ 517 h 572"/>
                  <a:gd name="T88" fmla="*/ 102 w 148"/>
                  <a:gd name="T89" fmla="*/ 500 h 572"/>
                  <a:gd name="T90" fmla="*/ 90 w 148"/>
                  <a:gd name="T91" fmla="*/ 453 h 572"/>
                  <a:gd name="T92" fmla="*/ 83 w 148"/>
                  <a:gd name="T93" fmla="*/ 415 h 572"/>
                  <a:gd name="T94" fmla="*/ 77 w 148"/>
                  <a:gd name="T95" fmla="*/ 376 h 572"/>
                  <a:gd name="T96" fmla="*/ 73 w 148"/>
                  <a:gd name="T97" fmla="*/ 339 h 572"/>
                  <a:gd name="T98" fmla="*/ 68 w 148"/>
                  <a:gd name="T99" fmla="*/ 303 h 572"/>
                  <a:gd name="T100" fmla="*/ 63 w 148"/>
                  <a:gd name="T101" fmla="*/ 264 h 572"/>
                  <a:gd name="T102" fmla="*/ 57 w 148"/>
                  <a:gd name="T103" fmla="*/ 222 h 572"/>
                  <a:gd name="T104" fmla="*/ 50 w 148"/>
                  <a:gd name="T105" fmla="*/ 177 h 572"/>
                  <a:gd name="T106" fmla="*/ 45 w 148"/>
                  <a:gd name="T107" fmla="*/ 156 h 572"/>
                  <a:gd name="T108" fmla="*/ 42 w 148"/>
                  <a:gd name="T109" fmla="*/ 135 h 572"/>
                  <a:gd name="T110" fmla="*/ 37 w 148"/>
                  <a:gd name="T111" fmla="*/ 117 h 572"/>
                  <a:gd name="T112" fmla="*/ 34 w 148"/>
                  <a:gd name="T113" fmla="*/ 101 h 572"/>
                  <a:gd name="T114" fmla="*/ 29 w 148"/>
                  <a:gd name="T115" fmla="*/ 85 h 572"/>
                  <a:gd name="T116" fmla="*/ 24 w 148"/>
                  <a:gd name="T117" fmla="*/ 71 h 572"/>
                  <a:gd name="T118" fmla="*/ 14 w 148"/>
                  <a:gd name="T119" fmla="*/ 4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8" h="572">
                    <a:moveTo>
                      <a:pt x="14" y="48"/>
                    </a:moveTo>
                    <a:lnTo>
                      <a:pt x="9" y="38"/>
                    </a:lnTo>
                    <a:lnTo>
                      <a:pt x="5" y="30"/>
                    </a:lnTo>
                    <a:lnTo>
                      <a:pt x="2" y="23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40" y="5"/>
                    </a:lnTo>
                    <a:lnTo>
                      <a:pt x="52" y="7"/>
                    </a:lnTo>
                    <a:lnTo>
                      <a:pt x="65" y="12"/>
                    </a:lnTo>
                    <a:lnTo>
                      <a:pt x="78" y="16"/>
                    </a:lnTo>
                    <a:lnTo>
                      <a:pt x="87" y="18"/>
                    </a:lnTo>
                    <a:lnTo>
                      <a:pt x="95" y="21"/>
                    </a:lnTo>
                    <a:lnTo>
                      <a:pt x="98" y="31"/>
                    </a:lnTo>
                    <a:lnTo>
                      <a:pt x="100" y="44"/>
                    </a:lnTo>
                    <a:lnTo>
                      <a:pt x="103" y="56"/>
                    </a:lnTo>
                    <a:lnTo>
                      <a:pt x="105" y="71"/>
                    </a:lnTo>
                    <a:lnTo>
                      <a:pt x="108" y="85"/>
                    </a:lnTo>
                    <a:lnTo>
                      <a:pt x="112" y="102"/>
                    </a:lnTo>
                    <a:lnTo>
                      <a:pt x="113" y="120"/>
                    </a:lnTo>
                    <a:lnTo>
                      <a:pt x="117" y="138"/>
                    </a:lnTo>
                    <a:lnTo>
                      <a:pt x="118" y="158"/>
                    </a:lnTo>
                    <a:lnTo>
                      <a:pt x="122" y="179"/>
                    </a:lnTo>
                    <a:lnTo>
                      <a:pt x="123" y="200"/>
                    </a:lnTo>
                    <a:lnTo>
                      <a:pt x="127" y="223"/>
                    </a:lnTo>
                    <a:lnTo>
                      <a:pt x="130" y="247"/>
                    </a:lnTo>
                    <a:lnTo>
                      <a:pt x="131" y="272"/>
                    </a:lnTo>
                    <a:lnTo>
                      <a:pt x="135" y="298"/>
                    </a:lnTo>
                    <a:lnTo>
                      <a:pt x="136" y="325"/>
                    </a:lnTo>
                    <a:lnTo>
                      <a:pt x="138" y="339"/>
                    </a:lnTo>
                    <a:lnTo>
                      <a:pt x="140" y="353"/>
                    </a:lnTo>
                    <a:lnTo>
                      <a:pt x="140" y="367"/>
                    </a:lnTo>
                    <a:lnTo>
                      <a:pt x="141" y="379"/>
                    </a:lnTo>
                    <a:lnTo>
                      <a:pt x="141" y="392"/>
                    </a:lnTo>
                    <a:lnTo>
                      <a:pt x="143" y="403"/>
                    </a:lnTo>
                    <a:lnTo>
                      <a:pt x="143" y="414"/>
                    </a:lnTo>
                    <a:lnTo>
                      <a:pt x="145" y="425"/>
                    </a:lnTo>
                    <a:lnTo>
                      <a:pt x="145" y="436"/>
                    </a:lnTo>
                    <a:lnTo>
                      <a:pt x="146" y="446"/>
                    </a:lnTo>
                    <a:lnTo>
                      <a:pt x="146" y="456"/>
                    </a:lnTo>
                    <a:lnTo>
                      <a:pt x="146" y="466"/>
                    </a:lnTo>
                    <a:lnTo>
                      <a:pt x="146" y="474"/>
                    </a:lnTo>
                    <a:lnTo>
                      <a:pt x="148" y="482"/>
                    </a:lnTo>
                    <a:lnTo>
                      <a:pt x="148" y="491"/>
                    </a:lnTo>
                    <a:lnTo>
                      <a:pt x="148" y="498"/>
                    </a:lnTo>
                    <a:lnTo>
                      <a:pt x="148" y="506"/>
                    </a:lnTo>
                    <a:lnTo>
                      <a:pt x="148" y="512"/>
                    </a:lnTo>
                    <a:lnTo>
                      <a:pt x="148" y="519"/>
                    </a:lnTo>
                    <a:lnTo>
                      <a:pt x="148" y="524"/>
                    </a:lnTo>
                    <a:lnTo>
                      <a:pt x="148" y="530"/>
                    </a:lnTo>
                    <a:lnTo>
                      <a:pt x="148" y="534"/>
                    </a:lnTo>
                    <a:lnTo>
                      <a:pt x="148" y="539"/>
                    </a:lnTo>
                    <a:lnTo>
                      <a:pt x="148" y="544"/>
                    </a:lnTo>
                    <a:lnTo>
                      <a:pt x="148" y="546"/>
                    </a:lnTo>
                    <a:lnTo>
                      <a:pt x="148" y="551"/>
                    </a:lnTo>
                    <a:lnTo>
                      <a:pt x="148" y="553"/>
                    </a:lnTo>
                    <a:lnTo>
                      <a:pt x="148" y="555"/>
                    </a:lnTo>
                    <a:lnTo>
                      <a:pt x="146" y="558"/>
                    </a:lnTo>
                    <a:lnTo>
                      <a:pt x="146" y="559"/>
                    </a:lnTo>
                    <a:lnTo>
                      <a:pt x="146" y="560"/>
                    </a:lnTo>
                    <a:lnTo>
                      <a:pt x="146" y="560"/>
                    </a:lnTo>
                    <a:lnTo>
                      <a:pt x="145" y="563"/>
                    </a:lnTo>
                    <a:lnTo>
                      <a:pt x="141" y="566"/>
                    </a:lnTo>
                    <a:lnTo>
                      <a:pt x="140" y="569"/>
                    </a:lnTo>
                    <a:lnTo>
                      <a:pt x="136" y="570"/>
                    </a:lnTo>
                    <a:lnTo>
                      <a:pt x="135" y="572"/>
                    </a:lnTo>
                    <a:lnTo>
                      <a:pt x="131" y="572"/>
                    </a:lnTo>
                    <a:lnTo>
                      <a:pt x="130" y="572"/>
                    </a:lnTo>
                    <a:lnTo>
                      <a:pt x="128" y="570"/>
                    </a:lnTo>
                    <a:lnTo>
                      <a:pt x="127" y="570"/>
                    </a:lnTo>
                    <a:lnTo>
                      <a:pt x="125" y="569"/>
                    </a:lnTo>
                    <a:lnTo>
                      <a:pt x="123" y="567"/>
                    </a:lnTo>
                    <a:lnTo>
                      <a:pt x="122" y="565"/>
                    </a:lnTo>
                    <a:lnTo>
                      <a:pt x="118" y="562"/>
                    </a:lnTo>
                    <a:lnTo>
                      <a:pt x="117" y="559"/>
                    </a:lnTo>
                    <a:lnTo>
                      <a:pt x="115" y="555"/>
                    </a:lnTo>
                    <a:lnTo>
                      <a:pt x="113" y="549"/>
                    </a:lnTo>
                    <a:lnTo>
                      <a:pt x="112" y="545"/>
                    </a:lnTo>
                    <a:lnTo>
                      <a:pt x="110" y="538"/>
                    </a:lnTo>
                    <a:lnTo>
                      <a:pt x="108" y="533"/>
                    </a:lnTo>
                    <a:lnTo>
                      <a:pt x="107" y="526"/>
                    </a:lnTo>
                    <a:lnTo>
                      <a:pt x="105" y="517"/>
                    </a:lnTo>
                    <a:lnTo>
                      <a:pt x="103" y="509"/>
                    </a:lnTo>
                    <a:lnTo>
                      <a:pt x="102" y="500"/>
                    </a:lnTo>
                    <a:lnTo>
                      <a:pt x="100" y="492"/>
                    </a:lnTo>
                    <a:lnTo>
                      <a:pt x="90" y="453"/>
                    </a:lnTo>
                    <a:lnTo>
                      <a:pt x="87" y="434"/>
                    </a:lnTo>
                    <a:lnTo>
                      <a:pt x="83" y="415"/>
                    </a:lnTo>
                    <a:lnTo>
                      <a:pt x="80" y="396"/>
                    </a:lnTo>
                    <a:lnTo>
                      <a:pt x="77" y="376"/>
                    </a:lnTo>
                    <a:lnTo>
                      <a:pt x="75" y="358"/>
                    </a:lnTo>
                    <a:lnTo>
                      <a:pt x="73" y="339"/>
                    </a:lnTo>
                    <a:lnTo>
                      <a:pt x="70" y="321"/>
                    </a:lnTo>
                    <a:lnTo>
                      <a:pt x="68" y="303"/>
                    </a:lnTo>
                    <a:lnTo>
                      <a:pt x="65" y="283"/>
                    </a:lnTo>
                    <a:lnTo>
                      <a:pt x="63" y="264"/>
                    </a:lnTo>
                    <a:lnTo>
                      <a:pt x="60" y="243"/>
                    </a:lnTo>
                    <a:lnTo>
                      <a:pt x="57" y="222"/>
                    </a:lnTo>
                    <a:lnTo>
                      <a:pt x="53" y="200"/>
                    </a:lnTo>
                    <a:lnTo>
                      <a:pt x="50" y="177"/>
                    </a:lnTo>
                    <a:lnTo>
                      <a:pt x="48" y="166"/>
                    </a:lnTo>
                    <a:lnTo>
                      <a:pt x="45" y="156"/>
                    </a:lnTo>
                    <a:lnTo>
                      <a:pt x="43" y="145"/>
                    </a:lnTo>
                    <a:lnTo>
                      <a:pt x="42" y="135"/>
                    </a:lnTo>
                    <a:lnTo>
                      <a:pt x="40" y="127"/>
                    </a:lnTo>
                    <a:lnTo>
                      <a:pt x="37" y="117"/>
                    </a:lnTo>
                    <a:lnTo>
                      <a:pt x="35" y="109"/>
                    </a:lnTo>
                    <a:lnTo>
                      <a:pt x="34" y="101"/>
                    </a:lnTo>
                    <a:lnTo>
                      <a:pt x="30" y="92"/>
                    </a:lnTo>
                    <a:lnTo>
                      <a:pt x="29" y="85"/>
                    </a:lnTo>
                    <a:lnTo>
                      <a:pt x="25" y="78"/>
                    </a:lnTo>
                    <a:lnTo>
                      <a:pt x="24" y="71"/>
                    </a:lnTo>
                    <a:lnTo>
                      <a:pt x="19" y="59"/>
                    </a:lnTo>
                    <a:lnTo>
                      <a:pt x="14" y="48"/>
                    </a:lnTo>
                    <a:lnTo>
                      <a:pt x="14" y="48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69"/>
              <p:cNvSpPr/>
              <p:nvPr/>
            </p:nvSpPr>
            <p:spPr bwMode="auto">
              <a:xfrm>
                <a:off x="3063875" y="3648075"/>
                <a:ext cx="158750" cy="304800"/>
              </a:xfrm>
              <a:custGeom>
                <a:avLst/>
                <a:gdLst>
                  <a:gd name="T0" fmla="*/ 140 w 201"/>
                  <a:gd name="T1" fmla="*/ 243 h 383"/>
                  <a:gd name="T2" fmla="*/ 122 w 201"/>
                  <a:gd name="T3" fmla="*/ 273 h 383"/>
                  <a:gd name="T4" fmla="*/ 100 w 201"/>
                  <a:gd name="T5" fmla="*/ 303 h 383"/>
                  <a:gd name="T6" fmla="*/ 75 w 201"/>
                  <a:gd name="T7" fmla="*/ 329 h 383"/>
                  <a:gd name="T8" fmla="*/ 55 w 201"/>
                  <a:gd name="T9" fmla="*/ 347 h 383"/>
                  <a:gd name="T10" fmla="*/ 43 w 201"/>
                  <a:gd name="T11" fmla="*/ 357 h 383"/>
                  <a:gd name="T12" fmla="*/ 34 w 201"/>
                  <a:gd name="T13" fmla="*/ 367 h 383"/>
                  <a:gd name="T14" fmla="*/ 24 w 201"/>
                  <a:gd name="T15" fmla="*/ 374 h 383"/>
                  <a:gd name="T16" fmla="*/ 17 w 201"/>
                  <a:gd name="T17" fmla="*/ 378 h 383"/>
                  <a:gd name="T18" fmla="*/ 10 w 201"/>
                  <a:gd name="T19" fmla="*/ 382 h 383"/>
                  <a:gd name="T20" fmla="*/ 5 w 201"/>
                  <a:gd name="T21" fmla="*/ 383 h 383"/>
                  <a:gd name="T22" fmla="*/ 4 w 201"/>
                  <a:gd name="T23" fmla="*/ 383 h 383"/>
                  <a:gd name="T24" fmla="*/ 2 w 201"/>
                  <a:gd name="T25" fmla="*/ 382 h 383"/>
                  <a:gd name="T26" fmla="*/ 0 w 201"/>
                  <a:gd name="T27" fmla="*/ 378 h 383"/>
                  <a:gd name="T28" fmla="*/ 2 w 201"/>
                  <a:gd name="T29" fmla="*/ 374 h 383"/>
                  <a:gd name="T30" fmla="*/ 5 w 201"/>
                  <a:gd name="T31" fmla="*/ 367 h 383"/>
                  <a:gd name="T32" fmla="*/ 9 w 201"/>
                  <a:gd name="T33" fmla="*/ 357 h 383"/>
                  <a:gd name="T34" fmla="*/ 15 w 201"/>
                  <a:gd name="T35" fmla="*/ 347 h 383"/>
                  <a:gd name="T36" fmla="*/ 24 w 201"/>
                  <a:gd name="T37" fmla="*/ 335 h 383"/>
                  <a:gd name="T38" fmla="*/ 34 w 201"/>
                  <a:gd name="T39" fmla="*/ 321 h 383"/>
                  <a:gd name="T40" fmla="*/ 50 w 201"/>
                  <a:gd name="T41" fmla="*/ 298 h 383"/>
                  <a:gd name="T42" fmla="*/ 72 w 201"/>
                  <a:gd name="T43" fmla="*/ 268 h 383"/>
                  <a:gd name="T44" fmla="*/ 88 w 201"/>
                  <a:gd name="T45" fmla="*/ 234 h 383"/>
                  <a:gd name="T46" fmla="*/ 102 w 201"/>
                  <a:gd name="T47" fmla="*/ 198 h 383"/>
                  <a:gd name="T48" fmla="*/ 112 w 201"/>
                  <a:gd name="T49" fmla="*/ 160 h 383"/>
                  <a:gd name="T50" fmla="*/ 120 w 201"/>
                  <a:gd name="T51" fmla="*/ 119 h 383"/>
                  <a:gd name="T52" fmla="*/ 123 w 201"/>
                  <a:gd name="T53" fmla="*/ 74 h 383"/>
                  <a:gd name="T54" fmla="*/ 123 w 201"/>
                  <a:gd name="T55" fmla="*/ 25 h 383"/>
                  <a:gd name="T56" fmla="*/ 130 w 201"/>
                  <a:gd name="T57" fmla="*/ 4 h 383"/>
                  <a:gd name="T58" fmla="*/ 146 w 201"/>
                  <a:gd name="T59" fmla="*/ 14 h 383"/>
                  <a:gd name="T60" fmla="*/ 161 w 201"/>
                  <a:gd name="T61" fmla="*/ 23 h 383"/>
                  <a:gd name="T62" fmla="*/ 173 w 201"/>
                  <a:gd name="T63" fmla="*/ 31 h 383"/>
                  <a:gd name="T64" fmla="*/ 181 w 201"/>
                  <a:gd name="T65" fmla="*/ 38 h 383"/>
                  <a:gd name="T66" fmla="*/ 190 w 201"/>
                  <a:gd name="T67" fmla="*/ 43 h 383"/>
                  <a:gd name="T68" fmla="*/ 195 w 201"/>
                  <a:gd name="T69" fmla="*/ 49 h 383"/>
                  <a:gd name="T70" fmla="*/ 198 w 201"/>
                  <a:gd name="T71" fmla="*/ 53 h 383"/>
                  <a:gd name="T72" fmla="*/ 201 w 201"/>
                  <a:gd name="T73" fmla="*/ 60 h 383"/>
                  <a:gd name="T74" fmla="*/ 201 w 201"/>
                  <a:gd name="T75" fmla="*/ 73 h 383"/>
                  <a:gd name="T76" fmla="*/ 200 w 201"/>
                  <a:gd name="T77" fmla="*/ 88 h 383"/>
                  <a:gd name="T78" fmla="*/ 196 w 201"/>
                  <a:gd name="T79" fmla="*/ 105 h 383"/>
                  <a:gd name="T80" fmla="*/ 191 w 201"/>
                  <a:gd name="T81" fmla="*/ 126 h 383"/>
                  <a:gd name="T82" fmla="*/ 183 w 201"/>
                  <a:gd name="T83" fmla="*/ 149 h 383"/>
                  <a:gd name="T84" fmla="*/ 171 w 201"/>
                  <a:gd name="T85" fmla="*/ 177 h 383"/>
                  <a:gd name="T86" fmla="*/ 156 w 201"/>
                  <a:gd name="T87" fmla="*/ 209 h 383"/>
                  <a:gd name="T88" fmla="*/ 150 w 201"/>
                  <a:gd name="T89" fmla="*/ 226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1" h="383">
                    <a:moveTo>
                      <a:pt x="150" y="226"/>
                    </a:moveTo>
                    <a:lnTo>
                      <a:pt x="140" y="243"/>
                    </a:lnTo>
                    <a:lnTo>
                      <a:pt x="131" y="258"/>
                    </a:lnTo>
                    <a:lnTo>
                      <a:pt x="122" y="273"/>
                    </a:lnTo>
                    <a:lnTo>
                      <a:pt x="110" y="289"/>
                    </a:lnTo>
                    <a:lnTo>
                      <a:pt x="100" y="303"/>
                    </a:lnTo>
                    <a:lnTo>
                      <a:pt x="88" y="316"/>
                    </a:lnTo>
                    <a:lnTo>
                      <a:pt x="75" y="329"/>
                    </a:lnTo>
                    <a:lnTo>
                      <a:pt x="62" y="342"/>
                    </a:lnTo>
                    <a:lnTo>
                      <a:pt x="55" y="347"/>
                    </a:lnTo>
                    <a:lnTo>
                      <a:pt x="48" y="353"/>
                    </a:lnTo>
                    <a:lnTo>
                      <a:pt x="43" y="357"/>
                    </a:lnTo>
                    <a:lnTo>
                      <a:pt x="39" y="362"/>
                    </a:lnTo>
                    <a:lnTo>
                      <a:pt x="34" y="367"/>
                    </a:lnTo>
                    <a:lnTo>
                      <a:pt x="29" y="369"/>
                    </a:lnTo>
                    <a:lnTo>
                      <a:pt x="24" y="374"/>
                    </a:lnTo>
                    <a:lnTo>
                      <a:pt x="20" y="376"/>
                    </a:lnTo>
                    <a:lnTo>
                      <a:pt x="17" y="378"/>
                    </a:lnTo>
                    <a:lnTo>
                      <a:pt x="14" y="381"/>
                    </a:lnTo>
                    <a:lnTo>
                      <a:pt x="10" y="382"/>
                    </a:lnTo>
                    <a:lnTo>
                      <a:pt x="9" y="383"/>
                    </a:lnTo>
                    <a:lnTo>
                      <a:pt x="5" y="383"/>
                    </a:lnTo>
                    <a:lnTo>
                      <a:pt x="4" y="383"/>
                    </a:lnTo>
                    <a:lnTo>
                      <a:pt x="4" y="383"/>
                    </a:lnTo>
                    <a:lnTo>
                      <a:pt x="2" y="383"/>
                    </a:lnTo>
                    <a:lnTo>
                      <a:pt x="2" y="382"/>
                    </a:lnTo>
                    <a:lnTo>
                      <a:pt x="0" y="381"/>
                    </a:lnTo>
                    <a:lnTo>
                      <a:pt x="0" y="378"/>
                    </a:lnTo>
                    <a:lnTo>
                      <a:pt x="2" y="376"/>
                    </a:lnTo>
                    <a:lnTo>
                      <a:pt x="2" y="374"/>
                    </a:lnTo>
                    <a:lnTo>
                      <a:pt x="4" y="369"/>
                    </a:lnTo>
                    <a:lnTo>
                      <a:pt x="5" y="367"/>
                    </a:lnTo>
                    <a:lnTo>
                      <a:pt x="7" y="362"/>
                    </a:lnTo>
                    <a:lnTo>
                      <a:pt x="9" y="357"/>
                    </a:lnTo>
                    <a:lnTo>
                      <a:pt x="12" y="353"/>
                    </a:lnTo>
                    <a:lnTo>
                      <a:pt x="15" y="347"/>
                    </a:lnTo>
                    <a:lnTo>
                      <a:pt x="19" y="342"/>
                    </a:lnTo>
                    <a:lnTo>
                      <a:pt x="24" y="335"/>
                    </a:lnTo>
                    <a:lnTo>
                      <a:pt x="29" y="328"/>
                    </a:lnTo>
                    <a:lnTo>
                      <a:pt x="34" y="321"/>
                    </a:lnTo>
                    <a:lnTo>
                      <a:pt x="39" y="314"/>
                    </a:lnTo>
                    <a:lnTo>
                      <a:pt x="50" y="298"/>
                    </a:lnTo>
                    <a:lnTo>
                      <a:pt x="62" y="284"/>
                    </a:lnTo>
                    <a:lnTo>
                      <a:pt x="72" y="268"/>
                    </a:lnTo>
                    <a:lnTo>
                      <a:pt x="80" y="251"/>
                    </a:lnTo>
                    <a:lnTo>
                      <a:pt x="88" y="234"/>
                    </a:lnTo>
                    <a:lnTo>
                      <a:pt x="95" y="216"/>
                    </a:lnTo>
                    <a:lnTo>
                      <a:pt x="102" y="198"/>
                    </a:lnTo>
                    <a:lnTo>
                      <a:pt x="108" y="180"/>
                    </a:lnTo>
                    <a:lnTo>
                      <a:pt x="112" y="160"/>
                    </a:lnTo>
                    <a:lnTo>
                      <a:pt x="117" y="140"/>
                    </a:lnTo>
                    <a:lnTo>
                      <a:pt x="120" y="119"/>
                    </a:lnTo>
                    <a:lnTo>
                      <a:pt x="122" y="96"/>
                    </a:lnTo>
                    <a:lnTo>
                      <a:pt x="123" y="74"/>
                    </a:lnTo>
                    <a:lnTo>
                      <a:pt x="123" y="50"/>
                    </a:lnTo>
                    <a:lnTo>
                      <a:pt x="123" y="25"/>
                    </a:lnTo>
                    <a:lnTo>
                      <a:pt x="122" y="0"/>
                    </a:lnTo>
                    <a:lnTo>
                      <a:pt x="130" y="4"/>
                    </a:lnTo>
                    <a:lnTo>
                      <a:pt x="138" y="10"/>
                    </a:lnTo>
                    <a:lnTo>
                      <a:pt x="146" y="14"/>
                    </a:lnTo>
                    <a:lnTo>
                      <a:pt x="155" y="18"/>
                    </a:lnTo>
                    <a:lnTo>
                      <a:pt x="161" y="23"/>
                    </a:lnTo>
                    <a:lnTo>
                      <a:pt x="166" y="27"/>
                    </a:lnTo>
                    <a:lnTo>
                      <a:pt x="173" y="31"/>
                    </a:lnTo>
                    <a:lnTo>
                      <a:pt x="178" y="34"/>
                    </a:lnTo>
                    <a:lnTo>
                      <a:pt x="181" y="38"/>
                    </a:lnTo>
                    <a:lnTo>
                      <a:pt x="186" y="41"/>
                    </a:lnTo>
                    <a:lnTo>
                      <a:pt x="190" y="43"/>
                    </a:lnTo>
                    <a:lnTo>
                      <a:pt x="193" y="46"/>
                    </a:lnTo>
                    <a:lnTo>
                      <a:pt x="195" y="49"/>
                    </a:lnTo>
                    <a:lnTo>
                      <a:pt x="196" y="50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1" y="60"/>
                    </a:lnTo>
                    <a:lnTo>
                      <a:pt x="201" y="66"/>
                    </a:lnTo>
                    <a:lnTo>
                      <a:pt x="201" y="73"/>
                    </a:lnTo>
                    <a:lnTo>
                      <a:pt x="201" y="80"/>
                    </a:lnTo>
                    <a:lnTo>
                      <a:pt x="200" y="88"/>
                    </a:lnTo>
                    <a:lnTo>
                      <a:pt x="198" y="96"/>
                    </a:lnTo>
                    <a:lnTo>
                      <a:pt x="196" y="105"/>
                    </a:lnTo>
                    <a:lnTo>
                      <a:pt x="195" y="114"/>
                    </a:lnTo>
                    <a:lnTo>
                      <a:pt x="191" y="126"/>
                    </a:lnTo>
                    <a:lnTo>
                      <a:pt x="186" y="137"/>
                    </a:lnTo>
                    <a:lnTo>
                      <a:pt x="183" y="149"/>
                    </a:lnTo>
                    <a:lnTo>
                      <a:pt x="176" y="163"/>
                    </a:lnTo>
                    <a:lnTo>
                      <a:pt x="171" y="177"/>
                    </a:lnTo>
                    <a:lnTo>
                      <a:pt x="165" y="193"/>
                    </a:lnTo>
                    <a:lnTo>
                      <a:pt x="156" y="209"/>
                    </a:lnTo>
                    <a:lnTo>
                      <a:pt x="150" y="226"/>
                    </a:lnTo>
                    <a:lnTo>
                      <a:pt x="150" y="226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70"/>
              <p:cNvSpPr/>
              <p:nvPr/>
            </p:nvSpPr>
            <p:spPr bwMode="auto">
              <a:xfrm>
                <a:off x="3321050" y="3625850"/>
                <a:ext cx="209550" cy="254000"/>
              </a:xfrm>
              <a:custGeom>
                <a:avLst/>
                <a:gdLst>
                  <a:gd name="T0" fmla="*/ 73 w 266"/>
                  <a:gd name="T1" fmla="*/ 80 h 321"/>
                  <a:gd name="T2" fmla="*/ 71 w 266"/>
                  <a:gd name="T3" fmla="*/ 91 h 321"/>
                  <a:gd name="T4" fmla="*/ 71 w 266"/>
                  <a:gd name="T5" fmla="*/ 103 h 321"/>
                  <a:gd name="T6" fmla="*/ 68 w 266"/>
                  <a:gd name="T7" fmla="*/ 120 h 321"/>
                  <a:gd name="T8" fmla="*/ 65 w 266"/>
                  <a:gd name="T9" fmla="*/ 137 h 321"/>
                  <a:gd name="T10" fmla="*/ 65 w 266"/>
                  <a:gd name="T11" fmla="*/ 155 h 321"/>
                  <a:gd name="T12" fmla="*/ 65 w 266"/>
                  <a:gd name="T13" fmla="*/ 173 h 321"/>
                  <a:gd name="T14" fmla="*/ 68 w 266"/>
                  <a:gd name="T15" fmla="*/ 194 h 321"/>
                  <a:gd name="T16" fmla="*/ 70 w 266"/>
                  <a:gd name="T17" fmla="*/ 212 h 321"/>
                  <a:gd name="T18" fmla="*/ 71 w 266"/>
                  <a:gd name="T19" fmla="*/ 227 h 321"/>
                  <a:gd name="T20" fmla="*/ 78 w 266"/>
                  <a:gd name="T21" fmla="*/ 239 h 321"/>
                  <a:gd name="T22" fmla="*/ 86 w 266"/>
                  <a:gd name="T23" fmla="*/ 244 h 321"/>
                  <a:gd name="T24" fmla="*/ 98 w 266"/>
                  <a:gd name="T25" fmla="*/ 250 h 321"/>
                  <a:gd name="T26" fmla="*/ 111 w 266"/>
                  <a:gd name="T27" fmla="*/ 253 h 321"/>
                  <a:gd name="T28" fmla="*/ 125 w 266"/>
                  <a:gd name="T29" fmla="*/ 251 h 321"/>
                  <a:gd name="T30" fmla="*/ 141 w 266"/>
                  <a:gd name="T31" fmla="*/ 250 h 321"/>
                  <a:gd name="T32" fmla="*/ 158 w 266"/>
                  <a:gd name="T33" fmla="*/ 247 h 321"/>
                  <a:gd name="T34" fmla="*/ 173 w 266"/>
                  <a:gd name="T35" fmla="*/ 246 h 321"/>
                  <a:gd name="T36" fmla="*/ 186 w 266"/>
                  <a:gd name="T37" fmla="*/ 244 h 321"/>
                  <a:gd name="T38" fmla="*/ 196 w 266"/>
                  <a:gd name="T39" fmla="*/ 244 h 321"/>
                  <a:gd name="T40" fmla="*/ 208 w 266"/>
                  <a:gd name="T41" fmla="*/ 246 h 321"/>
                  <a:gd name="T42" fmla="*/ 218 w 266"/>
                  <a:gd name="T43" fmla="*/ 248 h 321"/>
                  <a:gd name="T44" fmla="*/ 229 w 266"/>
                  <a:gd name="T45" fmla="*/ 253 h 321"/>
                  <a:gd name="T46" fmla="*/ 242 w 266"/>
                  <a:gd name="T47" fmla="*/ 258 h 321"/>
                  <a:gd name="T48" fmla="*/ 252 w 266"/>
                  <a:gd name="T49" fmla="*/ 265 h 321"/>
                  <a:gd name="T50" fmla="*/ 259 w 266"/>
                  <a:gd name="T51" fmla="*/ 272 h 321"/>
                  <a:gd name="T52" fmla="*/ 264 w 266"/>
                  <a:gd name="T53" fmla="*/ 278 h 321"/>
                  <a:gd name="T54" fmla="*/ 266 w 266"/>
                  <a:gd name="T55" fmla="*/ 282 h 321"/>
                  <a:gd name="T56" fmla="*/ 262 w 266"/>
                  <a:gd name="T57" fmla="*/ 289 h 321"/>
                  <a:gd name="T58" fmla="*/ 256 w 266"/>
                  <a:gd name="T59" fmla="*/ 296 h 321"/>
                  <a:gd name="T60" fmla="*/ 242 w 266"/>
                  <a:gd name="T61" fmla="*/ 303 h 321"/>
                  <a:gd name="T62" fmla="*/ 224 w 266"/>
                  <a:gd name="T63" fmla="*/ 310 h 321"/>
                  <a:gd name="T64" fmla="*/ 203 w 266"/>
                  <a:gd name="T65" fmla="*/ 315 h 321"/>
                  <a:gd name="T66" fmla="*/ 179 w 266"/>
                  <a:gd name="T67" fmla="*/ 319 h 321"/>
                  <a:gd name="T68" fmla="*/ 154 w 266"/>
                  <a:gd name="T69" fmla="*/ 321 h 321"/>
                  <a:gd name="T70" fmla="*/ 128 w 266"/>
                  <a:gd name="T71" fmla="*/ 318 h 321"/>
                  <a:gd name="T72" fmla="*/ 100 w 266"/>
                  <a:gd name="T73" fmla="*/ 317 h 321"/>
                  <a:gd name="T74" fmla="*/ 76 w 266"/>
                  <a:gd name="T75" fmla="*/ 312 h 321"/>
                  <a:gd name="T76" fmla="*/ 58 w 266"/>
                  <a:gd name="T77" fmla="*/ 304 h 321"/>
                  <a:gd name="T78" fmla="*/ 45 w 266"/>
                  <a:gd name="T79" fmla="*/ 296 h 321"/>
                  <a:gd name="T80" fmla="*/ 38 w 266"/>
                  <a:gd name="T81" fmla="*/ 289 h 321"/>
                  <a:gd name="T82" fmla="*/ 33 w 266"/>
                  <a:gd name="T83" fmla="*/ 282 h 321"/>
                  <a:gd name="T84" fmla="*/ 28 w 266"/>
                  <a:gd name="T85" fmla="*/ 272 h 321"/>
                  <a:gd name="T86" fmla="*/ 23 w 266"/>
                  <a:gd name="T87" fmla="*/ 262 h 321"/>
                  <a:gd name="T88" fmla="*/ 17 w 266"/>
                  <a:gd name="T89" fmla="*/ 237 h 321"/>
                  <a:gd name="T90" fmla="*/ 13 w 266"/>
                  <a:gd name="T91" fmla="*/ 208 h 321"/>
                  <a:gd name="T92" fmla="*/ 12 w 266"/>
                  <a:gd name="T93" fmla="*/ 191 h 321"/>
                  <a:gd name="T94" fmla="*/ 10 w 266"/>
                  <a:gd name="T95" fmla="*/ 172 h 321"/>
                  <a:gd name="T96" fmla="*/ 8 w 266"/>
                  <a:gd name="T97" fmla="*/ 149 h 321"/>
                  <a:gd name="T98" fmla="*/ 7 w 266"/>
                  <a:gd name="T99" fmla="*/ 124 h 321"/>
                  <a:gd name="T100" fmla="*/ 5 w 266"/>
                  <a:gd name="T101" fmla="*/ 97 h 321"/>
                  <a:gd name="T102" fmla="*/ 3 w 266"/>
                  <a:gd name="T103" fmla="*/ 67 h 321"/>
                  <a:gd name="T104" fmla="*/ 2 w 266"/>
                  <a:gd name="T105" fmla="*/ 35 h 321"/>
                  <a:gd name="T106" fmla="*/ 0 w 266"/>
                  <a:gd name="T107" fmla="*/ 0 h 321"/>
                  <a:gd name="T108" fmla="*/ 17 w 266"/>
                  <a:gd name="T109" fmla="*/ 12 h 321"/>
                  <a:gd name="T110" fmla="*/ 32 w 266"/>
                  <a:gd name="T111" fmla="*/ 23 h 321"/>
                  <a:gd name="T112" fmla="*/ 45 w 266"/>
                  <a:gd name="T113" fmla="*/ 32 h 321"/>
                  <a:gd name="T114" fmla="*/ 55 w 266"/>
                  <a:gd name="T115" fmla="*/ 41 h 321"/>
                  <a:gd name="T116" fmla="*/ 63 w 266"/>
                  <a:gd name="T117" fmla="*/ 49 h 321"/>
                  <a:gd name="T118" fmla="*/ 68 w 266"/>
                  <a:gd name="T119" fmla="*/ 58 h 321"/>
                  <a:gd name="T120" fmla="*/ 71 w 266"/>
                  <a:gd name="T121" fmla="*/ 63 h 321"/>
                  <a:gd name="T122" fmla="*/ 73 w 266"/>
                  <a:gd name="T123" fmla="*/ 6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6" h="321">
                    <a:moveTo>
                      <a:pt x="73" y="69"/>
                    </a:moveTo>
                    <a:lnTo>
                      <a:pt x="73" y="80"/>
                    </a:lnTo>
                    <a:lnTo>
                      <a:pt x="73" y="85"/>
                    </a:lnTo>
                    <a:lnTo>
                      <a:pt x="71" y="91"/>
                    </a:lnTo>
                    <a:lnTo>
                      <a:pt x="71" y="98"/>
                    </a:lnTo>
                    <a:lnTo>
                      <a:pt x="71" y="103"/>
                    </a:lnTo>
                    <a:lnTo>
                      <a:pt x="70" y="112"/>
                    </a:lnTo>
                    <a:lnTo>
                      <a:pt x="68" y="120"/>
                    </a:lnTo>
                    <a:lnTo>
                      <a:pt x="66" y="129"/>
                    </a:lnTo>
                    <a:lnTo>
                      <a:pt x="65" y="137"/>
                    </a:lnTo>
                    <a:lnTo>
                      <a:pt x="65" y="147"/>
                    </a:lnTo>
                    <a:lnTo>
                      <a:pt x="65" y="155"/>
                    </a:lnTo>
                    <a:lnTo>
                      <a:pt x="65" y="165"/>
                    </a:lnTo>
                    <a:lnTo>
                      <a:pt x="65" y="173"/>
                    </a:lnTo>
                    <a:lnTo>
                      <a:pt x="66" y="183"/>
                    </a:lnTo>
                    <a:lnTo>
                      <a:pt x="68" y="194"/>
                    </a:lnTo>
                    <a:lnTo>
                      <a:pt x="68" y="204"/>
                    </a:lnTo>
                    <a:lnTo>
                      <a:pt x="70" y="212"/>
                    </a:lnTo>
                    <a:lnTo>
                      <a:pt x="70" y="221"/>
                    </a:lnTo>
                    <a:lnTo>
                      <a:pt x="71" y="227"/>
                    </a:lnTo>
                    <a:lnTo>
                      <a:pt x="75" y="233"/>
                    </a:lnTo>
                    <a:lnTo>
                      <a:pt x="78" y="239"/>
                    </a:lnTo>
                    <a:lnTo>
                      <a:pt x="81" y="241"/>
                    </a:lnTo>
                    <a:lnTo>
                      <a:pt x="86" y="244"/>
                    </a:lnTo>
                    <a:lnTo>
                      <a:pt x="91" y="247"/>
                    </a:lnTo>
                    <a:lnTo>
                      <a:pt x="98" y="250"/>
                    </a:lnTo>
                    <a:lnTo>
                      <a:pt x="105" y="251"/>
                    </a:lnTo>
                    <a:lnTo>
                      <a:pt x="111" y="253"/>
                    </a:lnTo>
                    <a:lnTo>
                      <a:pt x="118" y="253"/>
                    </a:lnTo>
                    <a:lnTo>
                      <a:pt x="125" y="251"/>
                    </a:lnTo>
                    <a:lnTo>
                      <a:pt x="133" y="251"/>
                    </a:lnTo>
                    <a:lnTo>
                      <a:pt x="141" y="250"/>
                    </a:lnTo>
                    <a:lnTo>
                      <a:pt x="150" y="247"/>
                    </a:lnTo>
                    <a:lnTo>
                      <a:pt x="158" y="247"/>
                    </a:lnTo>
                    <a:lnTo>
                      <a:pt x="166" y="246"/>
                    </a:lnTo>
                    <a:lnTo>
                      <a:pt x="173" y="246"/>
                    </a:lnTo>
                    <a:lnTo>
                      <a:pt x="179" y="244"/>
                    </a:lnTo>
                    <a:lnTo>
                      <a:pt x="186" y="244"/>
                    </a:lnTo>
                    <a:lnTo>
                      <a:pt x="191" y="244"/>
                    </a:lnTo>
                    <a:lnTo>
                      <a:pt x="196" y="244"/>
                    </a:lnTo>
                    <a:lnTo>
                      <a:pt x="201" y="244"/>
                    </a:lnTo>
                    <a:lnTo>
                      <a:pt x="208" y="246"/>
                    </a:lnTo>
                    <a:lnTo>
                      <a:pt x="213" y="247"/>
                    </a:lnTo>
                    <a:lnTo>
                      <a:pt x="218" y="248"/>
                    </a:lnTo>
                    <a:lnTo>
                      <a:pt x="224" y="250"/>
                    </a:lnTo>
                    <a:lnTo>
                      <a:pt x="229" y="253"/>
                    </a:lnTo>
                    <a:lnTo>
                      <a:pt x="236" y="255"/>
                    </a:lnTo>
                    <a:lnTo>
                      <a:pt x="242" y="258"/>
                    </a:lnTo>
                    <a:lnTo>
                      <a:pt x="247" y="262"/>
                    </a:lnTo>
                    <a:lnTo>
                      <a:pt x="252" y="265"/>
                    </a:lnTo>
                    <a:lnTo>
                      <a:pt x="256" y="268"/>
                    </a:lnTo>
                    <a:lnTo>
                      <a:pt x="259" y="272"/>
                    </a:lnTo>
                    <a:lnTo>
                      <a:pt x="262" y="275"/>
                    </a:lnTo>
                    <a:lnTo>
                      <a:pt x="264" y="278"/>
                    </a:lnTo>
                    <a:lnTo>
                      <a:pt x="266" y="279"/>
                    </a:lnTo>
                    <a:lnTo>
                      <a:pt x="266" y="282"/>
                    </a:lnTo>
                    <a:lnTo>
                      <a:pt x="264" y="285"/>
                    </a:lnTo>
                    <a:lnTo>
                      <a:pt x="262" y="289"/>
                    </a:lnTo>
                    <a:lnTo>
                      <a:pt x="259" y="292"/>
                    </a:lnTo>
                    <a:lnTo>
                      <a:pt x="256" y="296"/>
                    </a:lnTo>
                    <a:lnTo>
                      <a:pt x="249" y="299"/>
                    </a:lnTo>
                    <a:lnTo>
                      <a:pt x="242" y="303"/>
                    </a:lnTo>
                    <a:lnTo>
                      <a:pt x="234" y="305"/>
                    </a:lnTo>
                    <a:lnTo>
                      <a:pt x="224" y="310"/>
                    </a:lnTo>
                    <a:lnTo>
                      <a:pt x="214" y="312"/>
                    </a:lnTo>
                    <a:lnTo>
                      <a:pt x="203" y="315"/>
                    </a:lnTo>
                    <a:lnTo>
                      <a:pt x="191" y="318"/>
                    </a:lnTo>
                    <a:lnTo>
                      <a:pt x="179" y="319"/>
                    </a:lnTo>
                    <a:lnTo>
                      <a:pt x="168" y="319"/>
                    </a:lnTo>
                    <a:lnTo>
                      <a:pt x="154" y="321"/>
                    </a:lnTo>
                    <a:lnTo>
                      <a:pt x="141" y="319"/>
                    </a:lnTo>
                    <a:lnTo>
                      <a:pt x="128" y="318"/>
                    </a:lnTo>
                    <a:lnTo>
                      <a:pt x="113" y="318"/>
                    </a:lnTo>
                    <a:lnTo>
                      <a:pt x="100" y="317"/>
                    </a:lnTo>
                    <a:lnTo>
                      <a:pt x="86" y="315"/>
                    </a:lnTo>
                    <a:lnTo>
                      <a:pt x="76" y="312"/>
                    </a:lnTo>
                    <a:lnTo>
                      <a:pt x="66" y="308"/>
                    </a:lnTo>
                    <a:lnTo>
                      <a:pt x="58" y="304"/>
                    </a:lnTo>
                    <a:lnTo>
                      <a:pt x="52" y="300"/>
                    </a:lnTo>
                    <a:lnTo>
                      <a:pt x="45" y="296"/>
                    </a:lnTo>
                    <a:lnTo>
                      <a:pt x="42" y="293"/>
                    </a:lnTo>
                    <a:lnTo>
                      <a:pt x="38" y="289"/>
                    </a:lnTo>
                    <a:lnTo>
                      <a:pt x="37" y="286"/>
                    </a:lnTo>
                    <a:lnTo>
                      <a:pt x="33" y="282"/>
                    </a:lnTo>
                    <a:lnTo>
                      <a:pt x="30" y="278"/>
                    </a:lnTo>
                    <a:lnTo>
                      <a:pt x="28" y="272"/>
                    </a:lnTo>
                    <a:lnTo>
                      <a:pt x="27" y="268"/>
                    </a:lnTo>
                    <a:lnTo>
                      <a:pt x="23" y="262"/>
                    </a:lnTo>
                    <a:lnTo>
                      <a:pt x="20" y="250"/>
                    </a:lnTo>
                    <a:lnTo>
                      <a:pt x="17" y="237"/>
                    </a:lnTo>
                    <a:lnTo>
                      <a:pt x="15" y="223"/>
                    </a:lnTo>
                    <a:lnTo>
                      <a:pt x="13" y="208"/>
                    </a:lnTo>
                    <a:lnTo>
                      <a:pt x="12" y="200"/>
                    </a:lnTo>
                    <a:lnTo>
                      <a:pt x="12" y="191"/>
                    </a:lnTo>
                    <a:lnTo>
                      <a:pt x="10" y="182"/>
                    </a:lnTo>
                    <a:lnTo>
                      <a:pt x="10" y="172"/>
                    </a:lnTo>
                    <a:lnTo>
                      <a:pt x="8" y="161"/>
                    </a:lnTo>
                    <a:lnTo>
                      <a:pt x="8" y="149"/>
                    </a:lnTo>
                    <a:lnTo>
                      <a:pt x="7" y="137"/>
                    </a:lnTo>
                    <a:lnTo>
                      <a:pt x="7" y="124"/>
                    </a:lnTo>
                    <a:lnTo>
                      <a:pt x="5" y="110"/>
                    </a:lnTo>
                    <a:lnTo>
                      <a:pt x="5" y="97"/>
                    </a:lnTo>
                    <a:lnTo>
                      <a:pt x="3" y="83"/>
                    </a:lnTo>
                    <a:lnTo>
                      <a:pt x="3" y="67"/>
                    </a:lnTo>
                    <a:lnTo>
                      <a:pt x="2" y="52"/>
                    </a:lnTo>
                    <a:lnTo>
                      <a:pt x="2" y="35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8" y="6"/>
                    </a:lnTo>
                    <a:lnTo>
                      <a:pt x="17" y="12"/>
                    </a:lnTo>
                    <a:lnTo>
                      <a:pt x="25" y="17"/>
                    </a:lnTo>
                    <a:lnTo>
                      <a:pt x="32" y="23"/>
                    </a:lnTo>
                    <a:lnTo>
                      <a:pt x="38" y="27"/>
                    </a:lnTo>
                    <a:lnTo>
                      <a:pt x="45" y="32"/>
                    </a:lnTo>
                    <a:lnTo>
                      <a:pt x="50" y="37"/>
                    </a:lnTo>
                    <a:lnTo>
                      <a:pt x="55" y="41"/>
                    </a:lnTo>
                    <a:lnTo>
                      <a:pt x="60" y="45"/>
                    </a:lnTo>
                    <a:lnTo>
                      <a:pt x="63" y="49"/>
                    </a:lnTo>
                    <a:lnTo>
                      <a:pt x="66" y="53"/>
                    </a:lnTo>
                    <a:lnTo>
                      <a:pt x="68" y="58"/>
                    </a:lnTo>
                    <a:lnTo>
                      <a:pt x="70" y="60"/>
                    </a:lnTo>
                    <a:lnTo>
                      <a:pt x="71" y="63"/>
                    </a:lnTo>
                    <a:lnTo>
                      <a:pt x="73" y="66"/>
                    </a:lnTo>
                    <a:lnTo>
                      <a:pt x="73" y="69"/>
                    </a:lnTo>
                    <a:lnTo>
                      <a:pt x="73" y="69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71"/>
              <p:cNvSpPr/>
              <p:nvPr/>
            </p:nvSpPr>
            <p:spPr bwMode="auto">
              <a:xfrm>
                <a:off x="3025775" y="3978275"/>
                <a:ext cx="476250" cy="69850"/>
              </a:xfrm>
              <a:custGeom>
                <a:avLst/>
                <a:gdLst>
                  <a:gd name="T0" fmla="*/ 261 w 601"/>
                  <a:gd name="T1" fmla="*/ 20 h 88"/>
                  <a:gd name="T2" fmla="*/ 301 w 601"/>
                  <a:gd name="T3" fmla="*/ 16 h 88"/>
                  <a:gd name="T4" fmla="*/ 339 w 601"/>
                  <a:gd name="T5" fmla="*/ 12 h 88"/>
                  <a:gd name="T6" fmla="*/ 374 w 601"/>
                  <a:gd name="T7" fmla="*/ 7 h 88"/>
                  <a:gd name="T8" fmla="*/ 405 w 601"/>
                  <a:gd name="T9" fmla="*/ 5 h 88"/>
                  <a:gd name="T10" fmla="*/ 432 w 601"/>
                  <a:gd name="T11" fmla="*/ 2 h 88"/>
                  <a:gd name="T12" fmla="*/ 457 w 601"/>
                  <a:gd name="T13" fmla="*/ 0 h 88"/>
                  <a:gd name="T14" fmla="*/ 477 w 601"/>
                  <a:gd name="T15" fmla="*/ 0 h 88"/>
                  <a:gd name="T16" fmla="*/ 493 w 601"/>
                  <a:gd name="T17" fmla="*/ 0 h 88"/>
                  <a:gd name="T18" fmla="*/ 510 w 601"/>
                  <a:gd name="T19" fmla="*/ 2 h 88"/>
                  <a:gd name="T20" fmla="*/ 525 w 601"/>
                  <a:gd name="T21" fmla="*/ 5 h 88"/>
                  <a:gd name="T22" fmla="*/ 540 w 601"/>
                  <a:gd name="T23" fmla="*/ 10 h 88"/>
                  <a:gd name="T24" fmla="*/ 555 w 601"/>
                  <a:gd name="T25" fmla="*/ 17 h 88"/>
                  <a:gd name="T26" fmla="*/ 568 w 601"/>
                  <a:gd name="T27" fmla="*/ 24 h 88"/>
                  <a:gd name="T28" fmla="*/ 581 w 601"/>
                  <a:gd name="T29" fmla="*/ 34 h 88"/>
                  <a:gd name="T30" fmla="*/ 601 w 601"/>
                  <a:gd name="T31" fmla="*/ 51 h 88"/>
                  <a:gd name="T32" fmla="*/ 563 w 601"/>
                  <a:gd name="T33" fmla="*/ 51 h 88"/>
                  <a:gd name="T34" fmla="*/ 525 w 601"/>
                  <a:gd name="T35" fmla="*/ 52 h 88"/>
                  <a:gd name="T36" fmla="*/ 485 w 601"/>
                  <a:gd name="T37" fmla="*/ 53 h 88"/>
                  <a:gd name="T38" fmla="*/ 442 w 601"/>
                  <a:gd name="T39" fmla="*/ 55 h 88"/>
                  <a:gd name="T40" fmla="*/ 399 w 601"/>
                  <a:gd name="T41" fmla="*/ 58 h 88"/>
                  <a:gd name="T42" fmla="*/ 352 w 601"/>
                  <a:gd name="T43" fmla="*/ 60 h 88"/>
                  <a:gd name="T44" fmla="*/ 306 w 601"/>
                  <a:gd name="T45" fmla="*/ 64 h 88"/>
                  <a:gd name="T46" fmla="*/ 256 w 601"/>
                  <a:gd name="T47" fmla="*/ 69 h 88"/>
                  <a:gd name="T48" fmla="*/ 209 w 601"/>
                  <a:gd name="T49" fmla="*/ 74 h 88"/>
                  <a:gd name="T50" fmla="*/ 166 w 601"/>
                  <a:gd name="T51" fmla="*/ 78 h 88"/>
                  <a:gd name="T52" fmla="*/ 128 w 601"/>
                  <a:gd name="T53" fmla="*/ 81 h 88"/>
                  <a:gd name="T54" fmla="*/ 93 w 601"/>
                  <a:gd name="T55" fmla="*/ 84 h 88"/>
                  <a:gd name="T56" fmla="*/ 63 w 601"/>
                  <a:gd name="T57" fmla="*/ 85 h 88"/>
                  <a:gd name="T58" fmla="*/ 38 w 601"/>
                  <a:gd name="T59" fmla="*/ 87 h 88"/>
                  <a:gd name="T60" fmla="*/ 17 w 601"/>
                  <a:gd name="T61" fmla="*/ 87 h 88"/>
                  <a:gd name="T62" fmla="*/ 0 w 601"/>
                  <a:gd name="T63" fmla="*/ 88 h 88"/>
                  <a:gd name="T64" fmla="*/ 8 w 601"/>
                  <a:gd name="T65" fmla="*/ 46 h 88"/>
                  <a:gd name="T66" fmla="*/ 27 w 601"/>
                  <a:gd name="T67" fmla="*/ 45 h 88"/>
                  <a:gd name="T68" fmla="*/ 50 w 601"/>
                  <a:gd name="T69" fmla="*/ 44 h 88"/>
                  <a:gd name="T70" fmla="*/ 75 w 601"/>
                  <a:gd name="T71" fmla="*/ 41 h 88"/>
                  <a:gd name="T72" fmla="*/ 105 w 601"/>
                  <a:gd name="T73" fmla="*/ 38 h 88"/>
                  <a:gd name="T74" fmla="*/ 138 w 601"/>
                  <a:gd name="T75" fmla="*/ 35 h 88"/>
                  <a:gd name="T76" fmla="*/ 176 w 601"/>
                  <a:gd name="T77" fmla="*/ 31 h 88"/>
                  <a:gd name="T78" fmla="*/ 216 w 601"/>
                  <a:gd name="T79" fmla="*/ 25 h 88"/>
                  <a:gd name="T80" fmla="*/ 238 w 601"/>
                  <a:gd name="T81" fmla="*/ 23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01" h="88">
                    <a:moveTo>
                      <a:pt x="238" y="23"/>
                    </a:moveTo>
                    <a:lnTo>
                      <a:pt x="261" y="20"/>
                    </a:lnTo>
                    <a:lnTo>
                      <a:pt x="281" y="18"/>
                    </a:lnTo>
                    <a:lnTo>
                      <a:pt x="301" y="16"/>
                    </a:lnTo>
                    <a:lnTo>
                      <a:pt x="321" y="13"/>
                    </a:lnTo>
                    <a:lnTo>
                      <a:pt x="339" y="12"/>
                    </a:lnTo>
                    <a:lnTo>
                      <a:pt x="357" y="10"/>
                    </a:lnTo>
                    <a:lnTo>
                      <a:pt x="374" y="7"/>
                    </a:lnTo>
                    <a:lnTo>
                      <a:pt x="390" y="6"/>
                    </a:lnTo>
                    <a:lnTo>
                      <a:pt x="405" y="5"/>
                    </a:lnTo>
                    <a:lnTo>
                      <a:pt x="419" y="3"/>
                    </a:lnTo>
                    <a:lnTo>
                      <a:pt x="432" y="2"/>
                    </a:lnTo>
                    <a:lnTo>
                      <a:pt x="445" y="2"/>
                    </a:lnTo>
                    <a:lnTo>
                      <a:pt x="457" y="0"/>
                    </a:lnTo>
                    <a:lnTo>
                      <a:pt x="467" y="0"/>
                    </a:lnTo>
                    <a:lnTo>
                      <a:pt x="477" y="0"/>
                    </a:lnTo>
                    <a:lnTo>
                      <a:pt x="487" y="0"/>
                    </a:lnTo>
                    <a:lnTo>
                      <a:pt x="493" y="0"/>
                    </a:lnTo>
                    <a:lnTo>
                      <a:pt x="502" y="0"/>
                    </a:lnTo>
                    <a:lnTo>
                      <a:pt x="510" y="2"/>
                    </a:lnTo>
                    <a:lnTo>
                      <a:pt x="517" y="3"/>
                    </a:lnTo>
                    <a:lnTo>
                      <a:pt x="525" y="5"/>
                    </a:lnTo>
                    <a:lnTo>
                      <a:pt x="531" y="7"/>
                    </a:lnTo>
                    <a:lnTo>
                      <a:pt x="540" y="10"/>
                    </a:lnTo>
                    <a:lnTo>
                      <a:pt x="546" y="13"/>
                    </a:lnTo>
                    <a:lnTo>
                      <a:pt x="555" y="17"/>
                    </a:lnTo>
                    <a:lnTo>
                      <a:pt x="561" y="20"/>
                    </a:lnTo>
                    <a:lnTo>
                      <a:pt x="568" y="24"/>
                    </a:lnTo>
                    <a:lnTo>
                      <a:pt x="575" y="30"/>
                    </a:lnTo>
                    <a:lnTo>
                      <a:pt x="581" y="34"/>
                    </a:lnTo>
                    <a:lnTo>
                      <a:pt x="588" y="39"/>
                    </a:lnTo>
                    <a:lnTo>
                      <a:pt x="601" y="51"/>
                    </a:lnTo>
                    <a:lnTo>
                      <a:pt x="583" y="51"/>
                    </a:lnTo>
                    <a:lnTo>
                      <a:pt x="563" y="51"/>
                    </a:lnTo>
                    <a:lnTo>
                      <a:pt x="545" y="52"/>
                    </a:lnTo>
                    <a:lnTo>
                      <a:pt x="525" y="52"/>
                    </a:lnTo>
                    <a:lnTo>
                      <a:pt x="505" y="52"/>
                    </a:lnTo>
                    <a:lnTo>
                      <a:pt x="485" y="53"/>
                    </a:lnTo>
                    <a:lnTo>
                      <a:pt x="463" y="53"/>
                    </a:lnTo>
                    <a:lnTo>
                      <a:pt x="442" y="55"/>
                    </a:lnTo>
                    <a:lnTo>
                      <a:pt x="420" y="56"/>
                    </a:lnTo>
                    <a:lnTo>
                      <a:pt x="399" y="58"/>
                    </a:lnTo>
                    <a:lnTo>
                      <a:pt x="375" y="59"/>
                    </a:lnTo>
                    <a:lnTo>
                      <a:pt x="352" y="60"/>
                    </a:lnTo>
                    <a:lnTo>
                      <a:pt x="329" y="62"/>
                    </a:lnTo>
                    <a:lnTo>
                      <a:pt x="306" y="64"/>
                    </a:lnTo>
                    <a:lnTo>
                      <a:pt x="281" y="67"/>
                    </a:lnTo>
                    <a:lnTo>
                      <a:pt x="256" y="69"/>
                    </a:lnTo>
                    <a:lnTo>
                      <a:pt x="233" y="71"/>
                    </a:lnTo>
                    <a:lnTo>
                      <a:pt x="209" y="74"/>
                    </a:lnTo>
                    <a:lnTo>
                      <a:pt x="186" y="76"/>
                    </a:lnTo>
                    <a:lnTo>
                      <a:pt x="166" y="78"/>
                    </a:lnTo>
                    <a:lnTo>
                      <a:pt x="146" y="80"/>
                    </a:lnTo>
                    <a:lnTo>
                      <a:pt x="128" y="81"/>
                    </a:lnTo>
                    <a:lnTo>
                      <a:pt x="110" y="83"/>
                    </a:lnTo>
                    <a:lnTo>
                      <a:pt x="93" y="84"/>
                    </a:lnTo>
                    <a:lnTo>
                      <a:pt x="78" y="85"/>
                    </a:lnTo>
                    <a:lnTo>
                      <a:pt x="63" y="85"/>
                    </a:lnTo>
                    <a:lnTo>
                      <a:pt x="50" y="87"/>
                    </a:lnTo>
                    <a:lnTo>
                      <a:pt x="38" y="87"/>
                    </a:lnTo>
                    <a:lnTo>
                      <a:pt x="27" y="87"/>
                    </a:lnTo>
                    <a:lnTo>
                      <a:pt x="17" y="87"/>
                    </a:lnTo>
                    <a:lnTo>
                      <a:pt x="8" y="88"/>
                    </a:lnTo>
                    <a:lnTo>
                      <a:pt x="0" y="88"/>
                    </a:lnTo>
                    <a:lnTo>
                      <a:pt x="0" y="46"/>
                    </a:lnTo>
                    <a:lnTo>
                      <a:pt x="8" y="46"/>
                    </a:lnTo>
                    <a:lnTo>
                      <a:pt x="17" y="46"/>
                    </a:lnTo>
                    <a:lnTo>
                      <a:pt x="27" y="45"/>
                    </a:lnTo>
                    <a:lnTo>
                      <a:pt x="37" y="45"/>
                    </a:lnTo>
                    <a:lnTo>
                      <a:pt x="50" y="44"/>
                    </a:lnTo>
                    <a:lnTo>
                      <a:pt x="62" y="42"/>
                    </a:lnTo>
                    <a:lnTo>
                      <a:pt x="75" y="41"/>
                    </a:lnTo>
                    <a:lnTo>
                      <a:pt x="90" y="39"/>
                    </a:lnTo>
                    <a:lnTo>
                      <a:pt x="105" y="38"/>
                    </a:lnTo>
                    <a:lnTo>
                      <a:pt x="121" y="37"/>
                    </a:lnTo>
                    <a:lnTo>
                      <a:pt x="138" y="35"/>
                    </a:lnTo>
                    <a:lnTo>
                      <a:pt x="156" y="32"/>
                    </a:lnTo>
                    <a:lnTo>
                      <a:pt x="176" y="31"/>
                    </a:lnTo>
                    <a:lnTo>
                      <a:pt x="196" y="28"/>
                    </a:lnTo>
                    <a:lnTo>
                      <a:pt x="216" y="25"/>
                    </a:lnTo>
                    <a:lnTo>
                      <a:pt x="238" y="23"/>
                    </a:lnTo>
                    <a:lnTo>
                      <a:pt x="238" y="23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72"/>
              <p:cNvSpPr/>
              <p:nvPr/>
            </p:nvSpPr>
            <p:spPr bwMode="auto">
              <a:xfrm>
                <a:off x="2965450" y="3568700"/>
                <a:ext cx="715962" cy="573088"/>
              </a:xfrm>
              <a:custGeom>
                <a:avLst/>
                <a:gdLst>
                  <a:gd name="T0" fmla="*/ 900 w 902"/>
                  <a:gd name="T1" fmla="*/ 109 h 723"/>
                  <a:gd name="T2" fmla="*/ 884 w 902"/>
                  <a:gd name="T3" fmla="*/ 124 h 723"/>
                  <a:gd name="T4" fmla="*/ 874 w 902"/>
                  <a:gd name="T5" fmla="*/ 141 h 723"/>
                  <a:gd name="T6" fmla="*/ 864 w 902"/>
                  <a:gd name="T7" fmla="*/ 170 h 723"/>
                  <a:gd name="T8" fmla="*/ 856 w 902"/>
                  <a:gd name="T9" fmla="*/ 210 h 723"/>
                  <a:gd name="T10" fmla="*/ 844 w 902"/>
                  <a:gd name="T11" fmla="*/ 266 h 723"/>
                  <a:gd name="T12" fmla="*/ 831 w 902"/>
                  <a:gd name="T13" fmla="*/ 340 h 723"/>
                  <a:gd name="T14" fmla="*/ 812 w 902"/>
                  <a:gd name="T15" fmla="*/ 433 h 723"/>
                  <a:gd name="T16" fmla="*/ 792 w 902"/>
                  <a:gd name="T17" fmla="*/ 533 h 723"/>
                  <a:gd name="T18" fmla="*/ 771 w 902"/>
                  <a:gd name="T19" fmla="*/ 607 h 723"/>
                  <a:gd name="T20" fmla="*/ 749 w 902"/>
                  <a:gd name="T21" fmla="*/ 657 h 723"/>
                  <a:gd name="T22" fmla="*/ 728 w 902"/>
                  <a:gd name="T23" fmla="*/ 688 h 723"/>
                  <a:gd name="T24" fmla="*/ 706 w 902"/>
                  <a:gd name="T25" fmla="*/ 709 h 723"/>
                  <a:gd name="T26" fmla="*/ 689 w 902"/>
                  <a:gd name="T27" fmla="*/ 720 h 723"/>
                  <a:gd name="T28" fmla="*/ 671 w 902"/>
                  <a:gd name="T29" fmla="*/ 720 h 723"/>
                  <a:gd name="T30" fmla="*/ 665 w 902"/>
                  <a:gd name="T31" fmla="*/ 691 h 723"/>
                  <a:gd name="T32" fmla="*/ 666 w 902"/>
                  <a:gd name="T33" fmla="*/ 659 h 723"/>
                  <a:gd name="T34" fmla="*/ 653 w 902"/>
                  <a:gd name="T35" fmla="*/ 617 h 723"/>
                  <a:gd name="T36" fmla="*/ 626 w 902"/>
                  <a:gd name="T37" fmla="*/ 563 h 723"/>
                  <a:gd name="T38" fmla="*/ 638 w 902"/>
                  <a:gd name="T39" fmla="*/ 549 h 723"/>
                  <a:gd name="T40" fmla="*/ 671 w 902"/>
                  <a:gd name="T41" fmla="*/ 557 h 723"/>
                  <a:gd name="T42" fmla="*/ 691 w 902"/>
                  <a:gd name="T43" fmla="*/ 553 h 723"/>
                  <a:gd name="T44" fmla="*/ 703 w 902"/>
                  <a:gd name="T45" fmla="*/ 533 h 723"/>
                  <a:gd name="T46" fmla="*/ 713 w 902"/>
                  <a:gd name="T47" fmla="*/ 492 h 723"/>
                  <a:gd name="T48" fmla="*/ 728 w 902"/>
                  <a:gd name="T49" fmla="*/ 423 h 723"/>
                  <a:gd name="T50" fmla="*/ 743 w 902"/>
                  <a:gd name="T51" fmla="*/ 329 h 723"/>
                  <a:gd name="T52" fmla="*/ 758 w 902"/>
                  <a:gd name="T53" fmla="*/ 242 h 723"/>
                  <a:gd name="T54" fmla="*/ 766 w 902"/>
                  <a:gd name="T55" fmla="*/ 180 h 723"/>
                  <a:gd name="T56" fmla="*/ 772 w 902"/>
                  <a:gd name="T57" fmla="*/ 141 h 723"/>
                  <a:gd name="T58" fmla="*/ 766 w 902"/>
                  <a:gd name="T59" fmla="*/ 100 h 723"/>
                  <a:gd name="T60" fmla="*/ 733 w 902"/>
                  <a:gd name="T61" fmla="*/ 79 h 723"/>
                  <a:gd name="T62" fmla="*/ 696 w 902"/>
                  <a:gd name="T63" fmla="*/ 72 h 723"/>
                  <a:gd name="T64" fmla="*/ 651 w 902"/>
                  <a:gd name="T65" fmla="*/ 77 h 723"/>
                  <a:gd name="T66" fmla="*/ 575 w 902"/>
                  <a:gd name="T67" fmla="*/ 84 h 723"/>
                  <a:gd name="T68" fmla="*/ 469 w 902"/>
                  <a:gd name="T69" fmla="*/ 93 h 723"/>
                  <a:gd name="T70" fmla="*/ 329 w 902"/>
                  <a:gd name="T71" fmla="*/ 107 h 723"/>
                  <a:gd name="T72" fmla="*/ 160 w 902"/>
                  <a:gd name="T73" fmla="*/ 124 h 723"/>
                  <a:gd name="T74" fmla="*/ 0 w 902"/>
                  <a:gd name="T75" fmla="*/ 95 h 723"/>
                  <a:gd name="T76" fmla="*/ 64 w 902"/>
                  <a:gd name="T77" fmla="*/ 92 h 723"/>
                  <a:gd name="T78" fmla="*/ 157 w 902"/>
                  <a:gd name="T79" fmla="*/ 85 h 723"/>
                  <a:gd name="T80" fmla="*/ 279 w 902"/>
                  <a:gd name="T81" fmla="*/ 74 h 723"/>
                  <a:gd name="T82" fmla="*/ 414 w 902"/>
                  <a:gd name="T83" fmla="*/ 61 h 723"/>
                  <a:gd name="T84" fmla="*/ 520 w 902"/>
                  <a:gd name="T85" fmla="*/ 49 h 723"/>
                  <a:gd name="T86" fmla="*/ 601 w 902"/>
                  <a:gd name="T87" fmla="*/ 36 h 723"/>
                  <a:gd name="T88" fmla="*/ 653 w 902"/>
                  <a:gd name="T89" fmla="*/ 25 h 723"/>
                  <a:gd name="T90" fmla="*/ 691 w 902"/>
                  <a:gd name="T91" fmla="*/ 17 h 723"/>
                  <a:gd name="T92" fmla="*/ 714 w 902"/>
                  <a:gd name="T93" fmla="*/ 10 h 723"/>
                  <a:gd name="T94" fmla="*/ 733 w 902"/>
                  <a:gd name="T95" fmla="*/ 3 h 723"/>
                  <a:gd name="T96" fmla="*/ 754 w 902"/>
                  <a:gd name="T97" fmla="*/ 3 h 723"/>
                  <a:gd name="T98" fmla="*/ 796 w 902"/>
                  <a:gd name="T99" fmla="*/ 22 h 723"/>
                  <a:gd name="T100" fmla="*/ 851 w 902"/>
                  <a:gd name="T101" fmla="*/ 53 h 723"/>
                  <a:gd name="T102" fmla="*/ 879 w 902"/>
                  <a:gd name="T103" fmla="*/ 70 h 723"/>
                  <a:gd name="T104" fmla="*/ 897 w 902"/>
                  <a:gd name="T105" fmla="*/ 85 h 723"/>
                  <a:gd name="T106" fmla="*/ 900 w 902"/>
                  <a:gd name="T107" fmla="*/ 95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2" h="723">
                    <a:moveTo>
                      <a:pt x="900" y="95"/>
                    </a:moveTo>
                    <a:lnTo>
                      <a:pt x="902" y="99"/>
                    </a:lnTo>
                    <a:lnTo>
                      <a:pt x="902" y="102"/>
                    </a:lnTo>
                    <a:lnTo>
                      <a:pt x="902" y="106"/>
                    </a:lnTo>
                    <a:lnTo>
                      <a:pt x="900" y="109"/>
                    </a:lnTo>
                    <a:lnTo>
                      <a:pt x="899" y="113"/>
                    </a:lnTo>
                    <a:lnTo>
                      <a:pt x="895" y="116"/>
                    </a:lnTo>
                    <a:lnTo>
                      <a:pt x="892" y="120"/>
                    </a:lnTo>
                    <a:lnTo>
                      <a:pt x="887" y="123"/>
                    </a:lnTo>
                    <a:lnTo>
                      <a:pt x="884" y="124"/>
                    </a:lnTo>
                    <a:lnTo>
                      <a:pt x="882" y="127"/>
                    </a:lnTo>
                    <a:lnTo>
                      <a:pt x="879" y="130"/>
                    </a:lnTo>
                    <a:lnTo>
                      <a:pt x="877" y="134"/>
                    </a:lnTo>
                    <a:lnTo>
                      <a:pt x="875" y="136"/>
                    </a:lnTo>
                    <a:lnTo>
                      <a:pt x="874" y="141"/>
                    </a:lnTo>
                    <a:lnTo>
                      <a:pt x="870" y="146"/>
                    </a:lnTo>
                    <a:lnTo>
                      <a:pt x="869" y="150"/>
                    </a:lnTo>
                    <a:lnTo>
                      <a:pt x="867" y="156"/>
                    </a:lnTo>
                    <a:lnTo>
                      <a:pt x="865" y="163"/>
                    </a:lnTo>
                    <a:lnTo>
                      <a:pt x="864" y="170"/>
                    </a:lnTo>
                    <a:lnTo>
                      <a:pt x="862" y="177"/>
                    </a:lnTo>
                    <a:lnTo>
                      <a:pt x="860" y="184"/>
                    </a:lnTo>
                    <a:lnTo>
                      <a:pt x="859" y="192"/>
                    </a:lnTo>
                    <a:lnTo>
                      <a:pt x="857" y="201"/>
                    </a:lnTo>
                    <a:lnTo>
                      <a:pt x="856" y="210"/>
                    </a:lnTo>
                    <a:lnTo>
                      <a:pt x="852" y="220"/>
                    </a:lnTo>
                    <a:lnTo>
                      <a:pt x="851" y="231"/>
                    </a:lnTo>
                    <a:lnTo>
                      <a:pt x="849" y="242"/>
                    </a:lnTo>
                    <a:lnTo>
                      <a:pt x="847" y="254"/>
                    </a:lnTo>
                    <a:lnTo>
                      <a:pt x="844" y="266"/>
                    </a:lnTo>
                    <a:lnTo>
                      <a:pt x="842" y="280"/>
                    </a:lnTo>
                    <a:lnTo>
                      <a:pt x="839" y="294"/>
                    </a:lnTo>
                    <a:lnTo>
                      <a:pt x="837" y="308"/>
                    </a:lnTo>
                    <a:lnTo>
                      <a:pt x="834" y="325"/>
                    </a:lnTo>
                    <a:lnTo>
                      <a:pt x="831" y="340"/>
                    </a:lnTo>
                    <a:lnTo>
                      <a:pt x="827" y="358"/>
                    </a:lnTo>
                    <a:lnTo>
                      <a:pt x="824" y="375"/>
                    </a:lnTo>
                    <a:lnTo>
                      <a:pt x="821" y="394"/>
                    </a:lnTo>
                    <a:lnTo>
                      <a:pt x="817" y="414"/>
                    </a:lnTo>
                    <a:lnTo>
                      <a:pt x="812" y="433"/>
                    </a:lnTo>
                    <a:lnTo>
                      <a:pt x="809" y="455"/>
                    </a:lnTo>
                    <a:lnTo>
                      <a:pt x="804" y="476"/>
                    </a:lnTo>
                    <a:lnTo>
                      <a:pt x="801" y="496"/>
                    </a:lnTo>
                    <a:lnTo>
                      <a:pt x="796" y="515"/>
                    </a:lnTo>
                    <a:lnTo>
                      <a:pt x="792" y="533"/>
                    </a:lnTo>
                    <a:lnTo>
                      <a:pt x="787" y="550"/>
                    </a:lnTo>
                    <a:lnTo>
                      <a:pt x="782" y="566"/>
                    </a:lnTo>
                    <a:lnTo>
                      <a:pt x="779" y="581"/>
                    </a:lnTo>
                    <a:lnTo>
                      <a:pt x="774" y="595"/>
                    </a:lnTo>
                    <a:lnTo>
                      <a:pt x="771" y="607"/>
                    </a:lnTo>
                    <a:lnTo>
                      <a:pt x="766" y="620"/>
                    </a:lnTo>
                    <a:lnTo>
                      <a:pt x="761" y="631"/>
                    </a:lnTo>
                    <a:lnTo>
                      <a:pt x="758" y="641"/>
                    </a:lnTo>
                    <a:lnTo>
                      <a:pt x="753" y="649"/>
                    </a:lnTo>
                    <a:lnTo>
                      <a:pt x="749" y="657"/>
                    </a:lnTo>
                    <a:lnTo>
                      <a:pt x="744" y="666"/>
                    </a:lnTo>
                    <a:lnTo>
                      <a:pt x="739" y="671"/>
                    </a:lnTo>
                    <a:lnTo>
                      <a:pt x="736" y="678"/>
                    </a:lnTo>
                    <a:lnTo>
                      <a:pt x="731" y="684"/>
                    </a:lnTo>
                    <a:lnTo>
                      <a:pt x="728" y="688"/>
                    </a:lnTo>
                    <a:lnTo>
                      <a:pt x="723" y="694"/>
                    </a:lnTo>
                    <a:lnTo>
                      <a:pt x="719" y="698"/>
                    </a:lnTo>
                    <a:lnTo>
                      <a:pt x="714" y="702"/>
                    </a:lnTo>
                    <a:lnTo>
                      <a:pt x="711" y="706"/>
                    </a:lnTo>
                    <a:lnTo>
                      <a:pt x="706" y="709"/>
                    </a:lnTo>
                    <a:lnTo>
                      <a:pt x="703" y="713"/>
                    </a:lnTo>
                    <a:lnTo>
                      <a:pt x="699" y="715"/>
                    </a:lnTo>
                    <a:lnTo>
                      <a:pt x="696" y="717"/>
                    </a:lnTo>
                    <a:lnTo>
                      <a:pt x="693" y="719"/>
                    </a:lnTo>
                    <a:lnTo>
                      <a:pt x="689" y="720"/>
                    </a:lnTo>
                    <a:lnTo>
                      <a:pt x="686" y="722"/>
                    </a:lnTo>
                    <a:lnTo>
                      <a:pt x="683" y="723"/>
                    </a:lnTo>
                    <a:lnTo>
                      <a:pt x="681" y="723"/>
                    </a:lnTo>
                    <a:lnTo>
                      <a:pt x="676" y="722"/>
                    </a:lnTo>
                    <a:lnTo>
                      <a:pt x="671" y="720"/>
                    </a:lnTo>
                    <a:lnTo>
                      <a:pt x="668" y="717"/>
                    </a:lnTo>
                    <a:lnTo>
                      <a:pt x="666" y="712"/>
                    </a:lnTo>
                    <a:lnTo>
                      <a:pt x="665" y="706"/>
                    </a:lnTo>
                    <a:lnTo>
                      <a:pt x="665" y="699"/>
                    </a:lnTo>
                    <a:lnTo>
                      <a:pt x="665" y="691"/>
                    </a:lnTo>
                    <a:lnTo>
                      <a:pt x="666" y="681"/>
                    </a:lnTo>
                    <a:lnTo>
                      <a:pt x="666" y="677"/>
                    </a:lnTo>
                    <a:lnTo>
                      <a:pt x="668" y="671"/>
                    </a:lnTo>
                    <a:lnTo>
                      <a:pt x="666" y="666"/>
                    </a:lnTo>
                    <a:lnTo>
                      <a:pt x="666" y="659"/>
                    </a:lnTo>
                    <a:lnTo>
                      <a:pt x="665" y="652"/>
                    </a:lnTo>
                    <a:lnTo>
                      <a:pt x="661" y="644"/>
                    </a:lnTo>
                    <a:lnTo>
                      <a:pt x="660" y="635"/>
                    </a:lnTo>
                    <a:lnTo>
                      <a:pt x="656" y="627"/>
                    </a:lnTo>
                    <a:lnTo>
                      <a:pt x="653" y="617"/>
                    </a:lnTo>
                    <a:lnTo>
                      <a:pt x="648" y="607"/>
                    </a:lnTo>
                    <a:lnTo>
                      <a:pt x="643" y="598"/>
                    </a:lnTo>
                    <a:lnTo>
                      <a:pt x="638" y="586"/>
                    </a:lnTo>
                    <a:lnTo>
                      <a:pt x="631" y="575"/>
                    </a:lnTo>
                    <a:lnTo>
                      <a:pt x="626" y="563"/>
                    </a:lnTo>
                    <a:lnTo>
                      <a:pt x="618" y="550"/>
                    </a:lnTo>
                    <a:lnTo>
                      <a:pt x="611" y="538"/>
                    </a:lnTo>
                    <a:lnTo>
                      <a:pt x="621" y="542"/>
                    </a:lnTo>
                    <a:lnTo>
                      <a:pt x="630" y="546"/>
                    </a:lnTo>
                    <a:lnTo>
                      <a:pt x="638" y="549"/>
                    </a:lnTo>
                    <a:lnTo>
                      <a:pt x="645" y="552"/>
                    </a:lnTo>
                    <a:lnTo>
                      <a:pt x="651" y="554"/>
                    </a:lnTo>
                    <a:lnTo>
                      <a:pt x="658" y="556"/>
                    </a:lnTo>
                    <a:lnTo>
                      <a:pt x="665" y="557"/>
                    </a:lnTo>
                    <a:lnTo>
                      <a:pt x="671" y="557"/>
                    </a:lnTo>
                    <a:lnTo>
                      <a:pt x="676" y="559"/>
                    </a:lnTo>
                    <a:lnTo>
                      <a:pt x="680" y="557"/>
                    </a:lnTo>
                    <a:lnTo>
                      <a:pt x="684" y="557"/>
                    </a:lnTo>
                    <a:lnTo>
                      <a:pt x="688" y="554"/>
                    </a:lnTo>
                    <a:lnTo>
                      <a:pt x="691" y="553"/>
                    </a:lnTo>
                    <a:lnTo>
                      <a:pt x="694" y="550"/>
                    </a:lnTo>
                    <a:lnTo>
                      <a:pt x="696" y="547"/>
                    </a:lnTo>
                    <a:lnTo>
                      <a:pt x="699" y="543"/>
                    </a:lnTo>
                    <a:lnTo>
                      <a:pt x="701" y="539"/>
                    </a:lnTo>
                    <a:lnTo>
                      <a:pt x="703" y="533"/>
                    </a:lnTo>
                    <a:lnTo>
                      <a:pt x="704" y="528"/>
                    </a:lnTo>
                    <a:lnTo>
                      <a:pt x="706" y="520"/>
                    </a:lnTo>
                    <a:lnTo>
                      <a:pt x="708" y="511"/>
                    </a:lnTo>
                    <a:lnTo>
                      <a:pt x="711" y="503"/>
                    </a:lnTo>
                    <a:lnTo>
                      <a:pt x="713" y="492"/>
                    </a:lnTo>
                    <a:lnTo>
                      <a:pt x="716" y="481"/>
                    </a:lnTo>
                    <a:lnTo>
                      <a:pt x="718" y="468"/>
                    </a:lnTo>
                    <a:lnTo>
                      <a:pt x="721" y="454"/>
                    </a:lnTo>
                    <a:lnTo>
                      <a:pt x="724" y="439"/>
                    </a:lnTo>
                    <a:lnTo>
                      <a:pt x="728" y="423"/>
                    </a:lnTo>
                    <a:lnTo>
                      <a:pt x="731" y="407"/>
                    </a:lnTo>
                    <a:lnTo>
                      <a:pt x="733" y="389"/>
                    </a:lnTo>
                    <a:lnTo>
                      <a:pt x="736" y="369"/>
                    </a:lnTo>
                    <a:lnTo>
                      <a:pt x="739" y="348"/>
                    </a:lnTo>
                    <a:lnTo>
                      <a:pt x="743" y="329"/>
                    </a:lnTo>
                    <a:lnTo>
                      <a:pt x="746" y="309"/>
                    </a:lnTo>
                    <a:lnTo>
                      <a:pt x="749" y="291"/>
                    </a:lnTo>
                    <a:lnTo>
                      <a:pt x="753" y="273"/>
                    </a:lnTo>
                    <a:lnTo>
                      <a:pt x="754" y="258"/>
                    </a:lnTo>
                    <a:lnTo>
                      <a:pt x="758" y="242"/>
                    </a:lnTo>
                    <a:lnTo>
                      <a:pt x="759" y="227"/>
                    </a:lnTo>
                    <a:lnTo>
                      <a:pt x="761" y="213"/>
                    </a:lnTo>
                    <a:lnTo>
                      <a:pt x="763" y="202"/>
                    </a:lnTo>
                    <a:lnTo>
                      <a:pt x="764" y="189"/>
                    </a:lnTo>
                    <a:lnTo>
                      <a:pt x="766" y="180"/>
                    </a:lnTo>
                    <a:lnTo>
                      <a:pt x="768" y="170"/>
                    </a:lnTo>
                    <a:lnTo>
                      <a:pt x="769" y="162"/>
                    </a:lnTo>
                    <a:lnTo>
                      <a:pt x="771" y="153"/>
                    </a:lnTo>
                    <a:lnTo>
                      <a:pt x="771" y="146"/>
                    </a:lnTo>
                    <a:lnTo>
                      <a:pt x="772" y="141"/>
                    </a:lnTo>
                    <a:lnTo>
                      <a:pt x="772" y="131"/>
                    </a:lnTo>
                    <a:lnTo>
                      <a:pt x="771" y="123"/>
                    </a:lnTo>
                    <a:lnTo>
                      <a:pt x="769" y="114"/>
                    </a:lnTo>
                    <a:lnTo>
                      <a:pt x="768" y="106"/>
                    </a:lnTo>
                    <a:lnTo>
                      <a:pt x="766" y="100"/>
                    </a:lnTo>
                    <a:lnTo>
                      <a:pt x="763" y="95"/>
                    </a:lnTo>
                    <a:lnTo>
                      <a:pt x="758" y="89"/>
                    </a:lnTo>
                    <a:lnTo>
                      <a:pt x="754" y="86"/>
                    </a:lnTo>
                    <a:lnTo>
                      <a:pt x="743" y="82"/>
                    </a:lnTo>
                    <a:lnTo>
                      <a:pt x="733" y="79"/>
                    </a:lnTo>
                    <a:lnTo>
                      <a:pt x="721" y="75"/>
                    </a:lnTo>
                    <a:lnTo>
                      <a:pt x="708" y="72"/>
                    </a:lnTo>
                    <a:lnTo>
                      <a:pt x="704" y="72"/>
                    </a:lnTo>
                    <a:lnTo>
                      <a:pt x="701" y="72"/>
                    </a:lnTo>
                    <a:lnTo>
                      <a:pt x="696" y="72"/>
                    </a:lnTo>
                    <a:lnTo>
                      <a:pt x="689" y="72"/>
                    </a:lnTo>
                    <a:lnTo>
                      <a:pt x="681" y="74"/>
                    </a:lnTo>
                    <a:lnTo>
                      <a:pt x="673" y="74"/>
                    </a:lnTo>
                    <a:lnTo>
                      <a:pt x="663" y="75"/>
                    </a:lnTo>
                    <a:lnTo>
                      <a:pt x="651" y="77"/>
                    </a:lnTo>
                    <a:lnTo>
                      <a:pt x="638" y="77"/>
                    </a:lnTo>
                    <a:lnTo>
                      <a:pt x="625" y="78"/>
                    </a:lnTo>
                    <a:lnTo>
                      <a:pt x="610" y="79"/>
                    </a:lnTo>
                    <a:lnTo>
                      <a:pt x="593" y="81"/>
                    </a:lnTo>
                    <a:lnTo>
                      <a:pt x="575" y="84"/>
                    </a:lnTo>
                    <a:lnTo>
                      <a:pt x="557" y="85"/>
                    </a:lnTo>
                    <a:lnTo>
                      <a:pt x="535" y="86"/>
                    </a:lnTo>
                    <a:lnTo>
                      <a:pt x="515" y="89"/>
                    </a:lnTo>
                    <a:lnTo>
                      <a:pt x="492" y="91"/>
                    </a:lnTo>
                    <a:lnTo>
                      <a:pt x="469" y="93"/>
                    </a:lnTo>
                    <a:lnTo>
                      <a:pt x="442" y="96"/>
                    </a:lnTo>
                    <a:lnTo>
                      <a:pt x="416" y="99"/>
                    </a:lnTo>
                    <a:lnTo>
                      <a:pt x="389" y="102"/>
                    </a:lnTo>
                    <a:lnTo>
                      <a:pt x="359" y="104"/>
                    </a:lnTo>
                    <a:lnTo>
                      <a:pt x="329" y="107"/>
                    </a:lnTo>
                    <a:lnTo>
                      <a:pt x="298" y="110"/>
                    </a:lnTo>
                    <a:lnTo>
                      <a:pt x="264" y="114"/>
                    </a:lnTo>
                    <a:lnTo>
                      <a:pt x="231" y="117"/>
                    </a:lnTo>
                    <a:lnTo>
                      <a:pt x="196" y="121"/>
                    </a:lnTo>
                    <a:lnTo>
                      <a:pt x="160" y="124"/>
                    </a:lnTo>
                    <a:lnTo>
                      <a:pt x="122" y="128"/>
                    </a:lnTo>
                    <a:lnTo>
                      <a:pt x="83" y="132"/>
                    </a:lnTo>
                    <a:lnTo>
                      <a:pt x="42" y="136"/>
                    </a:lnTo>
                    <a:lnTo>
                      <a:pt x="0" y="141"/>
                    </a:lnTo>
                    <a:lnTo>
                      <a:pt x="0" y="95"/>
                    </a:lnTo>
                    <a:lnTo>
                      <a:pt x="10" y="95"/>
                    </a:lnTo>
                    <a:lnTo>
                      <a:pt x="22" y="95"/>
                    </a:lnTo>
                    <a:lnTo>
                      <a:pt x="35" y="93"/>
                    </a:lnTo>
                    <a:lnTo>
                      <a:pt x="49" y="93"/>
                    </a:lnTo>
                    <a:lnTo>
                      <a:pt x="64" y="92"/>
                    </a:lnTo>
                    <a:lnTo>
                      <a:pt x="80" y="92"/>
                    </a:lnTo>
                    <a:lnTo>
                      <a:pt x="97" y="91"/>
                    </a:lnTo>
                    <a:lnTo>
                      <a:pt x="115" y="89"/>
                    </a:lnTo>
                    <a:lnTo>
                      <a:pt x="135" y="88"/>
                    </a:lnTo>
                    <a:lnTo>
                      <a:pt x="157" y="85"/>
                    </a:lnTo>
                    <a:lnTo>
                      <a:pt x="178" y="84"/>
                    </a:lnTo>
                    <a:lnTo>
                      <a:pt x="201" y="81"/>
                    </a:lnTo>
                    <a:lnTo>
                      <a:pt x="226" y="79"/>
                    </a:lnTo>
                    <a:lnTo>
                      <a:pt x="253" y="77"/>
                    </a:lnTo>
                    <a:lnTo>
                      <a:pt x="279" y="74"/>
                    </a:lnTo>
                    <a:lnTo>
                      <a:pt x="309" y="72"/>
                    </a:lnTo>
                    <a:lnTo>
                      <a:pt x="336" y="70"/>
                    </a:lnTo>
                    <a:lnTo>
                      <a:pt x="362" y="67"/>
                    </a:lnTo>
                    <a:lnTo>
                      <a:pt x="389" y="64"/>
                    </a:lnTo>
                    <a:lnTo>
                      <a:pt x="414" y="61"/>
                    </a:lnTo>
                    <a:lnTo>
                      <a:pt x="437" y="58"/>
                    </a:lnTo>
                    <a:lnTo>
                      <a:pt x="460" y="56"/>
                    </a:lnTo>
                    <a:lnTo>
                      <a:pt x="480" y="53"/>
                    </a:lnTo>
                    <a:lnTo>
                      <a:pt x="502" y="52"/>
                    </a:lnTo>
                    <a:lnTo>
                      <a:pt x="520" y="49"/>
                    </a:lnTo>
                    <a:lnTo>
                      <a:pt x="538" y="46"/>
                    </a:lnTo>
                    <a:lnTo>
                      <a:pt x="557" y="43"/>
                    </a:lnTo>
                    <a:lnTo>
                      <a:pt x="572" y="40"/>
                    </a:lnTo>
                    <a:lnTo>
                      <a:pt x="587" y="38"/>
                    </a:lnTo>
                    <a:lnTo>
                      <a:pt x="601" y="36"/>
                    </a:lnTo>
                    <a:lnTo>
                      <a:pt x="613" y="33"/>
                    </a:lnTo>
                    <a:lnTo>
                      <a:pt x="625" y="31"/>
                    </a:lnTo>
                    <a:lnTo>
                      <a:pt x="635" y="29"/>
                    </a:lnTo>
                    <a:lnTo>
                      <a:pt x="645" y="26"/>
                    </a:lnTo>
                    <a:lnTo>
                      <a:pt x="653" y="25"/>
                    </a:lnTo>
                    <a:lnTo>
                      <a:pt x="663" y="24"/>
                    </a:lnTo>
                    <a:lnTo>
                      <a:pt x="670" y="22"/>
                    </a:lnTo>
                    <a:lnTo>
                      <a:pt x="678" y="19"/>
                    </a:lnTo>
                    <a:lnTo>
                      <a:pt x="684" y="18"/>
                    </a:lnTo>
                    <a:lnTo>
                      <a:pt x="691" y="17"/>
                    </a:lnTo>
                    <a:lnTo>
                      <a:pt x="696" y="15"/>
                    </a:lnTo>
                    <a:lnTo>
                      <a:pt x="701" y="14"/>
                    </a:lnTo>
                    <a:lnTo>
                      <a:pt x="706" y="13"/>
                    </a:lnTo>
                    <a:lnTo>
                      <a:pt x="711" y="11"/>
                    </a:lnTo>
                    <a:lnTo>
                      <a:pt x="714" y="10"/>
                    </a:lnTo>
                    <a:lnTo>
                      <a:pt x="718" y="10"/>
                    </a:lnTo>
                    <a:lnTo>
                      <a:pt x="719" y="8"/>
                    </a:lnTo>
                    <a:lnTo>
                      <a:pt x="721" y="7"/>
                    </a:lnTo>
                    <a:lnTo>
                      <a:pt x="728" y="4"/>
                    </a:lnTo>
                    <a:lnTo>
                      <a:pt x="733" y="3"/>
                    </a:lnTo>
                    <a:lnTo>
                      <a:pt x="736" y="1"/>
                    </a:lnTo>
                    <a:lnTo>
                      <a:pt x="739" y="0"/>
                    </a:lnTo>
                    <a:lnTo>
                      <a:pt x="744" y="0"/>
                    </a:lnTo>
                    <a:lnTo>
                      <a:pt x="749" y="1"/>
                    </a:lnTo>
                    <a:lnTo>
                      <a:pt x="754" y="3"/>
                    </a:lnTo>
                    <a:lnTo>
                      <a:pt x="759" y="4"/>
                    </a:lnTo>
                    <a:lnTo>
                      <a:pt x="766" y="8"/>
                    </a:lnTo>
                    <a:lnTo>
                      <a:pt x="774" y="11"/>
                    </a:lnTo>
                    <a:lnTo>
                      <a:pt x="784" y="17"/>
                    </a:lnTo>
                    <a:lnTo>
                      <a:pt x="796" y="22"/>
                    </a:lnTo>
                    <a:lnTo>
                      <a:pt x="807" y="28"/>
                    </a:lnTo>
                    <a:lnTo>
                      <a:pt x="821" y="36"/>
                    </a:lnTo>
                    <a:lnTo>
                      <a:pt x="836" y="45"/>
                    </a:lnTo>
                    <a:lnTo>
                      <a:pt x="844" y="49"/>
                    </a:lnTo>
                    <a:lnTo>
                      <a:pt x="851" y="53"/>
                    </a:lnTo>
                    <a:lnTo>
                      <a:pt x="857" y="56"/>
                    </a:lnTo>
                    <a:lnTo>
                      <a:pt x="864" y="60"/>
                    </a:lnTo>
                    <a:lnTo>
                      <a:pt x="869" y="64"/>
                    </a:lnTo>
                    <a:lnTo>
                      <a:pt x="875" y="67"/>
                    </a:lnTo>
                    <a:lnTo>
                      <a:pt x="879" y="70"/>
                    </a:lnTo>
                    <a:lnTo>
                      <a:pt x="884" y="72"/>
                    </a:lnTo>
                    <a:lnTo>
                      <a:pt x="887" y="77"/>
                    </a:lnTo>
                    <a:lnTo>
                      <a:pt x="890" y="79"/>
                    </a:lnTo>
                    <a:lnTo>
                      <a:pt x="894" y="82"/>
                    </a:lnTo>
                    <a:lnTo>
                      <a:pt x="897" y="85"/>
                    </a:lnTo>
                    <a:lnTo>
                      <a:pt x="899" y="86"/>
                    </a:lnTo>
                    <a:lnTo>
                      <a:pt x="899" y="89"/>
                    </a:lnTo>
                    <a:lnTo>
                      <a:pt x="900" y="92"/>
                    </a:lnTo>
                    <a:lnTo>
                      <a:pt x="900" y="95"/>
                    </a:lnTo>
                    <a:lnTo>
                      <a:pt x="900" y="95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5" name="圆角矩形 44"/>
          <p:cNvSpPr/>
          <p:nvPr/>
        </p:nvSpPr>
        <p:spPr>
          <a:xfrm>
            <a:off x="2483768" y="3507854"/>
            <a:ext cx="1440160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</a:rPr>
              <a:t>有钩</a:t>
            </a:r>
            <a:endParaRPr lang="zh-CN" altLang="en-US" sz="3600" b="1">
              <a:solidFill>
                <a:schemeClr val="tx1"/>
              </a:solidFill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932040" y="3526879"/>
            <a:ext cx="1445630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</a:rPr>
              <a:t>无钩</a:t>
            </a:r>
            <a:endParaRPr lang="zh-CN" altLang="en-US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411760" y="555526"/>
            <a:ext cx="1726032" cy="1735080"/>
            <a:chOff x="4165957" y="1995686"/>
            <a:chExt cx="1146122" cy="115212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5957" y="1995686"/>
              <a:ext cx="1146122" cy="1152128"/>
            </a:xfrm>
            <a:prstGeom prst="rect">
              <a:avLst/>
            </a:prstGeom>
          </p:spPr>
        </p:pic>
        <p:grpSp>
          <p:nvGrpSpPr>
            <p:cNvPr id="32" name="组合 31"/>
            <p:cNvGrpSpPr/>
            <p:nvPr/>
          </p:nvGrpSpPr>
          <p:grpSpPr>
            <a:xfrm>
              <a:off x="4337977" y="2111057"/>
              <a:ext cx="802083" cy="921387"/>
              <a:chOff x="4300538" y="-155575"/>
              <a:chExt cx="693737" cy="796925"/>
            </a:xfrm>
          </p:grpSpPr>
          <p:sp>
            <p:nvSpPr>
              <p:cNvPr id="33" name="Freeform 43"/>
              <p:cNvSpPr/>
              <p:nvPr/>
            </p:nvSpPr>
            <p:spPr bwMode="auto">
              <a:xfrm>
                <a:off x="4403725" y="14288"/>
                <a:ext cx="192087" cy="115888"/>
              </a:xfrm>
              <a:custGeom>
                <a:avLst/>
                <a:gdLst>
                  <a:gd name="T0" fmla="*/ 147 w 244"/>
                  <a:gd name="T1" fmla="*/ 48 h 146"/>
                  <a:gd name="T2" fmla="*/ 158 w 244"/>
                  <a:gd name="T3" fmla="*/ 37 h 146"/>
                  <a:gd name="T4" fmla="*/ 165 w 244"/>
                  <a:gd name="T5" fmla="*/ 27 h 146"/>
                  <a:gd name="T6" fmla="*/ 168 w 244"/>
                  <a:gd name="T7" fmla="*/ 20 h 146"/>
                  <a:gd name="T8" fmla="*/ 166 w 244"/>
                  <a:gd name="T9" fmla="*/ 16 h 146"/>
                  <a:gd name="T10" fmla="*/ 165 w 244"/>
                  <a:gd name="T11" fmla="*/ 11 h 146"/>
                  <a:gd name="T12" fmla="*/ 166 w 244"/>
                  <a:gd name="T13" fmla="*/ 7 h 146"/>
                  <a:gd name="T14" fmla="*/ 169 w 244"/>
                  <a:gd name="T15" fmla="*/ 2 h 146"/>
                  <a:gd name="T16" fmla="*/ 175 w 244"/>
                  <a:gd name="T17" fmla="*/ 0 h 146"/>
                  <a:gd name="T18" fmla="*/ 181 w 244"/>
                  <a:gd name="T19" fmla="*/ 1 h 146"/>
                  <a:gd name="T20" fmla="*/ 191 w 244"/>
                  <a:gd name="T21" fmla="*/ 2 h 146"/>
                  <a:gd name="T22" fmla="*/ 202 w 244"/>
                  <a:gd name="T23" fmla="*/ 7 h 146"/>
                  <a:gd name="T24" fmla="*/ 216 w 244"/>
                  <a:gd name="T25" fmla="*/ 12 h 146"/>
                  <a:gd name="T26" fmla="*/ 229 w 244"/>
                  <a:gd name="T27" fmla="*/ 20 h 146"/>
                  <a:gd name="T28" fmla="*/ 237 w 244"/>
                  <a:gd name="T29" fmla="*/ 29 h 146"/>
                  <a:gd name="T30" fmla="*/ 242 w 244"/>
                  <a:gd name="T31" fmla="*/ 36 h 146"/>
                  <a:gd name="T32" fmla="*/ 244 w 244"/>
                  <a:gd name="T33" fmla="*/ 41 h 146"/>
                  <a:gd name="T34" fmla="*/ 242 w 244"/>
                  <a:gd name="T35" fmla="*/ 49 h 146"/>
                  <a:gd name="T36" fmla="*/ 241 w 244"/>
                  <a:gd name="T37" fmla="*/ 55 h 146"/>
                  <a:gd name="T38" fmla="*/ 238 w 244"/>
                  <a:gd name="T39" fmla="*/ 59 h 146"/>
                  <a:gd name="T40" fmla="*/ 233 w 244"/>
                  <a:gd name="T41" fmla="*/ 65 h 146"/>
                  <a:gd name="T42" fmla="*/ 222 w 244"/>
                  <a:gd name="T43" fmla="*/ 70 h 146"/>
                  <a:gd name="T44" fmla="*/ 208 w 244"/>
                  <a:gd name="T45" fmla="*/ 78 h 146"/>
                  <a:gd name="T46" fmla="*/ 188 w 244"/>
                  <a:gd name="T47" fmla="*/ 87 h 146"/>
                  <a:gd name="T48" fmla="*/ 166 w 244"/>
                  <a:gd name="T49" fmla="*/ 96 h 146"/>
                  <a:gd name="T50" fmla="*/ 140 w 244"/>
                  <a:gd name="T51" fmla="*/ 108 h 146"/>
                  <a:gd name="T52" fmla="*/ 112 w 244"/>
                  <a:gd name="T53" fmla="*/ 117 h 146"/>
                  <a:gd name="T54" fmla="*/ 82 w 244"/>
                  <a:gd name="T55" fmla="*/ 128 h 146"/>
                  <a:gd name="T56" fmla="*/ 58 w 244"/>
                  <a:gd name="T57" fmla="*/ 135 h 146"/>
                  <a:gd name="T58" fmla="*/ 44 w 244"/>
                  <a:gd name="T59" fmla="*/ 139 h 146"/>
                  <a:gd name="T60" fmla="*/ 32 w 244"/>
                  <a:gd name="T61" fmla="*/ 142 h 146"/>
                  <a:gd name="T62" fmla="*/ 22 w 244"/>
                  <a:gd name="T63" fmla="*/ 145 h 146"/>
                  <a:gd name="T64" fmla="*/ 14 w 244"/>
                  <a:gd name="T65" fmla="*/ 146 h 146"/>
                  <a:gd name="T66" fmla="*/ 7 w 244"/>
                  <a:gd name="T67" fmla="*/ 146 h 146"/>
                  <a:gd name="T68" fmla="*/ 3 w 244"/>
                  <a:gd name="T69" fmla="*/ 145 h 146"/>
                  <a:gd name="T70" fmla="*/ 2 w 244"/>
                  <a:gd name="T71" fmla="*/ 144 h 146"/>
                  <a:gd name="T72" fmla="*/ 0 w 244"/>
                  <a:gd name="T73" fmla="*/ 141 h 146"/>
                  <a:gd name="T74" fmla="*/ 2 w 244"/>
                  <a:gd name="T75" fmla="*/ 138 h 146"/>
                  <a:gd name="T76" fmla="*/ 4 w 244"/>
                  <a:gd name="T77" fmla="*/ 135 h 146"/>
                  <a:gd name="T78" fmla="*/ 8 w 244"/>
                  <a:gd name="T79" fmla="*/ 131 h 146"/>
                  <a:gd name="T80" fmla="*/ 15 w 244"/>
                  <a:gd name="T81" fmla="*/ 127 h 146"/>
                  <a:gd name="T82" fmla="*/ 25 w 244"/>
                  <a:gd name="T83" fmla="*/ 121 h 146"/>
                  <a:gd name="T84" fmla="*/ 35 w 244"/>
                  <a:gd name="T85" fmla="*/ 114 h 146"/>
                  <a:gd name="T86" fmla="*/ 49 w 244"/>
                  <a:gd name="T87" fmla="*/ 108 h 146"/>
                  <a:gd name="T88" fmla="*/ 69 w 244"/>
                  <a:gd name="T89" fmla="*/ 96 h 146"/>
                  <a:gd name="T90" fmla="*/ 93 w 244"/>
                  <a:gd name="T91" fmla="*/ 83 h 146"/>
                  <a:gd name="T92" fmla="*/ 115 w 244"/>
                  <a:gd name="T93" fmla="*/ 70 h 146"/>
                  <a:gd name="T94" fmla="*/ 132 w 244"/>
                  <a:gd name="T95" fmla="*/ 59 h 146"/>
                  <a:gd name="T96" fmla="*/ 140 w 244"/>
                  <a:gd name="T97" fmla="*/ 5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4" h="146">
                    <a:moveTo>
                      <a:pt x="140" y="54"/>
                    </a:moveTo>
                    <a:lnTo>
                      <a:pt x="147" y="48"/>
                    </a:lnTo>
                    <a:lnTo>
                      <a:pt x="152" y="43"/>
                    </a:lnTo>
                    <a:lnTo>
                      <a:pt x="158" y="37"/>
                    </a:lnTo>
                    <a:lnTo>
                      <a:pt x="162" y="31"/>
                    </a:lnTo>
                    <a:lnTo>
                      <a:pt x="165" y="27"/>
                    </a:lnTo>
                    <a:lnTo>
                      <a:pt x="166" y="23"/>
                    </a:lnTo>
                    <a:lnTo>
                      <a:pt x="168" y="20"/>
                    </a:lnTo>
                    <a:lnTo>
                      <a:pt x="168" y="18"/>
                    </a:lnTo>
                    <a:lnTo>
                      <a:pt x="166" y="16"/>
                    </a:lnTo>
                    <a:lnTo>
                      <a:pt x="165" y="13"/>
                    </a:lnTo>
                    <a:lnTo>
                      <a:pt x="165" y="11"/>
                    </a:lnTo>
                    <a:lnTo>
                      <a:pt x="165" y="9"/>
                    </a:lnTo>
                    <a:lnTo>
                      <a:pt x="166" y="7"/>
                    </a:lnTo>
                    <a:lnTo>
                      <a:pt x="168" y="5"/>
                    </a:lnTo>
                    <a:lnTo>
                      <a:pt x="169" y="2"/>
                    </a:lnTo>
                    <a:lnTo>
                      <a:pt x="172" y="1"/>
                    </a:lnTo>
                    <a:lnTo>
                      <a:pt x="175" y="0"/>
                    </a:lnTo>
                    <a:lnTo>
                      <a:pt x="177" y="0"/>
                    </a:lnTo>
                    <a:lnTo>
                      <a:pt x="181" y="1"/>
                    </a:lnTo>
                    <a:lnTo>
                      <a:pt x="186" y="1"/>
                    </a:lnTo>
                    <a:lnTo>
                      <a:pt x="191" y="2"/>
                    </a:lnTo>
                    <a:lnTo>
                      <a:pt x="197" y="5"/>
                    </a:lnTo>
                    <a:lnTo>
                      <a:pt x="202" y="7"/>
                    </a:lnTo>
                    <a:lnTo>
                      <a:pt x="209" y="9"/>
                    </a:lnTo>
                    <a:lnTo>
                      <a:pt x="216" y="12"/>
                    </a:lnTo>
                    <a:lnTo>
                      <a:pt x="223" y="16"/>
                    </a:lnTo>
                    <a:lnTo>
                      <a:pt x="229" y="20"/>
                    </a:lnTo>
                    <a:lnTo>
                      <a:pt x="233" y="25"/>
                    </a:lnTo>
                    <a:lnTo>
                      <a:pt x="237" y="29"/>
                    </a:lnTo>
                    <a:lnTo>
                      <a:pt x="240" y="31"/>
                    </a:lnTo>
                    <a:lnTo>
                      <a:pt x="242" y="36"/>
                    </a:lnTo>
                    <a:lnTo>
                      <a:pt x="242" y="38"/>
                    </a:lnTo>
                    <a:lnTo>
                      <a:pt x="244" y="41"/>
                    </a:lnTo>
                    <a:lnTo>
                      <a:pt x="244" y="45"/>
                    </a:lnTo>
                    <a:lnTo>
                      <a:pt x="242" y="49"/>
                    </a:lnTo>
                    <a:lnTo>
                      <a:pt x="242" y="52"/>
                    </a:lnTo>
                    <a:lnTo>
                      <a:pt x="241" y="55"/>
                    </a:lnTo>
                    <a:lnTo>
                      <a:pt x="240" y="58"/>
                    </a:lnTo>
                    <a:lnTo>
                      <a:pt x="238" y="59"/>
                    </a:lnTo>
                    <a:lnTo>
                      <a:pt x="235" y="62"/>
                    </a:lnTo>
                    <a:lnTo>
                      <a:pt x="233" y="65"/>
                    </a:lnTo>
                    <a:lnTo>
                      <a:pt x="227" y="67"/>
                    </a:lnTo>
                    <a:lnTo>
                      <a:pt x="222" y="70"/>
                    </a:lnTo>
                    <a:lnTo>
                      <a:pt x="216" y="74"/>
                    </a:lnTo>
                    <a:lnTo>
                      <a:pt x="208" y="78"/>
                    </a:lnTo>
                    <a:lnTo>
                      <a:pt x="199" y="83"/>
                    </a:lnTo>
                    <a:lnTo>
                      <a:pt x="188" y="87"/>
                    </a:lnTo>
                    <a:lnTo>
                      <a:pt x="177" y="92"/>
                    </a:lnTo>
                    <a:lnTo>
                      <a:pt x="166" y="96"/>
                    </a:lnTo>
                    <a:lnTo>
                      <a:pt x="154" y="102"/>
                    </a:lnTo>
                    <a:lnTo>
                      <a:pt x="140" y="108"/>
                    </a:lnTo>
                    <a:lnTo>
                      <a:pt x="126" y="113"/>
                    </a:lnTo>
                    <a:lnTo>
                      <a:pt x="112" y="117"/>
                    </a:lnTo>
                    <a:lnTo>
                      <a:pt x="97" y="123"/>
                    </a:lnTo>
                    <a:lnTo>
                      <a:pt x="82" y="128"/>
                    </a:lnTo>
                    <a:lnTo>
                      <a:pt x="67" y="134"/>
                    </a:lnTo>
                    <a:lnTo>
                      <a:pt x="58" y="135"/>
                    </a:lnTo>
                    <a:lnTo>
                      <a:pt x="51" y="138"/>
                    </a:lnTo>
                    <a:lnTo>
                      <a:pt x="44" y="139"/>
                    </a:lnTo>
                    <a:lnTo>
                      <a:pt x="39" y="141"/>
                    </a:lnTo>
                    <a:lnTo>
                      <a:pt x="32" y="142"/>
                    </a:lnTo>
                    <a:lnTo>
                      <a:pt x="28" y="144"/>
                    </a:lnTo>
                    <a:lnTo>
                      <a:pt x="22" y="145"/>
                    </a:lnTo>
                    <a:lnTo>
                      <a:pt x="18" y="145"/>
                    </a:lnTo>
                    <a:lnTo>
                      <a:pt x="14" y="146"/>
                    </a:lnTo>
                    <a:lnTo>
                      <a:pt x="11" y="146"/>
                    </a:lnTo>
                    <a:lnTo>
                      <a:pt x="7" y="146"/>
                    </a:lnTo>
                    <a:lnTo>
                      <a:pt x="6" y="146"/>
                    </a:lnTo>
                    <a:lnTo>
                      <a:pt x="3" y="145"/>
                    </a:lnTo>
                    <a:lnTo>
                      <a:pt x="2" y="145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0" y="141"/>
                    </a:lnTo>
                    <a:lnTo>
                      <a:pt x="0" y="139"/>
                    </a:lnTo>
                    <a:lnTo>
                      <a:pt x="2" y="138"/>
                    </a:lnTo>
                    <a:lnTo>
                      <a:pt x="3" y="137"/>
                    </a:lnTo>
                    <a:lnTo>
                      <a:pt x="4" y="135"/>
                    </a:lnTo>
                    <a:lnTo>
                      <a:pt x="6" y="134"/>
                    </a:lnTo>
                    <a:lnTo>
                      <a:pt x="8" y="131"/>
                    </a:lnTo>
                    <a:lnTo>
                      <a:pt x="13" y="130"/>
                    </a:lnTo>
                    <a:lnTo>
                      <a:pt x="15" y="127"/>
                    </a:lnTo>
                    <a:lnTo>
                      <a:pt x="20" y="124"/>
                    </a:lnTo>
                    <a:lnTo>
                      <a:pt x="25" y="121"/>
                    </a:lnTo>
                    <a:lnTo>
                      <a:pt x="29" y="119"/>
                    </a:lnTo>
                    <a:lnTo>
                      <a:pt x="35" y="114"/>
                    </a:lnTo>
                    <a:lnTo>
                      <a:pt x="42" y="112"/>
                    </a:lnTo>
                    <a:lnTo>
                      <a:pt x="49" y="108"/>
                    </a:lnTo>
                    <a:lnTo>
                      <a:pt x="56" y="105"/>
                    </a:lnTo>
                    <a:lnTo>
                      <a:pt x="69" y="96"/>
                    </a:lnTo>
                    <a:lnTo>
                      <a:pt x="82" y="90"/>
                    </a:lnTo>
                    <a:lnTo>
                      <a:pt x="93" y="83"/>
                    </a:lnTo>
                    <a:lnTo>
                      <a:pt x="104" y="76"/>
                    </a:lnTo>
                    <a:lnTo>
                      <a:pt x="115" y="70"/>
                    </a:lnTo>
                    <a:lnTo>
                      <a:pt x="123" y="65"/>
                    </a:lnTo>
                    <a:lnTo>
                      <a:pt x="132" y="59"/>
                    </a:lnTo>
                    <a:lnTo>
                      <a:pt x="140" y="54"/>
                    </a:lnTo>
                    <a:lnTo>
                      <a:pt x="140" y="54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44"/>
              <p:cNvSpPr/>
              <p:nvPr/>
            </p:nvSpPr>
            <p:spPr bwMode="auto">
              <a:xfrm>
                <a:off x="4424363" y="87313"/>
                <a:ext cx="123825" cy="512763"/>
              </a:xfrm>
              <a:custGeom>
                <a:avLst/>
                <a:gdLst>
                  <a:gd name="T0" fmla="*/ 111 w 155"/>
                  <a:gd name="T1" fmla="*/ 634 h 647"/>
                  <a:gd name="T2" fmla="*/ 98 w 155"/>
                  <a:gd name="T3" fmla="*/ 644 h 647"/>
                  <a:gd name="T4" fmla="*/ 88 w 155"/>
                  <a:gd name="T5" fmla="*/ 647 h 647"/>
                  <a:gd name="T6" fmla="*/ 81 w 155"/>
                  <a:gd name="T7" fmla="*/ 644 h 647"/>
                  <a:gd name="T8" fmla="*/ 76 w 155"/>
                  <a:gd name="T9" fmla="*/ 631 h 647"/>
                  <a:gd name="T10" fmla="*/ 72 w 155"/>
                  <a:gd name="T11" fmla="*/ 611 h 647"/>
                  <a:gd name="T12" fmla="*/ 61 w 155"/>
                  <a:gd name="T13" fmla="*/ 587 h 647"/>
                  <a:gd name="T14" fmla="*/ 43 w 155"/>
                  <a:gd name="T15" fmla="*/ 564 h 647"/>
                  <a:gd name="T16" fmla="*/ 25 w 155"/>
                  <a:gd name="T17" fmla="*/ 548 h 647"/>
                  <a:gd name="T18" fmla="*/ 14 w 155"/>
                  <a:gd name="T19" fmla="*/ 539 h 647"/>
                  <a:gd name="T20" fmla="*/ 5 w 155"/>
                  <a:gd name="T21" fmla="*/ 532 h 647"/>
                  <a:gd name="T22" fmla="*/ 1 w 155"/>
                  <a:gd name="T23" fmla="*/ 528 h 647"/>
                  <a:gd name="T24" fmla="*/ 0 w 155"/>
                  <a:gd name="T25" fmla="*/ 524 h 647"/>
                  <a:gd name="T26" fmla="*/ 1 w 155"/>
                  <a:gd name="T27" fmla="*/ 521 h 647"/>
                  <a:gd name="T28" fmla="*/ 10 w 155"/>
                  <a:gd name="T29" fmla="*/ 521 h 647"/>
                  <a:gd name="T30" fmla="*/ 25 w 155"/>
                  <a:gd name="T31" fmla="*/ 524 h 647"/>
                  <a:gd name="T32" fmla="*/ 39 w 155"/>
                  <a:gd name="T33" fmla="*/ 526 h 647"/>
                  <a:gd name="T34" fmla="*/ 65 w 155"/>
                  <a:gd name="T35" fmla="*/ 529 h 647"/>
                  <a:gd name="T36" fmla="*/ 83 w 155"/>
                  <a:gd name="T37" fmla="*/ 529 h 647"/>
                  <a:gd name="T38" fmla="*/ 94 w 155"/>
                  <a:gd name="T39" fmla="*/ 525 h 647"/>
                  <a:gd name="T40" fmla="*/ 97 w 155"/>
                  <a:gd name="T41" fmla="*/ 519 h 647"/>
                  <a:gd name="T42" fmla="*/ 99 w 155"/>
                  <a:gd name="T43" fmla="*/ 508 h 647"/>
                  <a:gd name="T44" fmla="*/ 102 w 155"/>
                  <a:gd name="T45" fmla="*/ 493 h 647"/>
                  <a:gd name="T46" fmla="*/ 104 w 155"/>
                  <a:gd name="T47" fmla="*/ 475 h 647"/>
                  <a:gd name="T48" fmla="*/ 104 w 155"/>
                  <a:gd name="T49" fmla="*/ 452 h 647"/>
                  <a:gd name="T50" fmla="*/ 104 w 155"/>
                  <a:gd name="T51" fmla="*/ 403 h 647"/>
                  <a:gd name="T52" fmla="*/ 104 w 155"/>
                  <a:gd name="T53" fmla="*/ 362 h 647"/>
                  <a:gd name="T54" fmla="*/ 104 w 155"/>
                  <a:gd name="T55" fmla="*/ 333 h 647"/>
                  <a:gd name="T56" fmla="*/ 104 w 155"/>
                  <a:gd name="T57" fmla="*/ 313 h 647"/>
                  <a:gd name="T58" fmla="*/ 104 w 155"/>
                  <a:gd name="T59" fmla="*/ 290 h 647"/>
                  <a:gd name="T60" fmla="*/ 104 w 155"/>
                  <a:gd name="T61" fmla="*/ 262 h 647"/>
                  <a:gd name="T62" fmla="*/ 104 w 155"/>
                  <a:gd name="T63" fmla="*/ 231 h 647"/>
                  <a:gd name="T64" fmla="*/ 104 w 155"/>
                  <a:gd name="T65" fmla="*/ 195 h 647"/>
                  <a:gd name="T66" fmla="*/ 98 w 155"/>
                  <a:gd name="T67" fmla="*/ 124 h 647"/>
                  <a:gd name="T68" fmla="*/ 87 w 155"/>
                  <a:gd name="T69" fmla="*/ 50 h 647"/>
                  <a:gd name="T70" fmla="*/ 86 w 155"/>
                  <a:gd name="T71" fmla="*/ 7 h 647"/>
                  <a:gd name="T72" fmla="*/ 109 w 155"/>
                  <a:gd name="T73" fmla="*/ 25 h 647"/>
                  <a:gd name="T74" fmla="*/ 127 w 155"/>
                  <a:gd name="T75" fmla="*/ 39 h 647"/>
                  <a:gd name="T76" fmla="*/ 141 w 155"/>
                  <a:gd name="T77" fmla="*/ 50 h 647"/>
                  <a:gd name="T78" fmla="*/ 149 w 155"/>
                  <a:gd name="T79" fmla="*/ 58 h 647"/>
                  <a:gd name="T80" fmla="*/ 153 w 155"/>
                  <a:gd name="T81" fmla="*/ 63 h 647"/>
                  <a:gd name="T82" fmla="*/ 155 w 155"/>
                  <a:gd name="T83" fmla="*/ 74 h 647"/>
                  <a:gd name="T84" fmla="*/ 152 w 155"/>
                  <a:gd name="T85" fmla="*/ 86 h 647"/>
                  <a:gd name="T86" fmla="*/ 148 w 155"/>
                  <a:gd name="T87" fmla="*/ 104 h 647"/>
                  <a:gd name="T88" fmla="*/ 147 w 155"/>
                  <a:gd name="T89" fmla="*/ 129 h 647"/>
                  <a:gd name="T90" fmla="*/ 145 w 155"/>
                  <a:gd name="T91" fmla="*/ 164 h 647"/>
                  <a:gd name="T92" fmla="*/ 145 w 155"/>
                  <a:gd name="T93" fmla="*/ 212 h 647"/>
                  <a:gd name="T94" fmla="*/ 145 w 155"/>
                  <a:gd name="T95" fmla="*/ 272 h 647"/>
                  <a:gd name="T96" fmla="*/ 147 w 155"/>
                  <a:gd name="T97" fmla="*/ 341 h 647"/>
                  <a:gd name="T98" fmla="*/ 148 w 155"/>
                  <a:gd name="T99" fmla="*/ 406 h 647"/>
                  <a:gd name="T100" fmla="*/ 149 w 155"/>
                  <a:gd name="T101" fmla="*/ 460 h 647"/>
                  <a:gd name="T102" fmla="*/ 149 w 155"/>
                  <a:gd name="T103" fmla="*/ 504 h 647"/>
                  <a:gd name="T104" fmla="*/ 148 w 155"/>
                  <a:gd name="T105" fmla="*/ 537 h 647"/>
                  <a:gd name="T106" fmla="*/ 147 w 155"/>
                  <a:gd name="T107" fmla="*/ 560 h 647"/>
                  <a:gd name="T108" fmla="*/ 140 w 155"/>
                  <a:gd name="T109" fmla="*/ 590 h 647"/>
                  <a:gd name="T110" fmla="*/ 129 w 155"/>
                  <a:gd name="T111" fmla="*/ 615 h 647"/>
                  <a:gd name="T112" fmla="*/ 119 w 155"/>
                  <a:gd name="T113" fmla="*/ 626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5" h="647">
                    <a:moveTo>
                      <a:pt x="119" y="626"/>
                    </a:moveTo>
                    <a:lnTo>
                      <a:pt x="115" y="631"/>
                    </a:lnTo>
                    <a:lnTo>
                      <a:pt x="111" y="634"/>
                    </a:lnTo>
                    <a:lnTo>
                      <a:pt x="106" y="638"/>
                    </a:lnTo>
                    <a:lnTo>
                      <a:pt x="102" y="641"/>
                    </a:lnTo>
                    <a:lnTo>
                      <a:pt x="98" y="644"/>
                    </a:lnTo>
                    <a:lnTo>
                      <a:pt x="95" y="645"/>
                    </a:lnTo>
                    <a:lnTo>
                      <a:pt x="91" y="647"/>
                    </a:lnTo>
                    <a:lnTo>
                      <a:pt x="88" y="647"/>
                    </a:lnTo>
                    <a:lnTo>
                      <a:pt x="86" y="647"/>
                    </a:lnTo>
                    <a:lnTo>
                      <a:pt x="83" y="645"/>
                    </a:lnTo>
                    <a:lnTo>
                      <a:pt x="81" y="644"/>
                    </a:lnTo>
                    <a:lnTo>
                      <a:pt x="79" y="640"/>
                    </a:lnTo>
                    <a:lnTo>
                      <a:pt x="77" y="636"/>
                    </a:lnTo>
                    <a:lnTo>
                      <a:pt x="76" y="631"/>
                    </a:lnTo>
                    <a:lnTo>
                      <a:pt x="75" y="625"/>
                    </a:lnTo>
                    <a:lnTo>
                      <a:pt x="73" y="618"/>
                    </a:lnTo>
                    <a:lnTo>
                      <a:pt x="72" y="611"/>
                    </a:lnTo>
                    <a:lnTo>
                      <a:pt x="69" y="602"/>
                    </a:lnTo>
                    <a:lnTo>
                      <a:pt x="65" y="594"/>
                    </a:lnTo>
                    <a:lnTo>
                      <a:pt x="61" y="587"/>
                    </a:lnTo>
                    <a:lnTo>
                      <a:pt x="55" y="579"/>
                    </a:lnTo>
                    <a:lnTo>
                      <a:pt x="50" y="571"/>
                    </a:lnTo>
                    <a:lnTo>
                      <a:pt x="43" y="564"/>
                    </a:lnTo>
                    <a:lnTo>
                      <a:pt x="34" y="555"/>
                    </a:lnTo>
                    <a:lnTo>
                      <a:pt x="30" y="551"/>
                    </a:lnTo>
                    <a:lnTo>
                      <a:pt x="25" y="548"/>
                    </a:lnTo>
                    <a:lnTo>
                      <a:pt x="21" y="544"/>
                    </a:lnTo>
                    <a:lnTo>
                      <a:pt x="18" y="542"/>
                    </a:lnTo>
                    <a:lnTo>
                      <a:pt x="14" y="539"/>
                    </a:lnTo>
                    <a:lnTo>
                      <a:pt x="11" y="536"/>
                    </a:lnTo>
                    <a:lnTo>
                      <a:pt x="8" y="535"/>
                    </a:lnTo>
                    <a:lnTo>
                      <a:pt x="5" y="532"/>
                    </a:lnTo>
                    <a:lnTo>
                      <a:pt x="4" y="530"/>
                    </a:lnTo>
                    <a:lnTo>
                      <a:pt x="3" y="529"/>
                    </a:lnTo>
                    <a:lnTo>
                      <a:pt x="1" y="528"/>
                    </a:lnTo>
                    <a:lnTo>
                      <a:pt x="0" y="526"/>
                    </a:lnTo>
                    <a:lnTo>
                      <a:pt x="0" y="525"/>
                    </a:lnTo>
                    <a:lnTo>
                      <a:pt x="0" y="524"/>
                    </a:lnTo>
                    <a:lnTo>
                      <a:pt x="0" y="522"/>
                    </a:lnTo>
                    <a:lnTo>
                      <a:pt x="0" y="522"/>
                    </a:lnTo>
                    <a:lnTo>
                      <a:pt x="1" y="521"/>
                    </a:lnTo>
                    <a:lnTo>
                      <a:pt x="3" y="521"/>
                    </a:lnTo>
                    <a:lnTo>
                      <a:pt x="5" y="521"/>
                    </a:lnTo>
                    <a:lnTo>
                      <a:pt x="10" y="521"/>
                    </a:lnTo>
                    <a:lnTo>
                      <a:pt x="15" y="522"/>
                    </a:lnTo>
                    <a:lnTo>
                      <a:pt x="21" y="524"/>
                    </a:lnTo>
                    <a:lnTo>
                      <a:pt x="25" y="524"/>
                    </a:lnTo>
                    <a:lnTo>
                      <a:pt x="29" y="525"/>
                    </a:lnTo>
                    <a:lnTo>
                      <a:pt x="33" y="525"/>
                    </a:lnTo>
                    <a:lnTo>
                      <a:pt x="39" y="526"/>
                    </a:lnTo>
                    <a:lnTo>
                      <a:pt x="48" y="528"/>
                    </a:lnTo>
                    <a:lnTo>
                      <a:pt x="57" y="529"/>
                    </a:lnTo>
                    <a:lnTo>
                      <a:pt x="65" y="529"/>
                    </a:lnTo>
                    <a:lnTo>
                      <a:pt x="72" y="529"/>
                    </a:lnTo>
                    <a:lnTo>
                      <a:pt x="77" y="529"/>
                    </a:lnTo>
                    <a:lnTo>
                      <a:pt x="83" y="529"/>
                    </a:lnTo>
                    <a:lnTo>
                      <a:pt x="88" y="528"/>
                    </a:lnTo>
                    <a:lnTo>
                      <a:pt x="93" y="526"/>
                    </a:lnTo>
                    <a:lnTo>
                      <a:pt x="94" y="525"/>
                    </a:lnTo>
                    <a:lnTo>
                      <a:pt x="95" y="524"/>
                    </a:lnTo>
                    <a:lnTo>
                      <a:pt x="97" y="521"/>
                    </a:lnTo>
                    <a:lnTo>
                      <a:pt x="97" y="519"/>
                    </a:lnTo>
                    <a:lnTo>
                      <a:pt x="98" y="517"/>
                    </a:lnTo>
                    <a:lnTo>
                      <a:pt x="99" y="512"/>
                    </a:lnTo>
                    <a:lnTo>
                      <a:pt x="99" y="508"/>
                    </a:lnTo>
                    <a:lnTo>
                      <a:pt x="101" y="504"/>
                    </a:lnTo>
                    <a:lnTo>
                      <a:pt x="102" y="499"/>
                    </a:lnTo>
                    <a:lnTo>
                      <a:pt x="102" y="493"/>
                    </a:lnTo>
                    <a:lnTo>
                      <a:pt x="102" y="488"/>
                    </a:lnTo>
                    <a:lnTo>
                      <a:pt x="104" y="482"/>
                    </a:lnTo>
                    <a:lnTo>
                      <a:pt x="104" y="475"/>
                    </a:lnTo>
                    <a:lnTo>
                      <a:pt x="104" y="467"/>
                    </a:lnTo>
                    <a:lnTo>
                      <a:pt x="104" y="460"/>
                    </a:lnTo>
                    <a:lnTo>
                      <a:pt x="104" y="452"/>
                    </a:lnTo>
                    <a:lnTo>
                      <a:pt x="104" y="434"/>
                    </a:lnTo>
                    <a:lnTo>
                      <a:pt x="104" y="418"/>
                    </a:lnTo>
                    <a:lnTo>
                      <a:pt x="104" y="403"/>
                    </a:lnTo>
                    <a:lnTo>
                      <a:pt x="104" y="388"/>
                    </a:lnTo>
                    <a:lnTo>
                      <a:pt x="104" y="374"/>
                    </a:lnTo>
                    <a:lnTo>
                      <a:pt x="104" y="362"/>
                    </a:lnTo>
                    <a:lnTo>
                      <a:pt x="104" y="349"/>
                    </a:lnTo>
                    <a:lnTo>
                      <a:pt x="104" y="338"/>
                    </a:lnTo>
                    <a:lnTo>
                      <a:pt x="104" y="333"/>
                    </a:lnTo>
                    <a:lnTo>
                      <a:pt x="104" y="326"/>
                    </a:lnTo>
                    <a:lnTo>
                      <a:pt x="104" y="320"/>
                    </a:lnTo>
                    <a:lnTo>
                      <a:pt x="104" y="313"/>
                    </a:lnTo>
                    <a:lnTo>
                      <a:pt x="104" y="306"/>
                    </a:lnTo>
                    <a:lnTo>
                      <a:pt x="104" y="298"/>
                    </a:lnTo>
                    <a:lnTo>
                      <a:pt x="104" y="290"/>
                    </a:lnTo>
                    <a:lnTo>
                      <a:pt x="104" y="281"/>
                    </a:lnTo>
                    <a:lnTo>
                      <a:pt x="104" y="272"/>
                    </a:lnTo>
                    <a:lnTo>
                      <a:pt x="104" y="262"/>
                    </a:lnTo>
                    <a:lnTo>
                      <a:pt x="104" y="252"/>
                    </a:lnTo>
                    <a:lnTo>
                      <a:pt x="104" y="243"/>
                    </a:lnTo>
                    <a:lnTo>
                      <a:pt x="104" y="231"/>
                    </a:lnTo>
                    <a:lnTo>
                      <a:pt x="104" y="220"/>
                    </a:lnTo>
                    <a:lnTo>
                      <a:pt x="104" y="208"/>
                    </a:lnTo>
                    <a:lnTo>
                      <a:pt x="104" y="195"/>
                    </a:lnTo>
                    <a:lnTo>
                      <a:pt x="102" y="172"/>
                    </a:lnTo>
                    <a:lnTo>
                      <a:pt x="99" y="148"/>
                    </a:lnTo>
                    <a:lnTo>
                      <a:pt x="98" y="124"/>
                    </a:lnTo>
                    <a:lnTo>
                      <a:pt x="94" y="100"/>
                    </a:lnTo>
                    <a:lnTo>
                      <a:pt x="91" y="75"/>
                    </a:lnTo>
                    <a:lnTo>
                      <a:pt x="87" y="50"/>
                    </a:lnTo>
                    <a:lnTo>
                      <a:pt x="81" y="25"/>
                    </a:lnTo>
                    <a:lnTo>
                      <a:pt x="77" y="0"/>
                    </a:lnTo>
                    <a:lnTo>
                      <a:pt x="86" y="7"/>
                    </a:lnTo>
                    <a:lnTo>
                      <a:pt x="94" y="13"/>
                    </a:lnTo>
                    <a:lnTo>
                      <a:pt x="102" y="20"/>
                    </a:lnTo>
                    <a:lnTo>
                      <a:pt x="109" y="25"/>
                    </a:lnTo>
                    <a:lnTo>
                      <a:pt x="116" y="31"/>
                    </a:lnTo>
                    <a:lnTo>
                      <a:pt x="122" y="35"/>
                    </a:lnTo>
                    <a:lnTo>
                      <a:pt x="127" y="39"/>
                    </a:lnTo>
                    <a:lnTo>
                      <a:pt x="133" y="43"/>
                    </a:lnTo>
                    <a:lnTo>
                      <a:pt x="137" y="47"/>
                    </a:lnTo>
                    <a:lnTo>
                      <a:pt x="141" y="50"/>
                    </a:lnTo>
                    <a:lnTo>
                      <a:pt x="144" y="53"/>
                    </a:lnTo>
                    <a:lnTo>
                      <a:pt x="147" y="56"/>
                    </a:lnTo>
                    <a:lnTo>
                      <a:pt x="149" y="58"/>
                    </a:lnTo>
                    <a:lnTo>
                      <a:pt x="151" y="60"/>
                    </a:lnTo>
                    <a:lnTo>
                      <a:pt x="152" y="61"/>
                    </a:lnTo>
                    <a:lnTo>
                      <a:pt x="153" y="63"/>
                    </a:lnTo>
                    <a:lnTo>
                      <a:pt x="155" y="65"/>
                    </a:lnTo>
                    <a:lnTo>
                      <a:pt x="155" y="70"/>
                    </a:lnTo>
                    <a:lnTo>
                      <a:pt x="155" y="74"/>
                    </a:lnTo>
                    <a:lnTo>
                      <a:pt x="155" y="78"/>
                    </a:lnTo>
                    <a:lnTo>
                      <a:pt x="153" y="82"/>
                    </a:lnTo>
                    <a:lnTo>
                      <a:pt x="152" y="86"/>
                    </a:lnTo>
                    <a:lnTo>
                      <a:pt x="149" y="96"/>
                    </a:lnTo>
                    <a:lnTo>
                      <a:pt x="149" y="100"/>
                    </a:lnTo>
                    <a:lnTo>
                      <a:pt x="148" y="104"/>
                    </a:lnTo>
                    <a:lnTo>
                      <a:pt x="148" y="111"/>
                    </a:lnTo>
                    <a:lnTo>
                      <a:pt x="147" y="119"/>
                    </a:lnTo>
                    <a:lnTo>
                      <a:pt x="147" y="129"/>
                    </a:lnTo>
                    <a:lnTo>
                      <a:pt x="147" y="139"/>
                    </a:lnTo>
                    <a:lnTo>
                      <a:pt x="145" y="151"/>
                    </a:lnTo>
                    <a:lnTo>
                      <a:pt x="145" y="164"/>
                    </a:lnTo>
                    <a:lnTo>
                      <a:pt x="145" y="179"/>
                    </a:lnTo>
                    <a:lnTo>
                      <a:pt x="145" y="194"/>
                    </a:lnTo>
                    <a:lnTo>
                      <a:pt x="145" y="212"/>
                    </a:lnTo>
                    <a:lnTo>
                      <a:pt x="145" y="230"/>
                    </a:lnTo>
                    <a:lnTo>
                      <a:pt x="145" y="249"/>
                    </a:lnTo>
                    <a:lnTo>
                      <a:pt x="145" y="272"/>
                    </a:lnTo>
                    <a:lnTo>
                      <a:pt x="145" y="294"/>
                    </a:lnTo>
                    <a:lnTo>
                      <a:pt x="147" y="317"/>
                    </a:lnTo>
                    <a:lnTo>
                      <a:pt x="147" y="341"/>
                    </a:lnTo>
                    <a:lnTo>
                      <a:pt x="148" y="363"/>
                    </a:lnTo>
                    <a:lnTo>
                      <a:pt x="148" y="385"/>
                    </a:lnTo>
                    <a:lnTo>
                      <a:pt x="148" y="406"/>
                    </a:lnTo>
                    <a:lnTo>
                      <a:pt x="148" y="425"/>
                    </a:lnTo>
                    <a:lnTo>
                      <a:pt x="149" y="443"/>
                    </a:lnTo>
                    <a:lnTo>
                      <a:pt x="149" y="460"/>
                    </a:lnTo>
                    <a:lnTo>
                      <a:pt x="149" y="476"/>
                    </a:lnTo>
                    <a:lnTo>
                      <a:pt x="149" y="490"/>
                    </a:lnTo>
                    <a:lnTo>
                      <a:pt x="149" y="504"/>
                    </a:lnTo>
                    <a:lnTo>
                      <a:pt x="148" y="517"/>
                    </a:lnTo>
                    <a:lnTo>
                      <a:pt x="148" y="528"/>
                    </a:lnTo>
                    <a:lnTo>
                      <a:pt x="148" y="537"/>
                    </a:lnTo>
                    <a:lnTo>
                      <a:pt x="148" y="546"/>
                    </a:lnTo>
                    <a:lnTo>
                      <a:pt x="147" y="554"/>
                    </a:lnTo>
                    <a:lnTo>
                      <a:pt x="147" y="560"/>
                    </a:lnTo>
                    <a:lnTo>
                      <a:pt x="144" y="571"/>
                    </a:lnTo>
                    <a:lnTo>
                      <a:pt x="142" y="580"/>
                    </a:lnTo>
                    <a:lnTo>
                      <a:pt x="140" y="590"/>
                    </a:lnTo>
                    <a:lnTo>
                      <a:pt x="137" y="600"/>
                    </a:lnTo>
                    <a:lnTo>
                      <a:pt x="133" y="607"/>
                    </a:lnTo>
                    <a:lnTo>
                      <a:pt x="129" y="615"/>
                    </a:lnTo>
                    <a:lnTo>
                      <a:pt x="124" y="620"/>
                    </a:lnTo>
                    <a:lnTo>
                      <a:pt x="119" y="626"/>
                    </a:lnTo>
                    <a:lnTo>
                      <a:pt x="119" y="626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45"/>
              <p:cNvSpPr/>
              <p:nvPr/>
            </p:nvSpPr>
            <p:spPr bwMode="auto">
              <a:xfrm>
                <a:off x="4360863" y="111125"/>
                <a:ext cx="495300" cy="165100"/>
              </a:xfrm>
              <a:custGeom>
                <a:avLst/>
                <a:gdLst>
                  <a:gd name="T0" fmla="*/ 145 w 624"/>
                  <a:gd name="T1" fmla="*/ 187 h 209"/>
                  <a:gd name="T2" fmla="*/ 118 w 624"/>
                  <a:gd name="T3" fmla="*/ 196 h 209"/>
                  <a:gd name="T4" fmla="*/ 96 w 624"/>
                  <a:gd name="T5" fmla="*/ 202 h 209"/>
                  <a:gd name="T6" fmla="*/ 78 w 624"/>
                  <a:gd name="T7" fmla="*/ 207 h 209"/>
                  <a:gd name="T8" fmla="*/ 64 w 624"/>
                  <a:gd name="T9" fmla="*/ 208 h 209"/>
                  <a:gd name="T10" fmla="*/ 53 w 624"/>
                  <a:gd name="T11" fmla="*/ 208 h 209"/>
                  <a:gd name="T12" fmla="*/ 36 w 624"/>
                  <a:gd name="T13" fmla="*/ 205 h 209"/>
                  <a:gd name="T14" fmla="*/ 21 w 624"/>
                  <a:gd name="T15" fmla="*/ 197 h 209"/>
                  <a:gd name="T16" fmla="*/ 7 w 624"/>
                  <a:gd name="T17" fmla="*/ 186 h 209"/>
                  <a:gd name="T18" fmla="*/ 0 w 624"/>
                  <a:gd name="T19" fmla="*/ 180 h 209"/>
                  <a:gd name="T20" fmla="*/ 2 w 624"/>
                  <a:gd name="T21" fmla="*/ 175 h 209"/>
                  <a:gd name="T22" fmla="*/ 7 w 624"/>
                  <a:gd name="T23" fmla="*/ 172 h 209"/>
                  <a:gd name="T24" fmla="*/ 25 w 624"/>
                  <a:gd name="T25" fmla="*/ 168 h 209"/>
                  <a:gd name="T26" fmla="*/ 51 w 624"/>
                  <a:gd name="T27" fmla="*/ 162 h 209"/>
                  <a:gd name="T28" fmla="*/ 82 w 624"/>
                  <a:gd name="T29" fmla="*/ 157 h 209"/>
                  <a:gd name="T30" fmla="*/ 114 w 624"/>
                  <a:gd name="T31" fmla="*/ 147 h 209"/>
                  <a:gd name="T32" fmla="*/ 143 w 624"/>
                  <a:gd name="T33" fmla="*/ 136 h 209"/>
                  <a:gd name="T34" fmla="*/ 168 w 624"/>
                  <a:gd name="T35" fmla="*/ 129 h 209"/>
                  <a:gd name="T36" fmla="*/ 204 w 624"/>
                  <a:gd name="T37" fmla="*/ 118 h 209"/>
                  <a:gd name="T38" fmla="*/ 248 w 624"/>
                  <a:gd name="T39" fmla="*/ 103 h 209"/>
                  <a:gd name="T40" fmla="*/ 305 w 624"/>
                  <a:gd name="T41" fmla="*/ 85 h 209"/>
                  <a:gd name="T42" fmla="*/ 370 w 624"/>
                  <a:gd name="T43" fmla="*/ 63 h 209"/>
                  <a:gd name="T44" fmla="*/ 433 w 624"/>
                  <a:gd name="T45" fmla="*/ 41 h 209"/>
                  <a:gd name="T46" fmla="*/ 485 w 624"/>
                  <a:gd name="T47" fmla="*/ 24 h 209"/>
                  <a:gd name="T48" fmla="*/ 523 w 624"/>
                  <a:gd name="T49" fmla="*/ 11 h 209"/>
                  <a:gd name="T50" fmla="*/ 551 w 624"/>
                  <a:gd name="T51" fmla="*/ 3 h 209"/>
                  <a:gd name="T52" fmla="*/ 568 w 624"/>
                  <a:gd name="T53" fmla="*/ 0 h 209"/>
                  <a:gd name="T54" fmla="*/ 579 w 624"/>
                  <a:gd name="T55" fmla="*/ 0 h 209"/>
                  <a:gd name="T56" fmla="*/ 593 w 624"/>
                  <a:gd name="T57" fmla="*/ 5 h 209"/>
                  <a:gd name="T58" fmla="*/ 605 w 624"/>
                  <a:gd name="T59" fmla="*/ 13 h 209"/>
                  <a:gd name="T60" fmla="*/ 616 w 624"/>
                  <a:gd name="T61" fmla="*/ 24 h 209"/>
                  <a:gd name="T62" fmla="*/ 623 w 624"/>
                  <a:gd name="T63" fmla="*/ 29 h 209"/>
                  <a:gd name="T64" fmla="*/ 624 w 624"/>
                  <a:gd name="T65" fmla="*/ 35 h 209"/>
                  <a:gd name="T66" fmla="*/ 620 w 624"/>
                  <a:gd name="T67" fmla="*/ 39 h 209"/>
                  <a:gd name="T68" fmla="*/ 613 w 624"/>
                  <a:gd name="T69" fmla="*/ 45 h 209"/>
                  <a:gd name="T70" fmla="*/ 604 w 624"/>
                  <a:gd name="T71" fmla="*/ 47 h 209"/>
                  <a:gd name="T72" fmla="*/ 591 w 624"/>
                  <a:gd name="T73" fmla="*/ 52 h 209"/>
                  <a:gd name="T74" fmla="*/ 575 w 624"/>
                  <a:gd name="T75" fmla="*/ 57 h 209"/>
                  <a:gd name="T76" fmla="*/ 552 w 624"/>
                  <a:gd name="T77" fmla="*/ 64 h 209"/>
                  <a:gd name="T78" fmla="*/ 525 w 624"/>
                  <a:gd name="T79" fmla="*/ 70 h 209"/>
                  <a:gd name="T80" fmla="*/ 461 w 624"/>
                  <a:gd name="T81" fmla="*/ 85 h 209"/>
                  <a:gd name="T82" fmla="*/ 399 w 624"/>
                  <a:gd name="T83" fmla="*/ 103 h 209"/>
                  <a:gd name="T84" fmla="*/ 339 w 624"/>
                  <a:gd name="T85" fmla="*/ 121 h 209"/>
                  <a:gd name="T86" fmla="*/ 277 w 624"/>
                  <a:gd name="T87" fmla="*/ 142 h 209"/>
                  <a:gd name="T88" fmla="*/ 212 w 624"/>
                  <a:gd name="T89" fmla="*/ 164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209">
                    <a:moveTo>
                      <a:pt x="166" y="179"/>
                    </a:moveTo>
                    <a:lnTo>
                      <a:pt x="157" y="183"/>
                    </a:lnTo>
                    <a:lnTo>
                      <a:pt x="145" y="187"/>
                    </a:lnTo>
                    <a:lnTo>
                      <a:pt x="136" y="190"/>
                    </a:lnTo>
                    <a:lnTo>
                      <a:pt x="128" y="193"/>
                    </a:lnTo>
                    <a:lnTo>
                      <a:pt x="118" y="196"/>
                    </a:lnTo>
                    <a:lnTo>
                      <a:pt x="111" y="198"/>
                    </a:lnTo>
                    <a:lnTo>
                      <a:pt x="103" y="200"/>
                    </a:lnTo>
                    <a:lnTo>
                      <a:pt x="96" y="202"/>
                    </a:lnTo>
                    <a:lnTo>
                      <a:pt x="89" y="204"/>
                    </a:lnTo>
                    <a:lnTo>
                      <a:pt x="83" y="205"/>
                    </a:lnTo>
                    <a:lnTo>
                      <a:pt x="78" y="207"/>
                    </a:lnTo>
                    <a:lnTo>
                      <a:pt x="72" y="207"/>
                    </a:lnTo>
                    <a:lnTo>
                      <a:pt x="68" y="208"/>
                    </a:lnTo>
                    <a:lnTo>
                      <a:pt x="64" y="208"/>
                    </a:lnTo>
                    <a:lnTo>
                      <a:pt x="61" y="208"/>
                    </a:lnTo>
                    <a:lnTo>
                      <a:pt x="58" y="209"/>
                    </a:lnTo>
                    <a:lnTo>
                      <a:pt x="53" y="208"/>
                    </a:lnTo>
                    <a:lnTo>
                      <a:pt x="47" y="208"/>
                    </a:lnTo>
                    <a:lnTo>
                      <a:pt x="42" y="207"/>
                    </a:lnTo>
                    <a:lnTo>
                      <a:pt x="36" y="205"/>
                    </a:lnTo>
                    <a:lnTo>
                      <a:pt x="31" y="202"/>
                    </a:lnTo>
                    <a:lnTo>
                      <a:pt x="26" y="200"/>
                    </a:lnTo>
                    <a:lnTo>
                      <a:pt x="21" y="197"/>
                    </a:lnTo>
                    <a:lnTo>
                      <a:pt x="17" y="191"/>
                    </a:lnTo>
                    <a:lnTo>
                      <a:pt x="11" y="189"/>
                    </a:lnTo>
                    <a:lnTo>
                      <a:pt x="7" y="186"/>
                    </a:lnTo>
                    <a:lnTo>
                      <a:pt x="4" y="184"/>
                    </a:lnTo>
                    <a:lnTo>
                      <a:pt x="2" y="182"/>
                    </a:lnTo>
                    <a:lnTo>
                      <a:pt x="0" y="180"/>
                    </a:lnTo>
                    <a:lnTo>
                      <a:pt x="0" y="179"/>
                    </a:lnTo>
                    <a:lnTo>
                      <a:pt x="0" y="178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3" y="173"/>
                    </a:lnTo>
                    <a:lnTo>
                      <a:pt x="7" y="172"/>
                    </a:lnTo>
                    <a:lnTo>
                      <a:pt x="11" y="171"/>
                    </a:lnTo>
                    <a:lnTo>
                      <a:pt x="18" y="169"/>
                    </a:lnTo>
                    <a:lnTo>
                      <a:pt x="25" y="168"/>
                    </a:lnTo>
                    <a:lnTo>
                      <a:pt x="32" y="166"/>
                    </a:lnTo>
                    <a:lnTo>
                      <a:pt x="42" y="164"/>
                    </a:lnTo>
                    <a:lnTo>
                      <a:pt x="51" y="162"/>
                    </a:lnTo>
                    <a:lnTo>
                      <a:pt x="61" y="161"/>
                    </a:lnTo>
                    <a:lnTo>
                      <a:pt x="71" y="158"/>
                    </a:lnTo>
                    <a:lnTo>
                      <a:pt x="82" y="157"/>
                    </a:lnTo>
                    <a:lnTo>
                      <a:pt x="92" y="154"/>
                    </a:lnTo>
                    <a:lnTo>
                      <a:pt x="103" y="150"/>
                    </a:lnTo>
                    <a:lnTo>
                      <a:pt x="114" y="147"/>
                    </a:lnTo>
                    <a:lnTo>
                      <a:pt x="125" y="143"/>
                    </a:lnTo>
                    <a:lnTo>
                      <a:pt x="136" y="137"/>
                    </a:lnTo>
                    <a:lnTo>
                      <a:pt x="143" y="136"/>
                    </a:lnTo>
                    <a:lnTo>
                      <a:pt x="150" y="133"/>
                    </a:lnTo>
                    <a:lnTo>
                      <a:pt x="158" y="132"/>
                    </a:lnTo>
                    <a:lnTo>
                      <a:pt x="168" y="129"/>
                    </a:lnTo>
                    <a:lnTo>
                      <a:pt x="179" y="125"/>
                    </a:lnTo>
                    <a:lnTo>
                      <a:pt x="190" y="121"/>
                    </a:lnTo>
                    <a:lnTo>
                      <a:pt x="204" y="118"/>
                    </a:lnTo>
                    <a:lnTo>
                      <a:pt x="217" y="113"/>
                    </a:lnTo>
                    <a:lnTo>
                      <a:pt x="233" y="108"/>
                    </a:lnTo>
                    <a:lnTo>
                      <a:pt x="248" y="103"/>
                    </a:lnTo>
                    <a:lnTo>
                      <a:pt x="266" y="97"/>
                    </a:lnTo>
                    <a:lnTo>
                      <a:pt x="284" y="92"/>
                    </a:lnTo>
                    <a:lnTo>
                      <a:pt x="305" y="85"/>
                    </a:lnTo>
                    <a:lnTo>
                      <a:pt x="325" y="78"/>
                    </a:lnTo>
                    <a:lnTo>
                      <a:pt x="348" y="71"/>
                    </a:lnTo>
                    <a:lnTo>
                      <a:pt x="370" y="63"/>
                    </a:lnTo>
                    <a:lnTo>
                      <a:pt x="393" y="54"/>
                    </a:lnTo>
                    <a:lnTo>
                      <a:pt x="414" y="47"/>
                    </a:lnTo>
                    <a:lnTo>
                      <a:pt x="433" y="41"/>
                    </a:lnTo>
                    <a:lnTo>
                      <a:pt x="451" y="35"/>
                    </a:lnTo>
                    <a:lnTo>
                      <a:pt x="469" y="29"/>
                    </a:lnTo>
                    <a:lnTo>
                      <a:pt x="485" y="24"/>
                    </a:lnTo>
                    <a:lnTo>
                      <a:pt x="498" y="20"/>
                    </a:lnTo>
                    <a:lnTo>
                      <a:pt x="512" y="16"/>
                    </a:lnTo>
                    <a:lnTo>
                      <a:pt x="523" y="11"/>
                    </a:lnTo>
                    <a:lnTo>
                      <a:pt x="534" y="9"/>
                    </a:lnTo>
                    <a:lnTo>
                      <a:pt x="544" y="6"/>
                    </a:lnTo>
                    <a:lnTo>
                      <a:pt x="551" y="3"/>
                    </a:lnTo>
                    <a:lnTo>
                      <a:pt x="558" y="2"/>
                    </a:lnTo>
                    <a:lnTo>
                      <a:pt x="563" y="0"/>
                    </a:lnTo>
                    <a:lnTo>
                      <a:pt x="568" y="0"/>
                    </a:lnTo>
                    <a:lnTo>
                      <a:pt x="570" y="0"/>
                    </a:lnTo>
                    <a:lnTo>
                      <a:pt x="575" y="0"/>
                    </a:lnTo>
                    <a:lnTo>
                      <a:pt x="579" y="0"/>
                    </a:lnTo>
                    <a:lnTo>
                      <a:pt x="583" y="2"/>
                    </a:lnTo>
                    <a:lnTo>
                      <a:pt x="587" y="3"/>
                    </a:lnTo>
                    <a:lnTo>
                      <a:pt x="593" y="5"/>
                    </a:lnTo>
                    <a:lnTo>
                      <a:pt x="597" y="7"/>
                    </a:lnTo>
                    <a:lnTo>
                      <a:pt x="601" y="10"/>
                    </a:lnTo>
                    <a:lnTo>
                      <a:pt x="605" y="13"/>
                    </a:lnTo>
                    <a:lnTo>
                      <a:pt x="609" y="17"/>
                    </a:lnTo>
                    <a:lnTo>
                      <a:pt x="613" y="20"/>
                    </a:lnTo>
                    <a:lnTo>
                      <a:pt x="616" y="24"/>
                    </a:lnTo>
                    <a:lnTo>
                      <a:pt x="619" y="27"/>
                    </a:lnTo>
                    <a:lnTo>
                      <a:pt x="622" y="28"/>
                    </a:lnTo>
                    <a:lnTo>
                      <a:pt x="623" y="29"/>
                    </a:lnTo>
                    <a:lnTo>
                      <a:pt x="624" y="32"/>
                    </a:lnTo>
                    <a:lnTo>
                      <a:pt x="624" y="34"/>
                    </a:lnTo>
                    <a:lnTo>
                      <a:pt x="624" y="35"/>
                    </a:lnTo>
                    <a:lnTo>
                      <a:pt x="623" y="36"/>
                    </a:lnTo>
                    <a:lnTo>
                      <a:pt x="622" y="38"/>
                    </a:lnTo>
                    <a:lnTo>
                      <a:pt x="620" y="39"/>
                    </a:lnTo>
                    <a:lnTo>
                      <a:pt x="619" y="41"/>
                    </a:lnTo>
                    <a:lnTo>
                      <a:pt x="616" y="43"/>
                    </a:lnTo>
                    <a:lnTo>
                      <a:pt x="613" y="45"/>
                    </a:lnTo>
                    <a:lnTo>
                      <a:pt x="609" y="46"/>
                    </a:lnTo>
                    <a:lnTo>
                      <a:pt x="606" y="46"/>
                    </a:lnTo>
                    <a:lnTo>
                      <a:pt x="604" y="47"/>
                    </a:lnTo>
                    <a:lnTo>
                      <a:pt x="599" y="49"/>
                    </a:lnTo>
                    <a:lnTo>
                      <a:pt x="595" y="50"/>
                    </a:lnTo>
                    <a:lnTo>
                      <a:pt x="591" y="52"/>
                    </a:lnTo>
                    <a:lnTo>
                      <a:pt x="586" y="53"/>
                    </a:lnTo>
                    <a:lnTo>
                      <a:pt x="580" y="56"/>
                    </a:lnTo>
                    <a:lnTo>
                      <a:pt x="575" y="57"/>
                    </a:lnTo>
                    <a:lnTo>
                      <a:pt x="568" y="60"/>
                    </a:lnTo>
                    <a:lnTo>
                      <a:pt x="559" y="61"/>
                    </a:lnTo>
                    <a:lnTo>
                      <a:pt x="552" y="64"/>
                    </a:lnTo>
                    <a:lnTo>
                      <a:pt x="544" y="65"/>
                    </a:lnTo>
                    <a:lnTo>
                      <a:pt x="534" y="68"/>
                    </a:lnTo>
                    <a:lnTo>
                      <a:pt x="525" y="70"/>
                    </a:lnTo>
                    <a:lnTo>
                      <a:pt x="515" y="72"/>
                    </a:lnTo>
                    <a:lnTo>
                      <a:pt x="505" y="75"/>
                    </a:lnTo>
                    <a:lnTo>
                      <a:pt x="461" y="85"/>
                    </a:lnTo>
                    <a:lnTo>
                      <a:pt x="440" y="90"/>
                    </a:lnTo>
                    <a:lnTo>
                      <a:pt x="420" y="96"/>
                    </a:lnTo>
                    <a:lnTo>
                      <a:pt x="399" y="103"/>
                    </a:lnTo>
                    <a:lnTo>
                      <a:pt x="378" y="108"/>
                    </a:lnTo>
                    <a:lnTo>
                      <a:pt x="359" y="115"/>
                    </a:lnTo>
                    <a:lnTo>
                      <a:pt x="339" y="121"/>
                    </a:lnTo>
                    <a:lnTo>
                      <a:pt x="318" y="128"/>
                    </a:lnTo>
                    <a:lnTo>
                      <a:pt x="299" y="135"/>
                    </a:lnTo>
                    <a:lnTo>
                      <a:pt x="277" y="142"/>
                    </a:lnTo>
                    <a:lnTo>
                      <a:pt x="256" y="149"/>
                    </a:lnTo>
                    <a:lnTo>
                      <a:pt x="234" y="157"/>
                    </a:lnTo>
                    <a:lnTo>
                      <a:pt x="212" y="164"/>
                    </a:lnTo>
                    <a:lnTo>
                      <a:pt x="166" y="179"/>
                    </a:lnTo>
                    <a:lnTo>
                      <a:pt x="166" y="179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7"/>
              <p:cNvSpPr/>
              <p:nvPr/>
            </p:nvSpPr>
            <p:spPr bwMode="auto">
              <a:xfrm>
                <a:off x="4741863" y="-46037"/>
                <a:ext cx="111125" cy="79375"/>
              </a:xfrm>
              <a:custGeom>
                <a:avLst/>
                <a:gdLst>
                  <a:gd name="T0" fmla="*/ 138 w 140"/>
                  <a:gd name="T1" fmla="*/ 79 h 100"/>
                  <a:gd name="T2" fmla="*/ 137 w 140"/>
                  <a:gd name="T3" fmla="*/ 83 h 100"/>
                  <a:gd name="T4" fmla="*/ 135 w 140"/>
                  <a:gd name="T5" fmla="*/ 87 h 100"/>
                  <a:gd name="T6" fmla="*/ 134 w 140"/>
                  <a:gd name="T7" fmla="*/ 91 h 100"/>
                  <a:gd name="T8" fmla="*/ 131 w 140"/>
                  <a:gd name="T9" fmla="*/ 94 h 100"/>
                  <a:gd name="T10" fmla="*/ 129 w 140"/>
                  <a:gd name="T11" fmla="*/ 97 h 100"/>
                  <a:gd name="T12" fmla="*/ 126 w 140"/>
                  <a:gd name="T13" fmla="*/ 98 h 100"/>
                  <a:gd name="T14" fmla="*/ 123 w 140"/>
                  <a:gd name="T15" fmla="*/ 100 h 100"/>
                  <a:gd name="T16" fmla="*/ 119 w 140"/>
                  <a:gd name="T17" fmla="*/ 100 h 100"/>
                  <a:gd name="T18" fmla="*/ 115 w 140"/>
                  <a:gd name="T19" fmla="*/ 100 h 100"/>
                  <a:gd name="T20" fmla="*/ 109 w 140"/>
                  <a:gd name="T21" fmla="*/ 97 h 100"/>
                  <a:gd name="T22" fmla="*/ 102 w 140"/>
                  <a:gd name="T23" fmla="*/ 94 h 100"/>
                  <a:gd name="T24" fmla="*/ 98 w 140"/>
                  <a:gd name="T25" fmla="*/ 93 h 100"/>
                  <a:gd name="T26" fmla="*/ 95 w 140"/>
                  <a:gd name="T27" fmla="*/ 90 h 100"/>
                  <a:gd name="T28" fmla="*/ 91 w 140"/>
                  <a:gd name="T29" fmla="*/ 87 h 100"/>
                  <a:gd name="T30" fmla="*/ 87 w 140"/>
                  <a:gd name="T31" fmla="*/ 84 h 100"/>
                  <a:gd name="T32" fmla="*/ 81 w 140"/>
                  <a:gd name="T33" fmla="*/ 80 h 100"/>
                  <a:gd name="T34" fmla="*/ 77 w 140"/>
                  <a:gd name="T35" fmla="*/ 77 h 100"/>
                  <a:gd name="T36" fmla="*/ 72 w 140"/>
                  <a:gd name="T37" fmla="*/ 73 h 100"/>
                  <a:gd name="T38" fmla="*/ 66 w 140"/>
                  <a:gd name="T39" fmla="*/ 68 h 100"/>
                  <a:gd name="T40" fmla="*/ 59 w 140"/>
                  <a:gd name="T41" fmla="*/ 64 h 100"/>
                  <a:gd name="T42" fmla="*/ 54 w 140"/>
                  <a:gd name="T43" fmla="*/ 58 h 100"/>
                  <a:gd name="T44" fmla="*/ 47 w 140"/>
                  <a:gd name="T45" fmla="*/ 54 h 100"/>
                  <a:gd name="T46" fmla="*/ 41 w 140"/>
                  <a:gd name="T47" fmla="*/ 48 h 100"/>
                  <a:gd name="T48" fmla="*/ 36 w 140"/>
                  <a:gd name="T49" fmla="*/ 44 h 100"/>
                  <a:gd name="T50" fmla="*/ 30 w 140"/>
                  <a:gd name="T51" fmla="*/ 40 h 100"/>
                  <a:gd name="T52" fmla="*/ 26 w 140"/>
                  <a:gd name="T53" fmla="*/ 36 h 100"/>
                  <a:gd name="T54" fmla="*/ 22 w 140"/>
                  <a:gd name="T55" fmla="*/ 32 h 100"/>
                  <a:gd name="T56" fmla="*/ 18 w 140"/>
                  <a:gd name="T57" fmla="*/ 28 h 100"/>
                  <a:gd name="T58" fmla="*/ 14 w 140"/>
                  <a:gd name="T59" fmla="*/ 23 h 100"/>
                  <a:gd name="T60" fmla="*/ 11 w 140"/>
                  <a:gd name="T61" fmla="*/ 21 h 100"/>
                  <a:gd name="T62" fmla="*/ 8 w 140"/>
                  <a:gd name="T63" fmla="*/ 16 h 100"/>
                  <a:gd name="T64" fmla="*/ 5 w 140"/>
                  <a:gd name="T65" fmla="*/ 14 h 100"/>
                  <a:gd name="T66" fmla="*/ 4 w 140"/>
                  <a:gd name="T67" fmla="*/ 11 h 100"/>
                  <a:gd name="T68" fmla="*/ 1 w 140"/>
                  <a:gd name="T69" fmla="*/ 7 h 100"/>
                  <a:gd name="T70" fmla="*/ 1 w 140"/>
                  <a:gd name="T71" fmla="*/ 4 h 100"/>
                  <a:gd name="T72" fmla="*/ 0 w 140"/>
                  <a:gd name="T73" fmla="*/ 3 h 100"/>
                  <a:gd name="T74" fmla="*/ 0 w 140"/>
                  <a:gd name="T75" fmla="*/ 0 h 100"/>
                  <a:gd name="T76" fmla="*/ 21 w 140"/>
                  <a:gd name="T77" fmla="*/ 0 h 100"/>
                  <a:gd name="T78" fmla="*/ 40 w 140"/>
                  <a:gd name="T79" fmla="*/ 0 h 100"/>
                  <a:gd name="T80" fmla="*/ 59 w 140"/>
                  <a:gd name="T81" fmla="*/ 1 h 100"/>
                  <a:gd name="T82" fmla="*/ 68 w 140"/>
                  <a:gd name="T83" fmla="*/ 3 h 100"/>
                  <a:gd name="T84" fmla="*/ 77 w 140"/>
                  <a:gd name="T85" fmla="*/ 4 h 100"/>
                  <a:gd name="T86" fmla="*/ 86 w 140"/>
                  <a:gd name="T87" fmla="*/ 5 h 100"/>
                  <a:gd name="T88" fmla="*/ 93 w 140"/>
                  <a:gd name="T89" fmla="*/ 8 h 100"/>
                  <a:gd name="T90" fmla="*/ 99 w 140"/>
                  <a:gd name="T91" fmla="*/ 11 h 100"/>
                  <a:gd name="T92" fmla="*/ 106 w 140"/>
                  <a:gd name="T93" fmla="*/ 15 h 100"/>
                  <a:gd name="T94" fmla="*/ 112 w 140"/>
                  <a:gd name="T95" fmla="*/ 19 h 100"/>
                  <a:gd name="T96" fmla="*/ 117 w 140"/>
                  <a:gd name="T97" fmla="*/ 23 h 100"/>
                  <a:gd name="T98" fmla="*/ 122 w 140"/>
                  <a:gd name="T99" fmla="*/ 28 h 100"/>
                  <a:gd name="T100" fmla="*/ 127 w 140"/>
                  <a:gd name="T101" fmla="*/ 33 h 100"/>
                  <a:gd name="T102" fmla="*/ 130 w 140"/>
                  <a:gd name="T103" fmla="*/ 37 h 100"/>
                  <a:gd name="T104" fmla="*/ 134 w 140"/>
                  <a:gd name="T105" fmla="*/ 43 h 100"/>
                  <a:gd name="T106" fmla="*/ 137 w 140"/>
                  <a:gd name="T107" fmla="*/ 48 h 100"/>
                  <a:gd name="T108" fmla="*/ 138 w 140"/>
                  <a:gd name="T109" fmla="*/ 54 h 100"/>
                  <a:gd name="T110" fmla="*/ 140 w 140"/>
                  <a:gd name="T111" fmla="*/ 61 h 100"/>
                  <a:gd name="T112" fmla="*/ 140 w 140"/>
                  <a:gd name="T113" fmla="*/ 66 h 100"/>
                  <a:gd name="T114" fmla="*/ 140 w 140"/>
                  <a:gd name="T115" fmla="*/ 73 h 100"/>
                  <a:gd name="T116" fmla="*/ 138 w 140"/>
                  <a:gd name="T117" fmla="*/ 79 h 100"/>
                  <a:gd name="T118" fmla="*/ 138 w 140"/>
                  <a:gd name="T119" fmla="*/ 7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0" h="100">
                    <a:moveTo>
                      <a:pt x="138" y="79"/>
                    </a:moveTo>
                    <a:lnTo>
                      <a:pt x="137" y="83"/>
                    </a:lnTo>
                    <a:lnTo>
                      <a:pt x="135" y="87"/>
                    </a:lnTo>
                    <a:lnTo>
                      <a:pt x="134" y="91"/>
                    </a:lnTo>
                    <a:lnTo>
                      <a:pt x="131" y="94"/>
                    </a:lnTo>
                    <a:lnTo>
                      <a:pt x="129" y="97"/>
                    </a:lnTo>
                    <a:lnTo>
                      <a:pt x="126" y="98"/>
                    </a:lnTo>
                    <a:lnTo>
                      <a:pt x="123" y="100"/>
                    </a:lnTo>
                    <a:lnTo>
                      <a:pt x="119" y="100"/>
                    </a:lnTo>
                    <a:lnTo>
                      <a:pt x="115" y="100"/>
                    </a:lnTo>
                    <a:lnTo>
                      <a:pt x="109" y="97"/>
                    </a:lnTo>
                    <a:lnTo>
                      <a:pt x="102" y="94"/>
                    </a:lnTo>
                    <a:lnTo>
                      <a:pt x="98" y="93"/>
                    </a:lnTo>
                    <a:lnTo>
                      <a:pt x="95" y="90"/>
                    </a:lnTo>
                    <a:lnTo>
                      <a:pt x="91" y="87"/>
                    </a:lnTo>
                    <a:lnTo>
                      <a:pt x="87" y="84"/>
                    </a:lnTo>
                    <a:lnTo>
                      <a:pt x="81" y="80"/>
                    </a:lnTo>
                    <a:lnTo>
                      <a:pt x="77" y="77"/>
                    </a:lnTo>
                    <a:lnTo>
                      <a:pt x="72" y="73"/>
                    </a:lnTo>
                    <a:lnTo>
                      <a:pt x="66" y="68"/>
                    </a:lnTo>
                    <a:lnTo>
                      <a:pt x="59" y="64"/>
                    </a:lnTo>
                    <a:lnTo>
                      <a:pt x="54" y="58"/>
                    </a:lnTo>
                    <a:lnTo>
                      <a:pt x="47" y="54"/>
                    </a:lnTo>
                    <a:lnTo>
                      <a:pt x="41" y="48"/>
                    </a:lnTo>
                    <a:lnTo>
                      <a:pt x="36" y="44"/>
                    </a:lnTo>
                    <a:lnTo>
                      <a:pt x="30" y="40"/>
                    </a:lnTo>
                    <a:lnTo>
                      <a:pt x="26" y="36"/>
                    </a:lnTo>
                    <a:lnTo>
                      <a:pt x="22" y="32"/>
                    </a:lnTo>
                    <a:lnTo>
                      <a:pt x="18" y="28"/>
                    </a:lnTo>
                    <a:lnTo>
                      <a:pt x="14" y="23"/>
                    </a:lnTo>
                    <a:lnTo>
                      <a:pt x="11" y="21"/>
                    </a:lnTo>
                    <a:lnTo>
                      <a:pt x="8" y="16"/>
                    </a:lnTo>
                    <a:lnTo>
                      <a:pt x="5" y="14"/>
                    </a:lnTo>
                    <a:lnTo>
                      <a:pt x="4" y="11"/>
                    </a:lnTo>
                    <a:lnTo>
                      <a:pt x="1" y="7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40" y="0"/>
                    </a:lnTo>
                    <a:lnTo>
                      <a:pt x="59" y="1"/>
                    </a:lnTo>
                    <a:lnTo>
                      <a:pt x="68" y="3"/>
                    </a:lnTo>
                    <a:lnTo>
                      <a:pt x="77" y="4"/>
                    </a:lnTo>
                    <a:lnTo>
                      <a:pt x="86" y="5"/>
                    </a:lnTo>
                    <a:lnTo>
                      <a:pt x="93" y="8"/>
                    </a:lnTo>
                    <a:lnTo>
                      <a:pt x="99" y="11"/>
                    </a:lnTo>
                    <a:lnTo>
                      <a:pt x="106" y="15"/>
                    </a:lnTo>
                    <a:lnTo>
                      <a:pt x="112" y="19"/>
                    </a:lnTo>
                    <a:lnTo>
                      <a:pt x="117" y="23"/>
                    </a:lnTo>
                    <a:lnTo>
                      <a:pt x="122" y="28"/>
                    </a:lnTo>
                    <a:lnTo>
                      <a:pt x="127" y="33"/>
                    </a:lnTo>
                    <a:lnTo>
                      <a:pt x="130" y="37"/>
                    </a:lnTo>
                    <a:lnTo>
                      <a:pt x="134" y="43"/>
                    </a:lnTo>
                    <a:lnTo>
                      <a:pt x="137" y="48"/>
                    </a:lnTo>
                    <a:lnTo>
                      <a:pt x="138" y="54"/>
                    </a:lnTo>
                    <a:lnTo>
                      <a:pt x="140" y="61"/>
                    </a:lnTo>
                    <a:lnTo>
                      <a:pt x="140" y="66"/>
                    </a:lnTo>
                    <a:lnTo>
                      <a:pt x="140" y="73"/>
                    </a:lnTo>
                    <a:lnTo>
                      <a:pt x="138" y="79"/>
                    </a:lnTo>
                    <a:lnTo>
                      <a:pt x="138" y="79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8"/>
              <p:cNvSpPr/>
              <p:nvPr/>
            </p:nvSpPr>
            <p:spPr bwMode="auto">
              <a:xfrm>
                <a:off x="4300538" y="290513"/>
                <a:ext cx="334962" cy="177800"/>
              </a:xfrm>
              <a:custGeom>
                <a:avLst/>
                <a:gdLst>
                  <a:gd name="T0" fmla="*/ 224 w 424"/>
                  <a:gd name="T1" fmla="*/ 136 h 225"/>
                  <a:gd name="T2" fmla="*/ 186 w 424"/>
                  <a:gd name="T3" fmla="*/ 158 h 225"/>
                  <a:gd name="T4" fmla="*/ 151 w 424"/>
                  <a:gd name="T5" fmla="*/ 178 h 225"/>
                  <a:gd name="T6" fmla="*/ 123 w 424"/>
                  <a:gd name="T7" fmla="*/ 193 h 225"/>
                  <a:gd name="T8" fmla="*/ 98 w 424"/>
                  <a:gd name="T9" fmla="*/ 205 h 225"/>
                  <a:gd name="T10" fmla="*/ 80 w 424"/>
                  <a:gd name="T11" fmla="*/ 215 h 225"/>
                  <a:gd name="T12" fmla="*/ 66 w 424"/>
                  <a:gd name="T13" fmla="*/ 220 h 225"/>
                  <a:gd name="T14" fmla="*/ 57 w 424"/>
                  <a:gd name="T15" fmla="*/ 223 h 225"/>
                  <a:gd name="T16" fmla="*/ 53 w 424"/>
                  <a:gd name="T17" fmla="*/ 225 h 225"/>
                  <a:gd name="T18" fmla="*/ 47 w 424"/>
                  <a:gd name="T19" fmla="*/ 225 h 225"/>
                  <a:gd name="T20" fmla="*/ 40 w 424"/>
                  <a:gd name="T21" fmla="*/ 222 h 225"/>
                  <a:gd name="T22" fmla="*/ 31 w 424"/>
                  <a:gd name="T23" fmla="*/ 215 h 225"/>
                  <a:gd name="T24" fmla="*/ 19 w 424"/>
                  <a:gd name="T25" fmla="*/ 202 h 225"/>
                  <a:gd name="T26" fmla="*/ 11 w 424"/>
                  <a:gd name="T27" fmla="*/ 187 h 225"/>
                  <a:gd name="T28" fmla="*/ 3 w 424"/>
                  <a:gd name="T29" fmla="*/ 175 h 225"/>
                  <a:gd name="T30" fmla="*/ 0 w 424"/>
                  <a:gd name="T31" fmla="*/ 165 h 225"/>
                  <a:gd name="T32" fmla="*/ 1 w 424"/>
                  <a:gd name="T33" fmla="*/ 157 h 225"/>
                  <a:gd name="T34" fmla="*/ 6 w 424"/>
                  <a:gd name="T35" fmla="*/ 150 h 225"/>
                  <a:gd name="T36" fmla="*/ 10 w 424"/>
                  <a:gd name="T37" fmla="*/ 147 h 225"/>
                  <a:gd name="T38" fmla="*/ 15 w 424"/>
                  <a:gd name="T39" fmla="*/ 146 h 225"/>
                  <a:gd name="T40" fmla="*/ 24 w 424"/>
                  <a:gd name="T41" fmla="*/ 147 h 225"/>
                  <a:gd name="T42" fmla="*/ 33 w 424"/>
                  <a:gd name="T43" fmla="*/ 151 h 225"/>
                  <a:gd name="T44" fmla="*/ 39 w 424"/>
                  <a:gd name="T45" fmla="*/ 154 h 225"/>
                  <a:gd name="T46" fmla="*/ 44 w 424"/>
                  <a:gd name="T47" fmla="*/ 154 h 225"/>
                  <a:gd name="T48" fmla="*/ 50 w 424"/>
                  <a:gd name="T49" fmla="*/ 153 h 225"/>
                  <a:gd name="T50" fmla="*/ 55 w 424"/>
                  <a:gd name="T51" fmla="*/ 151 h 225"/>
                  <a:gd name="T52" fmla="*/ 66 w 424"/>
                  <a:gd name="T53" fmla="*/ 147 h 225"/>
                  <a:gd name="T54" fmla="*/ 83 w 424"/>
                  <a:gd name="T55" fmla="*/ 142 h 225"/>
                  <a:gd name="T56" fmla="*/ 105 w 424"/>
                  <a:gd name="T57" fmla="*/ 132 h 225"/>
                  <a:gd name="T58" fmla="*/ 132 w 424"/>
                  <a:gd name="T59" fmla="*/ 121 h 225"/>
                  <a:gd name="T60" fmla="*/ 163 w 424"/>
                  <a:gd name="T61" fmla="*/ 106 h 225"/>
                  <a:gd name="T62" fmla="*/ 201 w 424"/>
                  <a:gd name="T63" fmla="*/ 89 h 225"/>
                  <a:gd name="T64" fmla="*/ 242 w 424"/>
                  <a:gd name="T65" fmla="*/ 70 h 225"/>
                  <a:gd name="T66" fmla="*/ 284 w 424"/>
                  <a:gd name="T67" fmla="*/ 50 h 225"/>
                  <a:gd name="T68" fmla="*/ 321 w 424"/>
                  <a:gd name="T69" fmla="*/ 35 h 225"/>
                  <a:gd name="T70" fmla="*/ 352 w 424"/>
                  <a:gd name="T71" fmla="*/ 23 h 225"/>
                  <a:gd name="T72" fmla="*/ 365 w 424"/>
                  <a:gd name="T73" fmla="*/ 17 h 225"/>
                  <a:gd name="T74" fmla="*/ 378 w 424"/>
                  <a:gd name="T75" fmla="*/ 13 h 225"/>
                  <a:gd name="T76" fmla="*/ 388 w 424"/>
                  <a:gd name="T77" fmla="*/ 9 h 225"/>
                  <a:gd name="T78" fmla="*/ 397 w 424"/>
                  <a:gd name="T79" fmla="*/ 6 h 225"/>
                  <a:gd name="T80" fmla="*/ 406 w 424"/>
                  <a:gd name="T81" fmla="*/ 3 h 225"/>
                  <a:gd name="T82" fmla="*/ 411 w 424"/>
                  <a:gd name="T83" fmla="*/ 2 h 225"/>
                  <a:gd name="T84" fmla="*/ 417 w 424"/>
                  <a:gd name="T85" fmla="*/ 0 h 225"/>
                  <a:gd name="T86" fmla="*/ 421 w 424"/>
                  <a:gd name="T87" fmla="*/ 0 h 225"/>
                  <a:gd name="T88" fmla="*/ 422 w 424"/>
                  <a:gd name="T89" fmla="*/ 2 h 225"/>
                  <a:gd name="T90" fmla="*/ 424 w 424"/>
                  <a:gd name="T91" fmla="*/ 3 h 225"/>
                  <a:gd name="T92" fmla="*/ 421 w 424"/>
                  <a:gd name="T93" fmla="*/ 9 h 225"/>
                  <a:gd name="T94" fmla="*/ 412 w 424"/>
                  <a:gd name="T95" fmla="*/ 17 h 225"/>
                  <a:gd name="T96" fmla="*/ 399 w 424"/>
                  <a:gd name="T97" fmla="*/ 28 h 225"/>
                  <a:gd name="T98" fmla="*/ 389 w 424"/>
                  <a:gd name="T99" fmla="*/ 34 h 225"/>
                  <a:gd name="T100" fmla="*/ 379 w 424"/>
                  <a:gd name="T101" fmla="*/ 41 h 225"/>
                  <a:gd name="T102" fmla="*/ 368 w 424"/>
                  <a:gd name="T103" fmla="*/ 49 h 225"/>
                  <a:gd name="T104" fmla="*/ 354 w 424"/>
                  <a:gd name="T105" fmla="*/ 57 h 225"/>
                  <a:gd name="T106" fmla="*/ 341 w 424"/>
                  <a:gd name="T107" fmla="*/ 67 h 225"/>
                  <a:gd name="T108" fmla="*/ 324 w 424"/>
                  <a:gd name="T109" fmla="*/ 77 h 225"/>
                  <a:gd name="T110" fmla="*/ 307 w 424"/>
                  <a:gd name="T111" fmla="*/ 88 h 225"/>
                  <a:gd name="T112" fmla="*/ 288 w 424"/>
                  <a:gd name="T113" fmla="*/ 99 h 225"/>
                  <a:gd name="T114" fmla="*/ 269 w 424"/>
                  <a:gd name="T115" fmla="*/ 111 h 225"/>
                  <a:gd name="T116" fmla="*/ 246 w 424"/>
                  <a:gd name="T117" fmla="*/ 12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225">
                    <a:moveTo>
                      <a:pt x="246" y="124"/>
                    </a:moveTo>
                    <a:lnTo>
                      <a:pt x="224" y="136"/>
                    </a:lnTo>
                    <a:lnTo>
                      <a:pt x="205" y="147"/>
                    </a:lnTo>
                    <a:lnTo>
                      <a:pt x="186" y="158"/>
                    </a:lnTo>
                    <a:lnTo>
                      <a:pt x="168" y="168"/>
                    </a:lnTo>
                    <a:lnTo>
                      <a:pt x="151" y="178"/>
                    </a:lnTo>
                    <a:lnTo>
                      <a:pt x="137" y="186"/>
                    </a:lnTo>
                    <a:lnTo>
                      <a:pt x="123" y="193"/>
                    </a:lnTo>
                    <a:lnTo>
                      <a:pt x="111" y="200"/>
                    </a:lnTo>
                    <a:lnTo>
                      <a:pt x="98" y="205"/>
                    </a:lnTo>
                    <a:lnTo>
                      <a:pt x="89" y="211"/>
                    </a:lnTo>
                    <a:lnTo>
                      <a:pt x="80" y="215"/>
                    </a:lnTo>
                    <a:lnTo>
                      <a:pt x="72" y="218"/>
                    </a:lnTo>
                    <a:lnTo>
                      <a:pt x="66" y="220"/>
                    </a:lnTo>
                    <a:lnTo>
                      <a:pt x="61" y="223"/>
                    </a:lnTo>
                    <a:lnTo>
                      <a:pt x="57" y="223"/>
                    </a:lnTo>
                    <a:lnTo>
                      <a:pt x="54" y="225"/>
                    </a:lnTo>
                    <a:lnTo>
                      <a:pt x="53" y="225"/>
                    </a:lnTo>
                    <a:lnTo>
                      <a:pt x="50" y="225"/>
                    </a:lnTo>
                    <a:lnTo>
                      <a:pt x="47" y="225"/>
                    </a:lnTo>
                    <a:lnTo>
                      <a:pt x="44" y="225"/>
                    </a:lnTo>
                    <a:lnTo>
                      <a:pt x="40" y="222"/>
                    </a:lnTo>
                    <a:lnTo>
                      <a:pt x="35" y="219"/>
                    </a:lnTo>
                    <a:lnTo>
                      <a:pt x="31" y="215"/>
                    </a:lnTo>
                    <a:lnTo>
                      <a:pt x="25" y="209"/>
                    </a:lnTo>
                    <a:lnTo>
                      <a:pt x="19" y="202"/>
                    </a:lnTo>
                    <a:lnTo>
                      <a:pt x="15" y="196"/>
                    </a:lnTo>
                    <a:lnTo>
                      <a:pt x="11" y="187"/>
                    </a:lnTo>
                    <a:lnTo>
                      <a:pt x="7" y="180"/>
                    </a:lnTo>
                    <a:lnTo>
                      <a:pt x="3" y="175"/>
                    </a:lnTo>
                    <a:lnTo>
                      <a:pt x="1" y="169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1" y="157"/>
                    </a:lnTo>
                    <a:lnTo>
                      <a:pt x="4" y="153"/>
                    </a:lnTo>
                    <a:lnTo>
                      <a:pt x="6" y="150"/>
                    </a:lnTo>
                    <a:lnTo>
                      <a:pt x="8" y="148"/>
                    </a:lnTo>
                    <a:lnTo>
                      <a:pt x="10" y="147"/>
                    </a:lnTo>
                    <a:lnTo>
                      <a:pt x="13" y="146"/>
                    </a:lnTo>
                    <a:lnTo>
                      <a:pt x="15" y="146"/>
                    </a:lnTo>
                    <a:lnTo>
                      <a:pt x="19" y="147"/>
                    </a:lnTo>
                    <a:lnTo>
                      <a:pt x="24" y="147"/>
                    </a:lnTo>
                    <a:lnTo>
                      <a:pt x="28" y="148"/>
                    </a:lnTo>
                    <a:lnTo>
                      <a:pt x="33" y="151"/>
                    </a:lnTo>
                    <a:lnTo>
                      <a:pt x="36" y="153"/>
                    </a:lnTo>
                    <a:lnTo>
                      <a:pt x="39" y="154"/>
                    </a:lnTo>
                    <a:lnTo>
                      <a:pt x="42" y="154"/>
                    </a:lnTo>
                    <a:lnTo>
                      <a:pt x="44" y="154"/>
                    </a:lnTo>
                    <a:lnTo>
                      <a:pt x="47" y="154"/>
                    </a:lnTo>
                    <a:lnTo>
                      <a:pt x="50" y="153"/>
                    </a:lnTo>
                    <a:lnTo>
                      <a:pt x="53" y="153"/>
                    </a:lnTo>
                    <a:lnTo>
                      <a:pt x="55" y="151"/>
                    </a:lnTo>
                    <a:lnTo>
                      <a:pt x="61" y="150"/>
                    </a:lnTo>
                    <a:lnTo>
                      <a:pt x="66" y="147"/>
                    </a:lnTo>
                    <a:lnTo>
                      <a:pt x="75" y="144"/>
                    </a:lnTo>
                    <a:lnTo>
                      <a:pt x="83" y="142"/>
                    </a:lnTo>
                    <a:lnTo>
                      <a:pt x="93" y="137"/>
                    </a:lnTo>
                    <a:lnTo>
                      <a:pt x="105" y="132"/>
                    </a:lnTo>
                    <a:lnTo>
                      <a:pt x="118" y="126"/>
                    </a:lnTo>
                    <a:lnTo>
                      <a:pt x="132" y="121"/>
                    </a:lnTo>
                    <a:lnTo>
                      <a:pt x="147" y="114"/>
                    </a:lnTo>
                    <a:lnTo>
                      <a:pt x="163" y="106"/>
                    </a:lnTo>
                    <a:lnTo>
                      <a:pt x="181" y="97"/>
                    </a:lnTo>
                    <a:lnTo>
                      <a:pt x="201" y="89"/>
                    </a:lnTo>
                    <a:lnTo>
                      <a:pt x="221" y="79"/>
                    </a:lnTo>
                    <a:lnTo>
                      <a:pt x="242" y="70"/>
                    </a:lnTo>
                    <a:lnTo>
                      <a:pt x="264" y="60"/>
                    </a:lnTo>
                    <a:lnTo>
                      <a:pt x="284" y="50"/>
                    </a:lnTo>
                    <a:lnTo>
                      <a:pt x="303" y="42"/>
                    </a:lnTo>
                    <a:lnTo>
                      <a:pt x="321" y="35"/>
                    </a:lnTo>
                    <a:lnTo>
                      <a:pt x="336" y="28"/>
                    </a:lnTo>
                    <a:lnTo>
                      <a:pt x="352" y="23"/>
                    </a:lnTo>
                    <a:lnTo>
                      <a:pt x="359" y="20"/>
                    </a:lnTo>
                    <a:lnTo>
                      <a:pt x="365" y="17"/>
                    </a:lnTo>
                    <a:lnTo>
                      <a:pt x="371" y="14"/>
                    </a:lnTo>
                    <a:lnTo>
                      <a:pt x="378" y="13"/>
                    </a:lnTo>
                    <a:lnTo>
                      <a:pt x="383" y="10"/>
                    </a:lnTo>
                    <a:lnTo>
                      <a:pt x="388" y="9"/>
                    </a:lnTo>
                    <a:lnTo>
                      <a:pt x="393" y="7"/>
                    </a:lnTo>
                    <a:lnTo>
                      <a:pt x="397" y="6"/>
                    </a:lnTo>
                    <a:lnTo>
                      <a:pt x="401" y="5"/>
                    </a:lnTo>
                    <a:lnTo>
                      <a:pt x="406" y="3"/>
                    </a:lnTo>
                    <a:lnTo>
                      <a:pt x="408" y="3"/>
                    </a:lnTo>
                    <a:lnTo>
                      <a:pt x="411" y="2"/>
                    </a:lnTo>
                    <a:lnTo>
                      <a:pt x="414" y="2"/>
                    </a:lnTo>
                    <a:lnTo>
                      <a:pt x="417" y="0"/>
                    </a:lnTo>
                    <a:lnTo>
                      <a:pt x="419" y="0"/>
                    </a:lnTo>
                    <a:lnTo>
                      <a:pt x="421" y="0"/>
                    </a:lnTo>
                    <a:lnTo>
                      <a:pt x="422" y="0"/>
                    </a:lnTo>
                    <a:lnTo>
                      <a:pt x="422" y="2"/>
                    </a:lnTo>
                    <a:lnTo>
                      <a:pt x="424" y="2"/>
                    </a:lnTo>
                    <a:lnTo>
                      <a:pt x="424" y="3"/>
                    </a:lnTo>
                    <a:lnTo>
                      <a:pt x="422" y="6"/>
                    </a:lnTo>
                    <a:lnTo>
                      <a:pt x="421" y="9"/>
                    </a:lnTo>
                    <a:lnTo>
                      <a:pt x="417" y="13"/>
                    </a:lnTo>
                    <a:lnTo>
                      <a:pt x="412" y="17"/>
                    </a:lnTo>
                    <a:lnTo>
                      <a:pt x="406" y="21"/>
                    </a:lnTo>
                    <a:lnTo>
                      <a:pt x="399" y="28"/>
                    </a:lnTo>
                    <a:lnTo>
                      <a:pt x="394" y="31"/>
                    </a:lnTo>
                    <a:lnTo>
                      <a:pt x="389" y="34"/>
                    </a:lnTo>
                    <a:lnTo>
                      <a:pt x="385" y="38"/>
                    </a:lnTo>
                    <a:lnTo>
                      <a:pt x="379" y="41"/>
                    </a:lnTo>
                    <a:lnTo>
                      <a:pt x="374" y="45"/>
                    </a:lnTo>
                    <a:lnTo>
                      <a:pt x="368" y="49"/>
                    </a:lnTo>
                    <a:lnTo>
                      <a:pt x="361" y="53"/>
                    </a:lnTo>
                    <a:lnTo>
                      <a:pt x="354" y="57"/>
                    </a:lnTo>
                    <a:lnTo>
                      <a:pt x="347" y="61"/>
                    </a:lnTo>
                    <a:lnTo>
                      <a:pt x="341" y="67"/>
                    </a:lnTo>
                    <a:lnTo>
                      <a:pt x="332" y="71"/>
                    </a:lnTo>
                    <a:lnTo>
                      <a:pt x="324" y="77"/>
                    </a:lnTo>
                    <a:lnTo>
                      <a:pt x="316" y="82"/>
                    </a:lnTo>
                    <a:lnTo>
                      <a:pt x="307" y="88"/>
                    </a:lnTo>
                    <a:lnTo>
                      <a:pt x="298" y="93"/>
                    </a:lnTo>
                    <a:lnTo>
                      <a:pt x="288" y="99"/>
                    </a:lnTo>
                    <a:lnTo>
                      <a:pt x="278" y="104"/>
                    </a:lnTo>
                    <a:lnTo>
                      <a:pt x="269" y="111"/>
                    </a:lnTo>
                    <a:lnTo>
                      <a:pt x="257" y="117"/>
                    </a:lnTo>
                    <a:lnTo>
                      <a:pt x="246" y="124"/>
                    </a:lnTo>
                    <a:lnTo>
                      <a:pt x="246" y="124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49"/>
              <p:cNvSpPr/>
              <p:nvPr/>
            </p:nvSpPr>
            <p:spPr bwMode="auto">
              <a:xfrm>
                <a:off x="4586288" y="204788"/>
                <a:ext cx="277812" cy="293688"/>
              </a:xfrm>
              <a:custGeom>
                <a:avLst/>
                <a:gdLst>
                  <a:gd name="T0" fmla="*/ 350 w 350"/>
                  <a:gd name="T1" fmla="*/ 65 h 370"/>
                  <a:gd name="T2" fmla="*/ 345 w 350"/>
                  <a:gd name="T3" fmla="*/ 78 h 370"/>
                  <a:gd name="T4" fmla="*/ 337 w 350"/>
                  <a:gd name="T5" fmla="*/ 96 h 370"/>
                  <a:gd name="T6" fmla="*/ 330 w 350"/>
                  <a:gd name="T7" fmla="*/ 106 h 370"/>
                  <a:gd name="T8" fmla="*/ 321 w 350"/>
                  <a:gd name="T9" fmla="*/ 118 h 370"/>
                  <a:gd name="T10" fmla="*/ 312 w 350"/>
                  <a:gd name="T11" fmla="*/ 132 h 370"/>
                  <a:gd name="T12" fmla="*/ 291 w 350"/>
                  <a:gd name="T13" fmla="*/ 160 h 370"/>
                  <a:gd name="T14" fmla="*/ 266 w 350"/>
                  <a:gd name="T15" fmla="*/ 186 h 370"/>
                  <a:gd name="T16" fmla="*/ 238 w 350"/>
                  <a:gd name="T17" fmla="*/ 212 h 370"/>
                  <a:gd name="T18" fmla="*/ 208 w 350"/>
                  <a:gd name="T19" fmla="*/ 240 h 370"/>
                  <a:gd name="T20" fmla="*/ 176 w 350"/>
                  <a:gd name="T21" fmla="*/ 268 h 370"/>
                  <a:gd name="T22" fmla="*/ 144 w 350"/>
                  <a:gd name="T23" fmla="*/ 292 h 370"/>
                  <a:gd name="T24" fmla="*/ 111 w 350"/>
                  <a:gd name="T25" fmla="*/ 316 h 370"/>
                  <a:gd name="T26" fmla="*/ 78 w 350"/>
                  <a:gd name="T27" fmla="*/ 337 h 370"/>
                  <a:gd name="T28" fmla="*/ 60 w 350"/>
                  <a:gd name="T29" fmla="*/ 346 h 370"/>
                  <a:gd name="T30" fmla="*/ 45 w 350"/>
                  <a:gd name="T31" fmla="*/ 355 h 370"/>
                  <a:gd name="T32" fmla="*/ 32 w 350"/>
                  <a:gd name="T33" fmla="*/ 360 h 370"/>
                  <a:gd name="T34" fmla="*/ 22 w 350"/>
                  <a:gd name="T35" fmla="*/ 366 h 370"/>
                  <a:gd name="T36" fmla="*/ 14 w 350"/>
                  <a:gd name="T37" fmla="*/ 369 h 370"/>
                  <a:gd name="T38" fmla="*/ 7 w 350"/>
                  <a:gd name="T39" fmla="*/ 370 h 370"/>
                  <a:gd name="T40" fmla="*/ 3 w 350"/>
                  <a:gd name="T41" fmla="*/ 370 h 370"/>
                  <a:gd name="T42" fmla="*/ 0 w 350"/>
                  <a:gd name="T43" fmla="*/ 370 h 370"/>
                  <a:gd name="T44" fmla="*/ 0 w 350"/>
                  <a:gd name="T45" fmla="*/ 367 h 370"/>
                  <a:gd name="T46" fmla="*/ 4 w 350"/>
                  <a:gd name="T47" fmla="*/ 362 h 370"/>
                  <a:gd name="T48" fmla="*/ 11 w 350"/>
                  <a:gd name="T49" fmla="*/ 355 h 370"/>
                  <a:gd name="T50" fmla="*/ 20 w 350"/>
                  <a:gd name="T51" fmla="*/ 346 h 370"/>
                  <a:gd name="T52" fmla="*/ 32 w 350"/>
                  <a:gd name="T53" fmla="*/ 335 h 370"/>
                  <a:gd name="T54" fmla="*/ 47 w 350"/>
                  <a:gd name="T55" fmla="*/ 322 h 370"/>
                  <a:gd name="T56" fmla="*/ 65 w 350"/>
                  <a:gd name="T57" fmla="*/ 306 h 370"/>
                  <a:gd name="T58" fmla="*/ 85 w 350"/>
                  <a:gd name="T59" fmla="*/ 290 h 370"/>
                  <a:gd name="T60" fmla="*/ 126 w 350"/>
                  <a:gd name="T61" fmla="*/ 255 h 370"/>
                  <a:gd name="T62" fmla="*/ 164 w 350"/>
                  <a:gd name="T63" fmla="*/ 222 h 370"/>
                  <a:gd name="T64" fmla="*/ 195 w 350"/>
                  <a:gd name="T65" fmla="*/ 189 h 370"/>
                  <a:gd name="T66" fmla="*/ 223 w 350"/>
                  <a:gd name="T67" fmla="*/ 157 h 370"/>
                  <a:gd name="T68" fmla="*/ 244 w 350"/>
                  <a:gd name="T69" fmla="*/ 126 h 370"/>
                  <a:gd name="T70" fmla="*/ 260 w 350"/>
                  <a:gd name="T71" fmla="*/ 100 h 370"/>
                  <a:gd name="T72" fmla="*/ 273 w 350"/>
                  <a:gd name="T73" fmla="*/ 78 h 370"/>
                  <a:gd name="T74" fmla="*/ 281 w 350"/>
                  <a:gd name="T75" fmla="*/ 60 h 370"/>
                  <a:gd name="T76" fmla="*/ 285 w 350"/>
                  <a:gd name="T77" fmla="*/ 46 h 370"/>
                  <a:gd name="T78" fmla="*/ 288 w 350"/>
                  <a:gd name="T79" fmla="*/ 35 h 370"/>
                  <a:gd name="T80" fmla="*/ 287 w 350"/>
                  <a:gd name="T81" fmla="*/ 25 h 370"/>
                  <a:gd name="T82" fmla="*/ 285 w 350"/>
                  <a:gd name="T83" fmla="*/ 18 h 370"/>
                  <a:gd name="T84" fmla="*/ 283 w 350"/>
                  <a:gd name="T85" fmla="*/ 14 h 370"/>
                  <a:gd name="T86" fmla="*/ 283 w 350"/>
                  <a:gd name="T87" fmla="*/ 10 h 370"/>
                  <a:gd name="T88" fmla="*/ 285 w 350"/>
                  <a:gd name="T89" fmla="*/ 6 h 370"/>
                  <a:gd name="T90" fmla="*/ 290 w 350"/>
                  <a:gd name="T91" fmla="*/ 2 h 370"/>
                  <a:gd name="T92" fmla="*/ 295 w 350"/>
                  <a:gd name="T93" fmla="*/ 0 h 370"/>
                  <a:gd name="T94" fmla="*/ 303 w 350"/>
                  <a:gd name="T95" fmla="*/ 5 h 370"/>
                  <a:gd name="T96" fmla="*/ 314 w 350"/>
                  <a:gd name="T97" fmla="*/ 10 h 370"/>
                  <a:gd name="T98" fmla="*/ 327 w 350"/>
                  <a:gd name="T99" fmla="*/ 18 h 370"/>
                  <a:gd name="T100" fmla="*/ 338 w 350"/>
                  <a:gd name="T101" fmla="*/ 31 h 370"/>
                  <a:gd name="T102" fmla="*/ 345 w 350"/>
                  <a:gd name="T103" fmla="*/ 41 h 370"/>
                  <a:gd name="T104" fmla="*/ 349 w 350"/>
                  <a:gd name="T105" fmla="*/ 52 h 370"/>
                  <a:gd name="T106" fmla="*/ 350 w 350"/>
                  <a:gd name="T107" fmla="*/ 6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0" h="370">
                    <a:moveTo>
                      <a:pt x="350" y="60"/>
                    </a:moveTo>
                    <a:lnTo>
                      <a:pt x="350" y="65"/>
                    </a:lnTo>
                    <a:lnTo>
                      <a:pt x="348" y="71"/>
                    </a:lnTo>
                    <a:lnTo>
                      <a:pt x="345" y="78"/>
                    </a:lnTo>
                    <a:lnTo>
                      <a:pt x="341" y="86"/>
                    </a:lnTo>
                    <a:lnTo>
                      <a:pt x="337" y="96"/>
                    </a:lnTo>
                    <a:lnTo>
                      <a:pt x="332" y="101"/>
                    </a:lnTo>
                    <a:lnTo>
                      <a:pt x="330" y="106"/>
                    </a:lnTo>
                    <a:lnTo>
                      <a:pt x="326" y="113"/>
                    </a:lnTo>
                    <a:lnTo>
                      <a:pt x="321" y="118"/>
                    </a:lnTo>
                    <a:lnTo>
                      <a:pt x="317" y="125"/>
                    </a:lnTo>
                    <a:lnTo>
                      <a:pt x="312" y="132"/>
                    </a:lnTo>
                    <a:lnTo>
                      <a:pt x="302" y="146"/>
                    </a:lnTo>
                    <a:lnTo>
                      <a:pt x="291" y="160"/>
                    </a:lnTo>
                    <a:lnTo>
                      <a:pt x="278" y="172"/>
                    </a:lnTo>
                    <a:lnTo>
                      <a:pt x="266" y="186"/>
                    </a:lnTo>
                    <a:lnTo>
                      <a:pt x="252" y="200"/>
                    </a:lnTo>
                    <a:lnTo>
                      <a:pt x="238" y="212"/>
                    </a:lnTo>
                    <a:lnTo>
                      <a:pt x="224" y="226"/>
                    </a:lnTo>
                    <a:lnTo>
                      <a:pt x="208" y="240"/>
                    </a:lnTo>
                    <a:lnTo>
                      <a:pt x="193" y="254"/>
                    </a:lnTo>
                    <a:lnTo>
                      <a:pt x="176" y="268"/>
                    </a:lnTo>
                    <a:lnTo>
                      <a:pt x="161" y="280"/>
                    </a:lnTo>
                    <a:lnTo>
                      <a:pt x="144" y="292"/>
                    </a:lnTo>
                    <a:lnTo>
                      <a:pt x="128" y="305"/>
                    </a:lnTo>
                    <a:lnTo>
                      <a:pt x="111" y="316"/>
                    </a:lnTo>
                    <a:lnTo>
                      <a:pt x="94" y="327"/>
                    </a:lnTo>
                    <a:lnTo>
                      <a:pt x="78" y="337"/>
                    </a:lnTo>
                    <a:lnTo>
                      <a:pt x="68" y="341"/>
                    </a:lnTo>
                    <a:lnTo>
                      <a:pt x="60" y="346"/>
                    </a:lnTo>
                    <a:lnTo>
                      <a:pt x="53" y="351"/>
                    </a:lnTo>
                    <a:lnTo>
                      <a:pt x="45" y="355"/>
                    </a:lnTo>
                    <a:lnTo>
                      <a:pt x="39" y="358"/>
                    </a:lnTo>
                    <a:lnTo>
                      <a:pt x="32" y="360"/>
                    </a:lnTo>
                    <a:lnTo>
                      <a:pt x="27" y="363"/>
                    </a:lnTo>
                    <a:lnTo>
                      <a:pt x="22" y="366"/>
                    </a:lnTo>
                    <a:lnTo>
                      <a:pt x="17" y="367"/>
                    </a:lnTo>
                    <a:lnTo>
                      <a:pt x="14" y="369"/>
                    </a:lnTo>
                    <a:lnTo>
                      <a:pt x="10" y="370"/>
                    </a:lnTo>
                    <a:lnTo>
                      <a:pt x="7" y="370"/>
                    </a:lnTo>
                    <a:lnTo>
                      <a:pt x="4" y="370"/>
                    </a:lnTo>
                    <a:lnTo>
                      <a:pt x="3" y="370"/>
                    </a:lnTo>
                    <a:lnTo>
                      <a:pt x="2" y="370"/>
                    </a:lnTo>
                    <a:lnTo>
                      <a:pt x="0" y="370"/>
                    </a:lnTo>
                    <a:lnTo>
                      <a:pt x="0" y="369"/>
                    </a:lnTo>
                    <a:lnTo>
                      <a:pt x="0" y="367"/>
                    </a:lnTo>
                    <a:lnTo>
                      <a:pt x="2" y="364"/>
                    </a:lnTo>
                    <a:lnTo>
                      <a:pt x="4" y="362"/>
                    </a:lnTo>
                    <a:lnTo>
                      <a:pt x="7" y="359"/>
                    </a:lnTo>
                    <a:lnTo>
                      <a:pt x="11" y="355"/>
                    </a:lnTo>
                    <a:lnTo>
                      <a:pt x="16" y="351"/>
                    </a:lnTo>
                    <a:lnTo>
                      <a:pt x="20" y="346"/>
                    </a:lnTo>
                    <a:lnTo>
                      <a:pt x="27" y="341"/>
                    </a:lnTo>
                    <a:lnTo>
                      <a:pt x="32" y="335"/>
                    </a:lnTo>
                    <a:lnTo>
                      <a:pt x="39" y="328"/>
                    </a:lnTo>
                    <a:lnTo>
                      <a:pt x="47" y="322"/>
                    </a:lnTo>
                    <a:lnTo>
                      <a:pt x="56" y="315"/>
                    </a:lnTo>
                    <a:lnTo>
                      <a:pt x="65" y="306"/>
                    </a:lnTo>
                    <a:lnTo>
                      <a:pt x="75" y="299"/>
                    </a:lnTo>
                    <a:lnTo>
                      <a:pt x="85" y="290"/>
                    </a:lnTo>
                    <a:lnTo>
                      <a:pt x="107" y="273"/>
                    </a:lnTo>
                    <a:lnTo>
                      <a:pt x="126" y="255"/>
                    </a:lnTo>
                    <a:lnTo>
                      <a:pt x="146" y="239"/>
                    </a:lnTo>
                    <a:lnTo>
                      <a:pt x="164" y="222"/>
                    </a:lnTo>
                    <a:lnTo>
                      <a:pt x="180" y="205"/>
                    </a:lnTo>
                    <a:lnTo>
                      <a:pt x="195" y="189"/>
                    </a:lnTo>
                    <a:lnTo>
                      <a:pt x="211" y="172"/>
                    </a:lnTo>
                    <a:lnTo>
                      <a:pt x="223" y="157"/>
                    </a:lnTo>
                    <a:lnTo>
                      <a:pt x="234" y="142"/>
                    </a:lnTo>
                    <a:lnTo>
                      <a:pt x="244" y="126"/>
                    </a:lnTo>
                    <a:lnTo>
                      <a:pt x="254" y="113"/>
                    </a:lnTo>
                    <a:lnTo>
                      <a:pt x="260" y="100"/>
                    </a:lnTo>
                    <a:lnTo>
                      <a:pt x="267" y="89"/>
                    </a:lnTo>
                    <a:lnTo>
                      <a:pt x="273" y="78"/>
                    </a:lnTo>
                    <a:lnTo>
                      <a:pt x="278" y="68"/>
                    </a:lnTo>
                    <a:lnTo>
                      <a:pt x="281" y="60"/>
                    </a:lnTo>
                    <a:lnTo>
                      <a:pt x="284" y="53"/>
                    </a:lnTo>
                    <a:lnTo>
                      <a:pt x="285" y="46"/>
                    </a:lnTo>
                    <a:lnTo>
                      <a:pt x="287" y="41"/>
                    </a:lnTo>
                    <a:lnTo>
                      <a:pt x="288" y="35"/>
                    </a:lnTo>
                    <a:lnTo>
                      <a:pt x="288" y="30"/>
                    </a:lnTo>
                    <a:lnTo>
                      <a:pt x="287" y="25"/>
                    </a:lnTo>
                    <a:lnTo>
                      <a:pt x="287" y="23"/>
                    </a:lnTo>
                    <a:lnTo>
                      <a:pt x="285" y="18"/>
                    </a:lnTo>
                    <a:lnTo>
                      <a:pt x="284" y="17"/>
                    </a:lnTo>
                    <a:lnTo>
                      <a:pt x="283" y="14"/>
                    </a:lnTo>
                    <a:lnTo>
                      <a:pt x="283" y="13"/>
                    </a:lnTo>
                    <a:lnTo>
                      <a:pt x="283" y="10"/>
                    </a:lnTo>
                    <a:lnTo>
                      <a:pt x="284" y="9"/>
                    </a:lnTo>
                    <a:lnTo>
                      <a:pt x="285" y="6"/>
                    </a:lnTo>
                    <a:lnTo>
                      <a:pt x="287" y="3"/>
                    </a:lnTo>
                    <a:lnTo>
                      <a:pt x="290" y="2"/>
                    </a:lnTo>
                    <a:lnTo>
                      <a:pt x="292" y="0"/>
                    </a:lnTo>
                    <a:lnTo>
                      <a:pt x="295" y="0"/>
                    </a:lnTo>
                    <a:lnTo>
                      <a:pt x="299" y="2"/>
                    </a:lnTo>
                    <a:lnTo>
                      <a:pt x="303" y="5"/>
                    </a:lnTo>
                    <a:lnTo>
                      <a:pt x="309" y="7"/>
                    </a:lnTo>
                    <a:lnTo>
                      <a:pt x="314" y="10"/>
                    </a:lnTo>
                    <a:lnTo>
                      <a:pt x="320" y="14"/>
                    </a:lnTo>
                    <a:lnTo>
                      <a:pt x="327" y="18"/>
                    </a:lnTo>
                    <a:lnTo>
                      <a:pt x="332" y="25"/>
                    </a:lnTo>
                    <a:lnTo>
                      <a:pt x="338" y="31"/>
                    </a:lnTo>
                    <a:lnTo>
                      <a:pt x="342" y="36"/>
                    </a:lnTo>
                    <a:lnTo>
                      <a:pt x="345" y="41"/>
                    </a:lnTo>
                    <a:lnTo>
                      <a:pt x="348" y="46"/>
                    </a:lnTo>
                    <a:lnTo>
                      <a:pt x="349" y="52"/>
                    </a:lnTo>
                    <a:lnTo>
                      <a:pt x="350" y="56"/>
                    </a:lnTo>
                    <a:lnTo>
                      <a:pt x="350" y="60"/>
                    </a:lnTo>
                    <a:lnTo>
                      <a:pt x="350" y="60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6"/>
              <p:cNvSpPr/>
              <p:nvPr/>
            </p:nvSpPr>
            <p:spPr bwMode="auto">
              <a:xfrm>
                <a:off x="4600575" y="-155575"/>
                <a:ext cx="393700" cy="796925"/>
              </a:xfrm>
              <a:custGeom>
                <a:avLst/>
                <a:gdLst>
                  <a:gd name="T0" fmla="*/ 395 w 496"/>
                  <a:gd name="T1" fmla="*/ 956 h 1005"/>
                  <a:gd name="T2" fmla="*/ 348 w 496"/>
                  <a:gd name="T3" fmla="*/ 919 h 1005"/>
                  <a:gd name="T4" fmla="*/ 319 w 496"/>
                  <a:gd name="T5" fmla="*/ 890 h 1005"/>
                  <a:gd name="T6" fmla="*/ 294 w 496"/>
                  <a:gd name="T7" fmla="*/ 860 h 1005"/>
                  <a:gd name="T8" fmla="*/ 267 w 496"/>
                  <a:gd name="T9" fmla="*/ 824 h 1005"/>
                  <a:gd name="T10" fmla="*/ 240 w 496"/>
                  <a:gd name="T11" fmla="*/ 782 h 1005"/>
                  <a:gd name="T12" fmla="*/ 190 w 496"/>
                  <a:gd name="T13" fmla="*/ 702 h 1005"/>
                  <a:gd name="T14" fmla="*/ 143 w 496"/>
                  <a:gd name="T15" fmla="*/ 605 h 1005"/>
                  <a:gd name="T16" fmla="*/ 104 w 496"/>
                  <a:gd name="T17" fmla="*/ 502 h 1005"/>
                  <a:gd name="T18" fmla="*/ 76 w 496"/>
                  <a:gd name="T19" fmla="*/ 406 h 1005"/>
                  <a:gd name="T20" fmla="*/ 56 w 496"/>
                  <a:gd name="T21" fmla="*/ 306 h 1005"/>
                  <a:gd name="T22" fmla="*/ 39 w 496"/>
                  <a:gd name="T23" fmla="*/ 194 h 1005"/>
                  <a:gd name="T24" fmla="*/ 31 w 496"/>
                  <a:gd name="T25" fmla="*/ 123 h 1005"/>
                  <a:gd name="T26" fmla="*/ 24 w 496"/>
                  <a:gd name="T27" fmla="*/ 80 h 1005"/>
                  <a:gd name="T28" fmla="*/ 17 w 496"/>
                  <a:gd name="T29" fmla="*/ 50 h 1005"/>
                  <a:gd name="T30" fmla="*/ 11 w 496"/>
                  <a:gd name="T31" fmla="*/ 33 h 1005"/>
                  <a:gd name="T32" fmla="*/ 3 w 496"/>
                  <a:gd name="T33" fmla="*/ 25 h 1005"/>
                  <a:gd name="T34" fmla="*/ 0 w 496"/>
                  <a:gd name="T35" fmla="*/ 10 h 1005"/>
                  <a:gd name="T36" fmla="*/ 3 w 496"/>
                  <a:gd name="T37" fmla="*/ 1 h 1005"/>
                  <a:gd name="T38" fmla="*/ 11 w 496"/>
                  <a:gd name="T39" fmla="*/ 0 h 1005"/>
                  <a:gd name="T40" fmla="*/ 24 w 496"/>
                  <a:gd name="T41" fmla="*/ 1 h 1005"/>
                  <a:gd name="T42" fmla="*/ 43 w 496"/>
                  <a:gd name="T43" fmla="*/ 8 h 1005"/>
                  <a:gd name="T44" fmla="*/ 74 w 496"/>
                  <a:gd name="T45" fmla="*/ 22 h 1005"/>
                  <a:gd name="T46" fmla="*/ 92 w 496"/>
                  <a:gd name="T47" fmla="*/ 33 h 1005"/>
                  <a:gd name="T48" fmla="*/ 94 w 496"/>
                  <a:gd name="T49" fmla="*/ 44 h 1005"/>
                  <a:gd name="T50" fmla="*/ 89 w 496"/>
                  <a:gd name="T51" fmla="*/ 61 h 1005"/>
                  <a:gd name="T52" fmla="*/ 87 w 496"/>
                  <a:gd name="T53" fmla="*/ 91 h 1005"/>
                  <a:gd name="T54" fmla="*/ 86 w 496"/>
                  <a:gd name="T55" fmla="*/ 120 h 1005"/>
                  <a:gd name="T56" fmla="*/ 89 w 496"/>
                  <a:gd name="T57" fmla="*/ 172 h 1005"/>
                  <a:gd name="T58" fmla="*/ 96 w 496"/>
                  <a:gd name="T59" fmla="*/ 238 h 1005"/>
                  <a:gd name="T60" fmla="*/ 110 w 496"/>
                  <a:gd name="T61" fmla="*/ 318 h 1005"/>
                  <a:gd name="T62" fmla="*/ 133 w 496"/>
                  <a:gd name="T63" fmla="*/ 414 h 1005"/>
                  <a:gd name="T64" fmla="*/ 165 w 496"/>
                  <a:gd name="T65" fmla="*/ 525 h 1005"/>
                  <a:gd name="T66" fmla="*/ 213 w 496"/>
                  <a:gd name="T67" fmla="*/ 635 h 1005"/>
                  <a:gd name="T68" fmla="*/ 258 w 496"/>
                  <a:gd name="T69" fmla="*/ 713 h 1005"/>
                  <a:gd name="T70" fmla="*/ 287 w 496"/>
                  <a:gd name="T71" fmla="*/ 757 h 1005"/>
                  <a:gd name="T72" fmla="*/ 317 w 496"/>
                  <a:gd name="T73" fmla="*/ 797 h 1005"/>
                  <a:gd name="T74" fmla="*/ 348 w 496"/>
                  <a:gd name="T75" fmla="*/ 829 h 1005"/>
                  <a:gd name="T76" fmla="*/ 374 w 496"/>
                  <a:gd name="T77" fmla="*/ 854 h 1005"/>
                  <a:gd name="T78" fmla="*/ 393 w 496"/>
                  <a:gd name="T79" fmla="*/ 872 h 1005"/>
                  <a:gd name="T80" fmla="*/ 409 w 496"/>
                  <a:gd name="T81" fmla="*/ 883 h 1005"/>
                  <a:gd name="T82" fmla="*/ 417 w 496"/>
                  <a:gd name="T83" fmla="*/ 887 h 1005"/>
                  <a:gd name="T84" fmla="*/ 422 w 496"/>
                  <a:gd name="T85" fmla="*/ 883 h 1005"/>
                  <a:gd name="T86" fmla="*/ 429 w 496"/>
                  <a:gd name="T87" fmla="*/ 869 h 1005"/>
                  <a:gd name="T88" fmla="*/ 436 w 496"/>
                  <a:gd name="T89" fmla="*/ 847 h 1005"/>
                  <a:gd name="T90" fmla="*/ 445 w 496"/>
                  <a:gd name="T91" fmla="*/ 817 h 1005"/>
                  <a:gd name="T92" fmla="*/ 450 w 496"/>
                  <a:gd name="T93" fmla="*/ 786 h 1005"/>
                  <a:gd name="T94" fmla="*/ 456 w 496"/>
                  <a:gd name="T95" fmla="*/ 765 h 1005"/>
                  <a:gd name="T96" fmla="*/ 460 w 496"/>
                  <a:gd name="T97" fmla="*/ 753 h 1005"/>
                  <a:gd name="T98" fmla="*/ 464 w 496"/>
                  <a:gd name="T99" fmla="*/ 749 h 1005"/>
                  <a:gd name="T100" fmla="*/ 467 w 496"/>
                  <a:gd name="T101" fmla="*/ 753 h 1005"/>
                  <a:gd name="T102" fmla="*/ 469 w 496"/>
                  <a:gd name="T103" fmla="*/ 765 h 1005"/>
                  <a:gd name="T104" fmla="*/ 472 w 496"/>
                  <a:gd name="T105" fmla="*/ 786 h 1005"/>
                  <a:gd name="T106" fmla="*/ 475 w 496"/>
                  <a:gd name="T107" fmla="*/ 817 h 1005"/>
                  <a:gd name="T108" fmla="*/ 481 w 496"/>
                  <a:gd name="T109" fmla="*/ 882 h 1005"/>
                  <a:gd name="T110" fmla="*/ 490 w 496"/>
                  <a:gd name="T111" fmla="*/ 941 h 1005"/>
                  <a:gd name="T112" fmla="*/ 494 w 496"/>
                  <a:gd name="T113" fmla="*/ 966 h 1005"/>
                  <a:gd name="T114" fmla="*/ 496 w 496"/>
                  <a:gd name="T115" fmla="*/ 986 h 1005"/>
                  <a:gd name="T116" fmla="*/ 494 w 496"/>
                  <a:gd name="T117" fmla="*/ 998 h 1005"/>
                  <a:gd name="T118" fmla="*/ 490 w 496"/>
                  <a:gd name="T119" fmla="*/ 1005 h 1005"/>
                  <a:gd name="T120" fmla="*/ 467 w 496"/>
                  <a:gd name="T121" fmla="*/ 998 h 1005"/>
                  <a:gd name="T122" fmla="*/ 429 w 496"/>
                  <a:gd name="T123" fmla="*/ 979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6" h="1005">
                    <a:moveTo>
                      <a:pt x="429" y="979"/>
                    </a:moveTo>
                    <a:lnTo>
                      <a:pt x="417" y="973"/>
                    </a:lnTo>
                    <a:lnTo>
                      <a:pt x="406" y="965"/>
                    </a:lnTo>
                    <a:lnTo>
                      <a:pt x="395" y="956"/>
                    </a:lnTo>
                    <a:lnTo>
                      <a:pt x="382" y="948"/>
                    </a:lnTo>
                    <a:lnTo>
                      <a:pt x="371" y="940"/>
                    </a:lnTo>
                    <a:lnTo>
                      <a:pt x="359" y="929"/>
                    </a:lnTo>
                    <a:lnTo>
                      <a:pt x="348" y="919"/>
                    </a:lnTo>
                    <a:lnTo>
                      <a:pt x="337" y="908"/>
                    </a:lnTo>
                    <a:lnTo>
                      <a:pt x="331" y="902"/>
                    </a:lnTo>
                    <a:lnTo>
                      <a:pt x="324" y="897"/>
                    </a:lnTo>
                    <a:lnTo>
                      <a:pt x="319" y="890"/>
                    </a:lnTo>
                    <a:lnTo>
                      <a:pt x="313" y="883"/>
                    </a:lnTo>
                    <a:lnTo>
                      <a:pt x="306" y="876"/>
                    </a:lnTo>
                    <a:lnTo>
                      <a:pt x="301" y="868"/>
                    </a:lnTo>
                    <a:lnTo>
                      <a:pt x="294" y="860"/>
                    </a:lnTo>
                    <a:lnTo>
                      <a:pt x="287" y="851"/>
                    </a:lnTo>
                    <a:lnTo>
                      <a:pt x="281" y="843"/>
                    </a:lnTo>
                    <a:lnTo>
                      <a:pt x="274" y="833"/>
                    </a:lnTo>
                    <a:lnTo>
                      <a:pt x="267" y="824"/>
                    </a:lnTo>
                    <a:lnTo>
                      <a:pt x="260" y="814"/>
                    </a:lnTo>
                    <a:lnTo>
                      <a:pt x="254" y="804"/>
                    </a:lnTo>
                    <a:lnTo>
                      <a:pt x="247" y="793"/>
                    </a:lnTo>
                    <a:lnTo>
                      <a:pt x="240" y="782"/>
                    </a:lnTo>
                    <a:lnTo>
                      <a:pt x="233" y="771"/>
                    </a:lnTo>
                    <a:lnTo>
                      <a:pt x="218" y="747"/>
                    </a:lnTo>
                    <a:lnTo>
                      <a:pt x="204" y="725"/>
                    </a:lnTo>
                    <a:lnTo>
                      <a:pt x="190" y="702"/>
                    </a:lnTo>
                    <a:lnTo>
                      <a:pt x="177" y="678"/>
                    </a:lnTo>
                    <a:lnTo>
                      <a:pt x="165" y="655"/>
                    </a:lnTo>
                    <a:lnTo>
                      <a:pt x="154" y="630"/>
                    </a:lnTo>
                    <a:lnTo>
                      <a:pt x="143" y="605"/>
                    </a:lnTo>
                    <a:lnTo>
                      <a:pt x="133" y="579"/>
                    </a:lnTo>
                    <a:lnTo>
                      <a:pt x="123" y="554"/>
                    </a:lnTo>
                    <a:lnTo>
                      <a:pt x="114" y="527"/>
                    </a:lnTo>
                    <a:lnTo>
                      <a:pt x="104" y="502"/>
                    </a:lnTo>
                    <a:lnTo>
                      <a:pt x="96" y="479"/>
                    </a:lnTo>
                    <a:lnTo>
                      <a:pt x="89" y="454"/>
                    </a:lnTo>
                    <a:lnTo>
                      <a:pt x="82" y="429"/>
                    </a:lnTo>
                    <a:lnTo>
                      <a:pt x="76" y="406"/>
                    </a:lnTo>
                    <a:lnTo>
                      <a:pt x="71" y="382"/>
                    </a:lnTo>
                    <a:lnTo>
                      <a:pt x="65" y="357"/>
                    </a:lnTo>
                    <a:lnTo>
                      <a:pt x="60" y="332"/>
                    </a:lnTo>
                    <a:lnTo>
                      <a:pt x="56" y="306"/>
                    </a:lnTo>
                    <a:lnTo>
                      <a:pt x="51" y="280"/>
                    </a:lnTo>
                    <a:lnTo>
                      <a:pt x="47" y="252"/>
                    </a:lnTo>
                    <a:lnTo>
                      <a:pt x="43" y="223"/>
                    </a:lnTo>
                    <a:lnTo>
                      <a:pt x="39" y="194"/>
                    </a:lnTo>
                    <a:lnTo>
                      <a:pt x="36" y="165"/>
                    </a:lnTo>
                    <a:lnTo>
                      <a:pt x="35" y="150"/>
                    </a:lnTo>
                    <a:lnTo>
                      <a:pt x="32" y="137"/>
                    </a:lnTo>
                    <a:lnTo>
                      <a:pt x="31" y="123"/>
                    </a:lnTo>
                    <a:lnTo>
                      <a:pt x="28" y="111"/>
                    </a:lnTo>
                    <a:lnTo>
                      <a:pt x="27" y="100"/>
                    </a:lnTo>
                    <a:lnTo>
                      <a:pt x="25" y="90"/>
                    </a:lnTo>
                    <a:lnTo>
                      <a:pt x="24" y="80"/>
                    </a:lnTo>
                    <a:lnTo>
                      <a:pt x="21" y="71"/>
                    </a:lnTo>
                    <a:lnTo>
                      <a:pt x="20" y="64"/>
                    </a:lnTo>
                    <a:lnTo>
                      <a:pt x="18" y="55"/>
                    </a:lnTo>
                    <a:lnTo>
                      <a:pt x="17" y="50"/>
                    </a:lnTo>
                    <a:lnTo>
                      <a:pt x="15" y="44"/>
                    </a:lnTo>
                    <a:lnTo>
                      <a:pt x="14" y="40"/>
                    </a:lnTo>
                    <a:lnTo>
                      <a:pt x="13" y="36"/>
                    </a:lnTo>
                    <a:lnTo>
                      <a:pt x="11" y="33"/>
                    </a:lnTo>
                    <a:lnTo>
                      <a:pt x="10" y="31"/>
                    </a:lnTo>
                    <a:lnTo>
                      <a:pt x="7" y="29"/>
                    </a:lnTo>
                    <a:lnTo>
                      <a:pt x="4" y="26"/>
                    </a:lnTo>
                    <a:lnTo>
                      <a:pt x="3" y="25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4" y="1"/>
                    </a:lnTo>
                    <a:lnTo>
                      <a:pt x="28" y="3"/>
                    </a:lnTo>
                    <a:lnTo>
                      <a:pt x="32" y="4"/>
                    </a:lnTo>
                    <a:lnTo>
                      <a:pt x="38" y="6"/>
                    </a:lnTo>
                    <a:lnTo>
                      <a:pt x="43" y="8"/>
                    </a:lnTo>
                    <a:lnTo>
                      <a:pt x="49" y="10"/>
                    </a:lnTo>
                    <a:lnTo>
                      <a:pt x="57" y="15"/>
                    </a:lnTo>
                    <a:lnTo>
                      <a:pt x="67" y="19"/>
                    </a:lnTo>
                    <a:lnTo>
                      <a:pt x="74" y="22"/>
                    </a:lnTo>
                    <a:lnTo>
                      <a:pt x="79" y="26"/>
                    </a:lnTo>
                    <a:lnTo>
                      <a:pt x="85" y="29"/>
                    </a:lnTo>
                    <a:lnTo>
                      <a:pt x="89" y="31"/>
                    </a:lnTo>
                    <a:lnTo>
                      <a:pt x="92" y="33"/>
                    </a:lnTo>
                    <a:lnTo>
                      <a:pt x="94" y="35"/>
                    </a:lnTo>
                    <a:lnTo>
                      <a:pt x="94" y="37"/>
                    </a:lnTo>
                    <a:lnTo>
                      <a:pt x="94" y="39"/>
                    </a:lnTo>
                    <a:lnTo>
                      <a:pt x="94" y="44"/>
                    </a:lnTo>
                    <a:lnTo>
                      <a:pt x="93" y="50"/>
                    </a:lnTo>
                    <a:lnTo>
                      <a:pt x="92" y="53"/>
                    </a:lnTo>
                    <a:lnTo>
                      <a:pt x="90" y="55"/>
                    </a:lnTo>
                    <a:lnTo>
                      <a:pt x="89" y="61"/>
                    </a:lnTo>
                    <a:lnTo>
                      <a:pt x="89" y="67"/>
                    </a:lnTo>
                    <a:lnTo>
                      <a:pt x="87" y="73"/>
                    </a:lnTo>
                    <a:lnTo>
                      <a:pt x="87" y="82"/>
                    </a:lnTo>
                    <a:lnTo>
                      <a:pt x="87" y="91"/>
                    </a:lnTo>
                    <a:lnTo>
                      <a:pt x="86" y="102"/>
                    </a:lnTo>
                    <a:lnTo>
                      <a:pt x="86" y="108"/>
                    </a:lnTo>
                    <a:lnTo>
                      <a:pt x="86" y="114"/>
                    </a:lnTo>
                    <a:lnTo>
                      <a:pt x="86" y="120"/>
                    </a:lnTo>
                    <a:lnTo>
                      <a:pt x="86" y="127"/>
                    </a:lnTo>
                    <a:lnTo>
                      <a:pt x="87" y="141"/>
                    </a:lnTo>
                    <a:lnTo>
                      <a:pt x="87" y="156"/>
                    </a:lnTo>
                    <a:lnTo>
                      <a:pt x="89" y="172"/>
                    </a:lnTo>
                    <a:lnTo>
                      <a:pt x="89" y="187"/>
                    </a:lnTo>
                    <a:lnTo>
                      <a:pt x="92" y="204"/>
                    </a:lnTo>
                    <a:lnTo>
                      <a:pt x="93" y="220"/>
                    </a:lnTo>
                    <a:lnTo>
                      <a:pt x="96" y="238"/>
                    </a:lnTo>
                    <a:lnTo>
                      <a:pt x="99" y="256"/>
                    </a:lnTo>
                    <a:lnTo>
                      <a:pt x="101" y="276"/>
                    </a:lnTo>
                    <a:lnTo>
                      <a:pt x="105" y="296"/>
                    </a:lnTo>
                    <a:lnTo>
                      <a:pt x="110" y="318"/>
                    </a:lnTo>
                    <a:lnTo>
                      <a:pt x="115" y="341"/>
                    </a:lnTo>
                    <a:lnTo>
                      <a:pt x="121" y="364"/>
                    </a:lnTo>
                    <a:lnTo>
                      <a:pt x="126" y="389"/>
                    </a:lnTo>
                    <a:lnTo>
                      <a:pt x="133" y="414"/>
                    </a:lnTo>
                    <a:lnTo>
                      <a:pt x="140" y="440"/>
                    </a:lnTo>
                    <a:lnTo>
                      <a:pt x="148" y="468"/>
                    </a:lnTo>
                    <a:lnTo>
                      <a:pt x="157" y="497"/>
                    </a:lnTo>
                    <a:lnTo>
                      <a:pt x="165" y="525"/>
                    </a:lnTo>
                    <a:lnTo>
                      <a:pt x="176" y="552"/>
                    </a:lnTo>
                    <a:lnTo>
                      <a:pt x="187" y="580"/>
                    </a:lnTo>
                    <a:lnTo>
                      <a:pt x="200" y="608"/>
                    </a:lnTo>
                    <a:lnTo>
                      <a:pt x="213" y="635"/>
                    </a:lnTo>
                    <a:lnTo>
                      <a:pt x="229" y="662"/>
                    </a:lnTo>
                    <a:lnTo>
                      <a:pt x="242" y="688"/>
                    </a:lnTo>
                    <a:lnTo>
                      <a:pt x="251" y="700"/>
                    </a:lnTo>
                    <a:lnTo>
                      <a:pt x="258" y="713"/>
                    </a:lnTo>
                    <a:lnTo>
                      <a:pt x="265" y="724"/>
                    </a:lnTo>
                    <a:lnTo>
                      <a:pt x="272" y="736"/>
                    </a:lnTo>
                    <a:lnTo>
                      <a:pt x="280" y="747"/>
                    </a:lnTo>
                    <a:lnTo>
                      <a:pt x="287" y="757"/>
                    </a:lnTo>
                    <a:lnTo>
                      <a:pt x="294" y="768"/>
                    </a:lnTo>
                    <a:lnTo>
                      <a:pt x="302" y="778"/>
                    </a:lnTo>
                    <a:lnTo>
                      <a:pt x="309" y="788"/>
                    </a:lnTo>
                    <a:lnTo>
                      <a:pt x="317" y="797"/>
                    </a:lnTo>
                    <a:lnTo>
                      <a:pt x="324" y="806"/>
                    </a:lnTo>
                    <a:lnTo>
                      <a:pt x="332" y="814"/>
                    </a:lnTo>
                    <a:lnTo>
                      <a:pt x="339" y="821"/>
                    </a:lnTo>
                    <a:lnTo>
                      <a:pt x="348" y="829"/>
                    </a:lnTo>
                    <a:lnTo>
                      <a:pt x="355" y="836"/>
                    </a:lnTo>
                    <a:lnTo>
                      <a:pt x="361" y="842"/>
                    </a:lnTo>
                    <a:lnTo>
                      <a:pt x="368" y="849"/>
                    </a:lnTo>
                    <a:lnTo>
                      <a:pt x="374" y="854"/>
                    </a:lnTo>
                    <a:lnTo>
                      <a:pt x="379" y="860"/>
                    </a:lnTo>
                    <a:lnTo>
                      <a:pt x="385" y="864"/>
                    </a:lnTo>
                    <a:lnTo>
                      <a:pt x="389" y="868"/>
                    </a:lnTo>
                    <a:lnTo>
                      <a:pt x="393" y="872"/>
                    </a:lnTo>
                    <a:lnTo>
                      <a:pt x="397" y="876"/>
                    </a:lnTo>
                    <a:lnTo>
                      <a:pt x="402" y="879"/>
                    </a:lnTo>
                    <a:lnTo>
                      <a:pt x="406" y="882"/>
                    </a:lnTo>
                    <a:lnTo>
                      <a:pt x="409" y="883"/>
                    </a:lnTo>
                    <a:lnTo>
                      <a:pt x="411" y="885"/>
                    </a:lnTo>
                    <a:lnTo>
                      <a:pt x="414" y="886"/>
                    </a:lnTo>
                    <a:lnTo>
                      <a:pt x="415" y="887"/>
                    </a:lnTo>
                    <a:lnTo>
                      <a:pt x="417" y="887"/>
                    </a:lnTo>
                    <a:lnTo>
                      <a:pt x="418" y="887"/>
                    </a:lnTo>
                    <a:lnTo>
                      <a:pt x="420" y="886"/>
                    </a:lnTo>
                    <a:lnTo>
                      <a:pt x="421" y="885"/>
                    </a:lnTo>
                    <a:lnTo>
                      <a:pt x="422" y="883"/>
                    </a:lnTo>
                    <a:lnTo>
                      <a:pt x="425" y="880"/>
                    </a:lnTo>
                    <a:lnTo>
                      <a:pt x="427" y="878"/>
                    </a:lnTo>
                    <a:lnTo>
                      <a:pt x="428" y="873"/>
                    </a:lnTo>
                    <a:lnTo>
                      <a:pt x="429" y="869"/>
                    </a:lnTo>
                    <a:lnTo>
                      <a:pt x="431" y="864"/>
                    </a:lnTo>
                    <a:lnTo>
                      <a:pt x="432" y="860"/>
                    </a:lnTo>
                    <a:lnTo>
                      <a:pt x="435" y="853"/>
                    </a:lnTo>
                    <a:lnTo>
                      <a:pt x="436" y="847"/>
                    </a:lnTo>
                    <a:lnTo>
                      <a:pt x="438" y="840"/>
                    </a:lnTo>
                    <a:lnTo>
                      <a:pt x="440" y="833"/>
                    </a:lnTo>
                    <a:lnTo>
                      <a:pt x="442" y="825"/>
                    </a:lnTo>
                    <a:lnTo>
                      <a:pt x="445" y="817"/>
                    </a:lnTo>
                    <a:lnTo>
                      <a:pt x="446" y="808"/>
                    </a:lnTo>
                    <a:lnTo>
                      <a:pt x="447" y="800"/>
                    </a:lnTo>
                    <a:lnTo>
                      <a:pt x="449" y="793"/>
                    </a:lnTo>
                    <a:lnTo>
                      <a:pt x="450" y="786"/>
                    </a:lnTo>
                    <a:lnTo>
                      <a:pt x="451" y="781"/>
                    </a:lnTo>
                    <a:lnTo>
                      <a:pt x="453" y="775"/>
                    </a:lnTo>
                    <a:lnTo>
                      <a:pt x="454" y="770"/>
                    </a:lnTo>
                    <a:lnTo>
                      <a:pt x="456" y="765"/>
                    </a:lnTo>
                    <a:lnTo>
                      <a:pt x="457" y="761"/>
                    </a:lnTo>
                    <a:lnTo>
                      <a:pt x="457" y="759"/>
                    </a:lnTo>
                    <a:lnTo>
                      <a:pt x="458" y="756"/>
                    </a:lnTo>
                    <a:lnTo>
                      <a:pt x="460" y="753"/>
                    </a:lnTo>
                    <a:lnTo>
                      <a:pt x="461" y="752"/>
                    </a:lnTo>
                    <a:lnTo>
                      <a:pt x="461" y="750"/>
                    </a:lnTo>
                    <a:lnTo>
                      <a:pt x="463" y="750"/>
                    </a:lnTo>
                    <a:lnTo>
                      <a:pt x="464" y="749"/>
                    </a:lnTo>
                    <a:lnTo>
                      <a:pt x="464" y="750"/>
                    </a:lnTo>
                    <a:lnTo>
                      <a:pt x="465" y="750"/>
                    </a:lnTo>
                    <a:lnTo>
                      <a:pt x="465" y="752"/>
                    </a:lnTo>
                    <a:lnTo>
                      <a:pt x="467" y="753"/>
                    </a:lnTo>
                    <a:lnTo>
                      <a:pt x="467" y="756"/>
                    </a:lnTo>
                    <a:lnTo>
                      <a:pt x="468" y="759"/>
                    </a:lnTo>
                    <a:lnTo>
                      <a:pt x="468" y="761"/>
                    </a:lnTo>
                    <a:lnTo>
                      <a:pt x="469" y="765"/>
                    </a:lnTo>
                    <a:lnTo>
                      <a:pt x="469" y="770"/>
                    </a:lnTo>
                    <a:lnTo>
                      <a:pt x="471" y="775"/>
                    </a:lnTo>
                    <a:lnTo>
                      <a:pt x="471" y="781"/>
                    </a:lnTo>
                    <a:lnTo>
                      <a:pt x="472" y="786"/>
                    </a:lnTo>
                    <a:lnTo>
                      <a:pt x="472" y="793"/>
                    </a:lnTo>
                    <a:lnTo>
                      <a:pt x="474" y="800"/>
                    </a:lnTo>
                    <a:lnTo>
                      <a:pt x="474" y="808"/>
                    </a:lnTo>
                    <a:lnTo>
                      <a:pt x="475" y="817"/>
                    </a:lnTo>
                    <a:lnTo>
                      <a:pt x="476" y="833"/>
                    </a:lnTo>
                    <a:lnTo>
                      <a:pt x="478" y="850"/>
                    </a:lnTo>
                    <a:lnTo>
                      <a:pt x="479" y="867"/>
                    </a:lnTo>
                    <a:lnTo>
                      <a:pt x="481" y="882"/>
                    </a:lnTo>
                    <a:lnTo>
                      <a:pt x="483" y="897"/>
                    </a:lnTo>
                    <a:lnTo>
                      <a:pt x="485" y="912"/>
                    </a:lnTo>
                    <a:lnTo>
                      <a:pt x="487" y="927"/>
                    </a:lnTo>
                    <a:lnTo>
                      <a:pt x="490" y="941"/>
                    </a:lnTo>
                    <a:lnTo>
                      <a:pt x="492" y="948"/>
                    </a:lnTo>
                    <a:lnTo>
                      <a:pt x="493" y="955"/>
                    </a:lnTo>
                    <a:lnTo>
                      <a:pt x="493" y="961"/>
                    </a:lnTo>
                    <a:lnTo>
                      <a:pt x="494" y="966"/>
                    </a:lnTo>
                    <a:lnTo>
                      <a:pt x="496" y="972"/>
                    </a:lnTo>
                    <a:lnTo>
                      <a:pt x="496" y="977"/>
                    </a:lnTo>
                    <a:lnTo>
                      <a:pt x="496" y="981"/>
                    </a:lnTo>
                    <a:lnTo>
                      <a:pt x="496" y="986"/>
                    </a:lnTo>
                    <a:lnTo>
                      <a:pt x="496" y="990"/>
                    </a:lnTo>
                    <a:lnTo>
                      <a:pt x="496" y="992"/>
                    </a:lnTo>
                    <a:lnTo>
                      <a:pt x="496" y="995"/>
                    </a:lnTo>
                    <a:lnTo>
                      <a:pt x="494" y="998"/>
                    </a:lnTo>
                    <a:lnTo>
                      <a:pt x="494" y="1001"/>
                    </a:lnTo>
                    <a:lnTo>
                      <a:pt x="493" y="1002"/>
                    </a:lnTo>
                    <a:lnTo>
                      <a:pt x="492" y="1004"/>
                    </a:lnTo>
                    <a:lnTo>
                      <a:pt x="490" y="1005"/>
                    </a:lnTo>
                    <a:lnTo>
                      <a:pt x="486" y="1004"/>
                    </a:lnTo>
                    <a:lnTo>
                      <a:pt x="481" y="1002"/>
                    </a:lnTo>
                    <a:lnTo>
                      <a:pt x="474" y="1001"/>
                    </a:lnTo>
                    <a:lnTo>
                      <a:pt x="467" y="998"/>
                    </a:lnTo>
                    <a:lnTo>
                      <a:pt x="458" y="995"/>
                    </a:lnTo>
                    <a:lnTo>
                      <a:pt x="450" y="990"/>
                    </a:lnTo>
                    <a:lnTo>
                      <a:pt x="439" y="986"/>
                    </a:lnTo>
                    <a:lnTo>
                      <a:pt x="429" y="979"/>
                    </a:lnTo>
                    <a:lnTo>
                      <a:pt x="429" y="979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7" name="矩形 9"/>
          <p:cNvSpPr>
            <a:spLocks noChangeArrowheads="1"/>
          </p:cNvSpPr>
          <p:nvPr/>
        </p:nvSpPr>
        <p:spPr bwMode="auto">
          <a:xfrm>
            <a:off x="2555776" y="2644676"/>
            <a:ext cx="151216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斜钩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38" name="矩形 9"/>
          <p:cNvSpPr>
            <a:spLocks noChangeArrowheads="1"/>
          </p:cNvSpPr>
          <p:nvPr/>
        </p:nvSpPr>
        <p:spPr bwMode="auto">
          <a:xfrm>
            <a:off x="5031898" y="2644676"/>
            <a:ext cx="1124278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卧钩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796120" y="555526"/>
            <a:ext cx="1720096" cy="1729110"/>
            <a:chOff x="6522221" y="1995686"/>
            <a:chExt cx="1146122" cy="115212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22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25" name="组合 24"/>
            <p:cNvGrpSpPr/>
            <p:nvPr/>
          </p:nvGrpSpPr>
          <p:grpSpPr>
            <a:xfrm>
              <a:off x="6744445" y="2343944"/>
              <a:ext cx="701675" cy="455613"/>
              <a:chOff x="5276851" y="3200400"/>
              <a:chExt cx="701675" cy="455613"/>
            </a:xfrm>
          </p:grpSpPr>
          <p:sp>
            <p:nvSpPr>
              <p:cNvPr id="26" name="Freeform 111"/>
              <p:cNvSpPr/>
              <p:nvPr/>
            </p:nvSpPr>
            <p:spPr bwMode="auto">
              <a:xfrm>
                <a:off x="5524501" y="3200400"/>
                <a:ext cx="141288" cy="149225"/>
              </a:xfrm>
              <a:custGeom>
                <a:avLst/>
                <a:gdLst>
                  <a:gd name="T0" fmla="*/ 172 w 179"/>
                  <a:gd name="T1" fmla="*/ 126 h 189"/>
                  <a:gd name="T2" fmla="*/ 177 w 179"/>
                  <a:gd name="T3" fmla="*/ 144 h 189"/>
                  <a:gd name="T4" fmla="*/ 179 w 179"/>
                  <a:gd name="T5" fmla="*/ 158 h 189"/>
                  <a:gd name="T6" fmla="*/ 179 w 179"/>
                  <a:gd name="T7" fmla="*/ 170 h 189"/>
                  <a:gd name="T8" fmla="*/ 175 w 179"/>
                  <a:gd name="T9" fmla="*/ 180 h 189"/>
                  <a:gd name="T10" fmla="*/ 170 w 179"/>
                  <a:gd name="T11" fmla="*/ 186 h 189"/>
                  <a:gd name="T12" fmla="*/ 161 w 179"/>
                  <a:gd name="T13" fmla="*/ 189 h 189"/>
                  <a:gd name="T14" fmla="*/ 152 w 179"/>
                  <a:gd name="T15" fmla="*/ 189 h 189"/>
                  <a:gd name="T16" fmla="*/ 145 w 179"/>
                  <a:gd name="T17" fmla="*/ 187 h 189"/>
                  <a:gd name="T18" fmla="*/ 138 w 179"/>
                  <a:gd name="T19" fmla="*/ 183 h 189"/>
                  <a:gd name="T20" fmla="*/ 129 w 179"/>
                  <a:gd name="T21" fmla="*/ 176 h 189"/>
                  <a:gd name="T22" fmla="*/ 118 w 179"/>
                  <a:gd name="T23" fmla="*/ 169 h 189"/>
                  <a:gd name="T24" fmla="*/ 107 w 179"/>
                  <a:gd name="T25" fmla="*/ 158 h 189"/>
                  <a:gd name="T26" fmla="*/ 97 w 179"/>
                  <a:gd name="T27" fmla="*/ 145 h 189"/>
                  <a:gd name="T28" fmla="*/ 84 w 179"/>
                  <a:gd name="T29" fmla="*/ 129 h 189"/>
                  <a:gd name="T30" fmla="*/ 72 w 179"/>
                  <a:gd name="T31" fmla="*/ 111 h 189"/>
                  <a:gd name="T32" fmla="*/ 56 w 179"/>
                  <a:gd name="T33" fmla="*/ 89 h 189"/>
                  <a:gd name="T34" fmla="*/ 43 w 179"/>
                  <a:gd name="T35" fmla="*/ 70 h 189"/>
                  <a:gd name="T36" fmla="*/ 31 w 179"/>
                  <a:gd name="T37" fmla="*/ 54 h 189"/>
                  <a:gd name="T38" fmla="*/ 22 w 179"/>
                  <a:gd name="T39" fmla="*/ 39 h 189"/>
                  <a:gd name="T40" fmla="*/ 13 w 179"/>
                  <a:gd name="T41" fmla="*/ 28 h 189"/>
                  <a:gd name="T42" fmla="*/ 8 w 179"/>
                  <a:gd name="T43" fmla="*/ 18 h 189"/>
                  <a:gd name="T44" fmla="*/ 4 w 179"/>
                  <a:gd name="T45" fmla="*/ 10 h 189"/>
                  <a:gd name="T46" fmla="*/ 0 w 179"/>
                  <a:gd name="T47" fmla="*/ 4 h 189"/>
                  <a:gd name="T48" fmla="*/ 2 w 179"/>
                  <a:gd name="T49" fmla="*/ 1 h 189"/>
                  <a:gd name="T50" fmla="*/ 6 w 179"/>
                  <a:gd name="T51" fmla="*/ 0 h 189"/>
                  <a:gd name="T52" fmla="*/ 16 w 179"/>
                  <a:gd name="T53" fmla="*/ 0 h 189"/>
                  <a:gd name="T54" fmla="*/ 33 w 179"/>
                  <a:gd name="T55" fmla="*/ 1 h 189"/>
                  <a:gd name="T56" fmla="*/ 52 w 179"/>
                  <a:gd name="T57" fmla="*/ 6 h 189"/>
                  <a:gd name="T58" fmla="*/ 72 w 179"/>
                  <a:gd name="T59" fmla="*/ 15 h 189"/>
                  <a:gd name="T60" fmla="*/ 91 w 179"/>
                  <a:gd name="T61" fmla="*/ 26 h 189"/>
                  <a:gd name="T62" fmla="*/ 113 w 179"/>
                  <a:gd name="T63" fmla="*/ 39 h 189"/>
                  <a:gd name="T64" fmla="*/ 132 w 179"/>
                  <a:gd name="T65" fmla="*/ 56 h 189"/>
                  <a:gd name="T66" fmla="*/ 147 w 179"/>
                  <a:gd name="T67" fmla="*/ 72 h 189"/>
                  <a:gd name="T68" fmla="*/ 159 w 179"/>
                  <a:gd name="T69" fmla="*/ 89 h 189"/>
                  <a:gd name="T70" fmla="*/ 166 w 179"/>
                  <a:gd name="T71" fmla="*/ 108 h 189"/>
                  <a:gd name="T72" fmla="*/ 170 w 179"/>
                  <a:gd name="T73" fmla="*/ 11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9" h="189">
                    <a:moveTo>
                      <a:pt x="170" y="117"/>
                    </a:moveTo>
                    <a:lnTo>
                      <a:pt x="172" y="126"/>
                    </a:lnTo>
                    <a:lnTo>
                      <a:pt x="175" y="136"/>
                    </a:lnTo>
                    <a:lnTo>
                      <a:pt x="177" y="144"/>
                    </a:lnTo>
                    <a:lnTo>
                      <a:pt x="177" y="151"/>
                    </a:lnTo>
                    <a:lnTo>
                      <a:pt x="179" y="158"/>
                    </a:lnTo>
                    <a:lnTo>
                      <a:pt x="179" y="164"/>
                    </a:lnTo>
                    <a:lnTo>
                      <a:pt x="179" y="170"/>
                    </a:lnTo>
                    <a:lnTo>
                      <a:pt x="177" y="175"/>
                    </a:lnTo>
                    <a:lnTo>
                      <a:pt x="175" y="180"/>
                    </a:lnTo>
                    <a:lnTo>
                      <a:pt x="174" y="183"/>
                    </a:lnTo>
                    <a:lnTo>
                      <a:pt x="170" y="186"/>
                    </a:lnTo>
                    <a:lnTo>
                      <a:pt x="166" y="187"/>
                    </a:lnTo>
                    <a:lnTo>
                      <a:pt x="161" y="189"/>
                    </a:lnTo>
                    <a:lnTo>
                      <a:pt x="157" y="189"/>
                    </a:lnTo>
                    <a:lnTo>
                      <a:pt x="152" y="189"/>
                    </a:lnTo>
                    <a:lnTo>
                      <a:pt x="149" y="187"/>
                    </a:lnTo>
                    <a:lnTo>
                      <a:pt x="145" y="187"/>
                    </a:lnTo>
                    <a:lnTo>
                      <a:pt x="141" y="186"/>
                    </a:lnTo>
                    <a:lnTo>
                      <a:pt x="138" y="183"/>
                    </a:lnTo>
                    <a:lnTo>
                      <a:pt x="132" y="181"/>
                    </a:lnTo>
                    <a:lnTo>
                      <a:pt x="129" y="176"/>
                    </a:lnTo>
                    <a:lnTo>
                      <a:pt x="124" y="173"/>
                    </a:lnTo>
                    <a:lnTo>
                      <a:pt x="118" y="169"/>
                    </a:lnTo>
                    <a:lnTo>
                      <a:pt x="113" y="164"/>
                    </a:lnTo>
                    <a:lnTo>
                      <a:pt x="107" y="158"/>
                    </a:lnTo>
                    <a:lnTo>
                      <a:pt x="102" y="151"/>
                    </a:lnTo>
                    <a:lnTo>
                      <a:pt x="97" y="145"/>
                    </a:lnTo>
                    <a:lnTo>
                      <a:pt x="90" y="137"/>
                    </a:lnTo>
                    <a:lnTo>
                      <a:pt x="84" y="129"/>
                    </a:lnTo>
                    <a:lnTo>
                      <a:pt x="77" y="120"/>
                    </a:lnTo>
                    <a:lnTo>
                      <a:pt x="72" y="111"/>
                    </a:lnTo>
                    <a:lnTo>
                      <a:pt x="65" y="100"/>
                    </a:lnTo>
                    <a:lnTo>
                      <a:pt x="56" y="89"/>
                    </a:lnTo>
                    <a:lnTo>
                      <a:pt x="49" y="79"/>
                    </a:lnTo>
                    <a:lnTo>
                      <a:pt x="43" y="70"/>
                    </a:lnTo>
                    <a:lnTo>
                      <a:pt x="36" y="62"/>
                    </a:lnTo>
                    <a:lnTo>
                      <a:pt x="31" y="54"/>
                    </a:lnTo>
                    <a:lnTo>
                      <a:pt x="25" y="46"/>
                    </a:lnTo>
                    <a:lnTo>
                      <a:pt x="22" y="39"/>
                    </a:lnTo>
                    <a:lnTo>
                      <a:pt x="16" y="32"/>
                    </a:lnTo>
                    <a:lnTo>
                      <a:pt x="13" y="28"/>
                    </a:lnTo>
                    <a:lnTo>
                      <a:pt x="9" y="23"/>
                    </a:lnTo>
                    <a:lnTo>
                      <a:pt x="8" y="18"/>
                    </a:lnTo>
                    <a:lnTo>
                      <a:pt x="6" y="14"/>
                    </a:lnTo>
                    <a:lnTo>
                      <a:pt x="4" y="10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4" y="1"/>
                    </a:lnTo>
                    <a:lnTo>
                      <a:pt x="33" y="1"/>
                    </a:lnTo>
                    <a:lnTo>
                      <a:pt x="43" y="3"/>
                    </a:lnTo>
                    <a:lnTo>
                      <a:pt x="52" y="6"/>
                    </a:lnTo>
                    <a:lnTo>
                      <a:pt x="61" y="10"/>
                    </a:lnTo>
                    <a:lnTo>
                      <a:pt x="72" y="15"/>
                    </a:lnTo>
                    <a:lnTo>
                      <a:pt x="81" y="20"/>
                    </a:lnTo>
                    <a:lnTo>
                      <a:pt x="91" y="26"/>
                    </a:lnTo>
                    <a:lnTo>
                      <a:pt x="102" y="32"/>
                    </a:lnTo>
                    <a:lnTo>
                      <a:pt x="113" y="39"/>
                    </a:lnTo>
                    <a:lnTo>
                      <a:pt x="124" y="46"/>
                    </a:lnTo>
                    <a:lnTo>
                      <a:pt x="132" y="56"/>
                    </a:lnTo>
                    <a:lnTo>
                      <a:pt x="140" y="64"/>
                    </a:lnTo>
                    <a:lnTo>
                      <a:pt x="147" y="72"/>
                    </a:lnTo>
                    <a:lnTo>
                      <a:pt x="154" y="81"/>
                    </a:lnTo>
                    <a:lnTo>
                      <a:pt x="159" y="89"/>
                    </a:lnTo>
                    <a:lnTo>
                      <a:pt x="163" y="98"/>
                    </a:lnTo>
                    <a:lnTo>
                      <a:pt x="166" y="108"/>
                    </a:lnTo>
                    <a:lnTo>
                      <a:pt x="170" y="117"/>
                    </a:lnTo>
                    <a:lnTo>
                      <a:pt x="170" y="117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12"/>
              <p:cNvSpPr/>
              <p:nvPr/>
            </p:nvSpPr>
            <p:spPr bwMode="auto">
              <a:xfrm>
                <a:off x="5808663" y="3224213"/>
                <a:ext cx="169863" cy="142875"/>
              </a:xfrm>
              <a:custGeom>
                <a:avLst/>
                <a:gdLst>
                  <a:gd name="T0" fmla="*/ 0 w 214"/>
                  <a:gd name="T1" fmla="*/ 10 h 182"/>
                  <a:gd name="T2" fmla="*/ 2 w 214"/>
                  <a:gd name="T3" fmla="*/ 5 h 182"/>
                  <a:gd name="T4" fmla="*/ 9 w 214"/>
                  <a:gd name="T5" fmla="*/ 2 h 182"/>
                  <a:gd name="T6" fmla="*/ 18 w 214"/>
                  <a:gd name="T7" fmla="*/ 0 h 182"/>
                  <a:gd name="T8" fmla="*/ 31 w 214"/>
                  <a:gd name="T9" fmla="*/ 2 h 182"/>
                  <a:gd name="T10" fmla="*/ 47 w 214"/>
                  <a:gd name="T11" fmla="*/ 8 h 182"/>
                  <a:gd name="T12" fmla="*/ 68 w 214"/>
                  <a:gd name="T13" fmla="*/ 14 h 182"/>
                  <a:gd name="T14" fmla="*/ 97 w 214"/>
                  <a:gd name="T15" fmla="*/ 25 h 182"/>
                  <a:gd name="T16" fmla="*/ 129 w 214"/>
                  <a:gd name="T17" fmla="*/ 38 h 182"/>
                  <a:gd name="T18" fmla="*/ 157 w 214"/>
                  <a:gd name="T19" fmla="*/ 53 h 182"/>
                  <a:gd name="T20" fmla="*/ 180 w 214"/>
                  <a:gd name="T21" fmla="*/ 68 h 182"/>
                  <a:gd name="T22" fmla="*/ 195 w 214"/>
                  <a:gd name="T23" fmla="*/ 85 h 182"/>
                  <a:gd name="T24" fmla="*/ 205 w 214"/>
                  <a:gd name="T25" fmla="*/ 102 h 182"/>
                  <a:gd name="T26" fmla="*/ 211 w 214"/>
                  <a:gd name="T27" fmla="*/ 121 h 182"/>
                  <a:gd name="T28" fmla="*/ 214 w 214"/>
                  <a:gd name="T29" fmla="*/ 138 h 182"/>
                  <a:gd name="T30" fmla="*/ 214 w 214"/>
                  <a:gd name="T31" fmla="*/ 152 h 182"/>
                  <a:gd name="T32" fmla="*/ 213 w 214"/>
                  <a:gd name="T33" fmla="*/ 163 h 182"/>
                  <a:gd name="T34" fmla="*/ 207 w 214"/>
                  <a:gd name="T35" fmla="*/ 172 h 182"/>
                  <a:gd name="T36" fmla="*/ 200 w 214"/>
                  <a:gd name="T37" fmla="*/ 180 h 182"/>
                  <a:gd name="T38" fmla="*/ 193 w 214"/>
                  <a:gd name="T39" fmla="*/ 182 h 182"/>
                  <a:gd name="T40" fmla="*/ 184 w 214"/>
                  <a:gd name="T41" fmla="*/ 180 h 182"/>
                  <a:gd name="T42" fmla="*/ 179 w 214"/>
                  <a:gd name="T43" fmla="*/ 179 h 182"/>
                  <a:gd name="T44" fmla="*/ 172 w 214"/>
                  <a:gd name="T45" fmla="*/ 174 h 182"/>
                  <a:gd name="T46" fmla="*/ 163 w 214"/>
                  <a:gd name="T47" fmla="*/ 166 h 182"/>
                  <a:gd name="T48" fmla="*/ 152 w 214"/>
                  <a:gd name="T49" fmla="*/ 157 h 182"/>
                  <a:gd name="T50" fmla="*/ 138 w 214"/>
                  <a:gd name="T51" fmla="*/ 146 h 182"/>
                  <a:gd name="T52" fmla="*/ 123 w 214"/>
                  <a:gd name="T53" fmla="*/ 132 h 182"/>
                  <a:gd name="T54" fmla="*/ 107 w 214"/>
                  <a:gd name="T55" fmla="*/ 116 h 182"/>
                  <a:gd name="T56" fmla="*/ 88 w 214"/>
                  <a:gd name="T57" fmla="*/ 97 h 182"/>
                  <a:gd name="T58" fmla="*/ 68 w 214"/>
                  <a:gd name="T59" fmla="*/ 80 h 182"/>
                  <a:gd name="T60" fmla="*/ 52 w 214"/>
                  <a:gd name="T61" fmla="*/ 64 h 182"/>
                  <a:gd name="T62" fmla="*/ 38 w 214"/>
                  <a:gd name="T63" fmla="*/ 50 h 182"/>
                  <a:gd name="T64" fmla="*/ 25 w 214"/>
                  <a:gd name="T65" fmla="*/ 39 h 182"/>
                  <a:gd name="T66" fmla="*/ 14 w 214"/>
                  <a:gd name="T67" fmla="*/ 28 h 182"/>
                  <a:gd name="T68" fmla="*/ 7 w 214"/>
                  <a:gd name="T69" fmla="*/ 22 h 182"/>
                  <a:gd name="T70" fmla="*/ 2 w 214"/>
                  <a:gd name="T71" fmla="*/ 16 h 182"/>
                  <a:gd name="T72" fmla="*/ 0 w 214"/>
                  <a:gd name="T73" fmla="*/ 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4" h="182">
                    <a:moveTo>
                      <a:pt x="0" y="13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3" y="2"/>
                    </a:lnTo>
                    <a:lnTo>
                      <a:pt x="18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8" y="5"/>
                    </a:lnTo>
                    <a:lnTo>
                      <a:pt x="47" y="8"/>
                    </a:lnTo>
                    <a:lnTo>
                      <a:pt x="56" y="11"/>
                    </a:lnTo>
                    <a:lnTo>
                      <a:pt x="68" y="14"/>
                    </a:lnTo>
                    <a:lnTo>
                      <a:pt x="81" y="19"/>
                    </a:lnTo>
                    <a:lnTo>
                      <a:pt x="97" y="25"/>
                    </a:lnTo>
                    <a:lnTo>
                      <a:pt x="113" y="32"/>
                    </a:lnTo>
                    <a:lnTo>
                      <a:pt x="129" y="38"/>
                    </a:lnTo>
                    <a:lnTo>
                      <a:pt x="145" y="46"/>
                    </a:lnTo>
                    <a:lnTo>
                      <a:pt x="157" y="53"/>
                    </a:lnTo>
                    <a:lnTo>
                      <a:pt x="170" y="60"/>
                    </a:lnTo>
                    <a:lnTo>
                      <a:pt x="180" y="68"/>
                    </a:lnTo>
                    <a:lnTo>
                      <a:pt x="188" y="77"/>
                    </a:lnTo>
                    <a:lnTo>
                      <a:pt x="195" y="85"/>
                    </a:lnTo>
                    <a:lnTo>
                      <a:pt x="202" y="93"/>
                    </a:lnTo>
                    <a:lnTo>
                      <a:pt x="205" y="102"/>
                    </a:lnTo>
                    <a:lnTo>
                      <a:pt x="209" y="111"/>
                    </a:lnTo>
                    <a:lnTo>
                      <a:pt x="211" y="121"/>
                    </a:lnTo>
                    <a:lnTo>
                      <a:pt x="214" y="129"/>
                    </a:lnTo>
                    <a:lnTo>
                      <a:pt x="214" y="138"/>
                    </a:lnTo>
                    <a:lnTo>
                      <a:pt x="214" y="144"/>
                    </a:lnTo>
                    <a:lnTo>
                      <a:pt x="214" y="152"/>
                    </a:lnTo>
                    <a:lnTo>
                      <a:pt x="214" y="158"/>
                    </a:lnTo>
                    <a:lnTo>
                      <a:pt x="213" y="163"/>
                    </a:lnTo>
                    <a:lnTo>
                      <a:pt x="211" y="166"/>
                    </a:lnTo>
                    <a:lnTo>
                      <a:pt x="207" y="172"/>
                    </a:lnTo>
                    <a:lnTo>
                      <a:pt x="204" y="177"/>
                    </a:lnTo>
                    <a:lnTo>
                      <a:pt x="200" y="180"/>
                    </a:lnTo>
                    <a:lnTo>
                      <a:pt x="197" y="182"/>
                    </a:lnTo>
                    <a:lnTo>
                      <a:pt x="193" y="182"/>
                    </a:lnTo>
                    <a:lnTo>
                      <a:pt x="189" y="182"/>
                    </a:lnTo>
                    <a:lnTo>
                      <a:pt x="184" y="180"/>
                    </a:lnTo>
                    <a:lnTo>
                      <a:pt x="182" y="180"/>
                    </a:lnTo>
                    <a:lnTo>
                      <a:pt x="179" y="179"/>
                    </a:lnTo>
                    <a:lnTo>
                      <a:pt x="175" y="176"/>
                    </a:lnTo>
                    <a:lnTo>
                      <a:pt x="172" y="174"/>
                    </a:lnTo>
                    <a:lnTo>
                      <a:pt x="166" y="171"/>
                    </a:lnTo>
                    <a:lnTo>
                      <a:pt x="163" y="166"/>
                    </a:lnTo>
                    <a:lnTo>
                      <a:pt x="157" y="161"/>
                    </a:lnTo>
                    <a:lnTo>
                      <a:pt x="152" y="157"/>
                    </a:lnTo>
                    <a:lnTo>
                      <a:pt x="145" y="152"/>
                    </a:lnTo>
                    <a:lnTo>
                      <a:pt x="138" y="146"/>
                    </a:lnTo>
                    <a:lnTo>
                      <a:pt x="130" y="140"/>
                    </a:lnTo>
                    <a:lnTo>
                      <a:pt x="123" y="132"/>
                    </a:lnTo>
                    <a:lnTo>
                      <a:pt x="116" y="124"/>
                    </a:lnTo>
                    <a:lnTo>
                      <a:pt x="107" y="116"/>
                    </a:lnTo>
                    <a:lnTo>
                      <a:pt x="97" y="107"/>
                    </a:lnTo>
                    <a:lnTo>
                      <a:pt x="88" y="97"/>
                    </a:lnTo>
                    <a:lnTo>
                      <a:pt x="77" y="88"/>
                    </a:lnTo>
                    <a:lnTo>
                      <a:pt x="68" y="80"/>
                    </a:lnTo>
                    <a:lnTo>
                      <a:pt x="59" y="72"/>
                    </a:lnTo>
                    <a:lnTo>
                      <a:pt x="52" y="64"/>
                    </a:lnTo>
                    <a:lnTo>
                      <a:pt x="43" y="57"/>
                    </a:lnTo>
                    <a:lnTo>
                      <a:pt x="38" y="50"/>
                    </a:lnTo>
                    <a:lnTo>
                      <a:pt x="31" y="44"/>
                    </a:lnTo>
                    <a:lnTo>
                      <a:pt x="25" y="39"/>
                    </a:lnTo>
                    <a:lnTo>
                      <a:pt x="20" y="33"/>
                    </a:lnTo>
                    <a:lnTo>
                      <a:pt x="14" y="28"/>
                    </a:lnTo>
                    <a:lnTo>
                      <a:pt x="11" y="25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3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13"/>
              <p:cNvSpPr/>
              <p:nvPr/>
            </p:nvSpPr>
            <p:spPr bwMode="auto">
              <a:xfrm>
                <a:off x="5276851" y="3352800"/>
                <a:ext cx="92075" cy="227012"/>
              </a:xfrm>
              <a:custGeom>
                <a:avLst/>
                <a:gdLst>
                  <a:gd name="T0" fmla="*/ 107 w 114"/>
                  <a:gd name="T1" fmla="*/ 59 h 286"/>
                  <a:gd name="T2" fmla="*/ 109 w 114"/>
                  <a:gd name="T3" fmla="*/ 80 h 286"/>
                  <a:gd name="T4" fmla="*/ 112 w 114"/>
                  <a:gd name="T5" fmla="*/ 95 h 286"/>
                  <a:gd name="T6" fmla="*/ 114 w 114"/>
                  <a:gd name="T7" fmla="*/ 110 h 286"/>
                  <a:gd name="T8" fmla="*/ 114 w 114"/>
                  <a:gd name="T9" fmla="*/ 122 h 286"/>
                  <a:gd name="T10" fmla="*/ 112 w 114"/>
                  <a:gd name="T11" fmla="*/ 138 h 286"/>
                  <a:gd name="T12" fmla="*/ 109 w 114"/>
                  <a:gd name="T13" fmla="*/ 157 h 286"/>
                  <a:gd name="T14" fmla="*/ 103 w 114"/>
                  <a:gd name="T15" fmla="*/ 178 h 286"/>
                  <a:gd name="T16" fmla="*/ 98 w 114"/>
                  <a:gd name="T17" fmla="*/ 200 h 286"/>
                  <a:gd name="T18" fmla="*/ 89 w 114"/>
                  <a:gd name="T19" fmla="*/ 222 h 286"/>
                  <a:gd name="T20" fmla="*/ 82 w 114"/>
                  <a:gd name="T21" fmla="*/ 239 h 286"/>
                  <a:gd name="T22" fmla="*/ 71 w 114"/>
                  <a:gd name="T23" fmla="*/ 255 h 286"/>
                  <a:gd name="T24" fmla="*/ 60 w 114"/>
                  <a:gd name="T25" fmla="*/ 266 h 286"/>
                  <a:gd name="T26" fmla="*/ 50 w 114"/>
                  <a:gd name="T27" fmla="*/ 277 h 286"/>
                  <a:gd name="T28" fmla="*/ 41 w 114"/>
                  <a:gd name="T29" fmla="*/ 283 h 286"/>
                  <a:gd name="T30" fmla="*/ 36 w 114"/>
                  <a:gd name="T31" fmla="*/ 286 h 286"/>
                  <a:gd name="T32" fmla="*/ 32 w 114"/>
                  <a:gd name="T33" fmla="*/ 286 h 286"/>
                  <a:gd name="T34" fmla="*/ 27 w 114"/>
                  <a:gd name="T35" fmla="*/ 282 h 286"/>
                  <a:gd name="T36" fmla="*/ 21 w 114"/>
                  <a:gd name="T37" fmla="*/ 272 h 286"/>
                  <a:gd name="T38" fmla="*/ 16 w 114"/>
                  <a:gd name="T39" fmla="*/ 260 h 286"/>
                  <a:gd name="T40" fmla="*/ 11 w 114"/>
                  <a:gd name="T41" fmla="*/ 244 h 286"/>
                  <a:gd name="T42" fmla="*/ 5 w 114"/>
                  <a:gd name="T43" fmla="*/ 230 h 286"/>
                  <a:gd name="T44" fmla="*/ 2 w 114"/>
                  <a:gd name="T45" fmla="*/ 221 h 286"/>
                  <a:gd name="T46" fmla="*/ 0 w 114"/>
                  <a:gd name="T47" fmla="*/ 214 h 286"/>
                  <a:gd name="T48" fmla="*/ 0 w 114"/>
                  <a:gd name="T49" fmla="*/ 210 h 286"/>
                  <a:gd name="T50" fmla="*/ 3 w 114"/>
                  <a:gd name="T51" fmla="*/ 202 h 286"/>
                  <a:gd name="T52" fmla="*/ 9 w 114"/>
                  <a:gd name="T53" fmla="*/ 191 h 286"/>
                  <a:gd name="T54" fmla="*/ 16 w 114"/>
                  <a:gd name="T55" fmla="*/ 175 h 286"/>
                  <a:gd name="T56" fmla="*/ 25 w 114"/>
                  <a:gd name="T57" fmla="*/ 158 h 286"/>
                  <a:gd name="T58" fmla="*/ 36 w 114"/>
                  <a:gd name="T59" fmla="*/ 138 h 286"/>
                  <a:gd name="T60" fmla="*/ 44 w 114"/>
                  <a:gd name="T61" fmla="*/ 113 h 286"/>
                  <a:gd name="T62" fmla="*/ 53 w 114"/>
                  <a:gd name="T63" fmla="*/ 83 h 286"/>
                  <a:gd name="T64" fmla="*/ 60 w 114"/>
                  <a:gd name="T65" fmla="*/ 58 h 286"/>
                  <a:gd name="T66" fmla="*/ 66 w 114"/>
                  <a:gd name="T67" fmla="*/ 44 h 286"/>
                  <a:gd name="T68" fmla="*/ 69 w 114"/>
                  <a:gd name="T69" fmla="*/ 31 h 286"/>
                  <a:gd name="T70" fmla="*/ 73 w 114"/>
                  <a:gd name="T71" fmla="*/ 22 h 286"/>
                  <a:gd name="T72" fmla="*/ 77 w 114"/>
                  <a:gd name="T73" fmla="*/ 13 h 286"/>
                  <a:gd name="T74" fmla="*/ 80 w 114"/>
                  <a:gd name="T75" fmla="*/ 6 h 286"/>
                  <a:gd name="T76" fmla="*/ 84 w 114"/>
                  <a:gd name="T77" fmla="*/ 3 h 286"/>
                  <a:gd name="T78" fmla="*/ 87 w 114"/>
                  <a:gd name="T79" fmla="*/ 0 h 286"/>
                  <a:gd name="T80" fmla="*/ 89 w 114"/>
                  <a:gd name="T81" fmla="*/ 0 h 286"/>
                  <a:gd name="T82" fmla="*/ 91 w 114"/>
                  <a:gd name="T83" fmla="*/ 2 h 286"/>
                  <a:gd name="T84" fmla="*/ 94 w 114"/>
                  <a:gd name="T85" fmla="*/ 8 h 286"/>
                  <a:gd name="T86" fmla="*/ 100 w 114"/>
                  <a:gd name="T87" fmla="*/ 20 h 286"/>
                  <a:gd name="T88" fmla="*/ 103 w 114"/>
                  <a:gd name="T89" fmla="*/ 38 h 286"/>
                  <a:gd name="T90" fmla="*/ 105 w 114"/>
                  <a:gd name="T91" fmla="*/ 49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4" h="286">
                    <a:moveTo>
                      <a:pt x="105" y="49"/>
                    </a:moveTo>
                    <a:lnTo>
                      <a:pt x="107" y="59"/>
                    </a:lnTo>
                    <a:lnTo>
                      <a:pt x="109" y="70"/>
                    </a:lnTo>
                    <a:lnTo>
                      <a:pt x="109" y="80"/>
                    </a:lnTo>
                    <a:lnTo>
                      <a:pt x="110" y="88"/>
                    </a:lnTo>
                    <a:lnTo>
                      <a:pt x="112" y="95"/>
                    </a:lnTo>
                    <a:lnTo>
                      <a:pt x="112" y="103"/>
                    </a:lnTo>
                    <a:lnTo>
                      <a:pt x="114" y="110"/>
                    </a:lnTo>
                    <a:lnTo>
                      <a:pt x="114" y="114"/>
                    </a:lnTo>
                    <a:lnTo>
                      <a:pt x="114" y="122"/>
                    </a:lnTo>
                    <a:lnTo>
                      <a:pt x="112" y="130"/>
                    </a:lnTo>
                    <a:lnTo>
                      <a:pt x="112" y="138"/>
                    </a:lnTo>
                    <a:lnTo>
                      <a:pt x="110" y="147"/>
                    </a:lnTo>
                    <a:lnTo>
                      <a:pt x="109" y="157"/>
                    </a:lnTo>
                    <a:lnTo>
                      <a:pt x="107" y="167"/>
                    </a:lnTo>
                    <a:lnTo>
                      <a:pt x="103" y="178"/>
                    </a:lnTo>
                    <a:lnTo>
                      <a:pt x="102" y="189"/>
                    </a:lnTo>
                    <a:lnTo>
                      <a:pt x="98" y="200"/>
                    </a:lnTo>
                    <a:lnTo>
                      <a:pt x="94" y="211"/>
                    </a:lnTo>
                    <a:lnTo>
                      <a:pt x="89" y="222"/>
                    </a:lnTo>
                    <a:lnTo>
                      <a:pt x="85" y="232"/>
                    </a:lnTo>
                    <a:lnTo>
                      <a:pt x="82" y="239"/>
                    </a:lnTo>
                    <a:lnTo>
                      <a:pt x="77" y="247"/>
                    </a:lnTo>
                    <a:lnTo>
                      <a:pt x="71" y="255"/>
                    </a:lnTo>
                    <a:lnTo>
                      <a:pt x="68" y="260"/>
                    </a:lnTo>
                    <a:lnTo>
                      <a:pt x="60" y="266"/>
                    </a:lnTo>
                    <a:lnTo>
                      <a:pt x="55" y="272"/>
                    </a:lnTo>
                    <a:lnTo>
                      <a:pt x="50" y="277"/>
                    </a:lnTo>
                    <a:lnTo>
                      <a:pt x="46" y="280"/>
                    </a:lnTo>
                    <a:lnTo>
                      <a:pt x="41" y="283"/>
                    </a:lnTo>
                    <a:lnTo>
                      <a:pt x="39" y="285"/>
                    </a:lnTo>
                    <a:lnTo>
                      <a:pt x="36" y="286"/>
                    </a:lnTo>
                    <a:lnTo>
                      <a:pt x="34" y="286"/>
                    </a:lnTo>
                    <a:lnTo>
                      <a:pt x="32" y="286"/>
                    </a:lnTo>
                    <a:lnTo>
                      <a:pt x="30" y="285"/>
                    </a:lnTo>
                    <a:lnTo>
                      <a:pt x="27" y="282"/>
                    </a:lnTo>
                    <a:lnTo>
                      <a:pt x="25" y="277"/>
                    </a:lnTo>
                    <a:lnTo>
                      <a:pt x="21" y="272"/>
                    </a:lnTo>
                    <a:lnTo>
                      <a:pt x="19" y="266"/>
                    </a:lnTo>
                    <a:lnTo>
                      <a:pt x="16" y="260"/>
                    </a:lnTo>
                    <a:lnTo>
                      <a:pt x="12" y="252"/>
                    </a:lnTo>
                    <a:lnTo>
                      <a:pt x="11" y="244"/>
                    </a:lnTo>
                    <a:lnTo>
                      <a:pt x="7" y="236"/>
                    </a:lnTo>
                    <a:lnTo>
                      <a:pt x="5" y="230"/>
                    </a:lnTo>
                    <a:lnTo>
                      <a:pt x="3" y="225"/>
                    </a:lnTo>
                    <a:lnTo>
                      <a:pt x="2" y="221"/>
                    </a:lnTo>
                    <a:lnTo>
                      <a:pt x="0" y="218"/>
                    </a:lnTo>
                    <a:lnTo>
                      <a:pt x="0" y="214"/>
                    </a:lnTo>
                    <a:lnTo>
                      <a:pt x="0" y="211"/>
                    </a:lnTo>
                    <a:lnTo>
                      <a:pt x="0" y="210"/>
                    </a:lnTo>
                    <a:lnTo>
                      <a:pt x="2" y="207"/>
                    </a:lnTo>
                    <a:lnTo>
                      <a:pt x="3" y="202"/>
                    </a:lnTo>
                    <a:lnTo>
                      <a:pt x="5" y="196"/>
                    </a:lnTo>
                    <a:lnTo>
                      <a:pt x="9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1" y="167"/>
                    </a:lnTo>
                    <a:lnTo>
                      <a:pt x="25" y="158"/>
                    </a:lnTo>
                    <a:lnTo>
                      <a:pt x="30" y="149"/>
                    </a:lnTo>
                    <a:lnTo>
                      <a:pt x="36" y="138"/>
                    </a:lnTo>
                    <a:lnTo>
                      <a:pt x="39" y="125"/>
                    </a:lnTo>
                    <a:lnTo>
                      <a:pt x="44" y="113"/>
                    </a:lnTo>
                    <a:lnTo>
                      <a:pt x="50" y="97"/>
                    </a:lnTo>
                    <a:lnTo>
                      <a:pt x="53" y="83"/>
                    </a:lnTo>
                    <a:lnTo>
                      <a:pt x="59" y="66"/>
                    </a:lnTo>
                    <a:lnTo>
                      <a:pt x="60" y="58"/>
                    </a:lnTo>
                    <a:lnTo>
                      <a:pt x="64" y="52"/>
                    </a:lnTo>
                    <a:lnTo>
                      <a:pt x="66" y="44"/>
                    </a:lnTo>
                    <a:lnTo>
                      <a:pt x="68" y="38"/>
                    </a:lnTo>
                    <a:lnTo>
                      <a:pt x="69" y="31"/>
                    </a:lnTo>
                    <a:lnTo>
                      <a:pt x="71" y="27"/>
                    </a:lnTo>
                    <a:lnTo>
                      <a:pt x="73" y="22"/>
                    </a:lnTo>
                    <a:lnTo>
                      <a:pt x="75" y="17"/>
                    </a:lnTo>
                    <a:lnTo>
                      <a:pt x="77" y="13"/>
                    </a:lnTo>
                    <a:lnTo>
                      <a:pt x="78" y="9"/>
                    </a:lnTo>
                    <a:lnTo>
                      <a:pt x="80" y="6"/>
                    </a:lnTo>
                    <a:lnTo>
                      <a:pt x="82" y="5"/>
                    </a:lnTo>
                    <a:lnTo>
                      <a:pt x="84" y="3"/>
                    </a:lnTo>
                    <a:lnTo>
                      <a:pt x="85" y="2"/>
                    </a:lnTo>
                    <a:lnTo>
                      <a:pt x="87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1" y="2"/>
                    </a:lnTo>
                    <a:lnTo>
                      <a:pt x="91" y="2"/>
                    </a:lnTo>
                    <a:lnTo>
                      <a:pt x="93" y="3"/>
                    </a:lnTo>
                    <a:lnTo>
                      <a:pt x="94" y="8"/>
                    </a:lnTo>
                    <a:lnTo>
                      <a:pt x="96" y="13"/>
                    </a:lnTo>
                    <a:lnTo>
                      <a:pt x="100" y="20"/>
                    </a:lnTo>
                    <a:lnTo>
                      <a:pt x="102" y="28"/>
                    </a:lnTo>
                    <a:lnTo>
                      <a:pt x="103" y="38"/>
                    </a:lnTo>
                    <a:lnTo>
                      <a:pt x="105" y="49"/>
                    </a:lnTo>
                    <a:lnTo>
                      <a:pt x="105" y="49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14"/>
              <p:cNvSpPr/>
              <p:nvPr/>
            </p:nvSpPr>
            <p:spPr bwMode="auto">
              <a:xfrm>
                <a:off x="5449888" y="3370263"/>
                <a:ext cx="487363" cy="285750"/>
              </a:xfrm>
              <a:custGeom>
                <a:avLst/>
                <a:gdLst>
                  <a:gd name="T0" fmla="*/ 89 w 614"/>
                  <a:gd name="T1" fmla="*/ 225 h 360"/>
                  <a:gd name="T2" fmla="*/ 57 w 614"/>
                  <a:gd name="T3" fmla="*/ 177 h 360"/>
                  <a:gd name="T4" fmla="*/ 30 w 614"/>
                  <a:gd name="T5" fmla="*/ 124 h 360"/>
                  <a:gd name="T6" fmla="*/ 12 w 614"/>
                  <a:gd name="T7" fmla="*/ 67 h 360"/>
                  <a:gd name="T8" fmla="*/ 3 w 614"/>
                  <a:gd name="T9" fmla="*/ 36 h 360"/>
                  <a:gd name="T10" fmla="*/ 0 w 614"/>
                  <a:gd name="T11" fmla="*/ 17 h 360"/>
                  <a:gd name="T12" fmla="*/ 0 w 614"/>
                  <a:gd name="T13" fmla="*/ 6 h 360"/>
                  <a:gd name="T14" fmla="*/ 3 w 614"/>
                  <a:gd name="T15" fmla="*/ 0 h 360"/>
                  <a:gd name="T16" fmla="*/ 10 w 614"/>
                  <a:gd name="T17" fmla="*/ 5 h 360"/>
                  <a:gd name="T18" fmla="*/ 23 w 614"/>
                  <a:gd name="T19" fmla="*/ 20 h 360"/>
                  <a:gd name="T20" fmla="*/ 37 w 614"/>
                  <a:gd name="T21" fmla="*/ 53 h 360"/>
                  <a:gd name="T22" fmla="*/ 62 w 614"/>
                  <a:gd name="T23" fmla="*/ 91 h 360"/>
                  <a:gd name="T24" fmla="*/ 85 w 614"/>
                  <a:gd name="T25" fmla="*/ 124 h 360"/>
                  <a:gd name="T26" fmla="*/ 132 w 614"/>
                  <a:gd name="T27" fmla="*/ 186 h 360"/>
                  <a:gd name="T28" fmla="*/ 185 w 614"/>
                  <a:gd name="T29" fmla="*/ 230 h 360"/>
                  <a:gd name="T30" fmla="*/ 242 w 614"/>
                  <a:gd name="T31" fmla="*/ 258 h 360"/>
                  <a:gd name="T32" fmla="*/ 303 w 614"/>
                  <a:gd name="T33" fmla="*/ 274 h 360"/>
                  <a:gd name="T34" fmla="*/ 360 w 614"/>
                  <a:gd name="T35" fmla="*/ 280 h 360"/>
                  <a:gd name="T36" fmla="*/ 417 w 614"/>
                  <a:gd name="T37" fmla="*/ 279 h 360"/>
                  <a:gd name="T38" fmla="*/ 440 w 614"/>
                  <a:gd name="T39" fmla="*/ 274 h 360"/>
                  <a:gd name="T40" fmla="*/ 469 w 614"/>
                  <a:gd name="T41" fmla="*/ 263 h 360"/>
                  <a:gd name="T42" fmla="*/ 474 w 614"/>
                  <a:gd name="T43" fmla="*/ 253 h 360"/>
                  <a:gd name="T44" fmla="*/ 471 w 614"/>
                  <a:gd name="T45" fmla="*/ 238 h 360"/>
                  <a:gd name="T46" fmla="*/ 460 w 614"/>
                  <a:gd name="T47" fmla="*/ 214 h 360"/>
                  <a:gd name="T48" fmla="*/ 446 w 614"/>
                  <a:gd name="T49" fmla="*/ 180 h 360"/>
                  <a:gd name="T50" fmla="*/ 428 w 614"/>
                  <a:gd name="T51" fmla="*/ 139 h 360"/>
                  <a:gd name="T52" fmla="*/ 414 w 614"/>
                  <a:gd name="T53" fmla="*/ 106 h 360"/>
                  <a:gd name="T54" fmla="*/ 407 w 614"/>
                  <a:gd name="T55" fmla="*/ 83 h 360"/>
                  <a:gd name="T56" fmla="*/ 407 w 614"/>
                  <a:gd name="T57" fmla="*/ 72 h 360"/>
                  <a:gd name="T58" fmla="*/ 410 w 614"/>
                  <a:gd name="T59" fmla="*/ 72 h 360"/>
                  <a:gd name="T60" fmla="*/ 423 w 614"/>
                  <a:gd name="T61" fmla="*/ 81 h 360"/>
                  <a:gd name="T62" fmla="*/ 440 w 614"/>
                  <a:gd name="T63" fmla="*/ 102 h 360"/>
                  <a:gd name="T64" fmla="*/ 467 w 614"/>
                  <a:gd name="T65" fmla="*/ 131 h 360"/>
                  <a:gd name="T66" fmla="*/ 499 w 614"/>
                  <a:gd name="T67" fmla="*/ 169 h 360"/>
                  <a:gd name="T68" fmla="*/ 528 w 614"/>
                  <a:gd name="T69" fmla="*/ 200 h 360"/>
                  <a:gd name="T70" fmla="*/ 551 w 614"/>
                  <a:gd name="T71" fmla="*/ 225 h 360"/>
                  <a:gd name="T72" fmla="*/ 573 w 614"/>
                  <a:gd name="T73" fmla="*/ 241 h 360"/>
                  <a:gd name="T74" fmla="*/ 594 w 614"/>
                  <a:gd name="T75" fmla="*/ 257 h 360"/>
                  <a:gd name="T76" fmla="*/ 610 w 614"/>
                  <a:gd name="T77" fmla="*/ 275 h 360"/>
                  <a:gd name="T78" fmla="*/ 612 w 614"/>
                  <a:gd name="T79" fmla="*/ 291 h 360"/>
                  <a:gd name="T80" fmla="*/ 598 w 614"/>
                  <a:gd name="T81" fmla="*/ 308 h 360"/>
                  <a:gd name="T82" fmla="*/ 565 w 614"/>
                  <a:gd name="T83" fmla="*/ 327 h 360"/>
                  <a:gd name="T84" fmla="*/ 510 w 614"/>
                  <a:gd name="T85" fmla="*/ 346 h 360"/>
                  <a:gd name="T86" fmla="*/ 439 w 614"/>
                  <a:gd name="T87" fmla="*/ 358 h 360"/>
                  <a:gd name="T88" fmla="*/ 371 w 614"/>
                  <a:gd name="T89" fmla="*/ 360 h 360"/>
                  <a:gd name="T90" fmla="*/ 310 w 614"/>
                  <a:gd name="T91" fmla="*/ 354 h 360"/>
                  <a:gd name="T92" fmla="*/ 248 w 614"/>
                  <a:gd name="T93" fmla="*/ 338 h 360"/>
                  <a:gd name="T94" fmla="*/ 192 w 614"/>
                  <a:gd name="T95" fmla="*/ 315 h 360"/>
                  <a:gd name="T96" fmla="*/ 141 w 614"/>
                  <a:gd name="T97" fmla="*/ 282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14" h="360">
                    <a:moveTo>
                      <a:pt x="117" y="260"/>
                    </a:moveTo>
                    <a:lnTo>
                      <a:pt x="107" y="249"/>
                    </a:lnTo>
                    <a:lnTo>
                      <a:pt x="98" y="238"/>
                    </a:lnTo>
                    <a:lnTo>
                      <a:pt x="89" y="225"/>
                    </a:lnTo>
                    <a:lnTo>
                      <a:pt x="80" y="213"/>
                    </a:lnTo>
                    <a:lnTo>
                      <a:pt x="71" y="202"/>
                    </a:lnTo>
                    <a:lnTo>
                      <a:pt x="64" y="189"/>
                    </a:lnTo>
                    <a:lnTo>
                      <a:pt x="57" y="177"/>
                    </a:lnTo>
                    <a:lnTo>
                      <a:pt x="51" y="163"/>
                    </a:lnTo>
                    <a:lnTo>
                      <a:pt x="44" y="150"/>
                    </a:lnTo>
                    <a:lnTo>
                      <a:pt x="37" y="136"/>
                    </a:lnTo>
                    <a:lnTo>
                      <a:pt x="30" y="124"/>
                    </a:lnTo>
                    <a:lnTo>
                      <a:pt x="25" y="109"/>
                    </a:lnTo>
                    <a:lnTo>
                      <a:pt x="21" y="95"/>
                    </a:lnTo>
                    <a:lnTo>
                      <a:pt x="16" y="83"/>
                    </a:lnTo>
                    <a:lnTo>
                      <a:pt x="12" y="67"/>
                    </a:lnTo>
                    <a:lnTo>
                      <a:pt x="9" y="53"/>
                    </a:lnTo>
                    <a:lnTo>
                      <a:pt x="7" y="47"/>
                    </a:lnTo>
                    <a:lnTo>
                      <a:pt x="5" y="41"/>
                    </a:lnTo>
                    <a:lnTo>
                      <a:pt x="3" y="36"/>
                    </a:lnTo>
                    <a:lnTo>
                      <a:pt x="1" y="30"/>
                    </a:lnTo>
                    <a:lnTo>
                      <a:pt x="1" y="25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10" y="5"/>
                    </a:lnTo>
                    <a:lnTo>
                      <a:pt x="14" y="6"/>
                    </a:lnTo>
                    <a:lnTo>
                      <a:pt x="16" y="11"/>
                    </a:lnTo>
                    <a:lnTo>
                      <a:pt x="19" y="16"/>
                    </a:lnTo>
                    <a:lnTo>
                      <a:pt x="23" y="20"/>
                    </a:lnTo>
                    <a:lnTo>
                      <a:pt x="26" y="27"/>
                    </a:lnTo>
                    <a:lnTo>
                      <a:pt x="28" y="34"/>
                    </a:lnTo>
                    <a:lnTo>
                      <a:pt x="32" y="42"/>
                    </a:lnTo>
                    <a:lnTo>
                      <a:pt x="37" y="53"/>
                    </a:lnTo>
                    <a:lnTo>
                      <a:pt x="44" y="64"/>
                    </a:lnTo>
                    <a:lnTo>
                      <a:pt x="53" y="77"/>
                    </a:lnTo>
                    <a:lnTo>
                      <a:pt x="57" y="83"/>
                    </a:lnTo>
                    <a:lnTo>
                      <a:pt x="62" y="91"/>
                    </a:lnTo>
                    <a:lnTo>
                      <a:pt x="67" y="99"/>
                    </a:lnTo>
                    <a:lnTo>
                      <a:pt x="73" y="106"/>
                    </a:lnTo>
                    <a:lnTo>
                      <a:pt x="78" y="114"/>
                    </a:lnTo>
                    <a:lnTo>
                      <a:pt x="85" y="124"/>
                    </a:lnTo>
                    <a:lnTo>
                      <a:pt x="96" y="141"/>
                    </a:lnTo>
                    <a:lnTo>
                      <a:pt x="107" y="158"/>
                    </a:lnTo>
                    <a:lnTo>
                      <a:pt x="119" y="172"/>
                    </a:lnTo>
                    <a:lnTo>
                      <a:pt x="132" y="186"/>
                    </a:lnTo>
                    <a:lnTo>
                      <a:pt x="144" y="199"/>
                    </a:lnTo>
                    <a:lnTo>
                      <a:pt x="158" y="210"/>
                    </a:lnTo>
                    <a:lnTo>
                      <a:pt x="171" y="221"/>
                    </a:lnTo>
                    <a:lnTo>
                      <a:pt x="185" y="230"/>
                    </a:lnTo>
                    <a:lnTo>
                      <a:pt x="199" y="238"/>
                    </a:lnTo>
                    <a:lnTo>
                      <a:pt x="214" y="246"/>
                    </a:lnTo>
                    <a:lnTo>
                      <a:pt x="228" y="252"/>
                    </a:lnTo>
                    <a:lnTo>
                      <a:pt x="242" y="258"/>
                    </a:lnTo>
                    <a:lnTo>
                      <a:pt x="257" y="263"/>
                    </a:lnTo>
                    <a:lnTo>
                      <a:pt x="273" y="268"/>
                    </a:lnTo>
                    <a:lnTo>
                      <a:pt x="287" y="271"/>
                    </a:lnTo>
                    <a:lnTo>
                      <a:pt x="303" y="274"/>
                    </a:lnTo>
                    <a:lnTo>
                      <a:pt x="317" y="277"/>
                    </a:lnTo>
                    <a:lnTo>
                      <a:pt x="332" y="279"/>
                    </a:lnTo>
                    <a:lnTo>
                      <a:pt x="346" y="280"/>
                    </a:lnTo>
                    <a:lnTo>
                      <a:pt x="360" y="280"/>
                    </a:lnTo>
                    <a:lnTo>
                      <a:pt x="374" y="282"/>
                    </a:lnTo>
                    <a:lnTo>
                      <a:pt x="389" y="280"/>
                    </a:lnTo>
                    <a:lnTo>
                      <a:pt x="403" y="280"/>
                    </a:lnTo>
                    <a:lnTo>
                      <a:pt x="417" y="279"/>
                    </a:lnTo>
                    <a:lnTo>
                      <a:pt x="423" y="277"/>
                    </a:lnTo>
                    <a:lnTo>
                      <a:pt x="430" y="275"/>
                    </a:lnTo>
                    <a:lnTo>
                      <a:pt x="435" y="275"/>
                    </a:lnTo>
                    <a:lnTo>
                      <a:pt x="440" y="274"/>
                    </a:lnTo>
                    <a:lnTo>
                      <a:pt x="451" y="271"/>
                    </a:lnTo>
                    <a:lnTo>
                      <a:pt x="458" y="269"/>
                    </a:lnTo>
                    <a:lnTo>
                      <a:pt x="465" y="266"/>
                    </a:lnTo>
                    <a:lnTo>
                      <a:pt x="469" y="263"/>
                    </a:lnTo>
                    <a:lnTo>
                      <a:pt x="473" y="260"/>
                    </a:lnTo>
                    <a:lnTo>
                      <a:pt x="476" y="257"/>
                    </a:lnTo>
                    <a:lnTo>
                      <a:pt x="476" y="255"/>
                    </a:lnTo>
                    <a:lnTo>
                      <a:pt x="474" y="253"/>
                    </a:lnTo>
                    <a:lnTo>
                      <a:pt x="474" y="250"/>
                    </a:lnTo>
                    <a:lnTo>
                      <a:pt x="473" y="247"/>
                    </a:lnTo>
                    <a:lnTo>
                      <a:pt x="473" y="243"/>
                    </a:lnTo>
                    <a:lnTo>
                      <a:pt x="471" y="238"/>
                    </a:lnTo>
                    <a:lnTo>
                      <a:pt x="467" y="233"/>
                    </a:lnTo>
                    <a:lnTo>
                      <a:pt x="465" y="227"/>
                    </a:lnTo>
                    <a:lnTo>
                      <a:pt x="464" y="221"/>
                    </a:lnTo>
                    <a:lnTo>
                      <a:pt x="460" y="214"/>
                    </a:lnTo>
                    <a:lnTo>
                      <a:pt x="457" y="207"/>
                    </a:lnTo>
                    <a:lnTo>
                      <a:pt x="455" y="197"/>
                    </a:lnTo>
                    <a:lnTo>
                      <a:pt x="451" y="189"/>
                    </a:lnTo>
                    <a:lnTo>
                      <a:pt x="446" y="180"/>
                    </a:lnTo>
                    <a:lnTo>
                      <a:pt x="442" y="169"/>
                    </a:lnTo>
                    <a:lnTo>
                      <a:pt x="437" y="160"/>
                    </a:lnTo>
                    <a:lnTo>
                      <a:pt x="433" y="149"/>
                    </a:lnTo>
                    <a:lnTo>
                      <a:pt x="428" y="139"/>
                    </a:lnTo>
                    <a:lnTo>
                      <a:pt x="423" y="130"/>
                    </a:lnTo>
                    <a:lnTo>
                      <a:pt x="419" y="120"/>
                    </a:lnTo>
                    <a:lnTo>
                      <a:pt x="415" y="113"/>
                    </a:lnTo>
                    <a:lnTo>
                      <a:pt x="414" y="106"/>
                    </a:lnTo>
                    <a:lnTo>
                      <a:pt x="410" y="99"/>
                    </a:lnTo>
                    <a:lnTo>
                      <a:pt x="408" y="94"/>
                    </a:lnTo>
                    <a:lnTo>
                      <a:pt x="407" y="88"/>
                    </a:lnTo>
                    <a:lnTo>
                      <a:pt x="407" y="83"/>
                    </a:lnTo>
                    <a:lnTo>
                      <a:pt x="405" y="80"/>
                    </a:lnTo>
                    <a:lnTo>
                      <a:pt x="405" y="77"/>
                    </a:lnTo>
                    <a:lnTo>
                      <a:pt x="405" y="73"/>
                    </a:lnTo>
                    <a:lnTo>
                      <a:pt x="407" y="72"/>
                    </a:lnTo>
                    <a:lnTo>
                      <a:pt x="407" y="72"/>
                    </a:lnTo>
                    <a:lnTo>
                      <a:pt x="408" y="70"/>
                    </a:lnTo>
                    <a:lnTo>
                      <a:pt x="408" y="70"/>
                    </a:lnTo>
                    <a:lnTo>
                      <a:pt x="410" y="72"/>
                    </a:lnTo>
                    <a:lnTo>
                      <a:pt x="414" y="73"/>
                    </a:lnTo>
                    <a:lnTo>
                      <a:pt x="415" y="75"/>
                    </a:lnTo>
                    <a:lnTo>
                      <a:pt x="419" y="78"/>
                    </a:lnTo>
                    <a:lnTo>
                      <a:pt x="423" y="81"/>
                    </a:lnTo>
                    <a:lnTo>
                      <a:pt x="426" y="86"/>
                    </a:lnTo>
                    <a:lnTo>
                      <a:pt x="430" y="91"/>
                    </a:lnTo>
                    <a:lnTo>
                      <a:pt x="435" y="95"/>
                    </a:lnTo>
                    <a:lnTo>
                      <a:pt x="440" y="102"/>
                    </a:lnTo>
                    <a:lnTo>
                      <a:pt x="448" y="108"/>
                    </a:lnTo>
                    <a:lnTo>
                      <a:pt x="453" y="116"/>
                    </a:lnTo>
                    <a:lnTo>
                      <a:pt x="460" y="124"/>
                    </a:lnTo>
                    <a:lnTo>
                      <a:pt x="467" y="131"/>
                    </a:lnTo>
                    <a:lnTo>
                      <a:pt x="476" y="141"/>
                    </a:lnTo>
                    <a:lnTo>
                      <a:pt x="483" y="150"/>
                    </a:lnTo>
                    <a:lnTo>
                      <a:pt x="492" y="160"/>
                    </a:lnTo>
                    <a:lnTo>
                      <a:pt x="499" y="169"/>
                    </a:lnTo>
                    <a:lnTo>
                      <a:pt x="507" y="178"/>
                    </a:lnTo>
                    <a:lnTo>
                      <a:pt x="514" y="186"/>
                    </a:lnTo>
                    <a:lnTo>
                      <a:pt x="521" y="194"/>
                    </a:lnTo>
                    <a:lnTo>
                      <a:pt x="528" y="200"/>
                    </a:lnTo>
                    <a:lnTo>
                      <a:pt x="533" y="208"/>
                    </a:lnTo>
                    <a:lnTo>
                      <a:pt x="540" y="214"/>
                    </a:lnTo>
                    <a:lnTo>
                      <a:pt x="546" y="219"/>
                    </a:lnTo>
                    <a:lnTo>
                      <a:pt x="551" y="225"/>
                    </a:lnTo>
                    <a:lnTo>
                      <a:pt x="556" y="230"/>
                    </a:lnTo>
                    <a:lnTo>
                      <a:pt x="562" y="233"/>
                    </a:lnTo>
                    <a:lnTo>
                      <a:pt x="567" y="238"/>
                    </a:lnTo>
                    <a:lnTo>
                      <a:pt x="573" y="241"/>
                    </a:lnTo>
                    <a:lnTo>
                      <a:pt x="576" y="244"/>
                    </a:lnTo>
                    <a:lnTo>
                      <a:pt x="580" y="247"/>
                    </a:lnTo>
                    <a:lnTo>
                      <a:pt x="587" y="252"/>
                    </a:lnTo>
                    <a:lnTo>
                      <a:pt x="594" y="257"/>
                    </a:lnTo>
                    <a:lnTo>
                      <a:pt x="599" y="261"/>
                    </a:lnTo>
                    <a:lnTo>
                      <a:pt x="603" y="266"/>
                    </a:lnTo>
                    <a:lnTo>
                      <a:pt x="606" y="271"/>
                    </a:lnTo>
                    <a:lnTo>
                      <a:pt x="610" y="275"/>
                    </a:lnTo>
                    <a:lnTo>
                      <a:pt x="612" y="279"/>
                    </a:lnTo>
                    <a:lnTo>
                      <a:pt x="614" y="282"/>
                    </a:lnTo>
                    <a:lnTo>
                      <a:pt x="614" y="286"/>
                    </a:lnTo>
                    <a:lnTo>
                      <a:pt x="612" y="291"/>
                    </a:lnTo>
                    <a:lnTo>
                      <a:pt x="610" y="296"/>
                    </a:lnTo>
                    <a:lnTo>
                      <a:pt x="606" y="300"/>
                    </a:lnTo>
                    <a:lnTo>
                      <a:pt x="603" y="304"/>
                    </a:lnTo>
                    <a:lnTo>
                      <a:pt x="598" y="308"/>
                    </a:lnTo>
                    <a:lnTo>
                      <a:pt x="592" y="313"/>
                    </a:lnTo>
                    <a:lnTo>
                      <a:pt x="585" y="318"/>
                    </a:lnTo>
                    <a:lnTo>
                      <a:pt x="576" y="322"/>
                    </a:lnTo>
                    <a:lnTo>
                      <a:pt x="565" y="327"/>
                    </a:lnTo>
                    <a:lnTo>
                      <a:pt x="555" y="332"/>
                    </a:lnTo>
                    <a:lnTo>
                      <a:pt x="540" y="336"/>
                    </a:lnTo>
                    <a:lnTo>
                      <a:pt x="526" y="341"/>
                    </a:lnTo>
                    <a:lnTo>
                      <a:pt x="510" y="346"/>
                    </a:lnTo>
                    <a:lnTo>
                      <a:pt x="494" y="349"/>
                    </a:lnTo>
                    <a:lnTo>
                      <a:pt x="476" y="354"/>
                    </a:lnTo>
                    <a:lnTo>
                      <a:pt x="457" y="355"/>
                    </a:lnTo>
                    <a:lnTo>
                      <a:pt x="439" y="358"/>
                    </a:lnTo>
                    <a:lnTo>
                      <a:pt x="421" y="360"/>
                    </a:lnTo>
                    <a:lnTo>
                      <a:pt x="403" y="360"/>
                    </a:lnTo>
                    <a:lnTo>
                      <a:pt x="387" y="360"/>
                    </a:lnTo>
                    <a:lnTo>
                      <a:pt x="371" y="360"/>
                    </a:lnTo>
                    <a:lnTo>
                      <a:pt x="355" y="358"/>
                    </a:lnTo>
                    <a:lnTo>
                      <a:pt x="341" y="357"/>
                    </a:lnTo>
                    <a:lnTo>
                      <a:pt x="324" y="355"/>
                    </a:lnTo>
                    <a:lnTo>
                      <a:pt x="310" y="354"/>
                    </a:lnTo>
                    <a:lnTo>
                      <a:pt x="294" y="351"/>
                    </a:lnTo>
                    <a:lnTo>
                      <a:pt x="278" y="347"/>
                    </a:lnTo>
                    <a:lnTo>
                      <a:pt x="264" y="343"/>
                    </a:lnTo>
                    <a:lnTo>
                      <a:pt x="248" y="338"/>
                    </a:lnTo>
                    <a:lnTo>
                      <a:pt x="233" y="333"/>
                    </a:lnTo>
                    <a:lnTo>
                      <a:pt x="219" y="327"/>
                    </a:lnTo>
                    <a:lnTo>
                      <a:pt x="205" y="321"/>
                    </a:lnTo>
                    <a:lnTo>
                      <a:pt x="192" y="315"/>
                    </a:lnTo>
                    <a:lnTo>
                      <a:pt x="178" y="308"/>
                    </a:lnTo>
                    <a:lnTo>
                      <a:pt x="166" y="300"/>
                    </a:lnTo>
                    <a:lnTo>
                      <a:pt x="153" y="291"/>
                    </a:lnTo>
                    <a:lnTo>
                      <a:pt x="141" y="282"/>
                    </a:lnTo>
                    <a:lnTo>
                      <a:pt x="130" y="272"/>
                    </a:lnTo>
                    <a:lnTo>
                      <a:pt x="117" y="260"/>
                    </a:lnTo>
                    <a:lnTo>
                      <a:pt x="117" y="260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9" name="圆角矩形 48"/>
          <p:cNvSpPr/>
          <p:nvPr/>
        </p:nvSpPr>
        <p:spPr>
          <a:xfrm>
            <a:off x="2051720" y="3363838"/>
            <a:ext cx="2304256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smtClean="0">
                <a:solidFill>
                  <a:schemeClr val="tx1"/>
                </a:solidFill>
              </a:rPr>
              <a:t>像人站着</a:t>
            </a:r>
            <a:endParaRPr lang="zh-CN" altLang="en-US" sz="3600" b="1">
              <a:solidFill>
                <a:schemeClr val="tx1"/>
              </a:solidFill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4572000" y="3363838"/>
            <a:ext cx="2304256" cy="640955"/>
          </a:xfrm>
          <a:prstGeom prst="roundRect">
            <a:avLst/>
          </a:prstGeom>
          <a:solidFill>
            <a:schemeClr val="bg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chemeClr val="tx1"/>
                </a:solidFill>
              </a:rPr>
              <a:t>像</a:t>
            </a:r>
            <a:r>
              <a:rPr lang="zh-CN" altLang="en-US" sz="3600" b="1" smtClean="0">
                <a:solidFill>
                  <a:schemeClr val="tx1"/>
                </a:solidFill>
              </a:rPr>
              <a:t>人躺着</a:t>
            </a:r>
            <a:endParaRPr lang="zh-CN" altLang="en-US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9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051981" y="2720347"/>
            <a:ext cx="1353904" cy="1361000"/>
            <a:chOff x="4165957" y="1995686"/>
            <a:chExt cx="1146122" cy="115212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5957" y="1995686"/>
              <a:ext cx="1146122" cy="1152128"/>
            </a:xfrm>
            <a:prstGeom prst="rect">
              <a:avLst/>
            </a:prstGeom>
          </p:spPr>
        </p:pic>
        <p:grpSp>
          <p:nvGrpSpPr>
            <p:cNvPr id="32" name="组合 31"/>
            <p:cNvGrpSpPr/>
            <p:nvPr/>
          </p:nvGrpSpPr>
          <p:grpSpPr>
            <a:xfrm>
              <a:off x="4337977" y="2111057"/>
              <a:ext cx="802083" cy="921387"/>
              <a:chOff x="4300538" y="-155575"/>
              <a:chExt cx="693737" cy="796925"/>
            </a:xfrm>
          </p:grpSpPr>
          <p:sp>
            <p:nvSpPr>
              <p:cNvPr id="33" name="Freeform 43"/>
              <p:cNvSpPr/>
              <p:nvPr/>
            </p:nvSpPr>
            <p:spPr bwMode="auto">
              <a:xfrm>
                <a:off x="4403725" y="14288"/>
                <a:ext cx="192087" cy="115888"/>
              </a:xfrm>
              <a:custGeom>
                <a:avLst/>
                <a:gdLst>
                  <a:gd name="T0" fmla="*/ 147 w 244"/>
                  <a:gd name="T1" fmla="*/ 48 h 146"/>
                  <a:gd name="T2" fmla="*/ 158 w 244"/>
                  <a:gd name="T3" fmla="*/ 37 h 146"/>
                  <a:gd name="T4" fmla="*/ 165 w 244"/>
                  <a:gd name="T5" fmla="*/ 27 h 146"/>
                  <a:gd name="T6" fmla="*/ 168 w 244"/>
                  <a:gd name="T7" fmla="*/ 20 h 146"/>
                  <a:gd name="T8" fmla="*/ 166 w 244"/>
                  <a:gd name="T9" fmla="*/ 16 h 146"/>
                  <a:gd name="T10" fmla="*/ 165 w 244"/>
                  <a:gd name="T11" fmla="*/ 11 h 146"/>
                  <a:gd name="T12" fmla="*/ 166 w 244"/>
                  <a:gd name="T13" fmla="*/ 7 h 146"/>
                  <a:gd name="T14" fmla="*/ 169 w 244"/>
                  <a:gd name="T15" fmla="*/ 2 h 146"/>
                  <a:gd name="T16" fmla="*/ 175 w 244"/>
                  <a:gd name="T17" fmla="*/ 0 h 146"/>
                  <a:gd name="T18" fmla="*/ 181 w 244"/>
                  <a:gd name="T19" fmla="*/ 1 h 146"/>
                  <a:gd name="T20" fmla="*/ 191 w 244"/>
                  <a:gd name="T21" fmla="*/ 2 h 146"/>
                  <a:gd name="T22" fmla="*/ 202 w 244"/>
                  <a:gd name="T23" fmla="*/ 7 h 146"/>
                  <a:gd name="T24" fmla="*/ 216 w 244"/>
                  <a:gd name="T25" fmla="*/ 12 h 146"/>
                  <a:gd name="T26" fmla="*/ 229 w 244"/>
                  <a:gd name="T27" fmla="*/ 20 h 146"/>
                  <a:gd name="T28" fmla="*/ 237 w 244"/>
                  <a:gd name="T29" fmla="*/ 29 h 146"/>
                  <a:gd name="T30" fmla="*/ 242 w 244"/>
                  <a:gd name="T31" fmla="*/ 36 h 146"/>
                  <a:gd name="T32" fmla="*/ 244 w 244"/>
                  <a:gd name="T33" fmla="*/ 41 h 146"/>
                  <a:gd name="T34" fmla="*/ 242 w 244"/>
                  <a:gd name="T35" fmla="*/ 49 h 146"/>
                  <a:gd name="T36" fmla="*/ 241 w 244"/>
                  <a:gd name="T37" fmla="*/ 55 h 146"/>
                  <a:gd name="T38" fmla="*/ 238 w 244"/>
                  <a:gd name="T39" fmla="*/ 59 h 146"/>
                  <a:gd name="T40" fmla="*/ 233 w 244"/>
                  <a:gd name="T41" fmla="*/ 65 h 146"/>
                  <a:gd name="T42" fmla="*/ 222 w 244"/>
                  <a:gd name="T43" fmla="*/ 70 h 146"/>
                  <a:gd name="T44" fmla="*/ 208 w 244"/>
                  <a:gd name="T45" fmla="*/ 78 h 146"/>
                  <a:gd name="T46" fmla="*/ 188 w 244"/>
                  <a:gd name="T47" fmla="*/ 87 h 146"/>
                  <a:gd name="T48" fmla="*/ 166 w 244"/>
                  <a:gd name="T49" fmla="*/ 96 h 146"/>
                  <a:gd name="T50" fmla="*/ 140 w 244"/>
                  <a:gd name="T51" fmla="*/ 108 h 146"/>
                  <a:gd name="T52" fmla="*/ 112 w 244"/>
                  <a:gd name="T53" fmla="*/ 117 h 146"/>
                  <a:gd name="T54" fmla="*/ 82 w 244"/>
                  <a:gd name="T55" fmla="*/ 128 h 146"/>
                  <a:gd name="T56" fmla="*/ 58 w 244"/>
                  <a:gd name="T57" fmla="*/ 135 h 146"/>
                  <a:gd name="T58" fmla="*/ 44 w 244"/>
                  <a:gd name="T59" fmla="*/ 139 h 146"/>
                  <a:gd name="T60" fmla="*/ 32 w 244"/>
                  <a:gd name="T61" fmla="*/ 142 h 146"/>
                  <a:gd name="T62" fmla="*/ 22 w 244"/>
                  <a:gd name="T63" fmla="*/ 145 h 146"/>
                  <a:gd name="T64" fmla="*/ 14 w 244"/>
                  <a:gd name="T65" fmla="*/ 146 h 146"/>
                  <a:gd name="T66" fmla="*/ 7 w 244"/>
                  <a:gd name="T67" fmla="*/ 146 h 146"/>
                  <a:gd name="T68" fmla="*/ 3 w 244"/>
                  <a:gd name="T69" fmla="*/ 145 h 146"/>
                  <a:gd name="T70" fmla="*/ 2 w 244"/>
                  <a:gd name="T71" fmla="*/ 144 h 146"/>
                  <a:gd name="T72" fmla="*/ 0 w 244"/>
                  <a:gd name="T73" fmla="*/ 141 h 146"/>
                  <a:gd name="T74" fmla="*/ 2 w 244"/>
                  <a:gd name="T75" fmla="*/ 138 h 146"/>
                  <a:gd name="T76" fmla="*/ 4 w 244"/>
                  <a:gd name="T77" fmla="*/ 135 h 146"/>
                  <a:gd name="T78" fmla="*/ 8 w 244"/>
                  <a:gd name="T79" fmla="*/ 131 h 146"/>
                  <a:gd name="T80" fmla="*/ 15 w 244"/>
                  <a:gd name="T81" fmla="*/ 127 h 146"/>
                  <a:gd name="T82" fmla="*/ 25 w 244"/>
                  <a:gd name="T83" fmla="*/ 121 h 146"/>
                  <a:gd name="T84" fmla="*/ 35 w 244"/>
                  <a:gd name="T85" fmla="*/ 114 h 146"/>
                  <a:gd name="T86" fmla="*/ 49 w 244"/>
                  <a:gd name="T87" fmla="*/ 108 h 146"/>
                  <a:gd name="T88" fmla="*/ 69 w 244"/>
                  <a:gd name="T89" fmla="*/ 96 h 146"/>
                  <a:gd name="T90" fmla="*/ 93 w 244"/>
                  <a:gd name="T91" fmla="*/ 83 h 146"/>
                  <a:gd name="T92" fmla="*/ 115 w 244"/>
                  <a:gd name="T93" fmla="*/ 70 h 146"/>
                  <a:gd name="T94" fmla="*/ 132 w 244"/>
                  <a:gd name="T95" fmla="*/ 59 h 146"/>
                  <a:gd name="T96" fmla="*/ 140 w 244"/>
                  <a:gd name="T97" fmla="*/ 5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44" h="146">
                    <a:moveTo>
                      <a:pt x="140" y="54"/>
                    </a:moveTo>
                    <a:lnTo>
                      <a:pt x="147" y="48"/>
                    </a:lnTo>
                    <a:lnTo>
                      <a:pt x="152" y="43"/>
                    </a:lnTo>
                    <a:lnTo>
                      <a:pt x="158" y="37"/>
                    </a:lnTo>
                    <a:lnTo>
                      <a:pt x="162" y="31"/>
                    </a:lnTo>
                    <a:lnTo>
                      <a:pt x="165" y="27"/>
                    </a:lnTo>
                    <a:lnTo>
                      <a:pt x="166" y="23"/>
                    </a:lnTo>
                    <a:lnTo>
                      <a:pt x="168" y="20"/>
                    </a:lnTo>
                    <a:lnTo>
                      <a:pt x="168" y="18"/>
                    </a:lnTo>
                    <a:lnTo>
                      <a:pt x="166" y="16"/>
                    </a:lnTo>
                    <a:lnTo>
                      <a:pt x="165" y="13"/>
                    </a:lnTo>
                    <a:lnTo>
                      <a:pt x="165" y="11"/>
                    </a:lnTo>
                    <a:lnTo>
                      <a:pt x="165" y="9"/>
                    </a:lnTo>
                    <a:lnTo>
                      <a:pt x="166" y="7"/>
                    </a:lnTo>
                    <a:lnTo>
                      <a:pt x="168" y="5"/>
                    </a:lnTo>
                    <a:lnTo>
                      <a:pt x="169" y="2"/>
                    </a:lnTo>
                    <a:lnTo>
                      <a:pt x="172" y="1"/>
                    </a:lnTo>
                    <a:lnTo>
                      <a:pt x="175" y="0"/>
                    </a:lnTo>
                    <a:lnTo>
                      <a:pt x="177" y="0"/>
                    </a:lnTo>
                    <a:lnTo>
                      <a:pt x="181" y="1"/>
                    </a:lnTo>
                    <a:lnTo>
                      <a:pt x="186" y="1"/>
                    </a:lnTo>
                    <a:lnTo>
                      <a:pt x="191" y="2"/>
                    </a:lnTo>
                    <a:lnTo>
                      <a:pt x="197" y="5"/>
                    </a:lnTo>
                    <a:lnTo>
                      <a:pt x="202" y="7"/>
                    </a:lnTo>
                    <a:lnTo>
                      <a:pt x="209" y="9"/>
                    </a:lnTo>
                    <a:lnTo>
                      <a:pt x="216" y="12"/>
                    </a:lnTo>
                    <a:lnTo>
                      <a:pt x="223" y="16"/>
                    </a:lnTo>
                    <a:lnTo>
                      <a:pt x="229" y="20"/>
                    </a:lnTo>
                    <a:lnTo>
                      <a:pt x="233" y="25"/>
                    </a:lnTo>
                    <a:lnTo>
                      <a:pt x="237" y="29"/>
                    </a:lnTo>
                    <a:lnTo>
                      <a:pt x="240" y="31"/>
                    </a:lnTo>
                    <a:lnTo>
                      <a:pt x="242" y="36"/>
                    </a:lnTo>
                    <a:lnTo>
                      <a:pt x="242" y="38"/>
                    </a:lnTo>
                    <a:lnTo>
                      <a:pt x="244" y="41"/>
                    </a:lnTo>
                    <a:lnTo>
                      <a:pt x="244" y="45"/>
                    </a:lnTo>
                    <a:lnTo>
                      <a:pt x="242" y="49"/>
                    </a:lnTo>
                    <a:lnTo>
                      <a:pt x="242" y="52"/>
                    </a:lnTo>
                    <a:lnTo>
                      <a:pt x="241" y="55"/>
                    </a:lnTo>
                    <a:lnTo>
                      <a:pt x="240" y="58"/>
                    </a:lnTo>
                    <a:lnTo>
                      <a:pt x="238" y="59"/>
                    </a:lnTo>
                    <a:lnTo>
                      <a:pt x="235" y="62"/>
                    </a:lnTo>
                    <a:lnTo>
                      <a:pt x="233" y="65"/>
                    </a:lnTo>
                    <a:lnTo>
                      <a:pt x="227" y="67"/>
                    </a:lnTo>
                    <a:lnTo>
                      <a:pt x="222" y="70"/>
                    </a:lnTo>
                    <a:lnTo>
                      <a:pt x="216" y="74"/>
                    </a:lnTo>
                    <a:lnTo>
                      <a:pt x="208" y="78"/>
                    </a:lnTo>
                    <a:lnTo>
                      <a:pt x="199" y="83"/>
                    </a:lnTo>
                    <a:lnTo>
                      <a:pt x="188" y="87"/>
                    </a:lnTo>
                    <a:lnTo>
                      <a:pt x="177" y="92"/>
                    </a:lnTo>
                    <a:lnTo>
                      <a:pt x="166" y="96"/>
                    </a:lnTo>
                    <a:lnTo>
                      <a:pt x="154" y="102"/>
                    </a:lnTo>
                    <a:lnTo>
                      <a:pt x="140" y="108"/>
                    </a:lnTo>
                    <a:lnTo>
                      <a:pt x="126" y="113"/>
                    </a:lnTo>
                    <a:lnTo>
                      <a:pt x="112" y="117"/>
                    </a:lnTo>
                    <a:lnTo>
                      <a:pt x="97" y="123"/>
                    </a:lnTo>
                    <a:lnTo>
                      <a:pt x="82" y="128"/>
                    </a:lnTo>
                    <a:lnTo>
                      <a:pt x="67" y="134"/>
                    </a:lnTo>
                    <a:lnTo>
                      <a:pt x="58" y="135"/>
                    </a:lnTo>
                    <a:lnTo>
                      <a:pt x="51" y="138"/>
                    </a:lnTo>
                    <a:lnTo>
                      <a:pt x="44" y="139"/>
                    </a:lnTo>
                    <a:lnTo>
                      <a:pt x="39" y="141"/>
                    </a:lnTo>
                    <a:lnTo>
                      <a:pt x="32" y="142"/>
                    </a:lnTo>
                    <a:lnTo>
                      <a:pt x="28" y="144"/>
                    </a:lnTo>
                    <a:lnTo>
                      <a:pt x="22" y="145"/>
                    </a:lnTo>
                    <a:lnTo>
                      <a:pt x="18" y="145"/>
                    </a:lnTo>
                    <a:lnTo>
                      <a:pt x="14" y="146"/>
                    </a:lnTo>
                    <a:lnTo>
                      <a:pt x="11" y="146"/>
                    </a:lnTo>
                    <a:lnTo>
                      <a:pt x="7" y="146"/>
                    </a:lnTo>
                    <a:lnTo>
                      <a:pt x="6" y="146"/>
                    </a:lnTo>
                    <a:lnTo>
                      <a:pt x="3" y="145"/>
                    </a:lnTo>
                    <a:lnTo>
                      <a:pt x="2" y="145"/>
                    </a:lnTo>
                    <a:lnTo>
                      <a:pt x="2" y="144"/>
                    </a:lnTo>
                    <a:lnTo>
                      <a:pt x="2" y="142"/>
                    </a:lnTo>
                    <a:lnTo>
                      <a:pt x="0" y="141"/>
                    </a:lnTo>
                    <a:lnTo>
                      <a:pt x="0" y="139"/>
                    </a:lnTo>
                    <a:lnTo>
                      <a:pt x="2" y="138"/>
                    </a:lnTo>
                    <a:lnTo>
                      <a:pt x="3" y="137"/>
                    </a:lnTo>
                    <a:lnTo>
                      <a:pt x="4" y="135"/>
                    </a:lnTo>
                    <a:lnTo>
                      <a:pt x="6" y="134"/>
                    </a:lnTo>
                    <a:lnTo>
                      <a:pt x="8" y="131"/>
                    </a:lnTo>
                    <a:lnTo>
                      <a:pt x="13" y="130"/>
                    </a:lnTo>
                    <a:lnTo>
                      <a:pt x="15" y="127"/>
                    </a:lnTo>
                    <a:lnTo>
                      <a:pt x="20" y="124"/>
                    </a:lnTo>
                    <a:lnTo>
                      <a:pt x="25" y="121"/>
                    </a:lnTo>
                    <a:lnTo>
                      <a:pt x="29" y="119"/>
                    </a:lnTo>
                    <a:lnTo>
                      <a:pt x="35" y="114"/>
                    </a:lnTo>
                    <a:lnTo>
                      <a:pt x="42" y="112"/>
                    </a:lnTo>
                    <a:lnTo>
                      <a:pt x="49" y="108"/>
                    </a:lnTo>
                    <a:lnTo>
                      <a:pt x="56" y="105"/>
                    </a:lnTo>
                    <a:lnTo>
                      <a:pt x="69" y="96"/>
                    </a:lnTo>
                    <a:lnTo>
                      <a:pt x="82" y="90"/>
                    </a:lnTo>
                    <a:lnTo>
                      <a:pt x="93" y="83"/>
                    </a:lnTo>
                    <a:lnTo>
                      <a:pt x="104" y="76"/>
                    </a:lnTo>
                    <a:lnTo>
                      <a:pt x="115" y="70"/>
                    </a:lnTo>
                    <a:lnTo>
                      <a:pt x="123" y="65"/>
                    </a:lnTo>
                    <a:lnTo>
                      <a:pt x="132" y="59"/>
                    </a:lnTo>
                    <a:lnTo>
                      <a:pt x="140" y="54"/>
                    </a:lnTo>
                    <a:lnTo>
                      <a:pt x="140" y="54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44"/>
              <p:cNvSpPr/>
              <p:nvPr/>
            </p:nvSpPr>
            <p:spPr bwMode="auto">
              <a:xfrm>
                <a:off x="4424363" y="87313"/>
                <a:ext cx="123825" cy="512763"/>
              </a:xfrm>
              <a:custGeom>
                <a:avLst/>
                <a:gdLst>
                  <a:gd name="T0" fmla="*/ 111 w 155"/>
                  <a:gd name="T1" fmla="*/ 634 h 647"/>
                  <a:gd name="T2" fmla="*/ 98 w 155"/>
                  <a:gd name="T3" fmla="*/ 644 h 647"/>
                  <a:gd name="T4" fmla="*/ 88 w 155"/>
                  <a:gd name="T5" fmla="*/ 647 h 647"/>
                  <a:gd name="T6" fmla="*/ 81 w 155"/>
                  <a:gd name="T7" fmla="*/ 644 h 647"/>
                  <a:gd name="T8" fmla="*/ 76 w 155"/>
                  <a:gd name="T9" fmla="*/ 631 h 647"/>
                  <a:gd name="T10" fmla="*/ 72 w 155"/>
                  <a:gd name="T11" fmla="*/ 611 h 647"/>
                  <a:gd name="T12" fmla="*/ 61 w 155"/>
                  <a:gd name="T13" fmla="*/ 587 h 647"/>
                  <a:gd name="T14" fmla="*/ 43 w 155"/>
                  <a:gd name="T15" fmla="*/ 564 h 647"/>
                  <a:gd name="T16" fmla="*/ 25 w 155"/>
                  <a:gd name="T17" fmla="*/ 548 h 647"/>
                  <a:gd name="T18" fmla="*/ 14 w 155"/>
                  <a:gd name="T19" fmla="*/ 539 h 647"/>
                  <a:gd name="T20" fmla="*/ 5 w 155"/>
                  <a:gd name="T21" fmla="*/ 532 h 647"/>
                  <a:gd name="T22" fmla="*/ 1 w 155"/>
                  <a:gd name="T23" fmla="*/ 528 h 647"/>
                  <a:gd name="T24" fmla="*/ 0 w 155"/>
                  <a:gd name="T25" fmla="*/ 524 h 647"/>
                  <a:gd name="T26" fmla="*/ 1 w 155"/>
                  <a:gd name="T27" fmla="*/ 521 h 647"/>
                  <a:gd name="T28" fmla="*/ 10 w 155"/>
                  <a:gd name="T29" fmla="*/ 521 h 647"/>
                  <a:gd name="T30" fmla="*/ 25 w 155"/>
                  <a:gd name="T31" fmla="*/ 524 h 647"/>
                  <a:gd name="T32" fmla="*/ 39 w 155"/>
                  <a:gd name="T33" fmla="*/ 526 h 647"/>
                  <a:gd name="T34" fmla="*/ 65 w 155"/>
                  <a:gd name="T35" fmla="*/ 529 h 647"/>
                  <a:gd name="T36" fmla="*/ 83 w 155"/>
                  <a:gd name="T37" fmla="*/ 529 h 647"/>
                  <a:gd name="T38" fmla="*/ 94 w 155"/>
                  <a:gd name="T39" fmla="*/ 525 h 647"/>
                  <a:gd name="T40" fmla="*/ 97 w 155"/>
                  <a:gd name="T41" fmla="*/ 519 h 647"/>
                  <a:gd name="T42" fmla="*/ 99 w 155"/>
                  <a:gd name="T43" fmla="*/ 508 h 647"/>
                  <a:gd name="T44" fmla="*/ 102 w 155"/>
                  <a:gd name="T45" fmla="*/ 493 h 647"/>
                  <a:gd name="T46" fmla="*/ 104 w 155"/>
                  <a:gd name="T47" fmla="*/ 475 h 647"/>
                  <a:gd name="T48" fmla="*/ 104 w 155"/>
                  <a:gd name="T49" fmla="*/ 452 h 647"/>
                  <a:gd name="T50" fmla="*/ 104 w 155"/>
                  <a:gd name="T51" fmla="*/ 403 h 647"/>
                  <a:gd name="T52" fmla="*/ 104 w 155"/>
                  <a:gd name="T53" fmla="*/ 362 h 647"/>
                  <a:gd name="T54" fmla="*/ 104 w 155"/>
                  <a:gd name="T55" fmla="*/ 333 h 647"/>
                  <a:gd name="T56" fmla="*/ 104 w 155"/>
                  <a:gd name="T57" fmla="*/ 313 h 647"/>
                  <a:gd name="T58" fmla="*/ 104 w 155"/>
                  <a:gd name="T59" fmla="*/ 290 h 647"/>
                  <a:gd name="T60" fmla="*/ 104 w 155"/>
                  <a:gd name="T61" fmla="*/ 262 h 647"/>
                  <a:gd name="T62" fmla="*/ 104 w 155"/>
                  <a:gd name="T63" fmla="*/ 231 h 647"/>
                  <a:gd name="T64" fmla="*/ 104 w 155"/>
                  <a:gd name="T65" fmla="*/ 195 h 647"/>
                  <a:gd name="T66" fmla="*/ 98 w 155"/>
                  <a:gd name="T67" fmla="*/ 124 h 647"/>
                  <a:gd name="T68" fmla="*/ 87 w 155"/>
                  <a:gd name="T69" fmla="*/ 50 h 647"/>
                  <a:gd name="T70" fmla="*/ 86 w 155"/>
                  <a:gd name="T71" fmla="*/ 7 h 647"/>
                  <a:gd name="T72" fmla="*/ 109 w 155"/>
                  <a:gd name="T73" fmla="*/ 25 h 647"/>
                  <a:gd name="T74" fmla="*/ 127 w 155"/>
                  <a:gd name="T75" fmla="*/ 39 h 647"/>
                  <a:gd name="T76" fmla="*/ 141 w 155"/>
                  <a:gd name="T77" fmla="*/ 50 h 647"/>
                  <a:gd name="T78" fmla="*/ 149 w 155"/>
                  <a:gd name="T79" fmla="*/ 58 h 647"/>
                  <a:gd name="T80" fmla="*/ 153 w 155"/>
                  <a:gd name="T81" fmla="*/ 63 h 647"/>
                  <a:gd name="T82" fmla="*/ 155 w 155"/>
                  <a:gd name="T83" fmla="*/ 74 h 647"/>
                  <a:gd name="T84" fmla="*/ 152 w 155"/>
                  <a:gd name="T85" fmla="*/ 86 h 647"/>
                  <a:gd name="T86" fmla="*/ 148 w 155"/>
                  <a:gd name="T87" fmla="*/ 104 h 647"/>
                  <a:gd name="T88" fmla="*/ 147 w 155"/>
                  <a:gd name="T89" fmla="*/ 129 h 647"/>
                  <a:gd name="T90" fmla="*/ 145 w 155"/>
                  <a:gd name="T91" fmla="*/ 164 h 647"/>
                  <a:gd name="T92" fmla="*/ 145 w 155"/>
                  <a:gd name="T93" fmla="*/ 212 h 647"/>
                  <a:gd name="T94" fmla="*/ 145 w 155"/>
                  <a:gd name="T95" fmla="*/ 272 h 647"/>
                  <a:gd name="T96" fmla="*/ 147 w 155"/>
                  <a:gd name="T97" fmla="*/ 341 h 647"/>
                  <a:gd name="T98" fmla="*/ 148 w 155"/>
                  <a:gd name="T99" fmla="*/ 406 h 647"/>
                  <a:gd name="T100" fmla="*/ 149 w 155"/>
                  <a:gd name="T101" fmla="*/ 460 h 647"/>
                  <a:gd name="T102" fmla="*/ 149 w 155"/>
                  <a:gd name="T103" fmla="*/ 504 h 647"/>
                  <a:gd name="T104" fmla="*/ 148 w 155"/>
                  <a:gd name="T105" fmla="*/ 537 h 647"/>
                  <a:gd name="T106" fmla="*/ 147 w 155"/>
                  <a:gd name="T107" fmla="*/ 560 h 647"/>
                  <a:gd name="T108" fmla="*/ 140 w 155"/>
                  <a:gd name="T109" fmla="*/ 590 h 647"/>
                  <a:gd name="T110" fmla="*/ 129 w 155"/>
                  <a:gd name="T111" fmla="*/ 615 h 647"/>
                  <a:gd name="T112" fmla="*/ 119 w 155"/>
                  <a:gd name="T113" fmla="*/ 626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5" h="647">
                    <a:moveTo>
                      <a:pt x="119" y="626"/>
                    </a:moveTo>
                    <a:lnTo>
                      <a:pt x="115" y="631"/>
                    </a:lnTo>
                    <a:lnTo>
                      <a:pt x="111" y="634"/>
                    </a:lnTo>
                    <a:lnTo>
                      <a:pt x="106" y="638"/>
                    </a:lnTo>
                    <a:lnTo>
                      <a:pt x="102" y="641"/>
                    </a:lnTo>
                    <a:lnTo>
                      <a:pt x="98" y="644"/>
                    </a:lnTo>
                    <a:lnTo>
                      <a:pt x="95" y="645"/>
                    </a:lnTo>
                    <a:lnTo>
                      <a:pt x="91" y="647"/>
                    </a:lnTo>
                    <a:lnTo>
                      <a:pt x="88" y="647"/>
                    </a:lnTo>
                    <a:lnTo>
                      <a:pt x="86" y="647"/>
                    </a:lnTo>
                    <a:lnTo>
                      <a:pt x="83" y="645"/>
                    </a:lnTo>
                    <a:lnTo>
                      <a:pt x="81" y="644"/>
                    </a:lnTo>
                    <a:lnTo>
                      <a:pt x="79" y="640"/>
                    </a:lnTo>
                    <a:lnTo>
                      <a:pt x="77" y="636"/>
                    </a:lnTo>
                    <a:lnTo>
                      <a:pt x="76" y="631"/>
                    </a:lnTo>
                    <a:lnTo>
                      <a:pt x="75" y="625"/>
                    </a:lnTo>
                    <a:lnTo>
                      <a:pt x="73" y="618"/>
                    </a:lnTo>
                    <a:lnTo>
                      <a:pt x="72" y="611"/>
                    </a:lnTo>
                    <a:lnTo>
                      <a:pt x="69" y="602"/>
                    </a:lnTo>
                    <a:lnTo>
                      <a:pt x="65" y="594"/>
                    </a:lnTo>
                    <a:lnTo>
                      <a:pt x="61" y="587"/>
                    </a:lnTo>
                    <a:lnTo>
                      <a:pt x="55" y="579"/>
                    </a:lnTo>
                    <a:lnTo>
                      <a:pt x="50" y="571"/>
                    </a:lnTo>
                    <a:lnTo>
                      <a:pt x="43" y="564"/>
                    </a:lnTo>
                    <a:lnTo>
                      <a:pt x="34" y="555"/>
                    </a:lnTo>
                    <a:lnTo>
                      <a:pt x="30" y="551"/>
                    </a:lnTo>
                    <a:lnTo>
                      <a:pt x="25" y="548"/>
                    </a:lnTo>
                    <a:lnTo>
                      <a:pt x="21" y="544"/>
                    </a:lnTo>
                    <a:lnTo>
                      <a:pt x="18" y="542"/>
                    </a:lnTo>
                    <a:lnTo>
                      <a:pt x="14" y="539"/>
                    </a:lnTo>
                    <a:lnTo>
                      <a:pt x="11" y="536"/>
                    </a:lnTo>
                    <a:lnTo>
                      <a:pt x="8" y="535"/>
                    </a:lnTo>
                    <a:lnTo>
                      <a:pt x="5" y="532"/>
                    </a:lnTo>
                    <a:lnTo>
                      <a:pt x="4" y="530"/>
                    </a:lnTo>
                    <a:lnTo>
                      <a:pt x="3" y="529"/>
                    </a:lnTo>
                    <a:lnTo>
                      <a:pt x="1" y="528"/>
                    </a:lnTo>
                    <a:lnTo>
                      <a:pt x="0" y="526"/>
                    </a:lnTo>
                    <a:lnTo>
                      <a:pt x="0" y="525"/>
                    </a:lnTo>
                    <a:lnTo>
                      <a:pt x="0" y="524"/>
                    </a:lnTo>
                    <a:lnTo>
                      <a:pt x="0" y="522"/>
                    </a:lnTo>
                    <a:lnTo>
                      <a:pt x="0" y="522"/>
                    </a:lnTo>
                    <a:lnTo>
                      <a:pt x="1" y="521"/>
                    </a:lnTo>
                    <a:lnTo>
                      <a:pt x="3" y="521"/>
                    </a:lnTo>
                    <a:lnTo>
                      <a:pt x="5" y="521"/>
                    </a:lnTo>
                    <a:lnTo>
                      <a:pt x="10" y="521"/>
                    </a:lnTo>
                    <a:lnTo>
                      <a:pt x="15" y="522"/>
                    </a:lnTo>
                    <a:lnTo>
                      <a:pt x="21" y="524"/>
                    </a:lnTo>
                    <a:lnTo>
                      <a:pt x="25" y="524"/>
                    </a:lnTo>
                    <a:lnTo>
                      <a:pt x="29" y="525"/>
                    </a:lnTo>
                    <a:lnTo>
                      <a:pt x="33" y="525"/>
                    </a:lnTo>
                    <a:lnTo>
                      <a:pt x="39" y="526"/>
                    </a:lnTo>
                    <a:lnTo>
                      <a:pt x="48" y="528"/>
                    </a:lnTo>
                    <a:lnTo>
                      <a:pt x="57" y="529"/>
                    </a:lnTo>
                    <a:lnTo>
                      <a:pt x="65" y="529"/>
                    </a:lnTo>
                    <a:lnTo>
                      <a:pt x="72" y="529"/>
                    </a:lnTo>
                    <a:lnTo>
                      <a:pt x="77" y="529"/>
                    </a:lnTo>
                    <a:lnTo>
                      <a:pt x="83" y="529"/>
                    </a:lnTo>
                    <a:lnTo>
                      <a:pt x="88" y="528"/>
                    </a:lnTo>
                    <a:lnTo>
                      <a:pt x="93" y="526"/>
                    </a:lnTo>
                    <a:lnTo>
                      <a:pt x="94" y="525"/>
                    </a:lnTo>
                    <a:lnTo>
                      <a:pt x="95" y="524"/>
                    </a:lnTo>
                    <a:lnTo>
                      <a:pt x="97" y="521"/>
                    </a:lnTo>
                    <a:lnTo>
                      <a:pt x="97" y="519"/>
                    </a:lnTo>
                    <a:lnTo>
                      <a:pt x="98" y="517"/>
                    </a:lnTo>
                    <a:lnTo>
                      <a:pt x="99" y="512"/>
                    </a:lnTo>
                    <a:lnTo>
                      <a:pt x="99" y="508"/>
                    </a:lnTo>
                    <a:lnTo>
                      <a:pt x="101" y="504"/>
                    </a:lnTo>
                    <a:lnTo>
                      <a:pt x="102" y="499"/>
                    </a:lnTo>
                    <a:lnTo>
                      <a:pt x="102" y="493"/>
                    </a:lnTo>
                    <a:lnTo>
                      <a:pt x="102" y="488"/>
                    </a:lnTo>
                    <a:lnTo>
                      <a:pt x="104" y="482"/>
                    </a:lnTo>
                    <a:lnTo>
                      <a:pt x="104" y="475"/>
                    </a:lnTo>
                    <a:lnTo>
                      <a:pt x="104" y="467"/>
                    </a:lnTo>
                    <a:lnTo>
                      <a:pt x="104" y="460"/>
                    </a:lnTo>
                    <a:lnTo>
                      <a:pt x="104" y="452"/>
                    </a:lnTo>
                    <a:lnTo>
                      <a:pt x="104" y="434"/>
                    </a:lnTo>
                    <a:lnTo>
                      <a:pt x="104" y="418"/>
                    </a:lnTo>
                    <a:lnTo>
                      <a:pt x="104" y="403"/>
                    </a:lnTo>
                    <a:lnTo>
                      <a:pt x="104" y="388"/>
                    </a:lnTo>
                    <a:lnTo>
                      <a:pt x="104" y="374"/>
                    </a:lnTo>
                    <a:lnTo>
                      <a:pt x="104" y="362"/>
                    </a:lnTo>
                    <a:lnTo>
                      <a:pt x="104" y="349"/>
                    </a:lnTo>
                    <a:lnTo>
                      <a:pt x="104" y="338"/>
                    </a:lnTo>
                    <a:lnTo>
                      <a:pt x="104" y="333"/>
                    </a:lnTo>
                    <a:lnTo>
                      <a:pt x="104" y="326"/>
                    </a:lnTo>
                    <a:lnTo>
                      <a:pt x="104" y="320"/>
                    </a:lnTo>
                    <a:lnTo>
                      <a:pt x="104" y="313"/>
                    </a:lnTo>
                    <a:lnTo>
                      <a:pt x="104" y="306"/>
                    </a:lnTo>
                    <a:lnTo>
                      <a:pt x="104" y="298"/>
                    </a:lnTo>
                    <a:lnTo>
                      <a:pt x="104" y="290"/>
                    </a:lnTo>
                    <a:lnTo>
                      <a:pt x="104" y="281"/>
                    </a:lnTo>
                    <a:lnTo>
                      <a:pt x="104" y="272"/>
                    </a:lnTo>
                    <a:lnTo>
                      <a:pt x="104" y="262"/>
                    </a:lnTo>
                    <a:lnTo>
                      <a:pt x="104" y="252"/>
                    </a:lnTo>
                    <a:lnTo>
                      <a:pt x="104" y="243"/>
                    </a:lnTo>
                    <a:lnTo>
                      <a:pt x="104" y="231"/>
                    </a:lnTo>
                    <a:lnTo>
                      <a:pt x="104" y="220"/>
                    </a:lnTo>
                    <a:lnTo>
                      <a:pt x="104" y="208"/>
                    </a:lnTo>
                    <a:lnTo>
                      <a:pt x="104" y="195"/>
                    </a:lnTo>
                    <a:lnTo>
                      <a:pt x="102" y="172"/>
                    </a:lnTo>
                    <a:lnTo>
                      <a:pt x="99" y="148"/>
                    </a:lnTo>
                    <a:lnTo>
                      <a:pt x="98" y="124"/>
                    </a:lnTo>
                    <a:lnTo>
                      <a:pt x="94" y="100"/>
                    </a:lnTo>
                    <a:lnTo>
                      <a:pt x="91" y="75"/>
                    </a:lnTo>
                    <a:lnTo>
                      <a:pt x="87" y="50"/>
                    </a:lnTo>
                    <a:lnTo>
                      <a:pt x="81" y="25"/>
                    </a:lnTo>
                    <a:lnTo>
                      <a:pt x="77" y="0"/>
                    </a:lnTo>
                    <a:lnTo>
                      <a:pt x="86" y="7"/>
                    </a:lnTo>
                    <a:lnTo>
                      <a:pt x="94" y="13"/>
                    </a:lnTo>
                    <a:lnTo>
                      <a:pt x="102" y="20"/>
                    </a:lnTo>
                    <a:lnTo>
                      <a:pt x="109" y="25"/>
                    </a:lnTo>
                    <a:lnTo>
                      <a:pt x="116" y="31"/>
                    </a:lnTo>
                    <a:lnTo>
                      <a:pt x="122" y="35"/>
                    </a:lnTo>
                    <a:lnTo>
                      <a:pt x="127" y="39"/>
                    </a:lnTo>
                    <a:lnTo>
                      <a:pt x="133" y="43"/>
                    </a:lnTo>
                    <a:lnTo>
                      <a:pt x="137" y="47"/>
                    </a:lnTo>
                    <a:lnTo>
                      <a:pt x="141" y="50"/>
                    </a:lnTo>
                    <a:lnTo>
                      <a:pt x="144" y="53"/>
                    </a:lnTo>
                    <a:lnTo>
                      <a:pt x="147" y="56"/>
                    </a:lnTo>
                    <a:lnTo>
                      <a:pt x="149" y="58"/>
                    </a:lnTo>
                    <a:lnTo>
                      <a:pt x="151" y="60"/>
                    </a:lnTo>
                    <a:lnTo>
                      <a:pt x="152" y="61"/>
                    </a:lnTo>
                    <a:lnTo>
                      <a:pt x="153" y="63"/>
                    </a:lnTo>
                    <a:lnTo>
                      <a:pt x="155" y="65"/>
                    </a:lnTo>
                    <a:lnTo>
                      <a:pt x="155" y="70"/>
                    </a:lnTo>
                    <a:lnTo>
                      <a:pt x="155" y="74"/>
                    </a:lnTo>
                    <a:lnTo>
                      <a:pt x="155" y="78"/>
                    </a:lnTo>
                    <a:lnTo>
                      <a:pt x="153" y="82"/>
                    </a:lnTo>
                    <a:lnTo>
                      <a:pt x="152" y="86"/>
                    </a:lnTo>
                    <a:lnTo>
                      <a:pt x="149" y="96"/>
                    </a:lnTo>
                    <a:lnTo>
                      <a:pt x="149" y="100"/>
                    </a:lnTo>
                    <a:lnTo>
                      <a:pt x="148" y="104"/>
                    </a:lnTo>
                    <a:lnTo>
                      <a:pt x="148" y="111"/>
                    </a:lnTo>
                    <a:lnTo>
                      <a:pt x="147" y="119"/>
                    </a:lnTo>
                    <a:lnTo>
                      <a:pt x="147" y="129"/>
                    </a:lnTo>
                    <a:lnTo>
                      <a:pt x="147" y="139"/>
                    </a:lnTo>
                    <a:lnTo>
                      <a:pt x="145" y="151"/>
                    </a:lnTo>
                    <a:lnTo>
                      <a:pt x="145" y="164"/>
                    </a:lnTo>
                    <a:lnTo>
                      <a:pt x="145" y="179"/>
                    </a:lnTo>
                    <a:lnTo>
                      <a:pt x="145" y="194"/>
                    </a:lnTo>
                    <a:lnTo>
                      <a:pt x="145" y="212"/>
                    </a:lnTo>
                    <a:lnTo>
                      <a:pt x="145" y="230"/>
                    </a:lnTo>
                    <a:lnTo>
                      <a:pt x="145" y="249"/>
                    </a:lnTo>
                    <a:lnTo>
                      <a:pt x="145" y="272"/>
                    </a:lnTo>
                    <a:lnTo>
                      <a:pt x="145" y="294"/>
                    </a:lnTo>
                    <a:lnTo>
                      <a:pt x="147" y="317"/>
                    </a:lnTo>
                    <a:lnTo>
                      <a:pt x="147" y="341"/>
                    </a:lnTo>
                    <a:lnTo>
                      <a:pt x="148" y="363"/>
                    </a:lnTo>
                    <a:lnTo>
                      <a:pt x="148" y="385"/>
                    </a:lnTo>
                    <a:lnTo>
                      <a:pt x="148" y="406"/>
                    </a:lnTo>
                    <a:lnTo>
                      <a:pt x="148" y="425"/>
                    </a:lnTo>
                    <a:lnTo>
                      <a:pt x="149" y="443"/>
                    </a:lnTo>
                    <a:lnTo>
                      <a:pt x="149" y="460"/>
                    </a:lnTo>
                    <a:lnTo>
                      <a:pt x="149" y="476"/>
                    </a:lnTo>
                    <a:lnTo>
                      <a:pt x="149" y="490"/>
                    </a:lnTo>
                    <a:lnTo>
                      <a:pt x="149" y="504"/>
                    </a:lnTo>
                    <a:lnTo>
                      <a:pt x="148" y="517"/>
                    </a:lnTo>
                    <a:lnTo>
                      <a:pt x="148" y="528"/>
                    </a:lnTo>
                    <a:lnTo>
                      <a:pt x="148" y="537"/>
                    </a:lnTo>
                    <a:lnTo>
                      <a:pt x="148" y="546"/>
                    </a:lnTo>
                    <a:lnTo>
                      <a:pt x="147" y="554"/>
                    </a:lnTo>
                    <a:lnTo>
                      <a:pt x="147" y="560"/>
                    </a:lnTo>
                    <a:lnTo>
                      <a:pt x="144" y="571"/>
                    </a:lnTo>
                    <a:lnTo>
                      <a:pt x="142" y="580"/>
                    </a:lnTo>
                    <a:lnTo>
                      <a:pt x="140" y="590"/>
                    </a:lnTo>
                    <a:lnTo>
                      <a:pt x="137" y="600"/>
                    </a:lnTo>
                    <a:lnTo>
                      <a:pt x="133" y="607"/>
                    </a:lnTo>
                    <a:lnTo>
                      <a:pt x="129" y="615"/>
                    </a:lnTo>
                    <a:lnTo>
                      <a:pt x="124" y="620"/>
                    </a:lnTo>
                    <a:lnTo>
                      <a:pt x="119" y="626"/>
                    </a:lnTo>
                    <a:lnTo>
                      <a:pt x="119" y="626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45"/>
              <p:cNvSpPr/>
              <p:nvPr/>
            </p:nvSpPr>
            <p:spPr bwMode="auto">
              <a:xfrm>
                <a:off x="4360863" y="111125"/>
                <a:ext cx="495300" cy="165100"/>
              </a:xfrm>
              <a:custGeom>
                <a:avLst/>
                <a:gdLst>
                  <a:gd name="T0" fmla="*/ 145 w 624"/>
                  <a:gd name="T1" fmla="*/ 187 h 209"/>
                  <a:gd name="T2" fmla="*/ 118 w 624"/>
                  <a:gd name="T3" fmla="*/ 196 h 209"/>
                  <a:gd name="T4" fmla="*/ 96 w 624"/>
                  <a:gd name="T5" fmla="*/ 202 h 209"/>
                  <a:gd name="T6" fmla="*/ 78 w 624"/>
                  <a:gd name="T7" fmla="*/ 207 h 209"/>
                  <a:gd name="T8" fmla="*/ 64 w 624"/>
                  <a:gd name="T9" fmla="*/ 208 h 209"/>
                  <a:gd name="T10" fmla="*/ 53 w 624"/>
                  <a:gd name="T11" fmla="*/ 208 h 209"/>
                  <a:gd name="T12" fmla="*/ 36 w 624"/>
                  <a:gd name="T13" fmla="*/ 205 h 209"/>
                  <a:gd name="T14" fmla="*/ 21 w 624"/>
                  <a:gd name="T15" fmla="*/ 197 h 209"/>
                  <a:gd name="T16" fmla="*/ 7 w 624"/>
                  <a:gd name="T17" fmla="*/ 186 h 209"/>
                  <a:gd name="T18" fmla="*/ 0 w 624"/>
                  <a:gd name="T19" fmla="*/ 180 h 209"/>
                  <a:gd name="T20" fmla="*/ 2 w 624"/>
                  <a:gd name="T21" fmla="*/ 175 h 209"/>
                  <a:gd name="T22" fmla="*/ 7 w 624"/>
                  <a:gd name="T23" fmla="*/ 172 h 209"/>
                  <a:gd name="T24" fmla="*/ 25 w 624"/>
                  <a:gd name="T25" fmla="*/ 168 h 209"/>
                  <a:gd name="T26" fmla="*/ 51 w 624"/>
                  <a:gd name="T27" fmla="*/ 162 h 209"/>
                  <a:gd name="T28" fmla="*/ 82 w 624"/>
                  <a:gd name="T29" fmla="*/ 157 h 209"/>
                  <a:gd name="T30" fmla="*/ 114 w 624"/>
                  <a:gd name="T31" fmla="*/ 147 h 209"/>
                  <a:gd name="T32" fmla="*/ 143 w 624"/>
                  <a:gd name="T33" fmla="*/ 136 h 209"/>
                  <a:gd name="T34" fmla="*/ 168 w 624"/>
                  <a:gd name="T35" fmla="*/ 129 h 209"/>
                  <a:gd name="T36" fmla="*/ 204 w 624"/>
                  <a:gd name="T37" fmla="*/ 118 h 209"/>
                  <a:gd name="T38" fmla="*/ 248 w 624"/>
                  <a:gd name="T39" fmla="*/ 103 h 209"/>
                  <a:gd name="T40" fmla="*/ 305 w 624"/>
                  <a:gd name="T41" fmla="*/ 85 h 209"/>
                  <a:gd name="T42" fmla="*/ 370 w 624"/>
                  <a:gd name="T43" fmla="*/ 63 h 209"/>
                  <a:gd name="T44" fmla="*/ 433 w 624"/>
                  <a:gd name="T45" fmla="*/ 41 h 209"/>
                  <a:gd name="T46" fmla="*/ 485 w 624"/>
                  <a:gd name="T47" fmla="*/ 24 h 209"/>
                  <a:gd name="T48" fmla="*/ 523 w 624"/>
                  <a:gd name="T49" fmla="*/ 11 h 209"/>
                  <a:gd name="T50" fmla="*/ 551 w 624"/>
                  <a:gd name="T51" fmla="*/ 3 h 209"/>
                  <a:gd name="T52" fmla="*/ 568 w 624"/>
                  <a:gd name="T53" fmla="*/ 0 h 209"/>
                  <a:gd name="T54" fmla="*/ 579 w 624"/>
                  <a:gd name="T55" fmla="*/ 0 h 209"/>
                  <a:gd name="T56" fmla="*/ 593 w 624"/>
                  <a:gd name="T57" fmla="*/ 5 h 209"/>
                  <a:gd name="T58" fmla="*/ 605 w 624"/>
                  <a:gd name="T59" fmla="*/ 13 h 209"/>
                  <a:gd name="T60" fmla="*/ 616 w 624"/>
                  <a:gd name="T61" fmla="*/ 24 h 209"/>
                  <a:gd name="T62" fmla="*/ 623 w 624"/>
                  <a:gd name="T63" fmla="*/ 29 h 209"/>
                  <a:gd name="T64" fmla="*/ 624 w 624"/>
                  <a:gd name="T65" fmla="*/ 35 h 209"/>
                  <a:gd name="T66" fmla="*/ 620 w 624"/>
                  <a:gd name="T67" fmla="*/ 39 h 209"/>
                  <a:gd name="T68" fmla="*/ 613 w 624"/>
                  <a:gd name="T69" fmla="*/ 45 h 209"/>
                  <a:gd name="T70" fmla="*/ 604 w 624"/>
                  <a:gd name="T71" fmla="*/ 47 h 209"/>
                  <a:gd name="T72" fmla="*/ 591 w 624"/>
                  <a:gd name="T73" fmla="*/ 52 h 209"/>
                  <a:gd name="T74" fmla="*/ 575 w 624"/>
                  <a:gd name="T75" fmla="*/ 57 h 209"/>
                  <a:gd name="T76" fmla="*/ 552 w 624"/>
                  <a:gd name="T77" fmla="*/ 64 h 209"/>
                  <a:gd name="T78" fmla="*/ 525 w 624"/>
                  <a:gd name="T79" fmla="*/ 70 h 209"/>
                  <a:gd name="T80" fmla="*/ 461 w 624"/>
                  <a:gd name="T81" fmla="*/ 85 h 209"/>
                  <a:gd name="T82" fmla="*/ 399 w 624"/>
                  <a:gd name="T83" fmla="*/ 103 h 209"/>
                  <a:gd name="T84" fmla="*/ 339 w 624"/>
                  <a:gd name="T85" fmla="*/ 121 h 209"/>
                  <a:gd name="T86" fmla="*/ 277 w 624"/>
                  <a:gd name="T87" fmla="*/ 142 h 209"/>
                  <a:gd name="T88" fmla="*/ 212 w 624"/>
                  <a:gd name="T89" fmla="*/ 164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209">
                    <a:moveTo>
                      <a:pt x="166" y="179"/>
                    </a:moveTo>
                    <a:lnTo>
                      <a:pt x="157" y="183"/>
                    </a:lnTo>
                    <a:lnTo>
                      <a:pt x="145" y="187"/>
                    </a:lnTo>
                    <a:lnTo>
                      <a:pt x="136" y="190"/>
                    </a:lnTo>
                    <a:lnTo>
                      <a:pt x="128" y="193"/>
                    </a:lnTo>
                    <a:lnTo>
                      <a:pt x="118" y="196"/>
                    </a:lnTo>
                    <a:lnTo>
                      <a:pt x="111" y="198"/>
                    </a:lnTo>
                    <a:lnTo>
                      <a:pt x="103" y="200"/>
                    </a:lnTo>
                    <a:lnTo>
                      <a:pt x="96" y="202"/>
                    </a:lnTo>
                    <a:lnTo>
                      <a:pt x="89" y="204"/>
                    </a:lnTo>
                    <a:lnTo>
                      <a:pt x="83" y="205"/>
                    </a:lnTo>
                    <a:lnTo>
                      <a:pt x="78" y="207"/>
                    </a:lnTo>
                    <a:lnTo>
                      <a:pt x="72" y="207"/>
                    </a:lnTo>
                    <a:lnTo>
                      <a:pt x="68" y="208"/>
                    </a:lnTo>
                    <a:lnTo>
                      <a:pt x="64" y="208"/>
                    </a:lnTo>
                    <a:lnTo>
                      <a:pt x="61" y="208"/>
                    </a:lnTo>
                    <a:lnTo>
                      <a:pt x="58" y="209"/>
                    </a:lnTo>
                    <a:lnTo>
                      <a:pt x="53" y="208"/>
                    </a:lnTo>
                    <a:lnTo>
                      <a:pt x="47" y="208"/>
                    </a:lnTo>
                    <a:lnTo>
                      <a:pt x="42" y="207"/>
                    </a:lnTo>
                    <a:lnTo>
                      <a:pt x="36" y="205"/>
                    </a:lnTo>
                    <a:lnTo>
                      <a:pt x="31" y="202"/>
                    </a:lnTo>
                    <a:lnTo>
                      <a:pt x="26" y="200"/>
                    </a:lnTo>
                    <a:lnTo>
                      <a:pt x="21" y="197"/>
                    </a:lnTo>
                    <a:lnTo>
                      <a:pt x="17" y="191"/>
                    </a:lnTo>
                    <a:lnTo>
                      <a:pt x="11" y="189"/>
                    </a:lnTo>
                    <a:lnTo>
                      <a:pt x="7" y="186"/>
                    </a:lnTo>
                    <a:lnTo>
                      <a:pt x="4" y="184"/>
                    </a:lnTo>
                    <a:lnTo>
                      <a:pt x="2" y="182"/>
                    </a:lnTo>
                    <a:lnTo>
                      <a:pt x="0" y="180"/>
                    </a:lnTo>
                    <a:lnTo>
                      <a:pt x="0" y="179"/>
                    </a:lnTo>
                    <a:lnTo>
                      <a:pt x="0" y="178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3" y="173"/>
                    </a:lnTo>
                    <a:lnTo>
                      <a:pt x="7" y="172"/>
                    </a:lnTo>
                    <a:lnTo>
                      <a:pt x="11" y="171"/>
                    </a:lnTo>
                    <a:lnTo>
                      <a:pt x="18" y="169"/>
                    </a:lnTo>
                    <a:lnTo>
                      <a:pt x="25" y="168"/>
                    </a:lnTo>
                    <a:lnTo>
                      <a:pt x="32" y="166"/>
                    </a:lnTo>
                    <a:lnTo>
                      <a:pt x="42" y="164"/>
                    </a:lnTo>
                    <a:lnTo>
                      <a:pt x="51" y="162"/>
                    </a:lnTo>
                    <a:lnTo>
                      <a:pt x="61" y="161"/>
                    </a:lnTo>
                    <a:lnTo>
                      <a:pt x="71" y="158"/>
                    </a:lnTo>
                    <a:lnTo>
                      <a:pt x="82" y="157"/>
                    </a:lnTo>
                    <a:lnTo>
                      <a:pt x="92" y="154"/>
                    </a:lnTo>
                    <a:lnTo>
                      <a:pt x="103" y="150"/>
                    </a:lnTo>
                    <a:lnTo>
                      <a:pt x="114" y="147"/>
                    </a:lnTo>
                    <a:lnTo>
                      <a:pt x="125" y="143"/>
                    </a:lnTo>
                    <a:lnTo>
                      <a:pt x="136" y="137"/>
                    </a:lnTo>
                    <a:lnTo>
                      <a:pt x="143" y="136"/>
                    </a:lnTo>
                    <a:lnTo>
                      <a:pt x="150" y="133"/>
                    </a:lnTo>
                    <a:lnTo>
                      <a:pt x="158" y="132"/>
                    </a:lnTo>
                    <a:lnTo>
                      <a:pt x="168" y="129"/>
                    </a:lnTo>
                    <a:lnTo>
                      <a:pt x="179" y="125"/>
                    </a:lnTo>
                    <a:lnTo>
                      <a:pt x="190" y="121"/>
                    </a:lnTo>
                    <a:lnTo>
                      <a:pt x="204" y="118"/>
                    </a:lnTo>
                    <a:lnTo>
                      <a:pt x="217" y="113"/>
                    </a:lnTo>
                    <a:lnTo>
                      <a:pt x="233" y="108"/>
                    </a:lnTo>
                    <a:lnTo>
                      <a:pt x="248" y="103"/>
                    </a:lnTo>
                    <a:lnTo>
                      <a:pt x="266" y="97"/>
                    </a:lnTo>
                    <a:lnTo>
                      <a:pt x="284" y="92"/>
                    </a:lnTo>
                    <a:lnTo>
                      <a:pt x="305" y="85"/>
                    </a:lnTo>
                    <a:lnTo>
                      <a:pt x="325" y="78"/>
                    </a:lnTo>
                    <a:lnTo>
                      <a:pt x="348" y="71"/>
                    </a:lnTo>
                    <a:lnTo>
                      <a:pt x="370" y="63"/>
                    </a:lnTo>
                    <a:lnTo>
                      <a:pt x="393" y="54"/>
                    </a:lnTo>
                    <a:lnTo>
                      <a:pt x="414" y="47"/>
                    </a:lnTo>
                    <a:lnTo>
                      <a:pt x="433" y="41"/>
                    </a:lnTo>
                    <a:lnTo>
                      <a:pt x="451" y="35"/>
                    </a:lnTo>
                    <a:lnTo>
                      <a:pt x="469" y="29"/>
                    </a:lnTo>
                    <a:lnTo>
                      <a:pt x="485" y="24"/>
                    </a:lnTo>
                    <a:lnTo>
                      <a:pt x="498" y="20"/>
                    </a:lnTo>
                    <a:lnTo>
                      <a:pt x="512" y="16"/>
                    </a:lnTo>
                    <a:lnTo>
                      <a:pt x="523" y="11"/>
                    </a:lnTo>
                    <a:lnTo>
                      <a:pt x="534" y="9"/>
                    </a:lnTo>
                    <a:lnTo>
                      <a:pt x="544" y="6"/>
                    </a:lnTo>
                    <a:lnTo>
                      <a:pt x="551" y="3"/>
                    </a:lnTo>
                    <a:lnTo>
                      <a:pt x="558" y="2"/>
                    </a:lnTo>
                    <a:lnTo>
                      <a:pt x="563" y="0"/>
                    </a:lnTo>
                    <a:lnTo>
                      <a:pt x="568" y="0"/>
                    </a:lnTo>
                    <a:lnTo>
                      <a:pt x="570" y="0"/>
                    </a:lnTo>
                    <a:lnTo>
                      <a:pt x="575" y="0"/>
                    </a:lnTo>
                    <a:lnTo>
                      <a:pt x="579" y="0"/>
                    </a:lnTo>
                    <a:lnTo>
                      <a:pt x="583" y="2"/>
                    </a:lnTo>
                    <a:lnTo>
                      <a:pt x="587" y="3"/>
                    </a:lnTo>
                    <a:lnTo>
                      <a:pt x="593" y="5"/>
                    </a:lnTo>
                    <a:lnTo>
                      <a:pt x="597" y="7"/>
                    </a:lnTo>
                    <a:lnTo>
                      <a:pt x="601" y="10"/>
                    </a:lnTo>
                    <a:lnTo>
                      <a:pt x="605" y="13"/>
                    </a:lnTo>
                    <a:lnTo>
                      <a:pt x="609" y="17"/>
                    </a:lnTo>
                    <a:lnTo>
                      <a:pt x="613" y="20"/>
                    </a:lnTo>
                    <a:lnTo>
                      <a:pt x="616" y="24"/>
                    </a:lnTo>
                    <a:lnTo>
                      <a:pt x="619" y="27"/>
                    </a:lnTo>
                    <a:lnTo>
                      <a:pt x="622" y="28"/>
                    </a:lnTo>
                    <a:lnTo>
                      <a:pt x="623" y="29"/>
                    </a:lnTo>
                    <a:lnTo>
                      <a:pt x="624" y="32"/>
                    </a:lnTo>
                    <a:lnTo>
                      <a:pt x="624" y="34"/>
                    </a:lnTo>
                    <a:lnTo>
                      <a:pt x="624" y="35"/>
                    </a:lnTo>
                    <a:lnTo>
                      <a:pt x="623" y="36"/>
                    </a:lnTo>
                    <a:lnTo>
                      <a:pt x="622" y="38"/>
                    </a:lnTo>
                    <a:lnTo>
                      <a:pt x="620" y="39"/>
                    </a:lnTo>
                    <a:lnTo>
                      <a:pt x="619" y="41"/>
                    </a:lnTo>
                    <a:lnTo>
                      <a:pt x="616" y="43"/>
                    </a:lnTo>
                    <a:lnTo>
                      <a:pt x="613" y="45"/>
                    </a:lnTo>
                    <a:lnTo>
                      <a:pt x="609" y="46"/>
                    </a:lnTo>
                    <a:lnTo>
                      <a:pt x="606" y="46"/>
                    </a:lnTo>
                    <a:lnTo>
                      <a:pt x="604" y="47"/>
                    </a:lnTo>
                    <a:lnTo>
                      <a:pt x="599" y="49"/>
                    </a:lnTo>
                    <a:lnTo>
                      <a:pt x="595" y="50"/>
                    </a:lnTo>
                    <a:lnTo>
                      <a:pt x="591" y="52"/>
                    </a:lnTo>
                    <a:lnTo>
                      <a:pt x="586" y="53"/>
                    </a:lnTo>
                    <a:lnTo>
                      <a:pt x="580" y="56"/>
                    </a:lnTo>
                    <a:lnTo>
                      <a:pt x="575" y="57"/>
                    </a:lnTo>
                    <a:lnTo>
                      <a:pt x="568" y="60"/>
                    </a:lnTo>
                    <a:lnTo>
                      <a:pt x="559" y="61"/>
                    </a:lnTo>
                    <a:lnTo>
                      <a:pt x="552" y="64"/>
                    </a:lnTo>
                    <a:lnTo>
                      <a:pt x="544" y="65"/>
                    </a:lnTo>
                    <a:lnTo>
                      <a:pt x="534" y="68"/>
                    </a:lnTo>
                    <a:lnTo>
                      <a:pt x="525" y="70"/>
                    </a:lnTo>
                    <a:lnTo>
                      <a:pt x="515" y="72"/>
                    </a:lnTo>
                    <a:lnTo>
                      <a:pt x="505" y="75"/>
                    </a:lnTo>
                    <a:lnTo>
                      <a:pt x="461" y="85"/>
                    </a:lnTo>
                    <a:lnTo>
                      <a:pt x="440" y="90"/>
                    </a:lnTo>
                    <a:lnTo>
                      <a:pt x="420" y="96"/>
                    </a:lnTo>
                    <a:lnTo>
                      <a:pt x="399" y="103"/>
                    </a:lnTo>
                    <a:lnTo>
                      <a:pt x="378" y="108"/>
                    </a:lnTo>
                    <a:lnTo>
                      <a:pt x="359" y="115"/>
                    </a:lnTo>
                    <a:lnTo>
                      <a:pt x="339" y="121"/>
                    </a:lnTo>
                    <a:lnTo>
                      <a:pt x="318" y="128"/>
                    </a:lnTo>
                    <a:lnTo>
                      <a:pt x="299" y="135"/>
                    </a:lnTo>
                    <a:lnTo>
                      <a:pt x="277" y="142"/>
                    </a:lnTo>
                    <a:lnTo>
                      <a:pt x="256" y="149"/>
                    </a:lnTo>
                    <a:lnTo>
                      <a:pt x="234" y="157"/>
                    </a:lnTo>
                    <a:lnTo>
                      <a:pt x="212" y="164"/>
                    </a:lnTo>
                    <a:lnTo>
                      <a:pt x="166" y="179"/>
                    </a:lnTo>
                    <a:lnTo>
                      <a:pt x="166" y="179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7"/>
              <p:cNvSpPr/>
              <p:nvPr/>
            </p:nvSpPr>
            <p:spPr bwMode="auto">
              <a:xfrm>
                <a:off x="4741863" y="-46037"/>
                <a:ext cx="111125" cy="79375"/>
              </a:xfrm>
              <a:custGeom>
                <a:avLst/>
                <a:gdLst>
                  <a:gd name="T0" fmla="*/ 138 w 140"/>
                  <a:gd name="T1" fmla="*/ 79 h 100"/>
                  <a:gd name="T2" fmla="*/ 137 w 140"/>
                  <a:gd name="T3" fmla="*/ 83 h 100"/>
                  <a:gd name="T4" fmla="*/ 135 w 140"/>
                  <a:gd name="T5" fmla="*/ 87 h 100"/>
                  <a:gd name="T6" fmla="*/ 134 w 140"/>
                  <a:gd name="T7" fmla="*/ 91 h 100"/>
                  <a:gd name="T8" fmla="*/ 131 w 140"/>
                  <a:gd name="T9" fmla="*/ 94 h 100"/>
                  <a:gd name="T10" fmla="*/ 129 w 140"/>
                  <a:gd name="T11" fmla="*/ 97 h 100"/>
                  <a:gd name="T12" fmla="*/ 126 w 140"/>
                  <a:gd name="T13" fmla="*/ 98 h 100"/>
                  <a:gd name="T14" fmla="*/ 123 w 140"/>
                  <a:gd name="T15" fmla="*/ 100 h 100"/>
                  <a:gd name="T16" fmla="*/ 119 w 140"/>
                  <a:gd name="T17" fmla="*/ 100 h 100"/>
                  <a:gd name="T18" fmla="*/ 115 w 140"/>
                  <a:gd name="T19" fmla="*/ 100 h 100"/>
                  <a:gd name="T20" fmla="*/ 109 w 140"/>
                  <a:gd name="T21" fmla="*/ 97 h 100"/>
                  <a:gd name="T22" fmla="*/ 102 w 140"/>
                  <a:gd name="T23" fmla="*/ 94 h 100"/>
                  <a:gd name="T24" fmla="*/ 98 w 140"/>
                  <a:gd name="T25" fmla="*/ 93 h 100"/>
                  <a:gd name="T26" fmla="*/ 95 w 140"/>
                  <a:gd name="T27" fmla="*/ 90 h 100"/>
                  <a:gd name="T28" fmla="*/ 91 w 140"/>
                  <a:gd name="T29" fmla="*/ 87 h 100"/>
                  <a:gd name="T30" fmla="*/ 87 w 140"/>
                  <a:gd name="T31" fmla="*/ 84 h 100"/>
                  <a:gd name="T32" fmla="*/ 81 w 140"/>
                  <a:gd name="T33" fmla="*/ 80 h 100"/>
                  <a:gd name="T34" fmla="*/ 77 w 140"/>
                  <a:gd name="T35" fmla="*/ 77 h 100"/>
                  <a:gd name="T36" fmla="*/ 72 w 140"/>
                  <a:gd name="T37" fmla="*/ 73 h 100"/>
                  <a:gd name="T38" fmla="*/ 66 w 140"/>
                  <a:gd name="T39" fmla="*/ 68 h 100"/>
                  <a:gd name="T40" fmla="*/ 59 w 140"/>
                  <a:gd name="T41" fmla="*/ 64 h 100"/>
                  <a:gd name="T42" fmla="*/ 54 w 140"/>
                  <a:gd name="T43" fmla="*/ 58 h 100"/>
                  <a:gd name="T44" fmla="*/ 47 w 140"/>
                  <a:gd name="T45" fmla="*/ 54 h 100"/>
                  <a:gd name="T46" fmla="*/ 41 w 140"/>
                  <a:gd name="T47" fmla="*/ 48 h 100"/>
                  <a:gd name="T48" fmla="*/ 36 w 140"/>
                  <a:gd name="T49" fmla="*/ 44 h 100"/>
                  <a:gd name="T50" fmla="*/ 30 w 140"/>
                  <a:gd name="T51" fmla="*/ 40 h 100"/>
                  <a:gd name="T52" fmla="*/ 26 w 140"/>
                  <a:gd name="T53" fmla="*/ 36 h 100"/>
                  <a:gd name="T54" fmla="*/ 22 w 140"/>
                  <a:gd name="T55" fmla="*/ 32 h 100"/>
                  <a:gd name="T56" fmla="*/ 18 w 140"/>
                  <a:gd name="T57" fmla="*/ 28 h 100"/>
                  <a:gd name="T58" fmla="*/ 14 w 140"/>
                  <a:gd name="T59" fmla="*/ 23 h 100"/>
                  <a:gd name="T60" fmla="*/ 11 w 140"/>
                  <a:gd name="T61" fmla="*/ 21 h 100"/>
                  <a:gd name="T62" fmla="*/ 8 w 140"/>
                  <a:gd name="T63" fmla="*/ 16 h 100"/>
                  <a:gd name="T64" fmla="*/ 5 w 140"/>
                  <a:gd name="T65" fmla="*/ 14 h 100"/>
                  <a:gd name="T66" fmla="*/ 4 w 140"/>
                  <a:gd name="T67" fmla="*/ 11 h 100"/>
                  <a:gd name="T68" fmla="*/ 1 w 140"/>
                  <a:gd name="T69" fmla="*/ 7 h 100"/>
                  <a:gd name="T70" fmla="*/ 1 w 140"/>
                  <a:gd name="T71" fmla="*/ 4 h 100"/>
                  <a:gd name="T72" fmla="*/ 0 w 140"/>
                  <a:gd name="T73" fmla="*/ 3 h 100"/>
                  <a:gd name="T74" fmla="*/ 0 w 140"/>
                  <a:gd name="T75" fmla="*/ 0 h 100"/>
                  <a:gd name="T76" fmla="*/ 21 w 140"/>
                  <a:gd name="T77" fmla="*/ 0 h 100"/>
                  <a:gd name="T78" fmla="*/ 40 w 140"/>
                  <a:gd name="T79" fmla="*/ 0 h 100"/>
                  <a:gd name="T80" fmla="*/ 59 w 140"/>
                  <a:gd name="T81" fmla="*/ 1 h 100"/>
                  <a:gd name="T82" fmla="*/ 68 w 140"/>
                  <a:gd name="T83" fmla="*/ 3 h 100"/>
                  <a:gd name="T84" fmla="*/ 77 w 140"/>
                  <a:gd name="T85" fmla="*/ 4 h 100"/>
                  <a:gd name="T86" fmla="*/ 86 w 140"/>
                  <a:gd name="T87" fmla="*/ 5 h 100"/>
                  <a:gd name="T88" fmla="*/ 93 w 140"/>
                  <a:gd name="T89" fmla="*/ 8 h 100"/>
                  <a:gd name="T90" fmla="*/ 99 w 140"/>
                  <a:gd name="T91" fmla="*/ 11 h 100"/>
                  <a:gd name="T92" fmla="*/ 106 w 140"/>
                  <a:gd name="T93" fmla="*/ 15 h 100"/>
                  <a:gd name="T94" fmla="*/ 112 w 140"/>
                  <a:gd name="T95" fmla="*/ 19 h 100"/>
                  <a:gd name="T96" fmla="*/ 117 w 140"/>
                  <a:gd name="T97" fmla="*/ 23 h 100"/>
                  <a:gd name="T98" fmla="*/ 122 w 140"/>
                  <a:gd name="T99" fmla="*/ 28 h 100"/>
                  <a:gd name="T100" fmla="*/ 127 w 140"/>
                  <a:gd name="T101" fmla="*/ 33 h 100"/>
                  <a:gd name="T102" fmla="*/ 130 w 140"/>
                  <a:gd name="T103" fmla="*/ 37 h 100"/>
                  <a:gd name="T104" fmla="*/ 134 w 140"/>
                  <a:gd name="T105" fmla="*/ 43 h 100"/>
                  <a:gd name="T106" fmla="*/ 137 w 140"/>
                  <a:gd name="T107" fmla="*/ 48 h 100"/>
                  <a:gd name="T108" fmla="*/ 138 w 140"/>
                  <a:gd name="T109" fmla="*/ 54 h 100"/>
                  <a:gd name="T110" fmla="*/ 140 w 140"/>
                  <a:gd name="T111" fmla="*/ 61 h 100"/>
                  <a:gd name="T112" fmla="*/ 140 w 140"/>
                  <a:gd name="T113" fmla="*/ 66 h 100"/>
                  <a:gd name="T114" fmla="*/ 140 w 140"/>
                  <a:gd name="T115" fmla="*/ 73 h 100"/>
                  <a:gd name="T116" fmla="*/ 138 w 140"/>
                  <a:gd name="T117" fmla="*/ 79 h 100"/>
                  <a:gd name="T118" fmla="*/ 138 w 140"/>
                  <a:gd name="T119" fmla="*/ 7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0" h="100">
                    <a:moveTo>
                      <a:pt x="138" y="79"/>
                    </a:moveTo>
                    <a:lnTo>
                      <a:pt x="137" y="83"/>
                    </a:lnTo>
                    <a:lnTo>
                      <a:pt x="135" y="87"/>
                    </a:lnTo>
                    <a:lnTo>
                      <a:pt x="134" y="91"/>
                    </a:lnTo>
                    <a:lnTo>
                      <a:pt x="131" y="94"/>
                    </a:lnTo>
                    <a:lnTo>
                      <a:pt x="129" y="97"/>
                    </a:lnTo>
                    <a:lnTo>
                      <a:pt x="126" y="98"/>
                    </a:lnTo>
                    <a:lnTo>
                      <a:pt x="123" y="100"/>
                    </a:lnTo>
                    <a:lnTo>
                      <a:pt x="119" y="100"/>
                    </a:lnTo>
                    <a:lnTo>
                      <a:pt x="115" y="100"/>
                    </a:lnTo>
                    <a:lnTo>
                      <a:pt x="109" y="97"/>
                    </a:lnTo>
                    <a:lnTo>
                      <a:pt x="102" y="94"/>
                    </a:lnTo>
                    <a:lnTo>
                      <a:pt x="98" y="93"/>
                    </a:lnTo>
                    <a:lnTo>
                      <a:pt x="95" y="90"/>
                    </a:lnTo>
                    <a:lnTo>
                      <a:pt x="91" y="87"/>
                    </a:lnTo>
                    <a:lnTo>
                      <a:pt x="87" y="84"/>
                    </a:lnTo>
                    <a:lnTo>
                      <a:pt x="81" y="80"/>
                    </a:lnTo>
                    <a:lnTo>
                      <a:pt x="77" y="77"/>
                    </a:lnTo>
                    <a:lnTo>
                      <a:pt x="72" y="73"/>
                    </a:lnTo>
                    <a:lnTo>
                      <a:pt x="66" y="68"/>
                    </a:lnTo>
                    <a:lnTo>
                      <a:pt x="59" y="64"/>
                    </a:lnTo>
                    <a:lnTo>
                      <a:pt x="54" y="58"/>
                    </a:lnTo>
                    <a:lnTo>
                      <a:pt x="47" y="54"/>
                    </a:lnTo>
                    <a:lnTo>
                      <a:pt x="41" y="48"/>
                    </a:lnTo>
                    <a:lnTo>
                      <a:pt x="36" y="44"/>
                    </a:lnTo>
                    <a:lnTo>
                      <a:pt x="30" y="40"/>
                    </a:lnTo>
                    <a:lnTo>
                      <a:pt x="26" y="36"/>
                    </a:lnTo>
                    <a:lnTo>
                      <a:pt x="22" y="32"/>
                    </a:lnTo>
                    <a:lnTo>
                      <a:pt x="18" y="28"/>
                    </a:lnTo>
                    <a:lnTo>
                      <a:pt x="14" y="23"/>
                    </a:lnTo>
                    <a:lnTo>
                      <a:pt x="11" y="21"/>
                    </a:lnTo>
                    <a:lnTo>
                      <a:pt x="8" y="16"/>
                    </a:lnTo>
                    <a:lnTo>
                      <a:pt x="5" y="14"/>
                    </a:lnTo>
                    <a:lnTo>
                      <a:pt x="4" y="11"/>
                    </a:lnTo>
                    <a:lnTo>
                      <a:pt x="1" y="7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40" y="0"/>
                    </a:lnTo>
                    <a:lnTo>
                      <a:pt x="59" y="1"/>
                    </a:lnTo>
                    <a:lnTo>
                      <a:pt x="68" y="3"/>
                    </a:lnTo>
                    <a:lnTo>
                      <a:pt x="77" y="4"/>
                    </a:lnTo>
                    <a:lnTo>
                      <a:pt x="86" y="5"/>
                    </a:lnTo>
                    <a:lnTo>
                      <a:pt x="93" y="8"/>
                    </a:lnTo>
                    <a:lnTo>
                      <a:pt x="99" y="11"/>
                    </a:lnTo>
                    <a:lnTo>
                      <a:pt x="106" y="15"/>
                    </a:lnTo>
                    <a:lnTo>
                      <a:pt x="112" y="19"/>
                    </a:lnTo>
                    <a:lnTo>
                      <a:pt x="117" y="23"/>
                    </a:lnTo>
                    <a:lnTo>
                      <a:pt x="122" y="28"/>
                    </a:lnTo>
                    <a:lnTo>
                      <a:pt x="127" y="33"/>
                    </a:lnTo>
                    <a:lnTo>
                      <a:pt x="130" y="37"/>
                    </a:lnTo>
                    <a:lnTo>
                      <a:pt x="134" y="43"/>
                    </a:lnTo>
                    <a:lnTo>
                      <a:pt x="137" y="48"/>
                    </a:lnTo>
                    <a:lnTo>
                      <a:pt x="138" y="54"/>
                    </a:lnTo>
                    <a:lnTo>
                      <a:pt x="140" y="61"/>
                    </a:lnTo>
                    <a:lnTo>
                      <a:pt x="140" y="66"/>
                    </a:lnTo>
                    <a:lnTo>
                      <a:pt x="140" y="73"/>
                    </a:lnTo>
                    <a:lnTo>
                      <a:pt x="138" y="79"/>
                    </a:lnTo>
                    <a:lnTo>
                      <a:pt x="138" y="79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8"/>
              <p:cNvSpPr/>
              <p:nvPr/>
            </p:nvSpPr>
            <p:spPr bwMode="auto">
              <a:xfrm>
                <a:off x="4300538" y="290513"/>
                <a:ext cx="334962" cy="177800"/>
              </a:xfrm>
              <a:custGeom>
                <a:avLst/>
                <a:gdLst>
                  <a:gd name="T0" fmla="*/ 224 w 424"/>
                  <a:gd name="T1" fmla="*/ 136 h 225"/>
                  <a:gd name="T2" fmla="*/ 186 w 424"/>
                  <a:gd name="T3" fmla="*/ 158 h 225"/>
                  <a:gd name="T4" fmla="*/ 151 w 424"/>
                  <a:gd name="T5" fmla="*/ 178 h 225"/>
                  <a:gd name="T6" fmla="*/ 123 w 424"/>
                  <a:gd name="T7" fmla="*/ 193 h 225"/>
                  <a:gd name="T8" fmla="*/ 98 w 424"/>
                  <a:gd name="T9" fmla="*/ 205 h 225"/>
                  <a:gd name="T10" fmla="*/ 80 w 424"/>
                  <a:gd name="T11" fmla="*/ 215 h 225"/>
                  <a:gd name="T12" fmla="*/ 66 w 424"/>
                  <a:gd name="T13" fmla="*/ 220 h 225"/>
                  <a:gd name="T14" fmla="*/ 57 w 424"/>
                  <a:gd name="T15" fmla="*/ 223 h 225"/>
                  <a:gd name="T16" fmla="*/ 53 w 424"/>
                  <a:gd name="T17" fmla="*/ 225 h 225"/>
                  <a:gd name="T18" fmla="*/ 47 w 424"/>
                  <a:gd name="T19" fmla="*/ 225 h 225"/>
                  <a:gd name="T20" fmla="*/ 40 w 424"/>
                  <a:gd name="T21" fmla="*/ 222 h 225"/>
                  <a:gd name="T22" fmla="*/ 31 w 424"/>
                  <a:gd name="T23" fmla="*/ 215 h 225"/>
                  <a:gd name="T24" fmla="*/ 19 w 424"/>
                  <a:gd name="T25" fmla="*/ 202 h 225"/>
                  <a:gd name="T26" fmla="*/ 11 w 424"/>
                  <a:gd name="T27" fmla="*/ 187 h 225"/>
                  <a:gd name="T28" fmla="*/ 3 w 424"/>
                  <a:gd name="T29" fmla="*/ 175 h 225"/>
                  <a:gd name="T30" fmla="*/ 0 w 424"/>
                  <a:gd name="T31" fmla="*/ 165 h 225"/>
                  <a:gd name="T32" fmla="*/ 1 w 424"/>
                  <a:gd name="T33" fmla="*/ 157 h 225"/>
                  <a:gd name="T34" fmla="*/ 6 w 424"/>
                  <a:gd name="T35" fmla="*/ 150 h 225"/>
                  <a:gd name="T36" fmla="*/ 10 w 424"/>
                  <a:gd name="T37" fmla="*/ 147 h 225"/>
                  <a:gd name="T38" fmla="*/ 15 w 424"/>
                  <a:gd name="T39" fmla="*/ 146 h 225"/>
                  <a:gd name="T40" fmla="*/ 24 w 424"/>
                  <a:gd name="T41" fmla="*/ 147 h 225"/>
                  <a:gd name="T42" fmla="*/ 33 w 424"/>
                  <a:gd name="T43" fmla="*/ 151 h 225"/>
                  <a:gd name="T44" fmla="*/ 39 w 424"/>
                  <a:gd name="T45" fmla="*/ 154 h 225"/>
                  <a:gd name="T46" fmla="*/ 44 w 424"/>
                  <a:gd name="T47" fmla="*/ 154 h 225"/>
                  <a:gd name="T48" fmla="*/ 50 w 424"/>
                  <a:gd name="T49" fmla="*/ 153 h 225"/>
                  <a:gd name="T50" fmla="*/ 55 w 424"/>
                  <a:gd name="T51" fmla="*/ 151 h 225"/>
                  <a:gd name="T52" fmla="*/ 66 w 424"/>
                  <a:gd name="T53" fmla="*/ 147 h 225"/>
                  <a:gd name="T54" fmla="*/ 83 w 424"/>
                  <a:gd name="T55" fmla="*/ 142 h 225"/>
                  <a:gd name="T56" fmla="*/ 105 w 424"/>
                  <a:gd name="T57" fmla="*/ 132 h 225"/>
                  <a:gd name="T58" fmla="*/ 132 w 424"/>
                  <a:gd name="T59" fmla="*/ 121 h 225"/>
                  <a:gd name="T60" fmla="*/ 163 w 424"/>
                  <a:gd name="T61" fmla="*/ 106 h 225"/>
                  <a:gd name="T62" fmla="*/ 201 w 424"/>
                  <a:gd name="T63" fmla="*/ 89 h 225"/>
                  <a:gd name="T64" fmla="*/ 242 w 424"/>
                  <a:gd name="T65" fmla="*/ 70 h 225"/>
                  <a:gd name="T66" fmla="*/ 284 w 424"/>
                  <a:gd name="T67" fmla="*/ 50 h 225"/>
                  <a:gd name="T68" fmla="*/ 321 w 424"/>
                  <a:gd name="T69" fmla="*/ 35 h 225"/>
                  <a:gd name="T70" fmla="*/ 352 w 424"/>
                  <a:gd name="T71" fmla="*/ 23 h 225"/>
                  <a:gd name="T72" fmla="*/ 365 w 424"/>
                  <a:gd name="T73" fmla="*/ 17 h 225"/>
                  <a:gd name="T74" fmla="*/ 378 w 424"/>
                  <a:gd name="T75" fmla="*/ 13 h 225"/>
                  <a:gd name="T76" fmla="*/ 388 w 424"/>
                  <a:gd name="T77" fmla="*/ 9 h 225"/>
                  <a:gd name="T78" fmla="*/ 397 w 424"/>
                  <a:gd name="T79" fmla="*/ 6 h 225"/>
                  <a:gd name="T80" fmla="*/ 406 w 424"/>
                  <a:gd name="T81" fmla="*/ 3 h 225"/>
                  <a:gd name="T82" fmla="*/ 411 w 424"/>
                  <a:gd name="T83" fmla="*/ 2 h 225"/>
                  <a:gd name="T84" fmla="*/ 417 w 424"/>
                  <a:gd name="T85" fmla="*/ 0 h 225"/>
                  <a:gd name="T86" fmla="*/ 421 w 424"/>
                  <a:gd name="T87" fmla="*/ 0 h 225"/>
                  <a:gd name="T88" fmla="*/ 422 w 424"/>
                  <a:gd name="T89" fmla="*/ 2 h 225"/>
                  <a:gd name="T90" fmla="*/ 424 w 424"/>
                  <a:gd name="T91" fmla="*/ 3 h 225"/>
                  <a:gd name="T92" fmla="*/ 421 w 424"/>
                  <a:gd name="T93" fmla="*/ 9 h 225"/>
                  <a:gd name="T94" fmla="*/ 412 w 424"/>
                  <a:gd name="T95" fmla="*/ 17 h 225"/>
                  <a:gd name="T96" fmla="*/ 399 w 424"/>
                  <a:gd name="T97" fmla="*/ 28 h 225"/>
                  <a:gd name="T98" fmla="*/ 389 w 424"/>
                  <a:gd name="T99" fmla="*/ 34 h 225"/>
                  <a:gd name="T100" fmla="*/ 379 w 424"/>
                  <a:gd name="T101" fmla="*/ 41 h 225"/>
                  <a:gd name="T102" fmla="*/ 368 w 424"/>
                  <a:gd name="T103" fmla="*/ 49 h 225"/>
                  <a:gd name="T104" fmla="*/ 354 w 424"/>
                  <a:gd name="T105" fmla="*/ 57 h 225"/>
                  <a:gd name="T106" fmla="*/ 341 w 424"/>
                  <a:gd name="T107" fmla="*/ 67 h 225"/>
                  <a:gd name="T108" fmla="*/ 324 w 424"/>
                  <a:gd name="T109" fmla="*/ 77 h 225"/>
                  <a:gd name="T110" fmla="*/ 307 w 424"/>
                  <a:gd name="T111" fmla="*/ 88 h 225"/>
                  <a:gd name="T112" fmla="*/ 288 w 424"/>
                  <a:gd name="T113" fmla="*/ 99 h 225"/>
                  <a:gd name="T114" fmla="*/ 269 w 424"/>
                  <a:gd name="T115" fmla="*/ 111 h 225"/>
                  <a:gd name="T116" fmla="*/ 246 w 424"/>
                  <a:gd name="T117" fmla="*/ 12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225">
                    <a:moveTo>
                      <a:pt x="246" y="124"/>
                    </a:moveTo>
                    <a:lnTo>
                      <a:pt x="224" y="136"/>
                    </a:lnTo>
                    <a:lnTo>
                      <a:pt x="205" y="147"/>
                    </a:lnTo>
                    <a:lnTo>
                      <a:pt x="186" y="158"/>
                    </a:lnTo>
                    <a:lnTo>
                      <a:pt x="168" y="168"/>
                    </a:lnTo>
                    <a:lnTo>
                      <a:pt x="151" y="178"/>
                    </a:lnTo>
                    <a:lnTo>
                      <a:pt x="137" y="186"/>
                    </a:lnTo>
                    <a:lnTo>
                      <a:pt x="123" y="193"/>
                    </a:lnTo>
                    <a:lnTo>
                      <a:pt x="111" y="200"/>
                    </a:lnTo>
                    <a:lnTo>
                      <a:pt x="98" y="205"/>
                    </a:lnTo>
                    <a:lnTo>
                      <a:pt x="89" y="211"/>
                    </a:lnTo>
                    <a:lnTo>
                      <a:pt x="80" y="215"/>
                    </a:lnTo>
                    <a:lnTo>
                      <a:pt x="72" y="218"/>
                    </a:lnTo>
                    <a:lnTo>
                      <a:pt x="66" y="220"/>
                    </a:lnTo>
                    <a:lnTo>
                      <a:pt x="61" y="223"/>
                    </a:lnTo>
                    <a:lnTo>
                      <a:pt x="57" y="223"/>
                    </a:lnTo>
                    <a:lnTo>
                      <a:pt x="54" y="225"/>
                    </a:lnTo>
                    <a:lnTo>
                      <a:pt x="53" y="225"/>
                    </a:lnTo>
                    <a:lnTo>
                      <a:pt x="50" y="225"/>
                    </a:lnTo>
                    <a:lnTo>
                      <a:pt x="47" y="225"/>
                    </a:lnTo>
                    <a:lnTo>
                      <a:pt x="44" y="225"/>
                    </a:lnTo>
                    <a:lnTo>
                      <a:pt x="40" y="222"/>
                    </a:lnTo>
                    <a:lnTo>
                      <a:pt x="35" y="219"/>
                    </a:lnTo>
                    <a:lnTo>
                      <a:pt x="31" y="215"/>
                    </a:lnTo>
                    <a:lnTo>
                      <a:pt x="25" y="209"/>
                    </a:lnTo>
                    <a:lnTo>
                      <a:pt x="19" y="202"/>
                    </a:lnTo>
                    <a:lnTo>
                      <a:pt x="15" y="196"/>
                    </a:lnTo>
                    <a:lnTo>
                      <a:pt x="11" y="187"/>
                    </a:lnTo>
                    <a:lnTo>
                      <a:pt x="7" y="180"/>
                    </a:lnTo>
                    <a:lnTo>
                      <a:pt x="3" y="175"/>
                    </a:lnTo>
                    <a:lnTo>
                      <a:pt x="1" y="169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1" y="157"/>
                    </a:lnTo>
                    <a:lnTo>
                      <a:pt x="4" y="153"/>
                    </a:lnTo>
                    <a:lnTo>
                      <a:pt x="6" y="150"/>
                    </a:lnTo>
                    <a:lnTo>
                      <a:pt x="8" y="148"/>
                    </a:lnTo>
                    <a:lnTo>
                      <a:pt x="10" y="147"/>
                    </a:lnTo>
                    <a:lnTo>
                      <a:pt x="13" y="146"/>
                    </a:lnTo>
                    <a:lnTo>
                      <a:pt x="15" y="146"/>
                    </a:lnTo>
                    <a:lnTo>
                      <a:pt x="19" y="147"/>
                    </a:lnTo>
                    <a:lnTo>
                      <a:pt x="24" y="147"/>
                    </a:lnTo>
                    <a:lnTo>
                      <a:pt x="28" y="148"/>
                    </a:lnTo>
                    <a:lnTo>
                      <a:pt x="33" y="151"/>
                    </a:lnTo>
                    <a:lnTo>
                      <a:pt x="36" y="153"/>
                    </a:lnTo>
                    <a:lnTo>
                      <a:pt x="39" y="154"/>
                    </a:lnTo>
                    <a:lnTo>
                      <a:pt x="42" y="154"/>
                    </a:lnTo>
                    <a:lnTo>
                      <a:pt x="44" y="154"/>
                    </a:lnTo>
                    <a:lnTo>
                      <a:pt x="47" y="154"/>
                    </a:lnTo>
                    <a:lnTo>
                      <a:pt x="50" y="153"/>
                    </a:lnTo>
                    <a:lnTo>
                      <a:pt x="53" y="153"/>
                    </a:lnTo>
                    <a:lnTo>
                      <a:pt x="55" y="151"/>
                    </a:lnTo>
                    <a:lnTo>
                      <a:pt x="61" y="150"/>
                    </a:lnTo>
                    <a:lnTo>
                      <a:pt x="66" y="147"/>
                    </a:lnTo>
                    <a:lnTo>
                      <a:pt x="75" y="144"/>
                    </a:lnTo>
                    <a:lnTo>
                      <a:pt x="83" y="142"/>
                    </a:lnTo>
                    <a:lnTo>
                      <a:pt x="93" y="137"/>
                    </a:lnTo>
                    <a:lnTo>
                      <a:pt x="105" y="132"/>
                    </a:lnTo>
                    <a:lnTo>
                      <a:pt x="118" y="126"/>
                    </a:lnTo>
                    <a:lnTo>
                      <a:pt x="132" y="121"/>
                    </a:lnTo>
                    <a:lnTo>
                      <a:pt x="147" y="114"/>
                    </a:lnTo>
                    <a:lnTo>
                      <a:pt x="163" y="106"/>
                    </a:lnTo>
                    <a:lnTo>
                      <a:pt x="181" y="97"/>
                    </a:lnTo>
                    <a:lnTo>
                      <a:pt x="201" y="89"/>
                    </a:lnTo>
                    <a:lnTo>
                      <a:pt x="221" y="79"/>
                    </a:lnTo>
                    <a:lnTo>
                      <a:pt x="242" y="70"/>
                    </a:lnTo>
                    <a:lnTo>
                      <a:pt x="264" y="60"/>
                    </a:lnTo>
                    <a:lnTo>
                      <a:pt x="284" y="50"/>
                    </a:lnTo>
                    <a:lnTo>
                      <a:pt x="303" y="42"/>
                    </a:lnTo>
                    <a:lnTo>
                      <a:pt x="321" y="35"/>
                    </a:lnTo>
                    <a:lnTo>
                      <a:pt x="336" y="28"/>
                    </a:lnTo>
                    <a:lnTo>
                      <a:pt x="352" y="23"/>
                    </a:lnTo>
                    <a:lnTo>
                      <a:pt x="359" y="20"/>
                    </a:lnTo>
                    <a:lnTo>
                      <a:pt x="365" y="17"/>
                    </a:lnTo>
                    <a:lnTo>
                      <a:pt x="371" y="14"/>
                    </a:lnTo>
                    <a:lnTo>
                      <a:pt x="378" y="13"/>
                    </a:lnTo>
                    <a:lnTo>
                      <a:pt x="383" y="10"/>
                    </a:lnTo>
                    <a:lnTo>
                      <a:pt x="388" y="9"/>
                    </a:lnTo>
                    <a:lnTo>
                      <a:pt x="393" y="7"/>
                    </a:lnTo>
                    <a:lnTo>
                      <a:pt x="397" y="6"/>
                    </a:lnTo>
                    <a:lnTo>
                      <a:pt x="401" y="5"/>
                    </a:lnTo>
                    <a:lnTo>
                      <a:pt x="406" y="3"/>
                    </a:lnTo>
                    <a:lnTo>
                      <a:pt x="408" y="3"/>
                    </a:lnTo>
                    <a:lnTo>
                      <a:pt x="411" y="2"/>
                    </a:lnTo>
                    <a:lnTo>
                      <a:pt x="414" y="2"/>
                    </a:lnTo>
                    <a:lnTo>
                      <a:pt x="417" y="0"/>
                    </a:lnTo>
                    <a:lnTo>
                      <a:pt x="419" y="0"/>
                    </a:lnTo>
                    <a:lnTo>
                      <a:pt x="421" y="0"/>
                    </a:lnTo>
                    <a:lnTo>
                      <a:pt x="422" y="0"/>
                    </a:lnTo>
                    <a:lnTo>
                      <a:pt x="422" y="2"/>
                    </a:lnTo>
                    <a:lnTo>
                      <a:pt x="424" y="2"/>
                    </a:lnTo>
                    <a:lnTo>
                      <a:pt x="424" y="3"/>
                    </a:lnTo>
                    <a:lnTo>
                      <a:pt x="422" y="6"/>
                    </a:lnTo>
                    <a:lnTo>
                      <a:pt x="421" y="9"/>
                    </a:lnTo>
                    <a:lnTo>
                      <a:pt x="417" y="13"/>
                    </a:lnTo>
                    <a:lnTo>
                      <a:pt x="412" y="17"/>
                    </a:lnTo>
                    <a:lnTo>
                      <a:pt x="406" y="21"/>
                    </a:lnTo>
                    <a:lnTo>
                      <a:pt x="399" y="28"/>
                    </a:lnTo>
                    <a:lnTo>
                      <a:pt x="394" y="31"/>
                    </a:lnTo>
                    <a:lnTo>
                      <a:pt x="389" y="34"/>
                    </a:lnTo>
                    <a:lnTo>
                      <a:pt x="385" y="38"/>
                    </a:lnTo>
                    <a:lnTo>
                      <a:pt x="379" y="41"/>
                    </a:lnTo>
                    <a:lnTo>
                      <a:pt x="374" y="45"/>
                    </a:lnTo>
                    <a:lnTo>
                      <a:pt x="368" y="49"/>
                    </a:lnTo>
                    <a:lnTo>
                      <a:pt x="361" y="53"/>
                    </a:lnTo>
                    <a:lnTo>
                      <a:pt x="354" y="57"/>
                    </a:lnTo>
                    <a:lnTo>
                      <a:pt x="347" y="61"/>
                    </a:lnTo>
                    <a:lnTo>
                      <a:pt x="341" y="67"/>
                    </a:lnTo>
                    <a:lnTo>
                      <a:pt x="332" y="71"/>
                    </a:lnTo>
                    <a:lnTo>
                      <a:pt x="324" y="77"/>
                    </a:lnTo>
                    <a:lnTo>
                      <a:pt x="316" y="82"/>
                    </a:lnTo>
                    <a:lnTo>
                      <a:pt x="307" y="88"/>
                    </a:lnTo>
                    <a:lnTo>
                      <a:pt x="298" y="93"/>
                    </a:lnTo>
                    <a:lnTo>
                      <a:pt x="288" y="99"/>
                    </a:lnTo>
                    <a:lnTo>
                      <a:pt x="278" y="104"/>
                    </a:lnTo>
                    <a:lnTo>
                      <a:pt x="269" y="111"/>
                    </a:lnTo>
                    <a:lnTo>
                      <a:pt x="257" y="117"/>
                    </a:lnTo>
                    <a:lnTo>
                      <a:pt x="246" y="124"/>
                    </a:lnTo>
                    <a:lnTo>
                      <a:pt x="246" y="124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49"/>
              <p:cNvSpPr/>
              <p:nvPr/>
            </p:nvSpPr>
            <p:spPr bwMode="auto">
              <a:xfrm>
                <a:off x="4586288" y="204788"/>
                <a:ext cx="277812" cy="293688"/>
              </a:xfrm>
              <a:custGeom>
                <a:avLst/>
                <a:gdLst>
                  <a:gd name="T0" fmla="*/ 350 w 350"/>
                  <a:gd name="T1" fmla="*/ 65 h 370"/>
                  <a:gd name="T2" fmla="*/ 345 w 350"/>
                  <a:gd name="T3" fmla="*/ 78 h 370"/>
                  <a:gd name="T4" fmla="*/ 337 w 350"/>
                  <a:gd name="T5" fmla="*/ 96 h 370"/>
                  <a:gd name="T6" fmla="*/ 330 w 350"/>
                  <a:gd name="T7" fmla="*/ 106 h 370"/>
                  <a:gd name="T8" fmla="*/ 321 w 350"/>
                  <a:gd name="T9" fmla="*/ 118 h 370"/>
                  <a:gd name="T10" fmla="*/ 312 w 350"/>
                  <a:gd name="T11" fmla="*/ 132 h 370"/>
                  <a:gd name="T12" fmla="*/ 291 w 350"/>
                  <a:gd name="T13" fmla="*/ 160 h 370"/>
                  <a:gd name="T14" fmla="*/ 266 w 350"/>
                  <a:gd name="T15" fmla="*/ 186 h 370"/>
                  <a:gd name="T16" fmla="*/ 238 w 350"/>
                  <a:gd name="T17" fmla="*/ 212 h 370"/>
                  <a:gd name="T18" fmla="*/ 208 w 350"/>
                  <a:gd name="T19" fmla="*/ 240 h 370"/>
                  <a:gd name="T20" fmla="*/ 176 w 350"/>
                  <a:gd name="T21" fmla="*/ 268 h 370"/>
                  <a:gd name="T22" fmla="*/ 144 w 350"/>
                  <a:gd name="T23" fmla="*/ 292 h 370"/>
                  <a:gd name="T24" fmla="*/ 111 w 350"/>
                  <a:gd name="T25" fmla="*/ 316 h 370"/>
                  <a:gd name="T26" fmla="*/ 78 w 350"/>
                  <a:gd name="T27" fmla="*/ 337 h 370"/>
                  <a:gd name="T28" fmla="*/ 60 w 350"/>
                  <a:gd name="T29" fmla="*/ 346 h 370"/>
                  <a:gd name="T30" fmla="*/ 45 w 350"/>
                  <a:gd name="T31" fmla="*/ 355 h 370"/>
                  <a:gd name="T32" fmla="*/ 32 w 350"/>
                  <a:gd name="T33" fmla="*/ 360 h 370"/>
                  <a:gd name="T34" fmla="*/ 22 w 350"/>
                  <a:gd name="T35" fmla="*/ 366 h 370"/>
                  <a:gd name="T36" fmla="*/ 14 w 350"/>
                  <a:gd name="T37" fmla="*/ 369 h 370"/>
                  <a:gd name="T38" fmla="*/ 7 w 350"/>
                  <a:gd name="T39" fmla="*/ 370 h 370"/>
                  <a:gd name="T40" fmla="*/ 3 w 350"/>
                  <a:gd name="T41" fmla="*/ 370 h 370"/>
                  <a:gd name="T42" fmla="*/ 0 w 350"/>
                  <a:gd name="T43" fmla="*/ 370 h 370"/>
                  <a:gd name="T44" fmla="*/ 0 w 350"/>
                  <a:gd name="T45" fmla="*/ 367 h 370"/>
                  <a:gd name="T46" fmla="*/ 4 w 350"/>
                  <a:gd name="T47" fmla="*/ 362 h 370"/>
                  <a:gd name="T48" fmla="*/ 11 w 350"/>
                  <a:gd name="T49" fmla="*/ 355 h 370"/>
                  <a:gd name="T50" fmla="*/ 20 w 350"/>
                  <a:gd name="T51" fmla="*/ 346 h 370"/>
                  <a:gd name="T52" fmla="*/ 32 w 350"/>
                  <a:gd name="T53" fmla="*/ 335 h 370"/>
                  <a:gd name="T54" fmla="*/ 47 w 350"/>
                  <a:gd name="T55" fmla="*/ 322 h 370"/>
                  <a:gd name="T56" fmla="*/ 65 w 350"/>
                  <a:gd name="T57" fmla="*/ 306 h 370"/>
                  <a:gd name="T58" fmla="*/ 85 w 350"/>
                  <a:gd name="T59" fmla="*/ 290 h 370"/>
                  <a:gd name="T60" fmla="*/ 126 w 350"/>
                  <a:gd name="T61" fmla="*/ 255 h 370"/>
                  <a:gd name="T62" fmla="*/ 164 w 350"/>
                  <a:gd name="T63" fmla="*/ 222 h 370"/>
                  <a:gd name="T64" fmla="*/ 195 w 350"/>
                  <a:gd name="T65" fmla="*/ 189 h 370"/>
                  <a:gd name="T66" fmla="*/ 223 w 350"/>
                  <a:gd name="T67" fmla="*/ 157 h 370"/>
                  <a:gd name="T68" fmla="*/ 244 w 350"/>
                  <a:gd name="T69" fmla="*/ 126 h 370"/>
                  <a:gd name="T70" fmla="*/ 260 w 350"/>
                  <a:gd name="T71" fmla="*/ 100 h 370"/>
                  <a:gd name="T72" fmla="*/ 273 w 350"/>
                  <a:gd name="T73" fmla="*/ 78 h 370"/>
                  <a:gd name="T74" fmla="*/ 281 w 350"/>
                  <a:gd name="T75" fmla="*/ 60 h 370"/>
                  <a:gd name="T76" fmla="*/ 285 w 350"/>
                  <a:gd name="T77" fmla="*/ 46 h 370"/>
                  <a:gd name="T78" fmla="*/ 288 w 350"/>
                  <a:gd name="T79" fmla="*/ 35 h 370"/>
                  <a:gd name="T80" fmla="*/ 287 w 350"/>
                  <a:gd name="T81" fmla="*/ 25 h 370"/>
                  <a:gd name="T82" fmla="*/ 285 w 350"/>
                  <a:gd name="T83" fmla="*/ 18 h 370"/>
                  <a:gd name="T84" fmla="*/ 283 w 350"/>
                  <a:gd name="T85" fmla="*/ 14 h 370"/>
                  <a:gd name="T86" fmla="*/ 283 w 350"/>
                  <a:gd name="T87" fmla="*/ 10 h 370"/>
                  <a:gd name="T88" fmla="*/ 285 w 350"/>
                  <a:gd name="T89" fmla="*/ 6 h 370"/>
                  <a:gd name="T90" fmla="*/ 290 w 350"/>
                  <a:gd name="T91" fmla="*/ 2 h 370"/>
                  <a:gd name="T92" fmla="*/ 295 w 350"/>
                  <a:gd name="T93" fmla="*/ 0 h 370"/>
                  <a:gd name="T94" fmla="*/ 303 w 350"/>
                  <a:gd name="T95" fmla="*/ 5 h 370"/>
                  <a:gd name="T96" fmla="*/ 314 w 350"/>
                  <a:gd name="T97" fmla="*/ 10 h 370"/>
                  <a:gd name="T98" fmla="*/ 327 w 350"/>
                  <a:gd name="T99" fmla="*/ 18 h 370"/>
                  <a:gd name="T100" fmla="*/ 338 w 350"/>
                  <a:gd name="T101" fmla="*/ 31 h 370"/>
                  <a:gd name="T102" fmla="*/ 345 w 350"/>
                  <a:gd name="T103" fmla="*/ 41 h 370"/>
                  <a:gd name="T104" fmla="*/ 349 w 350"/>
                  <a:gd name="T105" fmla="*/ 52 h 370"/>
                  <a:gd name="T106" fmla="*/ 350 w 350"/>
                  <a:gd name="T107" fmla="*/ 6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0" h="370">
                    <a:moveTo>
                      <a:pt x="350" y="60"/>
                    </a:moveTo>
                    <a:lnTo>
                      <a:pt x="350" y="65"/>
                    </a:lnTo>
                    <a:lnTo>
                      <a:pt x="348" y="71"/>
                    </a:lnTo>
                    <a:lnTo>
                      <a:pt x="345" y="78"/>
                    </a:lnTo>
                    <a:lnTo>
                      <a:pt x="341" y="86"/>
                    </a:lnTo>
                    <a:lnTo>
                      <a:pt x="337" y="96"/>
                    </a:lnTo>
                    <a:lnTo>
                      <a:pt x="332" y="101"/>
                    </a:lnTo>
                    <a:lnTo>
                      <a:pt x="330" y="106"/>
                    </a:lnTo>
                    <a:lnTo>
                      <a:pt x="326" y="113"/>
                    </a:lnTo>
                    <a:lnTo>
                      <a:pt x="321" y="118"/>
                    </a:lnTo>
                    <a:lnTo>
                      <a:pt x="317" y="125"/>
                    </a:lnTo>
                    <a:lnTo>
                      <a:pt x="312" y="132"/>
                    </a:lnTo>
                    <a:lnTo>
                      <a:pt x="302" y="146"/>
                    </a:lnTo>
                    <a:lnTo>
                      <a:pt x="291" y="160"/>
                    </a:lnTo>
                    <a:lnTo>
                      <a:pt x="278" y="172"/>
                    </a:lnTo>
                    <a:lnTo>
                      <a:pt x="266" y="186"/>
                    </a:lnTo>
                    <a:lnTo>
                      <a:pt x="252" y="200"/>
                    </a:lnTo>
                    <a:lnTo>
                      <a:pt x="238" y="212"/>
                    </a:lnTo>
                    <a:lnTo>
                      <a:pt x="224" y="226"/>
                    </a:lnTo>
                    <a:lnTo>
                      <a:pt x="208" y="240"/>
                    </a:lnTo>
                    <a:lnTo>
                      <a:pt x="193" y="254"/>
                    </a:lnTo>
                    <a:lnTo>
                      <a:pt x="176" y="268"/>
                    </a:lnTo>
                    <a:lnTo>
                      <a:pt x="161" y="280"/>
                    </a:lnTo>
                    <a:lnTo>
                      <a:pt x="144" y="292"/>
                    </a:lnTo>
                    <a:lnTo>
                      <a:pt x="128" y="305"/>
                    </a:lnTo>
                    <a:lnTo>
                      <a:pt x="111" y="316"/>
                    </a:lnTo>
                    <a:lnTo>
                      <a:pt x="94" y="327"/>
                    </a:lnTo>
                    <a:lnTo>
                      <a:pt x="78" y="337"/>
                    </a:lnTo>
                    <a:lnTo>
                      <a:pt x="68" y="341"/>
                    </a:lnTo>
                    <a:lnTo>
                      <a:pt x="60" y="346"/>
                    </a:lnTo>
                    <a:lnTo>
                      <a:pt x="53" y="351"/>
                    </a:lnTo>
                    <a:lnTo>
                      <a:pt x="45" y="355"/>
                    </a:lnTo>
                    <a:lnTo>
                      <a:pt x="39" y="358"/>
                    </a:lnTo>
                    <a:lnTo>
                      <a:pt x="32" y="360"/>
                    </a:lnTo>
                    <a:lnTo>
                      <a:pt x="27" y="363"/>
                    </a:lnTo>
                    <a:lnTo>
                      <a:pt x="22" y="366"/>
                    </a:lnTo>
                    <a:lnTo>
                      <a:pt x="17" y="367"/>
                    </a:lnTo>
                    <a:lnTo>
                      <a:pt x="14" y="369"/>
                    </a:lnTo>
                    <a:lnTo>
                      <a:pt x="10" y="370"/>
                    </a:lnTo>
                    <a:lnTo>
                      <a:pt x="7" y="370"/>
                    </a:lnTo>
                    <a:lnTo>
                      <a:pt x="4" y="370"/>
                    </a:lnTo>
                    <a:lnTo>
                      <a:pt x="3" y="370"/>
                    </a:lnTo>
                    <a:lnTo>
                      <a:pt x="2" y="370"/>
                    </a:lnTo>
                    <a:lnTo>
                      <a:pt x="0" y="370"/>
                    </a:lnTo>
                    <a:lnTo>
                      <a:pt x="0" y="369"/>
                    </a:lnTo>
                    <a:lnTo>
                      <a:pt x="0" y="367"/>
                    </a:lnTo>
                    <a:lnTo>
                      <a:pt x="2" y="364"/>
                    </a:lnTo>
                    <a:lnTo>
                      <a:pt x="4" y="362"/>
                    </a:lnTo>
                    <a:lnTo>
                      <a:pt x="7" y="359"/>
                    </a:lnTo>
                    <a:lnTo>
                      <a:pt x="11" y="355"/>
                    </a:lnTo>
                    <a:lnTo>
                      <a:pt x="16" y="351"/>
                    </a:lnTo>
                    <a:lnTo>
                      <a:pt x="20" y="346"/>
                    </a:lnTo>
                    <a:lnTo>
                      <a:pt x="27" y="341"/>
                    </a:lnTo>
                    <a:lnTo>
                      <a:pt x="32" y="335"/>
                    </a:lnTo>
                    <a:lnTo>
                      <a:pt x="39" y="328"/>
                    </a:lnTo>
                    <a:lnTo>
                      <a:pt x="47" y="322"/>
                    </a:lnTo>
                    <a:lnTo>
                      <a:pt x="56" y="315"/>
                    </a:lnTo>
                    <a:lnTo>
                      <a:pt x="65" y="306"/>
                    </a:lnTo>
                    <a:lnTo>
                      <a:pt x="75" y="299"/>
                    </a:lnTo>
                    <a:lnTo>
                      <a:pt x="85" y="290"/>
                    </a:lnTo>
                    <a:lnTo>
                      <a:pt x="107" y="273"/>
                    </a:lnTo>
                    <a:lnTo>
                      <a:pt x="126" y="255"/>
                    </a:lnTo>
                    <a:lnTo>
                      <a:pt x="146" y="239"/>
                    </a:lnTo>
                    <a:lnTo>
                      <a:pt x="164" y="222"/>
                    </a:lnTo>
                    <a:lnTo>
                      <a:pt x="180" y="205"/>
                    </a:lnTo>
                    <a:lnTo>
                      <a:pt x="195" y="189"/>
                    </a:lnTo>
                    <a:lnTo>
                      <a:pt x="211" y="172"/>
                    </a:lnTo>
                    <a:lnTo>
                      <a:pt x="223" y="157"/>
                    </a:lnTo>
                    <a:lnTo>
                      <a:pt x="234" y="142"/>
                    </a:lnTo>
                    <a:lnTo>
                      <a:pt x="244" y="126"/>
                    </a:lnTo>
                    <a:lnTo>
                      <a:pt x="254" y="113"/>
                    </a:lnTo>
                    <a:lnTo>
                      <a:pt x="260" y="100"/>
                    </a:lnTo>
                    <a:lnTo>
                      <a:pt x="267" y="89"/>
                    </a:lnTo>
                    <a:lnTo>
                      <a:pt x="273" y="78"/>
                    </a:lnTo>
                    <a:lnTo>
                      <a:pt x="278" y="68"/>
                    </a:lnTo>
                    <a:lnTo>
                      <a:pt x="281" y="60"/>
                    </a:lnTo>
                    <a:lnTo>
                      <a:pt x="284" y="53"/>
                    </a:lnTo>
                    <a:lnTo>
                      <a:pt x="285" y="46"/>
                    </a:lnTo>
                    <a:lnTo>
                      <a:pt x="287" y="41"/>
                    </a:lnTo>
                    <a:lnTo>
                      <a:pt x="288" y="35"/>
                    </a:lnTo>
                    <a:lnTo>
                      <a:pt x="288" y="30"/>
                    </a:lnTo>
                    <a:lnTo>
                      <a:pt x="287" y="25"/>
                    </a:lnTo>
                    <a:lnTo>
                      <a:pt x="287" y="23"/>
                    </a:lnTo>
                    <a:lnTo>
                      <a:pt x="285" y="18"/>
                    </a:lnTo>
                    <a:lnTo>
                      <a:pt x="284" y="17"/>
                    </a:lnTo>
                    <a:lnTo>
                      <a:pt x="283" y="14"/>
                    </a:lnTo>
                    <a:lnTo>
                      <a:pt x="283" y="13"/>
                    </a:lnTo>
                    <a:lnTo>
                      <a:pt x="283" y="10"/>
                    </a:lnTo>
                    <a:lnTo>
                      <a:pt x="284" y="9"/>
                    </a:lnTo>
                    <a:lnTo>
                      <a:pt x="285" y="6"/>
                    </a:lnTo>
                    <a:lnTo>
                      <a:pt x="287" y="3"/>
                    </a:lnTo>
                    <a:lnTo>
                      <a:pt x="290" y="2"/>
                    </a:lnTo>
                    <a:lnTo>
                      <a:pt x="292" y="0"/>
                    </a:lnTo>
                    <a:lnTo>
                      <a:pt x="295" y="0"/>
                    </a:lnTo>
                    <a:lnTo>
                      <a:pt x="299" y="2"/>
                    </a:lnTo>
                    <a:lnTo>
                      <a:pt x="303" y="5"/>
                    </a:lnTo>
                    <a:lnTo>
                      <a:pt x="309" y="7"/>
                    </a:lnTo>
                    <a:lnTo>
                      <a:pt x="314" y="10"/>
                    </a:lnTo>
                    <a:lnTo>
                      <a:pt x="320" y="14"/>
                    </a:lnTo>
                    <a:lnTo>
                      <a:pt x="327" y="18"/>
                    </a:lnTo>
                    <a:lnTo>
                      <a:pt x="332" y="25"/>
                    </a:lnTo>
                    <a:lnTo>
                      <a:pt x="338" y="31"/>
                    </a:lnTo>
                    <a:lnTo>
                      <a:pt x="342" y="36"/>
                    </a:lnTo>
                    <a:lnTo>
                      <a:pt x="345" y="41"/>
                    </a:lnTo>
                    <a:lnTo>
                      <a:pt x="348" y="46"/>
                    </a:lnTo>
                    <a:lnTo>
                      <a:pt x="349" y="52"/>
                    </a:lnTo>
                    <a:lnTo>
                      <a:pt x="350" y="56"/>
                    </a:lnTo>
                    <a:lnTo>
                      <a:pt x="350" y="60"/>
                    </a:lnTo>
                    <a:lnTo>
                      <a:pt x="350" y="60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6"/>
              <p:cNvSpPr/>
              <p:nvPr/>
            </p:nvSpPr>
            <p:spPr bwMode="auto">
              <a:xfrm>
                <a:off x="4600575" y="-155575"/>
                <a:ext cx="393700" cy="796925"/>
              </a:xfrm>
              <a:custGeom>
                <a:avLst/>
                <a:gdLst>
                  <a:gd name="T0" fmla="*/ 395 w 496"/>
                  <a:gd name="T1" fmla="*/ 956 h 1005"/>
                  <a:gd name="T2" fmla="*/ 348 w 496"/>
                  <a:gd name="T3" fmla="*/ 919 h 1005"/>
                  <a:gd name="T4" fmla="*/ 319 w 496"/>
                  <a:gd name="T5" fmla="*/ 890 h 1005"/>
                  <a:gd name="T6" fmla="*/ 294 w 496"/>
                  <a:gd name="T7" fmla="*/ 860 h 1005"/>
                  <a:gd name="T8" fmla="*/ 267 w 496"/>
                  <a:gd name="T9" fmla="*/ 824 h 1005"/>
                  <a:gd name="T10" fmla="*/ 240 w 496"/>
                  <a:gd name="T11" fmla="*/ 782 h 1005"/>
                  <a:gd name="T12" fmla="*/ 190 w 496"/>
                  <a:gd name="T13" fmla="*/ 702 h 1005"/>
                  <a:gd name="T14" fmla="*/ 143 w 496"/>
                  <a:gd name="T15" fmla="*/ 605 h 1005"/>
                  <a:gd name="T16" fmla="*/ 104 w 496"/>
                  <a:gd name="T17" fmla="*/ 502 h 1005"/>
                  <a:gd name="T18" fmla="*/ 76 w 496"/>
                  <a:gd name="T19" fmla="*/ 406 h 1005"/>
                  <a:gd name="T20" fmla="*/ 56 w 496"/>
                  <a:gd name="T21" fmla="*/ 306 h 1005"/>
                  <a:gd name="T22" fmla="*/ 39 w 496"/>
                  <a:gd name="T23" fmla="*/ 194 h 1005"/>
                  <a:gd name="T24" fmla="*/ 31 w 496"/>
                  <a:gd name="T25" fmla="*/ 123 h 1005"/>
                  <a:gd name="T26" fmla="*/ 24 w 496"/>
                  <a:gd name="T27" fmla="*/ 80 h 1005"/>
                  <a:gd name="T28" fmla="*/ 17 w 496"/>
                  <a:gd name="T29" fmla="*/ 50 h 1005"/>
                  <a:gd name="T30" fmla="*/ 11 w 496"/>
                  <a:gd name="T31" fmla="*/ 33 h 1005"/>
                  <a:gd name="T32" fmla="*/ 3 w 496"/>
                  <a:gd name="T33" fmla="*/ 25 h 1005"/>
                  <a:gd name="T34" fmla="*/ 0 w 496"/>
                  <a:gd name="T35" fmla="*/ 10 h 1005"/>
                  <a:gd name="T36" fmla="*/ 3 w 496"/>
                  <a:gd name="T37" fmla="*/ 1 h 1005"/>
                  <a:gd name="T38" fmla="*/ 11 w 496"/>
                  <a:gd name="T39" fmla="*/ 0 h 1005"/>
                  <a:gd name="T40" fmla="*/ 24 w 496"/>
                  <a:gd name="T41" fmla="*/ 1 h 1005"/>
                  <a:gd name="T42" fmla="*/ 43 w 496"/>
                  <a:gd name="T43" fmla="*/ 8 h 1005"/>
                  <a:gd name="T44" fmla="*/ 74 w 496"/>
                  <a:gd name="T45" fmla="*/ 22 h 1005"/>
                  <a:gd name="T46" fmla="*/ 92 w 496"/>
                  <a:gd name="T47" fmla="*/ 33 h 1005"/>
                  <a:gd name="T48" fmla="*/ 94 w 496"/>
                  <a:gd name="T49" fmla="*/ 44 h 1005"/>
                  <a:gd name="T50" fmla="*/ 89 w 496"/>
                  <a:gd name="T51" fmla="*/ 61 h 1005"/>
                  <a:gd name="T52" fmla="*/ 87 w 496"/>
                  <a:gd name="T53" fmla="*/ 91 h 1005"/>
                  <a:gd name="T54" fmla="*/ 86 w 496"/>
                  <a:gd name="T55" fmla="*/ 120 h 1005"/>
                  <a:gd name="T56" fmla="*/ 89 w 496"/>
                  <a:gd name="T57" fmla="*/ 172 h 1005"/>
                  <a:gd name="T58" fmla="*/ 96 w 496"/>
                  <a:gd name="T59" fmla="*/ 238 h 1005"/>
                  <a:gd name="T60" fmla="*/ 110 w 496"/>
                  <a:gd name="T61" fmla="*/ 318 h 1005"/>
                  <a:gd name="T62" fmla="*/ 133 w 496"/>
                  <a:gd name="T63" fmla="*/ 414 h 1005"/>
                  <a:gd name="T64" fmla="*/ 165 w 496"/>
                  <a:gd name="T65" fmla="*/ 525 h 1005"/>
                  <a:gd name="T66" fmla="*/ 213 w 496"/>
                  <a:gd name="T67" fmla="*/ 635 h 1005"/>
                  <a:gd name="T68" fmla="*/ 258 w 496"/>
                  <a:gd name="T69" fmla="*/ 713 h 1005"/>
                  <a:gd name="T70" fmla="*/ 287 w 496"/>
                  <a:gd name="T71" fmla="*/ 757 h 1005"/>
                  <a:gd name="T72" fmla="*/ 317 w 496"/>
                  <a:gd name="T73" fmla="*/ 797 h 1005"/>
                  <a:gd name="T74" fmla="*/ 348 w 496"/>
                  <a:gd name="T75" fmla="*/ 829 h 1005"/>
                  <a:gd name="T76" fmla="*/ 374 w 496"/>
                  <a:gd name="T77" fmla="*/ 854 h 1005"/>
                  <a:gd name="T78" fmla="*/ 393 w 496"/>
                  <a:gd name="T79" fmla="*/ 872 h 1005"/>
                  <a:gd name="T80" fmla="*/ 409 w 496"/>
                  <a:gd name="T81" fmla="*/ 883 h 1005"/>
                  <a:gd name="T82" fmla="*/ 417 w 496"/>
                  <a:gd name="T83" fmla="*/ 887 h 1005"/>
                  <a:gd name="T84" fmla="*/ 422 w 496"/>
                  <a:gd name="T85" fmla="*/ 883 h 1005"/>
                  <a:gd name="T86" fmla="*/ 429 w 496"/>
                  <a:gd name="T87" fmla="*/ 869 h 1005"/>
                  <a:gd name="T88" fmla="*/ 436 w 496"/>
                  <a:gd name="T89" fmla="*/ 847 h 1005"/>
                  <a:gd name="T90" fmla="*/ 445 w 496"/>
                  <a:gd name="T91" fmla="*/ 817 h 1005"/>
                  <a:gd name="T92" fmla="*/ 450 w 496"/>
                  <a:gd name="T93" fmla="*/ 786 h 1005"/>
                  <a:gd name="T94" fmla="*/ 456 w 496"/>
                  <a:gd name="T95" fmla="*/ 765 h 1005"/>
                  <a:gd name="T96" fmla="*/ 460 w 496"/>
                  <a:gd name="T97" fmla="*/ 753 h 1005"/>
                  <a:gd name="T98" fmla="*/ 464 w 496"/>
                  <a:gd name="T99" fmla="*/ 749 h 1005"/>
                  <a:gd name="T100" fmla="*/ 467 w 496"/>
                  <a:gd name="T101" fmla="*/ 753 h 1005"/>
                  <a:gd name="T102" fmla="*/ 469 w 496"/>
                  <a:gd name="T103" fmla="*/ 765 h 1005"/>
                  <a:gd name="T104" fmla="*/ 472 w 496"/>
                  <a:gd name="T105" fmla="*/ 786 h 1005"/>
                  <a:gd name="T106" fmla="*/ 475 w 496"/>
                  <a:gd name="T107" fmla="*/ 817 h 1005"/>
                  <a:gd name="T108" fmla="*/ 481 w 496"/>
                  <a:gd name="T109" fmla="*/ 882 h 1005"/>
                  <a:gd name="T110" fmla="*/ 490 w 496"/>
                  <a:gd name="T111" fmla="*/ 941 h 1005"/>
                  <a:gd name="T112" fmla="*/ 494 w 496"/>
                  <a:gd name="T113" fmla="*/ 966 h 1005"/>
                  <a:gd name="T114" fmla="*/ 496 w 496"/>
                  <a:gd name="T115" fmla="*/ 986 h 1005"/>
                  <a:gd name="T116" fmla="*/ 494 w 496"/>
                  <a:gd name="T117" fmla="*/ 998 h 1005"/>
                  <a:gd name="T118" fmla="*/ 490 w 496"/>
                  <a:gd name="T119" fmla="*/ 1005 h 1005"/>
                  <a:gd name="T120" fmla="*/ 467 w 496"/>
                  <a:gd name="T121" fmla="*/ 998 h 1005"/>
                  <a:gd name="T122" fmla="*/ 429 w 496"/>
                  <a:gd name="T123" fmla="*/ 979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6" h="1005">
                    <a:moveTo>
                      <a:pt x="429" y="979"/>
                    </a:moveTo>
                    <a:lnTo>
                      <a:pt x="417" y="973"/>
                    </a:lnTo>
                    <a:lnTo>
                      <a:pt x="406" y="965"/>
                    </a:lnTo>
                    <a:lnTo>
                      <a:pt x="395" y="956"/>
                    </a:lnTo>
                    <a:lnTo>
                      <a:pt x="382" y="948"/>
                    </a:lnTo>
                    <a:lnTo>
                      <a:pt x="371" y="940"/>
                    </a:lnTo>
                    <a:lnTo>
                      <a:pt x="359" y="929"/>
                    </a:lnTo>
                    <a:lnTo>
                      <a:pt x="348" y="919"/>
                    </a:lnTo>
                    <a:lnTo>
                      <a:pt x="337" y="908"/>
                    </a:lnTo>
                    <a:lnTo>
                      <a:pt x="331" y="902"/>
                    </a:lnTo>
                    <a:lnTo>
                      <a:pt x="324" y="897"/>
                    </a:lnTo>
                    <a:lnTo>
                      <a:pt x="319" y="890"/>
                    </a:lnTo>
                    <a:lnTo>
                      <a:pt x="313" y="883"/>
                    </a:lnTo>
                    <a:lnTo>
                      <a:pt x="306" y="876"/>
                    </a:lnTo>
                    <a:lnTo>
                      <a:pt x="301" y="868"/>
                    </a:lnTo>
                    <a:lnTo>
                      <a:pt x="294" y="860"/>
                    </a:lnTo>
                    <a:lnTo>
                      <a:pt x="287" y="851"/>
                    </a:lnTo>
                    <a:lnTo>
                      <a:pt x="281" y="843"/>
                    </a:lnTo>
                    <a:lnTo>
                      <a:pt x="274" y="833"/>
                    </a:lnTo>
                    <a:lnTo>
                      <a:pt x="267" y="824"/>
                    </a:lnTo>
                    <a:lnTo>
                      <a:pt x="260" y="814"/>
                    </a:lnTo>
                    <a:lnTo>
                      <a:pt x="254" y="804"/>
                    </a:lnTo>
                    <a:lnTo>
                      <a:pt x="247" y="793"/>
                    </a:lnTo>
                    <a:lnTo>
                      <a:pt x="240" y="782"/>
                    </a:lnTo>
                    <a:lnTo>
                      <a:pt x="233" y="771"/>
                    </a:lnTo>
                    <a:lnTo>
                      <a:pt x="218" y="747"/>
                    </a:lnTo>
                    <a:lnTo>
                      <a:pt x="204" y="725"/>
                    </a:lnTo>
                    <a:lnTo>
                      <a:pt x="190" y="702"/>
                    </a:lnTo>
                    <a:lnTo>
                      <a:pt x="177" y="678"/>
                    </a:lnTo>
                    <a:lnTo>
                      <a:pt x="165" y="655"/>
                    </a:lnTo>
                    <a:lnTo>
                      <a:pt x="154" y="630"/>
                    </a:lnTo>
                    <a:lnTo>
                      <a:pt x="143" y="605"/>
                    </a:lnTo>
                    <a:lnTo>
                      <a:pt x="133" y="579"/>
                    </a:lnTo>
                    <a:lnTo>
                      <a:pt x="123" y="554"/>
                    </a:lnTo>
                    <a:lnTo>
                      <a:pt x="114" y="527"/>
                    </a:lnTo>
                    <a:lnTo>
                      <a:pt x="104" y="502"/>
                    </a:lnTo>
                    <a:lnTo>
                      <a:pt x="96" y="479"/>
                    </a:lnTo>
                    <a:lnTo>
                      <a:pt x="89" y="454"/>
                    </a:lnTo>
                    <a:lnTo>
                      <a:pt x="82" y="429"/>
                    </a:lnTo>
                    <a:lnTo>
                      <a:pt x="76" y="406"/>
                    </a:lnTo>
                    <a:lnTo>
                      <a:pt x="71" y="382"/>
                    </a:lnTo>
                    <a:lnTo>
                      <a:pt x="65" y="357"/>
                    </a:lnTo>
                    <a:lnTo>
                      <a:pt x="60" y="332"/>
                    </a:lnTo>
                    <a:lnTo>
                      <a:pt x="56" y="306"/>
                    </a:lnTo>
                    <a:lnTo>
                      <a:pt x="51" y="280"/>
                    </a:lnTo>
                    <a:lnTo>
                      <a:pt x="47" y="252"/>
                    </a:lnTo>
                    <a:lnTo>
                      <a:pt x="43" y="223"/>
                    </a:lnTo>
                    <a:lnTo>
                      <a:pt x="39" y="194"/>
                    </a:lnTo>
                    <a:lnTo>
                      <a:pt x="36" y="165"/>
                    </a:lnTo>
                    <a:lnTo>
                      <a:pt x="35" y="150"/>
                    </a:lnTo>
                    <a:lnTo>
                      <a:pt x="32" y="137"/>
                    </a:lnTo>
                    <a:lnTo>
                      <a:pt x="31" y="123"/>
                    </a:lnTo>
                    <a:lnTo>
                      <a:pt x="28" y="111"/>
                    </a:lnTo>
                    <a:lnTo>
                      <a:pt x="27" y="100"/>
                    </a:lnTo>
                    <a:lnTo>
                      <a:pt x="25" y="90"/>
                    </a:lnTo>
                    <a:lnTo>
                      <a:pt x="24" y="80"/>
                    </a:lnTo>
                    <a:lnTo>
                      <a:pt x="21" y="71"/>
                    </a:lnTo>
                    <a:lnTo>
                      <a:pt x="20" y="64"/>
                    </a:lnTo>
                    <a:lnTo>
                      <a:pt x="18" y="55"/>
                    </a:lnTo>
                    <a:lnTo>
                      <a:pt x="17" y="50"/>
                    </a:lnTo>
                    <a:lnTo>
                      <a:pt x="15" y="44"/>
                    </a:lnTo>
                    <a:lnTo>
                      <a:pt x="14" y="40"/>
                    </a:lnTo>
                    <a:lnTo>
                      <a:pt x="13" y="36"/>
                    </a:lnTo>
                    <a:lnTo>
                      <a:pt x="11" y="33"/>
                    </a:lnTo>
                    <a:lnTo>
                      <a:pt x="10" y="31"/>
                    </a:lnTo>
                    <a:lnTo>
                      <a:pt x="7" y="29"/>
                    </a:lnTo>
                    <a:lnTo>
                      <a:pt x="4" y="26"/>
                    </a:lnTo>
                    <a:lnTo>
                      <a:pt x="3" y="25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4" y="1"/>
                    </a:lnTo>
                    <a:lnTo>
                      <a:pt x="28" y="3"/>
                    </a:lnTo>
                    <a:lnTo>
                      <a:pt x="32" y="4"/>
                    </a:lnTo>
                    <a:lnTo>
                      <a:pt x="38" y="6"/>
                    </a:lnTo>
                    <a:lnTo>
                      <a:pt x="43" y="8"/>
                    </a:lnTo>
                    <a:lnTo>
                      <a:pt x="49" y="10"/>
                    </a:lnTo>
                    <a:lnTo>
                      <a:pt x="57" y="15"/>
                    </a:lnTo>
                    <a:lnTo>
                      <a:pt x="67" y="19"/>
                    </a:lnTo>
                    <a:lnTo>
                      <a:pt x="74" y="22"/>
                    </a:lnTo>
                    <a:lnTo>
                      <a:pt x="79" y="26"/>
                    </a:lnTo>
                    <a:lnTo>
                      <a:pt x="85" y="29"/>
                    </a:lnTo>
                    <a:lnTo>
                      <a:pt x="89" y="31"/>
                    </a:lnTo>
                    <a:lnTo>
                      <a:pt x="92" y="33"/>
                    </a:lnTo>
                    <a:lnTo>
                      <a:pt x="94" y="35"/>
                    </a:lnTo>
                    <a:lnTo>
                      <a:pt x="94" y="37"/>
                    </a:lnTo>
                    <a:lnTo>
                      <a:pt x="94" y="39"/>
                    </a:lnTo>
                    <a:lnTo>
                      <a:pt x="94" y="44"/>
                    </a:lnTo>
                    <a:lnTo>
                      <a:pt x="93" y="50"/>
                    </a:lnTo>
                    <a:lnTo>
                      <a:pt x="92" y="53"/>
                    </a:lnTo>
                    <a:lnTo>
                      <a:pt x="90" y="55"/>
                    </a:lnTo>
                    <a:lnTo>
                      <a:pt x="89" y="61"/>
                    </a:lnTo>
                    <a:lnTo>
                      <a:pt x="89" y="67"/>
                    </a:lnTo>
                    <a:lnTo>
                      <a:pt x="87" y="73"/>
                    </a:lnTo>
                    <a:lnTo>
                      <a:pt x="87" y="82"/>
                    </a:lnTo>
                    <a:lnTo>
                      <a:pt x="87" y="91"/>
                    </a:lnTo>
                    <a:lnTo>
                      <a:pt x="86" y="102"/>
                    </a:lnTo>
                    <a:lnTo>
                      <a:pt x="86" y="108"/>
                    </a:lnTo>
                    <a:lnTo>
                      <a:pt x="86" y="114"/>
                    </a:lnTo>
                    <a:lnTo>
                      <a:pt x="86" y="120"/>
                    </a:lnTo>
                    <a:lnTo>
                      <a:pt x="86" y="127"/>
                    </a:lnTo>
                    <a:lnTo>
                      <a:pt x="87" y="141"/>
                    </a:lnTo>
                    <a:lnTo>
                      <a:pt x="87" y="156"/>
                    </a:lnTo>
                    <a:lnTo>
                      <a:pt x="89" y="172"/>
                    </a:lnTo>
                    <a:lnTo>
                      <a:pt x="89" y="187"/>
                    </a:lnTo>
                    <a:lnTo>
                      <a:pt x="92" y="204"/>
                    </a:lnTo>
                    <a:lnTo>
                      <a:pt x="93" y="220"/>
                    </a:lnTo>
                    <a:lnTo>
                      <a:pt x="96" y="238"/>
                    </a:lnTo>
                    <a:lnTo>
                      <a:pt x="99" y="256"/>
                    </a:lnTo>
                    <a:lnTo>
                      <a:pt x="101" y="276"/>
                    </a:lnTo>
                    <a:lnTo>
                      <a:pt x="105" y="296"/>
                    </a:lnTo>
                    <a:lnTo>
                      <a:pt x="110" y="318"/>
                    </a:lnTo>
                    <a:lnTo>
                      <a:pt x="115" y="341"/>
                    </a:lnTo>
                    <a:lnTo>
                      <a:pt x="121" y="364"/>
                    </a:lnTo>
                    <a:lnTo>
                      <a:pt x="126" y="389"/>
                    </a:lnTo>
                    <a:lnTo>
                      <a:pt x="133" y="414"/>
                    </a:lnTo>
                    <a:lnTo>
                      <a:pt x="140" y="440"/>
                    </a:lnTo>
                    <a:lnTo>
                      <a:pt x="148" y="468"/>
                    </a:lnTo>
                    <a:lnTo>
                      <a:pt x="157" y="497"/>
                    </a:lnTo>
                    <a:lnTo>
                      <a:pt x="165" y="525"/>
                    </a:lnTo>
                    <a:lnTo>
                      <a:pt x="176" y="552"/>
                    </a:lnTo>
                    <a:lnTo>
                      <a:pt x="187" y="580"/>
                    </a:lnTo>
                    <a:lnTo>
                      <a:pt x="200" y="608"/>
                    </a:lnTo>
                    <a:lnTo>
                      <a:pt x="213" y="635"/>
                    </a:lnTo>
                    <a:lnTo>
                      <a:pt x="229" y="662"/>
                    </a:lnTo>
                    <a:lnTo>
                      <a:pt x="242" y="688"/>
                    </a:lnTo>
                    <a:lnTo>
                      <a:pt x="251" y="700"/>
                    </a:lnTo>
                    <a:lnTo>
                      <a:pt x="258" y="713"/>
                    </a:lnTo>
                    <a:lnTo>
                      <a:pt x="265" y="724"/>
                    </a:lnTo>
                    <a:lnTo>
                      <a:pt x="272" y="736"/>
                    </a:lnTo>
                    <a:lnTo>
                      <a:pt x="280" y="747"/>
                    </a:lnTo>
                    <a:lnTo>
                      <a:pt x="287" y="757"/>
                    </a:lnTo>
                    <a:lnTo>
                      <a:pt x="294" y="768"/>
                    </a:lnTo>
                    <a:lnTo>
                      <a:pt x="302" y="778"/>
                    </a:lnTo>
                    <a:lnTo>
                      <a:pt x="309" y="788"/>
                    </a:lnTo>
                    <a:lnTo>
                      <a:pt x="317" y="797"/>
                    </a:lnTo>
                    <a:lnTo>
                      <a:pt x="324" y="806"/>
                    </a:lnTo>
                    <a:lnTo>
                      <a:pt x="332" y="814"/>
                    </a:lnTo>
                    <a:lnTo>
                      <a:pt x="339" y="821"/>
                    </a:lnTo>
                    <a:lnTo>
                      <a:pt x="348" y="829"/>
                    </a:lnTo>
                    <a:lnTo>
                      <a:pt x="355" y="836"/>
                    </a:lnTo>
                    <a:lnTo>
                      <a:pt x="361" y="842"/>
                    </a:lnTo>
                    <a:lnTo>
                      <a:pt x="368" y="849"/>
                    </a:lnTo>
                    <a:lnTo>
                      <a:pt x="374" y="854"/>
                    </a:lnTo>
                    <a:lnTo>
                      <a:pt x="379" y="860"/>
                    </a:lnTo>
                    <a:lnTo>
                      <a:pt x="385" y="864"/>
                    </a:lnTo>
                    <a:lnTo>
                      <a:pt x="389" y="868"/>
                    </a:lnTo>
                    <a:lnTo>
                      <a:pt x="393" y="872"/>
                    </a:lnTo>
                    <a:lnTo>
                      <a:pt x="397" y="876"/>
                    </a:lnTo>
                    <a:lnTo>
                      <a:pt x="402" y="879"/>
                    </a:lnTo>
                    <a:lnTo>
                      <a:pt x="406" y="882"/>
                    </a:lnTo>
                    <a:lnTo>
                      <a:pt x="409" y="883"/>
                    </a:lnTo>
                    <a:lnTo>
                      <a:pt x="411" y="885"/>
                    </a:lnTo>
                    <a:lnTo>
                      <a:pt x="414" y="886"/>
                    </a:lnTo>
                    <a:lnTo>
                      <a:pt x="415" y="887"/>
                    </a:lnTo>
                    <a:lnTo>
                      <a:pt x="417" y="887"/>
                    </a:lnTo>
                    <a:lnTo>
                      <a:pt x="418" y="887"/>
                    </a:lnTo>
                    <a:lnTo>
                      <a:pt x="420" y="886"/>
                    </a:lnTo>
                    <a:lnTo>
                      <a:pt x="421" y="885"/>
                    </a:lnTo>
                    <a:lnTo>
                      <a:pt x="422" y="883"/>
                    </a:lnTo>
                    <a:lnTo>
                      <a:pt x="425" y="880"/>
                    </a:lnTo>
                    <a:lnTo>
                      <a:pt x="427" y="878"/>
                    </a:lnTo>
                    <a:lnTo>
                      <a:pt x="428" y="873"/>
                    </a:lnTo>
                    <a:lnTo>
                      <a:pt x="429" y="869"/>
                    </a:lnTo>
                    <a:lnTo>
                      <a:pt x="431" y="864"/>
                    </a:lnTo>
                    <a:lnTo>
                      <a:pt x="432" y="860"/>
                    </a:lnTo>
                    <a:lnTo>
                      <a:pt x="435" y="853"/>
                    </a:lnTo>
                    <a:lnTo>
                      <a:pt x="436" y="847"/>
                    </a:lnTo>
                    <a:lnTo>
                      <a:pt x="438" y="840"/>
                    </a:lnTo>
                    <a:lnTo>
                      <a:pt x="440" y="833"/>
                    </a:lnTo>
                    <a:lnTo>
                      <a:pt x="442" y="825"/>
                    </a:lnTo>
                    <a:lnTo>
                      <a:pt x="445" y="817"/>
                    </a:lnTo>
                    <a:lnTo>
                      <a:pt x="446" y="808"/>
                    </a:lnTo>
                    <a:lnTo>
                      <a:pt x="447" y="800"/>
                    </a:lnTo>
                    <a:lnTo>
                      <a:pt x="449" y="793"/>
                    </a:lnTo>
                    <a:lnTo>
                      <a:pt x="450" y="786"/>
                    </a:lnTo>
                    <a:lnTo>
                      <a:pt x="451" y="781"/>
                    </a:lnTo>
                    <a:lnTo>
                      <a:pt x="453" y="775"/>
                    </a:lnTo>
                    <a:lnTo>
                      <a:pt x="454" y="770"/>
                    </a:lnTo>
                    <a:lnTo>
                      <a:pt x="456" y="765"/>
                    </a:lnTo>
                    <a:lnTo>
                      <a:pt x="457" y="761"/>
                    </a:lnTo>
                    <a:lnTo>
                      <a:pt x="457" y="759"/>
                    </a:lnTo>
                    <a:lnTo>
                      <a:pt x="458" y="756"/>
                    </a:lnTo>
                    <a:lnTo>
                      <a:pt x="460" y="753"/>
                    </a:lnTo>
                    <a:lnTo>
                      <a:pt x="461" y="752"/>
                    </a:lnTo>
                    <a:lnTo>
                      <a:pt x="461" y="750"/>
                    </a:lnTo>
                    <a:lnTo>
                      <a:pt x="463" y="750"/>
                    </a:lnTo>
                    <a:lnTo>
                      <a:pt x="464" y="749"/>
                    </a:lnTo>
                    <a:lnTo>
                      <a:pt x="464" y="750"/>
                    </a:lnTo>
                    <a:lnTo>
                      <a:pt x="465" y="750"/>
                    </a:lnTo>
                    <a:lnTo>
                      <a:pt x="465" y="752"/>
                    </a:lnTo>
                    <a:lnTo>
                      <a:pt x="467" y="753"/>
                    </a:lnTo>
                    <a:lnTo>
                      <a:pt x="467" y="756"/>
                    </a:lnTo>
                    <a:lnTo>
                      <a:pt x="468" y="759"/>
                    </a:lnTo>
                    <a:lnTo>
                      <a:pt x="468" y="761"/>
                    </a:lnTo>
                    <a:lnTo>
                      <a:pt x="469" y="765"/>
                    </a:lnTo>
                    <a:lnTo>
                      <a:pt x="469" y="770"/>
                    </a:lnTo>
                    <a:lnTo>
                      <a:pt x="471" y="775"/>
                    </a:lnTo>
                    <a:lnTo>
                      <a:pt x="471" y="781"/>
                    </a:lnTo>
                    <a:lnTo>
                      <a:pt x="472" y="786"/>
                    </a:lnTo>
                    <a:lnTo>
                      <a:pt x="472" y="793"/>
                    </a:lnTo>
                    <a:lnTo>
                      <a:pt x="474" y="800"/>
                    </a:lnTo>
                    <a:lnTo>
                      <a:pt x="474" y="808"/>
                    </a:lnTo>
                    <a:lnTo>
                      <a:pt x="475" y="817"/>
                    </a:lnTo>
                    <a:lnTo>
                      <a:pt x="476" y="833"/>
                    </a:lnTo>
                    <a:lnTo>
                      <a:pt x="478" y="850"/>
                    </a:lnTo>
                    <a:lnTo>
                      <a:pt x="479" y="867"/>
                    </a:lnTo>
                    <a:lnTo>
                      <a:pt x="481" y="882"/>
                    </a:lnTo>
                    <a:lnTo>
                      <a:pt x="483" y="897"/>
                    </a:lnTo>
                    <a:lnTo>
                      <a:pt x="485" y="912"/>
                    </a:lnTo>
                    <a:lnTo>
                      <a:pt x="487" y="927"/>
                    </a:lnTo>
                    <a:lnTo>
                      <a:pt x="490" y="941"/>
                    </a:lnTo>
                    <a:lnTo>
                      <a:pt x="492" y="948"/>
                    </a:lnTo>
                    <a:lnTo>
                      <a:pt x="493" y="955"/>
                    </a:lnTo>
                    <a:lnTo>
                      <a:pt x="493" y="961"/>
                    </a:lnTo>
                    <a:lnTo>
                      <a:pt x="494" y="966"/>
                    </a:lnTo>
                    <a:lnTo>
                      <a:pt x="496" y="972"/>
                    </a:lnTo>
                    <a:lnTo>
                      <a:pt x="496" y="977"/>
                    </a:lnTo>
                    <a:lnTo>
                      <a:pt x="496" y="981"/>
                    </a:lnTo>
                    <a:lnTo>
                      <a:pt x="496" y="986"/>
                    </a:lnTo>
                    <a:lnTo>
                      <a:pt x="496" y="990"/>
                    </a:lnTo>
                    <a:lnTo>
                      <a:pt x="496" y="992"/>
                    </a:lnTo>
                    <a:lnTo>
                      <a:pt x="496" y="995"/>
                    </a:lnTo>
                    <a:lnTo>
                      <a:pt x="494" y="998"/>
                    </a:lnTo>
                    <a:lnTo>
                      <a:pt x="494" y="1001"/>
                    </a:lnTo>
                    <a:lnTo>
                      <a:pt x="493" y="1002"/>
                    </a:lnTo>
                    <a:lnTo>
                      <a:pt x="492" y="1004"/>
                    </a:lnTo>
                    <a:lnTo>
                      <a:pt x="490" y="1005"/>
                    </a:lnTo>
                    <a:lnTo>
                      <a:pt x="486" y="1004"/>
                    </a:lnTo>
                    <a:lnTo>
                      <a:pt x="481" y="1002"/>
                    </a:lnTo>
                    <a:lnTo>
                      <a:pt x="474" y="1001"/>
                    </a:lnTo>
                    <a:lnTo>
                      <a:pt x="467" y="998"/>
                    </a:lnTo>
                    <a:lnTo>
                      <a:pt x="458" y="995"/>
                    </a:lnTo>
                    <a:lnTo>
                      <a:pt x="450" y="990"/>
                    </a:lnTo>
                    <a:lnTo>
                      <a:pt x="439" y="986"/>
                    </a:lnTo>
                    <a:lnTo>
                      <a:pt x="429" y="979"/>
                    </a:lnTo>
                    <a:lnTo>
                      <a:pt x="429" y="979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731247" y="2720346"/>
            <a:ext cx="1297136" cy="1356317"/>
            <a:chOff x="6522221" y="1995686"/>
            <a:chExt cx="1146122" cy="115212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22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25" name="组合 24"/>
            <p:cNvGrpSpPr/>
            <p:nvPr/>
          </p:nvGrpSpPr>
          <p:grpSpPr>
            <a:xfrm>
              <a:off x="6744445" y="2343944"/>
              <a:ext cx="701675" cy="455613"/>
              <a:chOff x="5276851" y="3200400"/>
              <a:chExt cx="701675" cy="455613"/>
            </a:xfrm>
          </p:grpSpPr>
          <p:sp>
            <p:nvSpPr>
              <p:cNvPr id="26" name="Freeform 111"/>
              <p:cNvSpPr/>
              <p:nvPr/>
            </p:nvSpPr>
            <p:spPr bwMode="auto">
              <a:xfrm>
                <a:off x="5524501" y="3200400"/>
                <a:ext cx="141288" cy="149225"/>
              </a:xfrm>
              <a:custGeom>
                <a:avLst/>
                <a:gdLst>
                  <a:gd name="T0" fmla="*/ 172 w 179"/>
                  <a:gd name="T1" fmla="*/ 126 h 189"/>
                  <a:gd name="T2" fmla="*/ 177 w 179"/>
                  <a:gd name="T3" fmla="*/ 144 h 189"/>
                  <a:gd name="T4" fmla="*/ 179 w 179"/>
                  <a:gd name="T5" fmla="*/ 158 h 189"/>
                  <a:gd name="T6" fmla="*/ 179 w 179"/>
                  <a:gd name="T7" fmla="*/ 170 h 189"/>
                  <a:gd name="T8" fmla="*/ 175 w 179"/>
                  <a:gd name="T9" fmla="*/ 180 h 189"/>
                  <a:gd name="T10" fmla="*/ 170 w 179"/>
                  <a:gd name="T11" fmla="*/ 186 h 189"/>
                  <a:gd name="T12" fmla="*/ 161 w 179"/>
                  <a:gd name="T13" fmla="*/ 189 h 189"/>
                  <a:gd name="T14" fmla="*/ 152 w 179"/>
                  <a:gd name="T15" fmla="*/ 189 h 189"/>
                  <a:gd name="T16" fmla="*/ 145 w 179"/>
                  <a:gd name="T17" fmla="*/ 187 h 189"/>
                  <a:gd name="T18" fmla="*/ 138 w 179"/>
                  <a:gd name="T19" fmla="*/ 183 h 189"/>
                  <a:gd name="T20" fmla="*/ 129 w 179"/>
                  <a:gd name="T21" fmla="*/ 176 h 189"/>
                  <a:gd name="T22" fmla="*/ 118 w 179"/>
                  <a:gd name="T23" fmla="*/ 169 h 189"/>
                  <a:gd name="T24" fmla="*/ 107 w 179"/>
                  <a:gd name="T25" fmla="*/ 158 h 189"/>
                  <a:gd name="T26" fmla="*/ 97 w 179"/>
                  <a:gd name="T27" fmla="*/ 145 h 189"/>
                  <a:gd name="T28" fmla="*/ 84 w 179"/>
                  <a:gd name="T29" fmla="*/ 129 h 189"/>
                  <a:gd name="T30" fmla="*/ 72 w 179"/>
                  <a:gd name="T31" fmla="*/ 111 h 189"/>
                  <a:gd name="T32" fmla="*/ 56 w 179"/>
                  <a:gd name="T33" fmla="*/ 89 h 189"/>
                  <a:gd name="T34" fmla="*/ 43 w 179"/>
                  <a:gd name="T35" fmla="*/ 70 h 189"/>
                  <a:gd name="T36" fmla="*/ 31 w 179"/>
                  <a:gd name="T37" fmla="*/ 54 h 189"/>
                  <a:gd name="T38" fmla="*/ 22 w 179"/>
                  <a:gd name="T39" fmla="*/ 39 h 189"/>
                  <a:gd name="T40" fmla="*/ 13 w 179"/>
                  <a:gd name="T41" fmla="*/ 28 h 189"/>
                  <a:gd name="T42" fmla="*/ 8 w 179"/>
                  <a:gd name="T43" fmla="*/ 18 h 189"/>
                  <a:gd name="T44" fmla="*/ 4 w 179"/>
                  <a:gd name="T45" fmla="*/ 10 h 189"/>
                  <a:gd name="T46" fmla="*/ 0 w 179"/>
                  <a:gd name="T47" fmla="*/ 4 h 189"/>
                  <a:gd name="T48" fmla="*/ 2 w 179"/>
                  <a:gd name="T49" fmla="*/ 1 h 189"/>
                  <a:gd name="T50" fmla="*/ 6 w 179"/>
                  <a:gd name="T51" fmla="*/ 0 h 189"/>
                  <a:gd name="T52" fmla="*/ 16 w 179"/>
                  <a:gd name="T53" fmla="*/ 0 h 189"/>
                  <a:gd name="T54" fmla="*/ 33 w 179"/>
                  <a:gd name="T55" fmla="*/ 1 h 189"/>
                  <a:gd name="T56" fmla="*/ 52 w 179"/>
                  <a:gd name="T57" fmla="*/ 6 h 189"/>
                  <a:gd name="T58" fmla="*/ 72 w 179"/>
                  <a:gd name="T59" fmla="*/ 15 h 189"/>
                  <a:gd name="T60" fmla="*/ 91 w 179"/>
                  <a:gd name="T61" fmla="*/ 26 h 189"/>
                  <a:gd name="T62" fmla="*/ 113 w 179"/>
                  <a:gd name="T63" fmla="*/ 39 h 189"/>
                  <a:gd name="T64" fmla="*/ 132 w 179"/>
                  <a:gd name="T65" fmla="*/ 56 h 189"/>
                  <a:gd name="T66" fmla="*/ 147 w 179"/>
                  <a:gd name="T67" fmla="*/ 72 h 189"/>
                  <a:gd name="T68" fmla="*/ 159 w 179"/>
                  <a:gd name="T69" fmla="*/ 89 h 189"/>
                  <a:gd name="T70" fmla="*/ 166 w 179"/>
                  <a:gd name="T71" fmla="*/ 108 h 189"/>
                  <a:gd name="T72" fmla="*/ 170 w 179"/>
                  <a:gd name="T73" fmla="*/ 11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9" h="189">
                    <a:moveTo>
                      <a:pt x="170" y="117"/>
                    </a:moveTo>
                    <a:lnTo>
                      <a:pt x="172" y="126"/>
                    </a:lnTo>
                    <a:lnTo>
                      <a:pt x="175" y="136"/>
                    </a:lnTo>
                    <a:lnTo>
                      <a:pt x="177" y="144"/>
                    </a:lnTo>
                    <a:lnTo>
                      <a:pt x="177" y="151"/>
                    </a:lnTo>
                    <a:lnTo>
                      <a:pt x="179" y="158"/>
                    </a:lnTo>
                    <a:lnTo>
                      <a:pt x="179" y="164"/>
                    </a:lnTo>
                    <a:lnTo>
                      <a:pt x="179" y="170"/>
                    </a:lnTo>
                    <a:lnTo>
                      <a:pt x="177" y="175"/>
                    </a:lnTo>
                    <a:lnTo>
                      <a:pt x="175" y="180"/>
                    </a:lnTo>
                    <a:lnTo>
                      <a:pt x="174" y="183"/>
                    </a:lnTo>
                    <a:lnTo>
                      <a:pt x="170" y="186"/>
                    </a:lnTo>
                    <a:lnTo>
                      <a:pt x="166" y="187"/>
                    </a:lnTo>
                    <a:lnTo>
                      <a:pt x="161" y="189"/>
                    </a:lnTo>
                    <a:lnTo>
                      <a:pt x="157" y="189"/>
                    </a:lnTo>
                    <a:lnTo>
                      <a:pt x="152" y="189"/>
                    </a:lnTo>
                    <a:lnTo>
                      <a:pt x="149" y="187"/>
                    </a:lnTo>
                    <a:lnTo>
                      <a:pt x="145" y="187"/>
                    </a:lnTo>
                    <a:lnTo>
                      <a:pt x="141" y="186"/>
                    </a:lnTo>
                    <a:lnTo>
                      <a:pt x="138" y="183"/>
                    </a:lnTo>
                    <a:lnTo>
                      <a:pt x="132" y="181"/>
                    </a:lnTo>
                    <a:lnTo>
                      <a:pt x="129" y="176"/>
                    </a:lnTo>
                    <a:lnTo>
                      <a:pt x="124" y="173"/>
                    </a:lnTo>
                    <a:lnTo>
                      <a:pt x="118" y="169"/>
                    </a:lnTo>
                    <a:lnTo>
                      <a:pt x="113" y="164"/>
                    </a:lnTo>
                    <a:lnTo>
                      <a:pt x="107" y="158"/>
                    </a:lnTo>
                    <a:lnTo>
                      <a:pt x="102" y="151"/>
                    </a:lnTo>
                    <a:lnTo>
                      <a:pt x="97" y="145"/>
                    </a:lnTo>
                    <a:lnTo>
                      <a:pt x="90" y="137"/>
                    </a:lnTo>
                    <a:lnTo>
                      <a:pt x="84" y="129"/>
                    </a:lnTo>
                    <a:lnTo>
                      <a:pt x="77" y="120"/>
                    </a:lnTo>
                    <a:lnTo>
                      <a:pt x="72" y="111"/>
                    </a:lnTo>
                    <a:lnTo>
                      <a:pt x="65" y="100"/>
                    </a:lnTo>
                    <a:lnTo>
                      <a:pt x="56" y="89"/>
                    </a:lnTo>
                    <a:lnTo>
                      <a:pt x="49" y="79"/>
                    </a:lnTo>
                    <a:lnTo>
                      <a:pt x="43" y="70"/>
                    </a:lnTo>
                    <a:lnTo>
                      <a:pt x="36" y="62"/>
                    </a:lnTo>
                    <a:lnTo>
                      <a:pt x="31" y="54"/>
                    </a:lnTo>
                    <a:lnTo>
                      <a:pt x="25" y="46"/>
                    </a:lnTo>
                    <a:lnTo>
                      <a:pt x="22" y="39"/>
                    </a:lnTo>
                    <a:lnTo>
                      <a:pt x="16" y="32"/>
                    </a:lnTo>
                    <a:lnTo>
                      <a:pt x="13" y="28"/>
                    </a:lnTo>
                    <a:lnTo>
                      <a:pt x="9" y="23"/>
                    </a:lnTo>
                    <a:lnTo>
                      <a:pt x="8" y="18"/>
                    </a:lnTo>
                    <a:lnTo>
                      <a:pt x="6" y="14"/>
                    </a:lnTo>
                    <a:lnTo>
                      <a:pt x="4" y="10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4" y="1"/>
                    </a:lnTo>
                    <a:lnTo>
                      <a:pt x="33" y="1"/>
                    </a:lnTo>
                    <a:lnTo>
                      <a:pt x="43" y="3"/>
                    </a:lnTo>
                    <a:lnTo>
                      <a:pt x="52" y="6"/>
                    </a:lnTo>
                    <a:lnTo>
                      <a:pt x="61" y="10"/>
                    </a:lnTo>
                    <a:lnTo>
                      <a:pt x="72" y="15"/>
                    </a:lnTo>
                    <a:lnTo>
                      <a:pt x="81" y="20"/>
                    </a:lnTo>
                    <a:lnTo>
                      <a:pt x="91" y="26"/>
                    </a:lnTo>
                    <a:lnTo>
                      <a:pt x="102" y="32"/>
                    </a:lnTo>
                    <a:lnTo>
                      <a:pt x="113" y="39"/>
                    </a:lnTo>
                    <a:lnTo>
                      <a:pt x="124" y="46"/>
                    </a:lnTo>
                    <a:lnTo>
                      <a:pt x="132" y="56"/>
                    </a:lnTo>
                    <a:lnTo>
                      <a:pt x="140" y="64"/>
                    </a:lnTo>
                    <a:lnTo>
                      <a:pt x="147" y="72"/>
                    </a:lnTo>
                    <a:lnTo>
                      <a:pt x="154" y="81"/>
                    </a:lnTo>
                    <a:lnTo>
                      <a:pt x="159" y="89"/>
                    </a:lnTo>
                    <a:lnTo>
                      <a:pt x="163" y="98"/>
                    </a:lnTo>
                    <a:lnTo>
                      <a:pt x="166" y="108"/>
                    </a:lnTo>
                    <a:lnTo>
                      <a:pt x="170" y="117"/>
                    </a:lnTo>
                    <a:lnTo>
                      <a:pt x="170" y="117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12"/>
              <p:cNvSpPr/>
              <p:nvPr/>
            </p:nvSpPr>
            <p:spPr bwMode="auto">
              <a:xfrm>
                <a:off x="5808663" y="3224213"/>
                <a:ext cx="169863" cy="142875"/>
              </a:xfrm>
              <a:custGeom>
                <a:avLst/>
                <a:gdLst>
                  <a:gd name="T0" fmla="*/ 0 w 214"/>
                  <a:gd name="T1" fmla="*/ 10 h 182"/>
                  <a:gd name="T2" fmla="*/ 2 w 214"/>
                  <a:gd name="T3" fmla="*/ 5 h 182"/>
                  <a:gd name="T4" fmla="*/ 9 w 214"/>
                  <a:gd name="T5" fmla="*/ 2 h 182"/>
                  <a:gd name="T6" fmla="*/ 18 w 214"/>
                  <a:gd name="T7" fmla="*/ 0 h 182"/>
                  <a:gd name="T8" fmla="*/ 31 w 214"/>
                  <a:gd name="T9" fmla="*/ 2 h 182"/>
                  <a:gd name="T10" fmla="*/ 47 w 214"/>
                  <a:gd name="T11" fmla="*/ 8 h 182"/>
                  <a:gd name="T12" fmla="*/ 68 w 214"/>
                  <a:gd name="T13" fmla="*/ 14 h 182"/>
                  <a:gd name="T14" fmla="*/ 97 w 214"/>
                  <a:gd name="T15" fmla="*/ 25 h 182"/>
                  <a:gd name="T16" fmla="*/ 129 w 214"/>
                  <a:gd name="T17" fmla="*/ 38 h 182"/>
                  <a:gd name="T18" fmla="*/ 157 w 214"/>
                  <a:gd name="T19" fmla="*/ 53 h 182"/>
                  <a:gd name="T20" fmla="*/ 180 w 214"/>
                  <a:gd name="T21" fmla="*/ 68 h 182"/>
                  <a:gd name="T22" fmla="*/ 195 w 214"/>
                  <a:gd name="T23" fmla="*/ 85 h 182"/>
                  <a:gd name="T24" fmla="*/ 205 w 214"/>
                  <a:gd name="T25" fmla="*/ 102 h 182"/>
                  <a:gd name="T26" fmla="*/ 211 w 214"/>
                  <a:gd name="T27" fmla="*/ 121 h 182"/>
                  <a:gd name="T28" fmla="*/ 214 w 214"/>
                  <a:gd name="T29" fmla="*/ 138 h 182"/>
                  <a:gd name="T30" fmla="*/ 214 w 214"/>
                  <a:gd name="T31" fmla="*/ 152 h 182"/>
                  <a:gd name="T32" fmla="*/ 213 w 214"/>
                  <a:gd name="T33" fmla="*/ 163 h 182"/>
                  <a:gd name="T34" fmla="*/ 207 w 214"/>
                  <a:gd name="T35" fmla="*/ 172 h 182"/>
                  <a:gd name="T36" fmla="*/ 200 w 214"/>
                  <a:gd name="T37" fmla="*/ 180 h 182"/>
                  <a:gd name="T38" fmla="*/ 193 w 214"/>
                  <a:gd name="T39" fmla="*/ 182 h 182"/>
                  <a:gd name="T40" fmla="*/ 184 w 214"/>
                  <a:gd name="T41" fmla="*/ 180 h 182"/>
                  <a:gd name="T42" fmla="*/ 179 w 214"/>
                  <a:gd name="T43" fmla="*/ 179 h 182"/>
                  <a:gd name="T44" fmla="*/ 172 w 214"/>
                  <a:gd name="T45" fmla="*/ 174 h 182"/>
                  <a:gd name="T46" fmla="*/ 163 w 214"/>
                  <a:gd name="T47" fmla="*/ 166 h 182"/>
                  <a:gd name="T48" fmla="*/ 152 w 214"/>
                  <a:gd name="T49" fmla="*/ 157 h 182"/>
                  <a:gd name="T50" fmla="*/ 138 w 214"/>
                  <a:gd name="T51" fmla="*/ 146 h 182"/>
                  <a:gd name="T52" fmla="*/ 123 w 214"/>
                  <a:gd name="T53" fmla="*/ 132 h 182"/>
                  <a:gd name="T54" fmla="*/ 107 w 214"/>
                  <a:gd name="T55" fmla="*/ 116 h 182"/>
                  <a:gd name="T56" fmla="*/ 88 w 214"/>
                  <a:gd name="T57" fmla="*/ 97 h 182"/>
                  <a:gd name="T58" fmla="*/ 68 w 214"/>
                  <a:gd name="T59" fmla="*/ 80 h 182"/>
                  <a:gd name="T60" fmla="*/ 52 w 214"/>
                  <a:gd name="T61" fmla="*/ 64 h 182"/>
                  <a:gd name="T62" fmla="*/ 38 w 214"/>
                  <a:gd name="T63" fmla="*/ 50 h 182"/>
                  <a:gd name="T64" fmla="*/ 25 w 214"/>
                  <a:gd name="T65" fmla="*/ 39 h 182"/>
                  <a:gd name="T66" fmla="*/ 14 w 214"/>
                  <a:gd name="T67" fmla="*/ 28 h 182"/>
                  <a:gd name="T68" fmla="*/ 7 w 214"/>
                  <a:gd name="T69" fmla="*/ 22 h 182"/>
                  <a:gd name="T70" fmla="*/ 2 w 214"/>
                  <a:gd name="T71" fmla="*/ 16 h 182"/>
                  <a:gd name="T72" fmla="*/ 0 w 214"/>
                  <a:gd name="T73" fmla="*/ 13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4" h="182">
                    <a:moveTo>
                      <a:pt x="0" y="13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3" y="2"/>
                    </a:lnTo>
                    <a:lnTo>
                      <a:pt x="18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8" y="5"/>
                    </a:lnTo>
                    <a:lnTo>
                      <a:pt x="47" y="8"/>
                    </a:lnTo>
                    <a:lnTo>
                      <a:pt x="56" y="11"/>
                    </a:lnTo>
                    <a:lnTo>
                      <a:pt x="68" y="14"/>
                    </a:lnTo>
                    <a:lnTo>
                      <a:pt x="81" y="19"/>
                    </a:lnTo>
                    <a:lnTo>
                      <a:pt x="97" y="25"/>
                    </a:lnTo>
                    <a:lnTo>
                      <a:pt x="113" y="32"/>
                    </a:lnTo>
                    <a:lnTo>
                      <a:pt x="129" y="38"/>
                    </a:lnTo>
                    <a:lnTo>
                      <a:pt x="145" y="46"/>
                    </a:lnTo>
                    <a:lnTo>
                      <a:pt x="157" y="53"/>
                    </a:lnTo>
                    <a:lnTo>
                      <a:pt x="170" y="60"/>
                    </a:lnTo>
                    <a:lnTo>
                      <a:pt x="180" y="68"/>
                    </a:lnTo>
                    <a:lnTo>
                      <a:pt x="188" y="77"/>
                    </a:lnTo>
                    <a:lnTo>
                      <a:pt x="195" y="85"/>
                    </a:lnTo>
                    <a:lnTo>
                      <a:pt x="202" y="93"/>
                    </a:lnTo>
                    <a:lnTo>
                      <a:pt x="205" y="102"/>
                    </a:lnTo>
                    <a:lnTo>
                      <a:pt x="209" y="111"/>
                    </a:lnTo>
                    <a:lnTo>
                      <a:pt x="211" y="121"/>
                    </a:lnTo>
                    <a:lnTo>
                      <a:pt x="214" y="129"/>
                    </a:lnTo>
                    <a:lnTo>
                      <a:pt x="214" y="138"/>
                    </a:lnTo>
                    <a:lnTo>
                      <a:pt x="214" y="144"/>
                    </a:lnTo>
                    <a:lnTo>
                      <a:pt x="214" y="152"/>
                    </a:lnTo>
                    <a:lnTo>
                      <a:pt x="214" y="158"/>
                    </a:lnTo>
                    <a:lnTo>
                      <a:pt x="213" y="163"/>
                    </a:lnTo>
                    <a:lnTo>
                      <a:pt x="211" y="166"/>
                    </a:lnTo>
                    <a:lnTo>
                      <a:pt x="207" y="172"/>
                    </a:lnTo>
                    <a:lnTo>
                      <a:pt x="204" y="177"/>
                    </a:lnTo>
                    <a:lnTo>
                      <a:pt x="200" y="180"/>
                    </a:lnTo>
                    <a:lnTo>
                      <a:pt x="197" y="182"/>
                    </a:lnTo>
                    <a:lnTo>
                      <a:pt x="193" y="182"/>
                    </a:lnTo>
                    <a:lnTo>
                      <a:pt x="189" y="182"/>
                    </a:lnTo>
                    <a:lnTo>
                      <a:pt x="184" y="180"/>
                    </a:lnTo>
                    <a:lnTo>
                      <a:pt x="182" y="180"/>
                    </a:lnTo>
                    <a:lnTo>
                      <a:pt x="179" y="179"/>
                    </a:lnTo>
                    <a:lnTo>
                      <a:pt x="175" y="176"/>
                    </a:lnTo>
                    <a:lnTo>
                      <a:pt x="172" y="174"/>
                    </a:lnTo>
                    <a:lnTo>
                      <a:pt x="166" y="171"/>
                    </a:lnTo>
                    <a:lnTo>
                      <a:pt x="163" y="166"/>
                    </a:lnTo>
                    <a:lnTo>
                      <a:pt x="157" y="161"/>
                    </a:lnTo>
                    <a:lnTo>
                      <a:pt x="152" y="157"/>
                    </a:lnTo>
                    <a:lnTo>
                      <a:pt x="145" y="152"/>
                    </a:lnTo>
                    <a:lnTo>
                      <a:pt x="138" y="146"/>
                    </a:lnTo>
                    <a:lnTo>
                      <a:pt x="130" y="140"/>
                    </a:lnTo>
                    <a:lnTo>
                      <a:pt x="123" y="132"/>
                    </a:lnTo>
                    <a:lnTo>
                      <a:pt x="116" y="124"/>
                    </a:lnTo>
                    <a:lnTo>
                      <a:pt x="107" y="116"/>
                    </a:lnTo>
                    <a:lnTo>
                      <a:pt x="97" y="107"/>
                    </a:lnTo>
                    <a:lnTo>
                      <a:pt x="88" y="97"/>
                    </a:lnTo>
                    <a:lnTo>
                      <a:pt x="77" y="88"/>
                    </a:lnTo>
                    <a:lnTo>
                      <a:pt x="68" y="80"/>
                    </a:lnTo>
                    <a:lnTo>
                      <a:pt x="59" y="72"/>
                    </a:lnTo>
                    <a:lnTo>
                      <a:pt x="52" y="64"/>
                    </a:lnTo>
                    <a:lnTo>
                      <a:pt x="43" y="57"/>
                    </a:lnTo>
                    <a:lnTo>
                      <a:pt x="38" y="50"/>
                    </a:lnTo>
                    <a:lnTo>
                      <a:pt x="31" y="44"/>
                    </a:lnTo>
                    <a:lnTo>
                      <a:pt x="25" y="39"/>
                    </a:lnTo>
                    <a:lnTo>
                      <a:pt x="20" y="33"/>
                    </a:lnTo>
                    <a:lnTo>
                      <a:pt x="14" y="28"/>
                    </a:lnTo>
                    <a:lnTo>
                      <a:pt x="11" y="25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3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13"/>
              <p:cNvSpPr/>
              <p:nvPr/>
            </p:nvSpPr>
            <p:spPr bwMode="auto">
              <a:xfrm>
                <a:off x="5276851" y="3352800"/>
                <a:ext cx="92075" cy="227012"/>
              </a:xfrm>
              <a:custGeom>
                <a:avLst/>
                <a:gdLst>
                  <a:gd name="T0" fmla="*/ 107 w 114"/>
                  <a:gd name="T1" fmla="*/ 59 h 286"/>
                  <a:gd name="T2" fmla="*/ 109 w 114"/>
                  <a:gd name="T3" fmla="*/ 80 h 286"/>
                  <a:gd name="T4" fmla="*/ 112 w 114"/>
                  <a:gd name="T5" fmla="*/ 95 h 286"/>
                  <a:gd name="T6" fmla="*/ 114 w 114"/>
                  <a:gd name="T7" fmla="*/ 110 h 286"/>
                  <a:gd name="T8" fmla="*/ 114 w 114"/>
                  <a:gd name="T9" fmla="*/ 122 h 286"/>
                  <a:gd name="T10" fmla="*/ 112 w 114"/>
                  <a:gd name="T11" fmla="*/ 138 h 286"/>
                  <a:gd name="T12" fmla="*/ 109 w 114"/>
                  <a:gd name="T13" fmla="*/ 157 h 286"/>
                  <a:gd name="T14" fmla="*/ 103 w 114"/>
                  <a:gd name="T15" fmla="*/ 178 h 286"/>
                  <a:gd name="T16" fmla="*/ 98 w 114"/>
                  <a:gd name="T17" fmla="*/ 200 h 286"/>
                  <a:gd name="T18" fmla="*/ 89 w 114"/>
                  <a:gd name="T19" fmla="*/ 222 h 286"/>
                  <a:gd name="T20" fmla="*/ 82 w 114"/>
                  <a:gd name="T21" fmla="*/ 239 h 286"/>
                  <a:gd name="T22" fmla="*/ 71 w 114"/>
                  <a:gd name="T23" fmla="*/ 255 h 286"/>
                  <a:gd name="T24" fmla="*/ 60 w 114"/>
                  <a:gd name="T25" fmla="*/ 266 h 286"/>
                  <a:gd name="T26" fmla="*/ 50 w 114"/>
                  <a:gd name="T27" fmla="*/ 277 h 286"/>
                  <a:gd name="T28" fmla="*/ 41 w 114"/>
                  <a:gd name="T29" fmla="*/ 283 h 286"/>
                  <a:gd name="T30" fmla="*/ 36 w 114"/>
                  <a:gd name="T31" fmla="*/ 286 h 286"/>
                  <a:gd name="T32" fmla="*/ 32 w 114"/>
                  <a:gd name="T33" fmla="*/ 286 h 286"/>
                  <a:gd name="T34" fmla="*/ 27 w 114"/>
                  <a:gd name="T35" fmla="*/ 282 h 286"/>
                  <a:gd name="T36" fmla="*/ 21 w 114"/>
                  <a:gd name="T37" fmla="*/ 272 h 286"/>
                  <a:gd name="T38" fmla="*/ 16 w 114"/>
                  <a:gd name="T39" fmla="*/ 260 h 286"/>
                  <a:gd name="T40" fmla="*/ 11 w 114"/>
                  <a:gd name="T41" fmla="*/ 244 h 286"/>
                  <a:gd name="T42" fmla="*/ 5 w 114"/>
                  <a:gd name="T43" fmla="*/ 230 h 286"/>
                  <a:gd name="T44" fmla="*/ 2 w 114"/>
                  <a:gd name="T45" fmla="*/ 221 h 286"/>
                  <a:gd name="T46" fmla="*/ 0 w 114"/>
                  <a:gd name="T47" fmla="*/ 214 h 286"/>
                  <a:gd name="T48" fmla="*/ 0 w 114"/>
                  <a:gd name="T49" fmla="*/ 210 h 286"/>
                  <a:gd name="T50" fmla="*/ 3 w 114"/>
                  <a:gd name="T51" fmla="*/ 202 h 286"/>
                  <a:gd name="T52" fmla="*/ 9 w 114"/>
                  <a:gd name="T53" fmla="*/ 191 h 286"/>
                  <a:gd name="T54" fmla="*/ 16 w 114"/>
                  <a:gd name="T55" fmla="*/ 175 h 286"/>
                  <a:gd name="T56" fmla="*/ 25 w 114"/>
                  <a:gd name="T57" fmla="*/ 158 h 286"/>
                  <a:gd name="T58" fmla="*/ 36 w 114"/>
                  <a:gd name="T59" fmla="*/ 138 h 286"/>
                  <a:gd name="T60" fmla="*/ 44 w 114"/>
                  <a:gd name="T61" fmla="*/ 113 h 286"/>
                  <a:gd name="T62" fmla="*/ 53 w 114"/>
                  <a:gd name="T63" fmla="*/ 83 h 286"/>
                  <a:gd name="T64" fmla="*/ 60 w 114"/>
                  <a:gd name="T65" fmla="*/ 58 h 286"/>
                  <a:gd name="T66" fmla="*/ 66 w 114"/>
                  <a:gd name="T67" fmla="*/ 44 h 286"/>
                  <a:gd name="T68" fmla="*/ 69 w 114"/>
                  <a:gd name="T69" fmla="*/ 31 h 286"/>
                  <a:gd name="T70" fmla="*/ 73 w 114"/>
                  <a:gd name="T71" fmla="*/ 22 h 286"/>
                  <a:gd name="T72" fmla="*/ 77 w 114"/>
                  <a:gd name="T73" fmla="*/ 13 h 286"/>
                  <a:gd name="T74" fmla="*/ 80 w 114"/>
                  <a:gd name="T75" fmla="*/ 6 h 286"/>
                  <a:gd name="T76" fmla="*/ 84 w 114"/>
                  <a:gd name="T77" fmla="*/ 3 h 286"/>
                  <a:gd name="T78" fmla="*/ 87 w 114"/>
                  <a:gd name="T79" fmla="*/ 0 h 286"/>
                  <a:gd name="T80" fmla="*/ 89 w 114"/>
                  <a:gd name="T81" fmla="*/ 0 h 286"/>
                  <a:gd name="T82" fmla="*/ 91 w 114"/>
                  <a:gd name="T83" fmla="*/ 2 h 286"/>
                  <a:gd name="T84" fmla="*/ 94 w 114"/>
                  <a:gd name="T85" fmla="*/ 8 h 286"/>
                  <a:gd name="T86" fmla="*/ 100 w 114"/>
                  <a:gd name="T87" fmla="*/ 20 h 286"/>
                  <a:gd name="T88" fmla="*/ 103 w 114"/>
                  <a:gd name="T89" fmla="*/ 38 h 286"/>
                  <a:gd name="T90" fmla="*/ 105 w 114"/>
                  <a:gd name="T91" fmla="*/ 49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4" h="286">
                    <a:moveTo>
                      <a:pt x="105" y="49"/>
                    </a:moveTo>
                    <a:lnTo>
                      <a:pt x="107" y="59"/>
                    </a:lnTo>
                    <a:lnTo>
                      <a:pt x="109" y="70"/>
                    </a:lnTo>
                    <a:lnTo>
                      <a:pt x="109" y="80"/>
                    </a:lnTo>
                    <a:lnTo>
                      <a:pt x="110" y="88"/>
                    </a:lnTo>
                    <a:lnTo>
                      <a:pt x="112" y="95"/>
                    </a:lnTo>
                    <a:lnTo>
                      <a:pt x="112" y="103"/>
                    </a:lnTo>
                    <a:lnTo>
                      <a:pt x="114" y="110"/>
                    </a:lnTo>
                    <a:lnTo>
                      <a:pt x="114" y="114"/>
                    </a:lnTo>
                    <a:lnTo>
                      <a:pt x="114" y="122"/>
                    </a:lnTo>
                    <a:lnTo>
                      <a:pt x="112" y="130"/>
                    </a:lnTo>
                    <a:lnTo>
                      <a:pt x="112" y="138"/>
                    </a:lnTo>
                    <a:lnTo>
                      <a:pt x="110" y="147"/>
                    </a:lnTo>
                    <a:lnTo>
                      <a:pt x="109" y="157"/>
                    </a:lnTo>
                    <a:lnTo>
                      <a:pt x="107" y="167"/>
                    </a:lnTo>
                    <a:lnTo>
                      <a:pt x="103" y="178"/>
                    </a:lnTo>
                    <a:lnTo>
                      <a:pt x="102" y="189"/>
                    </a:lnTo>
                    <a:lnTo>
                      <a:pt x="98" y="200"/>
                    </a:lnTo>
                    <a:lnTo>
                      <a:pt x="94" y="211"/>
                    </a:lnTo>
                    <a:lnTo>
                      <a:pt x="89" y="222"/>
                    </a:lnTo>
                    <a:lnTo>
                      <a:pt x="85" y="232"/>
                    </a:lnTo>
                    <a:lnTo>
                      <a:pt x="82" y="239"/>
                    </a:lnTo>
                    <a:lnTo>
                      <a:pt x="77" y="247"/>
                    </a:lnTo>
                    <a:lnTo>
                      <a:pt x="71" y="255"/>
                    </a:lnTo>
                    <a:lnTo>
                      <a:pt x="68" y="260"/>
                    </a:lnTo>
                    <a:lnTo>
                      <a:pt x="60" y="266"/>
                    </a:lnTo>
                    <a:lnTo>
                      <a:pt x="55" y="272"/>
                    </a:lnTo>
                    <a:lnTo>
                      <a:pt x="50" y="277"/>
                    </a:lnTo>
                    <a:lnTo>
                      <a:pt x="46" y="280"/>
                    </a:lnTo>
                    <a:lnTo>
                      <a:pt x="41" y="283"/>
                    </a:lnTo>
                    <a:lnTo>
                      <a:pt x="39" y="285"/>
                    </a:lnTo>
                    <a:lnTo>
                      <a:pt x="36" y="286"/>
                    </a:lnTo>
                    <a:lnTo>
                      <a:pt x="34" y="286"/>
                    </a:lnTo>
                    <a:lnTo>
                      <a:pt x="32" y="286"/>
                    </a:lnTo>
                    <a:lnTo>
                      <a:pt x="30" y="285"/>
                    </a:lnTo>
                    <a:lnTo>
                      <a:pt x="27" y="282"/>
                    </a:lnTo>
                    <a:lnTo>
                      <a:pt x="25" y="277"/>
                    </a:lnTo>
                    <a:lnTo>
                      <a:pt x="21" y="272"/>
                    </a:lnTo>
                    <a:lnTo>
                      <a:pt x="19" y="266"/>
                    </a:lnTo>
                    <a:lnTo>
                      <a:pt x="16" y="260"/>
                    </a:lnTo>
                    <a:lnTo>
                      <a:pt x="12" y="252"/>
                    </a:lnTo>
                    <a:lnTo>
                      <a:pt x="11" y="244"/>
                    </a:lnTo>
                    <a:lnTo>
                      <a:pt x="7" y="236"/>
                    </a:lnTo>
                    <a:lnTo>
                      <a:pt x="5" y="230"/>
                    </a:lnTo>
                    <a:lnTo>
                      <a:pt x="3" y="225"/>
                    </a:lnTo>
                    <a:lnTo>
                      <a:pt x="2" y="221"/>
                    </a:lnTo>
                    <a:lnTo>
                      <a:pt x="0" y="218"/>
                    </a:lnTo>
                    <a:lnTo>
                      <a:pt x="0" y="214"/>
                    </a:lnTo>
                    <a:lnTo>
                      <a:pt x="0" y="211"/>
                    </a:lnTo>
                    <a:lnTo>
                      <a:pt x="0" y="210"/>
                    </a:lnTo>
                    <a:lnTo>
                      <a:pt x="2" y="207"/>
                    </a:lnTo>
                    <a:lnTo>
                      <a:pt x="3" y="202"/>
                    </a:lnTo>
                    <a:lnTo>
                      <a:pt x="5" y="196"/>
                    </a:lnTo>
                    <a:lnTo>
                      <a:pt x="9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1" y="167"/>
                    </a:lnTo>
                    <a:lnTo>
                      <a:pt x="25" y="158"/>
                    </a:lnTo>
                    <a:lnTo>
                      <a:pt x="30" y="149"/>
                    </a:lnTo>
                    <a:lnTo>
                      <a:pt x="36" y="138"/>
                    </a:lnTo>
                    <a:lnTo>
                      <a:pt x="39" y="125"/>
                    </a:lnTo>
                    <a:lnTo>
                      <a:pt x="44" y="113"/>
                    </a:lnTo>
                    <a:lnTo>
                      <a:pt x="50" y="97"/>
                    </a:lnTo>
                    <a:lnTo>
                      <a:pt x="53" y="83"/>
                    </a:lnTo>
                    <a:lnTo>
                      <a:pt x="59" y="66"/>
                    </a:lnTo>
                    <a:lnTo>
                      <a:pt x="60" y="58"/>
                    </a:lnTo>
                    <a:lnTo>
                      <a:pt x="64" y="52"/>
                    </a:lnTo>
                    <a:lnTo>
                      <a:pt x="66" y="44"/>
                    </a:lnTo>
                    <a:lnTo>
                      <a:pt x="68" y="38"/>
                    </a:lnTo>
                    <a:lnTo>
                      <a:pt x="69" y="31"/>
                    </a:lnTo>
                    <a:lnTo>
                      <a:pt x="71" y="27"/>
                    </a:lnTo>
                    <a:lnTo>
                      <a:pt x="73" y="22"/>
                    </a:lnTo>
                    <a:lnTo>
                      <a:pt x="75" y="17"/>
                    </a:lnTo>
                    <a:lnTo>
                      <a:pt x="77" y="13"/>
                    </a:lnTo>
                    <a:lnTo>
                      <a:pt x="78" y="9"/>
                    </a:lnTo>
                    <a:lnTo>
                      <a:pt x="80" y="6"/>
                    </a:lnTo>
                    <a:lnTo>
                      <a:pt x="82" y="5"/>
                    </a:lnTo>
                    <a:lnTo>
                      <a:pt x="84" y="3"/>
                    </a:lnTo>
                    <a:lnTo>
                      <a:pt x="85" y="2"/>
                    </a:lnTo>
                    <a:lnTo>
                      <a:pt x="87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91" y="2"/>
                    </a:lnTo>
                    <a:lnTo>
                      <a:pt x="91" y="2"/>
                    </a:lnTo>
                    <a:lnTo>
                      <a:pt x="93" y="3"/>
                    </a:lnTo>
                    <a:lnTo>
                      <a:pt x="94" y="8"/>
                    </a:lnTo>
                    <a:lnTo>
                      <a:pt x="96" y="13"/>
                    </a:lnTo>
                    <a:lnTo>
                      <a:pt x="100" y="20"/>
                    </a:lnTo>
                    <a:lnTo>
                      <a:pt x="102" y="28"/>
                    </a:lnTo>
                    <a:lnTo>
                      <a:pt x="103" y="38"/>
                    </a:lnTo>
                    <a:lnTo>
                      <a:pt x="105" y="49"/>
                    </a:lnTo>
                    <a:lnTo>
                      <a:pt x="105" y="49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14"/>
              <p:cNvSpPr/>
              <p:nvPr/>
            </p:nvSpPr>
            <p:spPr bwMode="auto">
              <a:xfrm>
                <a:off x="5449888" y="3370263"/>
                <a:ext cx="487363" cy="285750"/>
              </a:xfrm>
              <a:custGeom>
                <a:avLst/>
                <a:gdLst>
                  <a:gd name="T0" fmla="*/ 89 w 614"/>
                  <a:gd name="T1" fmla="*/ 225 h 360"/>
                  <a:gd name="T2" fmla="*/ 57 w 614"/>
                  <a:gd name="T3" fmla="*/ 177 h 360"/>
                  <a:gd name="T4" fmla="*/ 30 w 614"/>
                  <a:gd name="T5" fmla="*/ 124 h 360"/>
                  <a:gd name="T6" fmla="*/ 12 w 614"/>
                  <a:gd name="T7" fmla="*/ 67 h 360"/>
                  <a:gd name="T8" fmla="*/ 3 w 614"/>
                  <a:gd name="T9" fmla="*/ 36 h 360"/>
                  <a:gd name="T10" fmla="*/ 0 w 614"/>
                  <a:gd name="T11" fmla="*/ 17 h 360"/>
                  <a:gd name="T12" fmla="*/ 0 w 614"/>
                  <a:gd name="T13" fmla="*/ 6 h 360"/>
                  <a:gd name="T14" fmla="*/ 3 w 614"/>
                  <a:gd name="T15" fmla="*/ 0 h 360"/>
                  <a:gd name="T16" fmla="*/ 10 w 614"/>
                  <a:gd name="T17" fmla="*/ 5 h 360"/>
                  <a:gd name="T18" fmla="*/ 23 w 614"/>
                  <a:gd name="T19" fmla="*/ 20 h 360"/>
                  <a:gd name="T20" fmla="*/ 37 w 614"/>
                  <a:gd name="T21" fmla="*/ 53 h 360"/>
                  <a:gd name="T22" fmla="*/ 62 w 614"/>
                  <a:gd name="T23" fmla="*/ 91 h 360"/>
                  <a:gd name="T24" fmla="*/ 85 w 614"/>
                  <a:gd name="T25" fmla="*/ 124 h 360"/>
                  <a:gd name="T26" fmla="*/ 132 w 614"/>
                  <a:gd name="T27" fmla="*/ 186 h 360"/>
                  <a:gd name="T28" fmla="*/ 185 w 614"/>
                  <a:gd name="T29" fmla="*/ 230 h 360"/>
                  <a:gd name="T30" fmla="*/ 242 w 614"/>
                  <a:gd name="T31" fmla="*/ 258 h 360"/>
                  <a:gd name="T32" fmla="*/ 303 w 614"/>
                  <a:gd name="T33" fmla="*/ 274 h 360"/>
                  <a:gd name="T34" fmla="*/ 360 w 614"/>
                  <a:gd name="T35" fmla="*/ 280 h 360"/>
                  <a:gd name="T36" fmla="*/ 417 w 614"/>
                  <a:gd name="T37" fmla="*/ 279 h 360"/>
                  <a:gd name="T38" fmla="*/ 440 w 614"/>
                  <a:gd name="T39" fmla="*/ 274 h 360"/>
                  <a:gd name="T40" fmla="*/ 469 w 614"/>
                  <a:gd name="T41" fmla="*/ 263 h 360"/>
                  <a:gd name="T42" fmla="*/ 474 w 614"/>
                  <a:gd name="T43" fmla="*/ 253 h 360"/>
                  <a:gd name="T44" fmla="*/ 471 w 614"/>
                  <a:gd name="T45" fmla="*/ 238 h 360"/>
                  <a:gd name="T46" fmla="*/ 460 w 614"/>
                  <a:gd name="T47" fmla="*/ 214 h 360"/>
                  <a:gd name="T48" fmla="*/ 446 w 614"/>
                  <a:gd name="T49" fmla="*/ 180 h 360"/>
                  <a:gd name="T50" fmla="*/ 428 w 614"/>
                  <a:gd name="T51" fmla="*/ 139 h 360"/>
                  <a:gd name="T52" fmla="*/ 414 w 614"/>
                  <a:gd name="T53" fmla="*/ 106 h 360"/>
                  <a:gd name="T54" fmla="*/ 407 w 614"/>
                  <a:gd name="T55" fmla="*/ 83 h 360"/>
                  <a:gd name="T56" fmla="*/ 407 w 614"/>
                  <a:gd name="T57" fmla="*/ 72 h 360"/>
                  <a:gd name="T58" fmla="*/ 410 w 614"/>
                  <a:gd name="T59" fmla="*/ 72 h 360"/>
                  <a:gd name="T60" fmla="*/ 423 w 614"/>
                  <a:gd name="T61" fmla="*/ 81 h 360"/>
                  <a:gd name="T62" fmla="*/ 440 w 614"/>
                  <a:gd name="T63" fmla="*/ 102 h 360"/>
                  <a:gd name="T64" fmla="*/ 467 w 614"/>
                  <a:gd name="T65" fmla="*/ 131 h 360"/>
                  <a:gd name="T66" fmla="*/ 499 w 614"/>
                  <a:gd name="T67" fmla="*/ 169 h 360"/>
                  <a:gd name="T68" fmla="*/ 528 w 614"/>
                  <a:gd name="T69" fmla="*/ 200 h 360"/>
                  <a:gd name="T70" fmla="*/ 551 w 614"/>
                  <a:gd name="T71" fmla="*/ 225 h 360"/>
                  <a:gd name="T72" fmla="*/ 573 w 614"/>
                  <a:gd name="T73" fmla="*/ 241 h 360"/>
                  <a:gd name="T74" fmla="*/ 594 w 614"/>
                  <a:gd name="T75" fmla="*/ 257 h 360"/>
                  <a:gd name="T76" fmla="*/ 610 w 614"/>
                  <a:gd name="T77" fmla="*/ 275 h 360"/>
                  <a:gd name="T78" fmla="*/ 612 w 614"/>
                  <a:gd name="T79" fmla="*/ 291 h 360"/>
                  <a:gd name="T80" fmla="*/ 598 w 614"/>
                  <a:gd name="T81" fmla="*/ 308 h 360"/>
                  <a:gd name="T82" fmla="*/ 565 w 614"/>
                  <a:gd name="T83" fmla="*/ 327 h 360"/>
                  <a:gd name="T84" fmla="*/ 510 w 614"/>
                  <a:gd name="T85" fmla="*/ 346 h 360"/>
                  <a:gd name="T86" fmla="*/ 439 w 614"/>
                  <a:gd name="T87" fmla="*/ 358 h 360"/>
                  <a:gd name="T88" fmla="*/ 371 w 614"/>
                  <a:gd name="T89" fmla="*/ 360 h 360"/>
                  <a:gd name="T90" fmla="*/ 310 w 614"/>
                  <a:gd name="T91" fmla="*/ 354 h 360"/>
                  <a:gd name="T92" fmla="*/ 248 w 614"/>
                  <a:gd name="T93" fmla="*/ 338 h 360"/>
                  <a:gd name="T94" fmla="*/ 192 w 614"/>
                  <a:gd name="T95" fmla="*/ 315 h 360"/>
                  <a:gd name="T96" fmla="*/ 141 w 614"/>
                  <a:gd name="T97" fmla="*/ 282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14" h="360">
                    <a:moveTo>
                      <a:pt x="117" y="260"/>
                    </a:moveTo>
                    <a:lnTo>
                      <a:pt x="107" y="249"/>
                    </a:lnTo>
                    <a:lnTo>
                      <a:pt x="98" y="238"/>
                    </a:lnTo>
                    <a:lnTo>
                      <a:pt x="89" y="225"/>
                    </a:lnTo>
                    <a:lnTo>
                      <a:pt x="80" y="213"/>
                    </a:lnTo>
                    <a:lnTo>
                      <a:pt x="71" y="202"/>
                    </a:lnTo>
                    <a:lnTo>
                      <a:pt x="64" y="189"/>
                    </a:lnTo>
                    <a:lnTo>
                      <a:pt x="57" y="177"/>
                    </a:lnTo>
                    <a:lnTo>
                      <a:pt x="51" y="163"/>
                    </a:lnTo>
                    <a:lnTo>
                      <a:pt x="44" y="150"/>
                    </a:lnTo>
                    <a:lnTo>
                      <a:pt x="37" y="136"/>
                    </a:lnTo>
                    <a:lnTo>
                      <a:pt x="30" y="124"/>
                    </a:lnTo>
                    <a:lnTo>
                      <a:pt x="25" y="109"/>
                    </a:lnTo>
                    <a:lnTo>
                      <a:pt x="21" y="95"/>
                    </a:lnTo>
                    <a:lnTo>
                      <a:pt x="16" y="83"/>
                    </a:lnTo>
                    <a:lnTo>
                      <a:pt x="12" y="67"/>
                    </a:lnTo>
                    <a:lnTo>
                      <a:pt x="9" y="53"/>
                    </a:lnTo>
                    <a:lnTo>
                      <a:pt x="7" y="47"/>
                    </a:lnTo>
                    <a:lnTo>
                      <a:pt x="5" y="41"/>
                    </a:lnTo>
                    <a:lnTo>
                      <a:pt x="3" y="36"/>
                    </a:lnTo>
                    <a:lnTo>
                      <a:pt x="1" y="30"/>
                    </a:lnTo>
                    <a:lnTo>
                      <a:pt x="1" y="25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10" y="5"/>
                    </a:lnTo>
                    <a:lnTo>
                      <a:pt x="14" y="6"/>
                    </a:lnTo>
                    <a:lnTo>
                      <a:pt x="16" y="11"/>
                    </a:lnTo>
                    <a:lnTo>
                      <a:pt x="19" y="16"/>
                    </a:lnTo>
                    <a:lnTo>
                      <a:pt x="23" y="20"/>
                    </a:lnTo>
                    <a:lnTo>
                      <a:pt x="26" y="27"/>
                    </a:lnTo>
                    <a:lnTo>
                      <a:pt x="28" y="34"/>
                    </a:lnTo>
                    <a:lnTo>
                      <a:pt x="32" y="42"/>
                    </a:lnTo>
                    <a:lnTo>
                      <a:pt x="37" y="53"/>
                    </a:lnTo>
                    <a:lnTo>
                      <a:pt x="44" y="64"/>
                    </a:lnTo>
                    <a:lnTo>
                      <a:pt x="53" y="77"/>
                    </a:lnTo>
                    <a:lnTo>
                      <a:pt x="57" y="83"/>
                    </a:lnTo>
                    <a:lnTo>
                      <a:pt x="62" y="91"/>
                    </a:lnTo>
                    <a:lnTo>
                      <a:pt x="67" y="99"/>
                    </a:lnTo>
                    <a:lnTo>
                      <a:pt x="73" y="106"/>
                    </a:lnTo>
                    <a:lnTo>
                      <a:pt x="78" y="114"/>
                    </a:lnTo>
                    <a:lnTo>
                      <a:pt x="85" y="124"/>
                    </a:lnTo>
                    <a:lnTo>
                      <a:pt x="96" y="141"/>
                    </a:lnTo>
                    <a:lnTo>
                      <a:pt x="107" y="158"/>
                    </a:lnTo>
                    <a:lnTo>
                      <a:pt x="119" y="172"/>
                    </a:lnTo>
                    <a:lnTo>
                      <a:pt x="132" y="186"/>
                    </a:lnTo>
                    <a:lnTo>
                      <a:pt x="144" y="199"/>
                    </a:lnTo>
                    <a:lnTo>
                      <a:pt x="158" y="210"/>
                    </a:lnTo>
                    <a:lnTo>
                      <a:pt x="171" y="221"/>
                    </a:lnTo>
                    <a:lnTo>
                      <a:pt x="185" y="230"/>
                    </a:lnTo>
                    <a:lnTo>
                      <a:pt x="199" y="238"/>
                    </a:lnTo>
                    <a:lnTo>
                      <a:pt x="214" y="246"/>
                    </a:lnTo>
                    <a:lnTo>
                      <a:pt x="228" y="252"/>
                    </a:lnTo>
                    <a:lnTo>
                      <a:pt x="242" y="258"/>
                    </a:lnTo>
                    <a:lnTo>
                      <a:pt x="257" y="263"/>
                    </a:lnTo>
                    <a:lnTo>
                      <a:pt x="273" y="268"/>
                    </a:lnTo>
                    <a:lnTo>
                      <a:pt x="287" y="271"/>
                    </a:lnTo>
                    <a:lnTo>
                      <a:pt x="303" y="274"/>
                    </a:lnTo>
                    <a:lnTo>
                      <a:pt x="317" y="277"/>
                    </a:lnTo>
                    <a:lnTo>
                      <a:pt x="332" y="279"/>
                    </a:lnTo>
                    <a:lnTo>
                      <a:pt x="346" y="280"/>
                    </a:lnTo>
                    <a:lnTo>
                      <a:pt x="360" y="280"/>
                    </a:lnTo>
                    <a:lnTo>
                      <a:pt x="374" y="282"/>
                    </a:lnTo>
                    <a:lnTo>
                      <a:pt x="389" y="280"/>
                    </a:lnTo>
                    <a:lnTo>
                      <a:pt x="403" y="280"/>
                    </a:lnTo>
                    <a:lnTo>
                      <a:pt x="417" y="279"/>
                    </a:lnTo>
                    <a:lnTo>
                      <a:pt x="423" y="277"/>
                    </a:lnTo>
                    <a:lnTo>
                      <a:pt x="430" y="275"/>
                    </a:lnTo>
                    <a:lnTo>
                      <a:pt x="435" y="275"/>
                    </a:lnTo>
                    <a:lnTo>
                      <a:pt x="440" y="274"/>
                    </a:lnTo>
                    <a:lnTo>
                      <a:pt x="451" y="271"/>
                    </a:lnTo>
                    <a:lnTo>
                      <a:pt x="458" y="269"/>
                    </a:lnTo>
                    <a:lnTo>
                      <a:pt x="465" y="266"/>
                    </a:lnTo>
                    <a:lnTo>
                      <a:pt x="469" y="263"/>
                    </a:lnTo>
                    <a:lnTo>
                      <a:pt x="473" y="260"/>
                    </a:lnTo>
                    <a:lnTo>
                      <a:pt x="476" y="257"/>
                    </a:lnTo>
                    <a:lnTo>
                      <a:pt x="476" y="255"/>
                    </a:lnTo>
                    <a:lnTo>
                      <a:pt x="474" y="253"/>
                    </a:lnTo>
                    <a:lnTo>
                      <a:pt x="474" y="250"/>
                    </a:lnTo>
                    <a:lnTo>
                      <a:pt x="473" y="247"/>
                    </a:lnTo>
                    <a:lnTo>
                      <a:pt x="473" y="243"/>
                    </a:lnTo>
                    <a:lnTo>
                      <a:pt x="471" y="238"/>
                    </a:lnTo>
                    <a:lnTo>
                      <a:pt x="467" y="233"/>
                    </a:lnTo>
                    <a:lnTo>
                      <a:pt x="465" y="227"/>
                    </a:lnTo>
                    <a:lnTo>
                      <a:pt x="464" y="221"/>
                    </a:lnTo>
                    <a:lnTo>
                      <a:pt x="460" y="214"/>
                    </a:lnTo>
                    <a:lnTo>
                      <a:pt x="457" y="207"/>
                    </a:lnTo>
                    <a:lnTo>
                      <a:pt x="455" y="197"/>
                    </a:lnTo>
                    <a:lnTo>
                      <a:pt x="451" y="189"/>
                    </a:lnTo>
                    <a:lnTo>
                      <a:pt x="446" y="180"/>
                    </a:lnTo>
                    <a:lnTo>
                      <a:pt x="442" y="169"/>
                    </a:lnTo>
                    <a:lnTo>
                      <a:pt x="437" y="160"/>
                    </a:lnTo>
                    <a:lnTo>
                      <a:pt x="433" y="149"/>
                    </a:lnTo>
                    <a:lnTo>
                      <a:pt x="428" y="139"/>
                    </a:lnTo>
                    <a:lnTo>
                      <a:pt x="423" y="130"/>
                    </a:lnTo>
                    <a:lnTo>
                      <a:pt x="419" y="120"/>
                    </a:lnTo>
                    <a:lnTo>
                      <a:pt x="415" y="113"/>
                    </a:lnTo>
                    <a:lnTo>
                      <a:pt x="414" y="106"/>
                    </a:lnTo>
                    <a:lnTo>
                      <a:pt x="410" y="99"/>
                    </a:lnTo>
                    <a:lnTo>
                      <a:pt x="408" y="94"/>
                    </a:lnTo>
                    <a:lnTo>
                      <a:pt x="407" y="88"/>
                    </a:lnTo>
                    <a:lnTo>
                      <a:pt x="407" y="83"/>
                    </a:lnTo>
                    <a:lnTo>
                      <a:pt x="405" y="80"/>
                    </a:lnTo>
                    <a:lnTo>
                      <a:pt x="405" y="77"/>
                    </a:lnTo>
                    <a:lnTo>
                      <a:pt x="405" y="73"/>
                    </a:lnTo>
                    <a:lnTo>
                      <a:pt x="407" y="72"/>
                    </a:lnTo>
                    <a:lnTo>
                      <a:pt x="407" y="72"/>
                    </a:lnTo>
                    <a:lnTo>
                      <a:pt x="408" y="70"/>
                    </a:lnTo>
                    <a:lnTo>
                      <a:pt x="408" y="70"/>
                    </a:lnTo>
                    <a:lnTo>
                      <a:pt x="410" y="72"/>
                    </a:lnTo>
                    <a:lnTo>
                      <a:pt x="414" y="73"/>
                    </a:lnTo>
                    <a:lnTo>
                      <a:pt x="415" y="75"/>
                    </a:lnTo>
                    <a:lnTo>
                      <a:pt x="419" y="78"/>
                    </a:lnTo>
                    <a:lnTo>
                      <a:pt x="423" y="81"/>
                    </a:lnTo>
                    <a:lnTo>
                      <a:pt x="426" y="86"/>
                    </a:lnTo>
                    <a:lnTo>
                      <a:pt x="430" y="91"/>
                    </a:lnTo>
                    <a:lnTo>
                      <a:pt x="435" y="95"/>
                    </a:lnTo>
                    <a:lnTo>
                      <a:pt x="440" y="102"/>
                    </a:lnTo>
                    <a:lnTo>
                      <a:pt x="448" y="108"/>
                    </a:lnTo>
                    <a:lnTo>
                      <a:pt x="453" y="116"/>
                    </a:lnTo>
                    <a:lnTo>
                      <a:pt x="460" y="124"/>
                    </a:lnTo>
                    <a:lnTo>
                      <a:pt x="467" y="131"/>
                    </a:lnTo>
                    <a:lnTo>
                      <a:pt x="476" y="141"/>
                    </a:lnTo>
                    <a:lnTo>
                      <a:pt x="483" y="150"/>
                    </a:lnTo>
                    <a:lnTo>
                      <a:pt x="492" y="160"/>
                    </a:lnTo>
                    <a:lnTo>
                      <a:pt x="499" y="169"/>
                    </a:lnTo>
                    <a:lnTo>
                      <a:pt x="507" y="178"/>
                    </a:lnTo>
                    <a:lnTo>
                      <a:pt x="514" y="186"/>
                    </a:lnTo>
                    <a:lnTo>
                      <a:pt x="521" y="194"/>
                    </a:lnTo>
                    <a:lnTo>
                      <a:pt x="528" y="200"/>
                    </a:lnTo>
                    <a:lnTo>
                      <a:pt x="533" y="208"/>
                    </a:lnTo>
                    <a:lnTo>
                      <a:pt x="540" y="214"/>
                    </a:lnTo>
                    <a:lnTo>
                      <a:pt x="546" y="219"/>
                    </a:lnTo>
                    <a:lnTo>
                      <a:pt x="551" y="225"/>
                    </a:lnTo>
                    <a:lnTo>
                      <a:pt x="556" y="230"/>
                    </a:lnTo>
                    <a:lnTo>
                      <a:pt x="562" y="233"/>
                    </a:lnTo>
                    <a:lnTo>
                      <a:pt x="567" y="238"/>
                    </a:lnTo>
                    <a:lnTo>
                      <a:pt x="573" y="241"/>
                    </a:lnTo>
                    <a:lnTo>
                      <a:pt x="576" y="244"/>
                    </a:lnTo>
                    <a:lnTo>
                      <a:pt x="580" y="247"/>
                    </a:lnTo>
                    <a:lnTo>
                      <a:pt x="587" y="252"/>
                    </a:lnTo>
                    <a:lnTo>
                      <a:pt x="594" y="257"/>
                    </a:lnTo>
                    <a:lnTo>
                      <a:pt x="599" y="261"/>
                    </a:lnTo>
                    <a:lnTo>
                      <a:pt x="603" y="266"/>
                    </a:lnTo>
                    <a:lnTo>
                      <a:pt x="606" y="271"/>
                    </a:lnTo>
                    <a:lnTo>
                      <a:pt x="610" y="275"/>
                    </a:lnTo>
                    <a:lnTo>
                      <a:pt x="612" y="279"/>
                    </a:lnTo>
                    <a:lnTo>
                      <a:pt x="614" y="282"/>
                    </a:lnTo>
                    <a:lnTo>
                      <a:pt x="614" y="286"/>
                    </a:lnTo>
                    <a:lnTo>
                      <a:pt x="612" y="291"/>
                    </a:lnTo>
                    <a:lnTo>
                      <a:pt x="610" y="296"/>
                    </a:lnTo>
                    <a:lnTo>
                      <a:pt x="606" y="300"/>
                    </a:lnTo>
                    <a:lnTo>
                      <a:pt x="603" y="304"/>
                    </a:lnTo>
                    <a:lnTo>
                      <a:pt x="598" y="308"/>
                    </a:lnTo>
                    <a:lnTo>
                      <a:pt x="592" y="313"/>
                    </a:lnTo>
                    <a:lnTo>
                      <a:pt x="585" y="318"/>
                    </a:lnTo>
                    <a:lnTo>
                      <a:pt x="576" y="322"/>
                    </a:lnTo>
                    <a:lnTo>
                      <a:pt x="565" y="327"/>
                    </a:lnTo>
                    <a:lnTo>
                      <a:pt x="555" y="332"/>
                    </a:lnTo>
                    <a:lnTo>
                      <a:pt x="540" y="336"/>
                    </a:lnTo>
                    <a:lnTo>
                      <a:pt x="526" y="341"/>
                    </a:lnTo>
                    <a:lnTo>
                      <a:pt x="510" y="346"/>
                    </a:lnTo>
                    <a:lnTo>
                      <a:pt x="494" y="349"/>
                    </a:lnTo>
                    <a:lnTo>
                      <a:pt x="476" y="354"/>
                    </a:lnTo>
                    <a:lnTo>
                      <a:pt x="457" y="355"/>
                    </a:lnTo>
                    <a:lnTo>
                      <a:pt x="439" y="358"/>
                    </a:lnTo>
                    <a:lnTo>
                      <a:pt x="421" y="360"/>
                    </a:lnTo>
                    <a:lnTo>
                      <a:pt x="403" y="360"/>
                    </a:lnTo>
                    <a:lnTo>
                      <a:pt x="387" y="360"/>
                    </a:lnTo>
                    <a:lnTo>
                      <a:pt x="371" y="360"/>
                    </a:lnTo>
                    <a:lnTo>
                      <a:pt x="355" y="358"/>
                    </a:lnTo>
                    <a:lnTo>
                      <a:pt x="341" y="357"/>
                    </a:lnTo>
                    <a:lnTo>
                      <a:pt x="324" y="355"/>
                    </a:lnTo>
                    <a:lnTo>
                      <a:pt x="310" y="354"/>
                    </a:lnTo>
                    <a:lnTo>
                      <a:pt x="294" y="351"/>
                    </a:lnTo>
                    <a:lnTo>
                      <a:pt x="278" y="347"/>
                    </a:lnTo>
                    <a:lnTo>
                      <a:pt x="264" y="343"/>
                    </a:lnTo>
                    <a:lnTo>
                      <a:pt x="248" y="338"/>
                    </a:lnTo>
                    <a:lnTo>
                      <a:pt x="233" y="333"/>
                    </a:lnTo>
                    <a:lnTo>
                      <a:pt x="219" y="327"/>
                    </a:lnTo>
                    <a:lnTo>
                      <a:pt x="205" y="321"/>
                    </a:lnTo>
                    <a:lnTo>
                      <a:pt x="192" y="315"/>
                    </a:lnTo>
                    <a:lnTo>
                      <a:pt x="178" y="308"/>
                    </a:lnTo>
                    <a:lnTo>
                      <a:pt x="166" y="300"/>
                    </a:lnTo>
                    <a:lnTo>
                      <a:pt x="153" y="291"/>
                    </a:lnTo>
                    <a:lnTo>
                      <a:pt x="141" y="282"/>
                    </a:lnTo>
                    <a:lnTo>
                      <a:pt x="130" y="272"/>
                    </a:lnTo>
                    <a:lnTo>
                      <a:pt x="117" y="260"/>
                    </a:lnTo>
                    <a:lnTo>
                      <a:pt x="117" y="260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978701" y="483518"/>
            <a:ext cx="1324773" cy="1331716"/>
            <a:chOff x="1809691" y="1995686"/>
            <a:chExt cx="1146122" cy="1152128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69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40" name="组合 39"/>
            <p:cNvGrpSpPr/>
            <p:nvPr/>
          </p:nvGrpSpPr>
          <p:grpSpPr>
            <a:xfrm>
              <a:off x="2097002" y="2191544"/>
              <a:ext cx="571500" cy="760413"/>
              <a:chOff x="1557338" y="593725"/>
              <a:chExt cx="571500" cy="760413"/>
            </a:xfrm>
          </p:grpSpPr>
          <p:sp>
            <p:nvSpPr>
              <p:cNvPr id="41" name="Freeform 20"/>
              <p:cNvSpPr/>
              <p:nvPr/>
            </p:nvSpPr>
            <p:spPr bwMode="auto">
              <a:xfrm>
                <a:off x="1557338" y="593725"/>
                <a:ext cx="571500" cy="273050"/>
              </a:xfrm>
              <a:custGeom>
                <a:avLst/>
                <a:gdLst>
                  <a:gd name="T0" fmla="*/ 584 w 720"/>
                  <a:gd name="T1" fmla="*/ 3 h 342"/>
                  <a:gd name="T2" fmla="*/ 601 w 720"/>
                  <a:gd name="T3" fmla="*/ 0 h 342"/>
                  <a:gd name="T4" fmla="*/ 624 w 720"/>
                  <a:gd name="T5" fmla="*/ 11 h 342"/>
                  <a:gd name="T6" fmla="*/ 662 w 720"/>
                  <a:gd name="T7" fmla="*/ 39 h 342"/>
                  <a:gd name="T8" fmla="*/ 695 w 720"/>
                  <a:gd name="T9" fmla="*/ 64 h 342"/>
                  <a:gd name="T10" fmla="*/ 717 w 720"/>
                  <a:gd name="T11" fmla="*/ 88 h 342"/>
                  <a:gd name="T12" fmla="*/ 719 w 720"/>
                  <a:gd name="T13" fmla="*/ 97 h 342"/>
                  <a:gd name="T14" fmla="*/ 712 w 720"/>
                  <a:gd name="T15" fmla="*/ 103 h 342"/>
                  <a:gd name="T16" fmla="*/ 699 w 720"/>
                  <a:gd name="T17" fmla="*/ 110 h 342"/>
                  <a:gd name="T18" fmla="*/ 677 w 720"/>
                  <a:gd name="T19" fmla="*/ 114 h 342"/>
                  <a:gd name="T20" fmla="*/ 657 w 720"/>
                  <a:gd name="T21" fmla="*/ 120 h 342"/>
                  <a:gd name="T22" fmla="*/ 637 w 720"/>
                  <a:gd name="T23" fmla="*/ 128 h 342"/>
                  <a:gd name="T24" fmla="*/ 612 w 720"/>
                  <a:gd name="T25" fmla="*/ 145 h 342"/>
                  <a:gd name="T26" fmla="*/ 582 w 720"/>
                  <a:gd name="T27" fmla="*/ 166 h 342"/>
                  <a:gd name="T28" fmla="*/ 546 w 720"/>
                  <a:gd name="T29" fmla="*/ 193 h 342"/>
                  <a:gd name="T30" fmla="*/ 506 w 720"/>
                  <a:gd name="T31" fmla="*/ 228 h 342"/>
                  <a:gd name="T32" fmla="*/ 460 w 720"/>
                  <a:gd name="T33" fmla="*/ 269 h 342"/>
                  <a:gd name="T34" fmla="*/ 408 w 720"/>
                  <a:gd name="T35" fmla="*/ 316 h 342"/>
                  <a:gd name="T36" fmla="*/ 353 w 720"/>
                  <a:gd name="T37" fmla="*/ 315 h 342"/>
                  <a:gd name="T38" fmla="*/ 401 w 720"/>
                  <a:gd name="T39" fmla="*/ 260 h 342"/>
                  <a:gd name="T40" fmla="*/ 445 w 720"/>
                  <a:gd name="T41" fmla="*/ 213 h 342"/>
                  <a:gd name="T42" fmla="*/ 481 w 720"/>
                  <a:gd name="T43" fmla="*/ 172 h 342"/>
                  <a:gd name="T44" fmla="*/ 511 w 720"/>
                  <a:gd name="T45" fmla="*/ 139 h 342"/>
                  <a:gd name="T46" fmla="*/ 533 w 720"/>
                  <a:gd name="T47" fmla="*/ 113 h 342"/>
                  <a:gd name="T48" fmla="*/ 549 w 720"/>
                  <a:gd name="T49" fmla="*/ 93 h 342"/>
                  <a:gd name="T50" fmla="*/ 557 w 720"/>
                  <a:gd name="T51" fmla="*/ 81 h 342"/>
                  <a:gd name="T52" fmla="*/ 559 w 720"/>
                  <a:gd name="T53" fmla="*/ 75 h 342"/>
                  <a:gd name="T54" fmla="*/ 549 w 720"/>
                  <a:gd name="T55" fmla="*/ 71 h 342"/>
                  <a:gd name="T56" fmla="*/ 533 w 720"/>
                  <a:gd name="T57" fmla="*/ 71 h 342"/>
                  <a:gd name="T58" fmla="*/ 516 w 720"/>
                  <a:gd name="T59" fmla="*/ 72 h 342"/>
                  <a:gd name="T60" fmla="*/ 488 w 720"/>
                  <a:gd name="T61" fmla="*/ 76 h 342"/>
                  <a:gd name="T62" fmla="*/ 446 w 720"/>
                  <a:gd name="T63" fmla="*/ 83 h 342"/>
                  <a:gd name="T64" fmla="*/ 395 w 720"/>
                  <a:gd name="T65" fmla="*/ 93 h 342"/>
                  <a:gd name="T66" fmla="*/ 282 w 720"/>
                  <a:gd name="T67" fmla="*/ 118 h 342"/>
                  <a:gd name="T68" fmla="*/ 212 w 720"/>
                  <a:gd name="T69" fmla="*/ 135 h 342"/>
                  <a:gd name="T70" fmla="*/ 172 w 720"/>
                  <a:gd name="T71" fmla="*/ 145 h 342"/>
                  <a:gd name="T72" fmla="*/ 139 w 720"/>
                  <a:gd name="T73" fmla="*/ 152 h 342"/>
                  <a:gd name="T74" fmla="*/ 111 w 720"/>
                  <a:gd name="T75" fmla="*/ 154 h 342"/>
                  <a:gd name="T76" fmla="*/ 93 w 720"/>
                  <a:gd name="T77" fmla="*/ 154 h 342"/>
                  <a:gd name="T78" fmla="*/ 76 w 720"/>
                  <a:gd name="T79" fmla="*/ 153 h 342"/>
                  <a:gd name="T80" fmla="*/ 49 w 720"/>
                  <a:gd name="T81" fmla="*/ 143 h 342"/>
                  <a:gd name="T82" fmla="*/ 23 w 720"/>
                  <a:gd name="T83" fmla="*/ 125 h 342"/>
                  <a:gd name="T84" fmla="*/ 5 w 720"/>
                  <a:gd name="T85" fmla="*/ 104 h 342"/>
                  <a:gd name="T86" fmla="*/ 58 w 720"/>
                  <a:gd name="T87" fmla="*/ 89 h 342"/>
                  <a:gd name="T88" fmla="*/ 162 w 720"/>
                  <a:gd name="T89" fmla="*/ 79 h 342"/>
                  <a:gd name="T90" fmla="*/ 250 w 720"/>
                  <a:gd name="T91" fmla="*/ 71 h 342"/>
                  <a:gd name="T92" fmla="*/ 320 w 720"/>
                  <a:gd name="T93" fmla="*/ 61 h 342"/>
                  <a:gd name="T94" fmla="*/ 373 w 720"/>
                  <a:gd name="T95" fmla="*/ 53 h 342"/>
                  <a:gd name="T96" fmla="*/ 456 w 720"/>
                  <a:gd name="T97" fmla="*/ 39 h 342"/>
                  <a:gd name="T98" fmla="*/ 518 w 720"/>
                  <a:gd name="T99" fmla="*/ 26 h 342"/>
                  <a:gd name="T100" fmla="*/ 557 w 720"/>
                  <a:gd name="T101" fmla="*/ 16 h 342"/>
                  <a:gd name="T102" fmla="*/ 572 w 720"/>
                  <a:gd name="T103" fmla="*/ 1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20" h="342">
                    <a:moveTo>
                      <a:pt x="572" y="11"/>
                    </a:moveTo>
                    <a:lnTo>
                      <a:pt x="576" y="7"/>
                    </a:lnTo>
                    <a:lnTo>
                      <a:pt x="581" y="4"/>
                    </a:lnTo>
                    <a:lnTo>
                      <a:pt x="584" y="3"/>
                    </a:lnTo>
                    <a:lnTo>
                      <a:pt x="587" y="0"/>
                    </a:lnTo>
                    <a:lnTo>
                      <a:pt x="591" y="0"/>
                    </a:lnTo>
                    <a:lnTo>
                      <a:pt x="596" y="0"/>
                    </a:lnTo>
                    <a:lnTo>
                      <a:pt x="601" y="0"/>
                    </a:lnTo>
                    <a:lnTo>
                      <a:pt x="606" y="1"/>
                    </a:lnTo>
                    <a:lnTo>
                      <a:pt x="611" y="4"/>
                    </a:lnTo>
                    <a:lnTo>
                      <a:pt x="617" y="7"/>
                    </a:lnTo>
                    <a:lnTo>
                      <a:pt x="624" y="11"/>
                    </a:lnTo>
                    <a:lnTo>
                      <a:pt x="632" y="16"/>
                    </a:lnTo>
                    <a:lnTo>
                      <a:pt x="642" y="23"/>
                    </a:lnTo>
                    <a:lnTo>
                      <a:pt x="652" y="30"/>
                    </a:lnTo>
                    <a:lnTo>
                      <a:pt x="662" y="39"/>
                    </a:lnTo>
                    <a:lnTo>
                      <a:pt x="674" y="47"/>
                    </a:lnTo>
                    <a:lnTo>
                      <a:pt x="680" y="51"/>
                    </a:lnTo>
                    <a:lnTo>
                      <a:pt x="685" y="55"/>
                    </a:lnTo>
                    <a:lnTo>
                      <a:pt x="695" y="64"/>
                    </a:lnTo>
                    <a:lnTo>
                      <a:pt x="702" y="71"/>
                    </a:lnTo>
                    <a:lnTo>
                      <a:pt x="709" y="78"/>
                    </a:lnTo>
                    <a:lnTo>
                      <a:pt x="714" y="83"/>
                    </a:lnTo>
                    <a:lnTo>
                      <a:pt x="717" y="88"/>
                    </a:lnTo>
                    <a:lnTo>
                      <a:pt x="719" y="92"/>
                    </a:lnTo>
                    <a:lnTo>
                      <a:pt x="720" y="93"/>
                    </a:lnTo>
                    <a:lnTo>
                      <a:pt x="720" y="94"/>
                    </a:lnTo>
                    <a:lnTo>
                      <a:pt x="719" y="97"/>
                    </a:lnTo>
                    <a:lnTo>
                      <a:pt x="719" y="99"/>
                    </a:lnTo>
                    <a:lnTo>
                      <a:pt x="717" y="100"/>
                    </a:lnTo>
                    <a:lnTo>
                      <a:pt x="715" y="101"/>
                    </a:lnTo>
                    <a:lnTo>
                      <a:pt x="712" y="103"/>
                    </a:lnTo>
                    <a:lnTo>
                      <a:pt x="709" y="106"/>
                    </a:lnTo>
                    <a:lnTo>
                      <a:pt x="707" y="107"/>
                    </a:lnTo>
                    <a:lnTo>
                      <a:pt x="702" y="108"/>
                    </a:lnTo>
                    <a:lnTo>
                      <a:pt x="699" y="110"/>
                    </a:lnTo>
                    <a:lnTo>
                      <a:pt x="694" y="111"/>
                    </a:lnTo>
                    <a:lnTo>
                      <a:pt x="689" y="113"/>
                    </a:lnTo>
                    <a:lnTo>
                      <a:pt x="684" y="114"/>
                    </a:lnTo>
                    <a:lnTo>
                      <a:pt x="677" y="114"/>
                    </a:lnTo>
                    <a:lnTo>
                      <a:pt x="672" y="115"/>
                    </a:lnTo>
                    <a:lnTo>
                      <a:pt x="665" y="117"/>
                    </a:lnTo>
                    <a:lnTo>
                      <a:pt x="660" y="118"/>
                    </a:lnTo>
                    <a:lnTo>
                      <a:pt x="657" y="120"/>
                    </a:lnTo>
                    <a:lnTo>
                      <a:pt x="652" y="121"/>
                    </a:lnTo>
                    <a:lnTo>
                      <a:pt x="649" y="122"/>
                    </a:lnTo>
                    <a:lnTo>
                      <a:pt x="644" y="125"/>
                    </a:lnTo>
                    <a:lnTo>
                      <a:pt x="637" y="128"/>
                    </a:lnTo>
                    <a:lnTo>
                      <a:pt x="632" y="132"/>
                    </a:lnTo>
                    <a:lnTo>
                      <a:pt x="626" y="135"/>
                    </a:lnTo>
                    <a:lnTo>
                      <a:pt x="619" y="139"/>
                    </a:lnTo>
                    <a:lnTo>
                      <a:pt x="612" y="145"/>
                    </a:lnTo>
                    <a:lnTo>
                      <a:pt x="606" y="149"/>
                    </a:lnTo>
                    <a:lnTo>
                      <a:pt x="599" y="154"/>
                    </a:lnTo>
                    <a:lnTo>
                      <a:pt x="591" y="160"/>
                    </a:lnTo>
                    <a:lnTo>
                      <a:pt x="582" y="166"/>
                    </a:lnTo>
                    <a:lnTo>
                      <a:pt x="574" y="172"/>
                    </a:lnTo>
                    <a:lnTo>
                      <a:pt x="566" y="179"/>
                    </a:lnTo>
                    <a:lnTo>
                      <a:pt x="556" y="186"/>
                    </a:lnTo>
                    <a:lnTo>
                      <a:pt x="546" y="193"/>
                    </a:lnTo>
                    <a:lnTo>
                      <a:pt x="536" y="202"/>
                    </a:lnTo>
                    <a:lnTo>
                      <a:pt x="526" y="210"/>
                    </a:lnTo>
                    <a:lnTo>
                      <a:pt x="516" y="218"/>
                    </a:lnTo>
                    <a:lnTo>
                      <a:pt x="506" y="228"/>
                    </a:lnTo>
                    <a:lnTo>
                      <a:pt x="494" y="238"/>
                    </a:lnTo>
                    <a:lnTo>
                      <a:pt x="483" y="248"/>
                    </a:lnTo>
                    <a:lnTo>
                      <a:pt x="471" y="257"/>
                    </a:lnTo>
                    <a:lnTo>
                      <a:pt x="460" y="269"/>
                    </a:lnTo>
                    <a:lnTo>
                      <a:pt x="446" y="280"/>
                    </a:lnTo>
                    <a:lnTo>
                      <a:pt x="435" y="292"/>
                    </a:lnTo>
                    <a:lnTo>
                      <a:pt x="421" y="303"/>
                    </a:lnTo>
                    <a:lnTo>
                      <a:pt x="408" y="316"/>
                    </a:lnTo>
                    <a:lnTo>
                      <a:pt x="395" y="330"/>
                    </a:lnTo>
                    <a:lnTo>
                      <a:pt x="380" y="342"/>
                    </a:lnTo>
                    <a:lnTo>
                      <a:pt x="367" y="329"/>
                    </a:lnTo>
                    <a:lnTo>
                      <a:pt x="353" y="315"/>
                    </a:lnTo>
                    <a:lnTo>
                      <a:pt x="367" y="301"/>
                    </a:lnTo>
                    <a:lnTo>
                      <a:pt x="378" y="287"/>
                    </a:lnTo>
                    <a:lnTo>
                      <a:pt x="390" y="274"/>
                    </a:lnTo>
                    <a:lnTo>
                      <a:pt x="401" y="260"/>
                    </a:lnTo>
                    <a:lnTo>
                      <a:pt x="413" y="248"/>
                    </a:lnTo>
                    <a:lnTo>
                      <a:pt x="425" y="237"/>
                    </a:lnTo>
                    <a:lnTo>
                      <a:pt x="435" y="224"/>
                    </a:lnTo>
                    <a:lnTo>
                      <a:pt x="445" y="213"/>
                    </a:lnTo>
                    <a:lnTo>
                      <a:pt x="455" y="203"/>
                    </a:lnTo>
                    <a:lnTo>
                      <a:pt x="465" y="192"/>
                    </a:lnTo>
                    <a:lnTo>
                      <a:pt x="473" y="182"/>
                    </a:lnTo>
                    <a:lnTo>
                      <a:pt x="481" y="172"/>
                    </a:lnTo>
                    <a:lnTo>
                      <a:pt x="489" y="164"/>
                    </a:lnTo>
                    <a:lnTo>
                      <a:pt x="496" y="154"/>
                    </a:lnTo>
                    <a:lnTo>
                      <a:pt x="504" y="147"/>
                    </a:lnTo>
                    <a:lnTo>
                      <a:pt x="511" y="139"/>
                    </a:lnTo>
                    <a:lnTo>
                      <a:pt x="516" y="132"/>
                    </a:lnTo>
                    <a:lnTo>
                      <a:pt x="523" y="125"/>
                    </a:lnTo>
                    <a:lnTo>
                      <a:pt x="528" y="118"/>
                    </a:lnTo>
                    <a:lnTo>
                      <a:pt x="533" y="113"/>
                    </a:lnTo>
                    <a:lnTo>
                      <a:pt x="538" y="107"/>
                    </a:lnTo>
                    <a:lnTo>
                      <a:pt x="541" y="101"/>
                    </a:lnTo>
                    <a:lnTo>
                      <a:pt x="546" y="97"/>
                    </a:lnTo>
                    <a:lnTo>
                      <a:pt x="549" y="93"/>
                    </a:lnTo>
                    <a:lnTo>
                      <a:pt x="551" y="89"/>
                    </a:lnTo>
                    <a:lnTo>
                      <a:pt x="554" y="86"/>
                    </a:lnTo>
                    <a:lnTo>
                      <a:pt x="556" y="83"/>
                    </a:lnTo>
                    <a:lnTo>
                      <a:pt x="557" y="81"/>
                    </a:lnTo>
                    <a:lnTo>
                      <a:pt x="559" y="78"/>
                    </a:lnTo>
                    <a:lnTo>
                      <a:pt x="559" y="76"/>
                    </a:lnTo>
                    <a:lnTo>
                      <a:pt x="559" y="75"/>
                    </a:lnTo>
                    <a:lnTo>
                      <a:pt x="559" y="75"/>
                    </a:lnTo>
                    <a:lnTo>
                      <a:pt x="557" y="74"/>
                    </a:lnTo>
                    <a:lnTo>
                      <a:pt x="556" y="72"/>
                    </a:lnTo>
                    <a:lnTo>
                      <a:pt x="552" y="71"/>
                    </a:lnTo>
                    <a:lnTo>
                      <a:pt x="549" y="71"/>
                    </a:lnTo>
                    <a:lnTo>
                      <a:pt x="546" y="71"/>
                    </a:lnTo>
                    <a:lnTo>
                      <a:pt x="541" y="71"/>
                    </a:lnTo>
                    <a:lnTo>
                      <a:pt x="536" y="71"/>
                    </a:lnTo>
                    <a:lnTo>
                      <a:pt x="533" y="71"/>
                    </a:lnTo>
                    <a:lnTo>
                      <a:pt x="529" y="71"/>
                    </a:lnTo>
                    <a:lnTo>
                      <a:pt x="526" y="71"/>
                    </a:lnTo>
                    <a:lnTo>
                      <a:pt x="521" y="71"/>
                    </a:lnTo>
                    <a:lnTo>
                      <a:pt x="516" y="72"/>
                    </a:lnTo>
                    <a:lnTo>
                      <a:pt x="509" y="72"/>
                    </a:lnTo>
                    <a:lnTo>
                      <a:pt x="503" y="74"/>
                    </a:lnTo>
                    <a:lnTo>
                      <a:pt x="496" y="75"/>
                    </a:lnTo>
                    <a:lnTo>
                      <a:pt x="488" y="76"/>
                    </a:lnTo>
                    <a:lnTo>
                      <a:pt x="478" y="78"/>
                    </a:lnTo>
                    <a:lnTo>
                      <a:pt x="468" y="79"/>
                    </a:lnTo>
                    <a:lnTo>
                      <a:pt x="458" y="82"/>
                    </a:lnTo>
                    <a:lnTo>
                      <a:pt x="446" y="83"/>
                    </a:lnTo>
                    <a:lnTo>
                      <a:pt x="435" y="86"/>
                    </a:lnTo>
                    <a:lnTo>
                      <a:pt x="421" y="89"/>
                    </a:lnTo>
                    <a:lnTo>
                      <a:pt x="408" y="90"/>
                    </a:lnTo>
                    <a:lnTo>
                      <a:pt x="395" y="93"/>
                    </a:lnTo>
                    <a:lnTo>
                      <a:pt x="363" y="100"/>
                    </a:lnTo>
                    <a:lnTo>
                      <a:pt x="335" y="107"/>
                    </a:lnTo>
                    <a:lnTo>
                      <a:pt x="307" y="113"/>
                    </a:lnTo>
                    <a:lnTo>
                      <a:pt x="282" y="118"/>
                    </a:lnTo>
                    <a:lnTo>
                      <a:pt x="257" y="124"/>
                    </a:lnTo>
                    <a:lnTo>
                      <a:pt x="234" y="129"/>
                    </a:lnTo>
                    <a:lnTo>
                      <a:pt x="222" y="132"/>
                    </a:lnTo>
                    <a:lnTo>
                      <a:pt x="212" y="135"/>
                    </a:lnTo>
                    <a:lnTo>
                      <a:pt x="202" y="136"/>
                    </a:lnTo>
                    <a:lnTo>
                      <a:pt x="192" y="139"/>
                    </a:lnTo>
                    <a:lnTo>
                      <a:pt x="182" y="142"/>
                    </a:lnTo>
                    <a:lnTo>
                      <a:pt x="172" y="145"/>
                    </a:lnTo>
                    <a:lnTo>
                      <a:pt x="164" y="146"/>
                    </a:lnTo>
                    <a:lnTo>
                      <a:pt x="154" y="149"/>
                    </a:lnTo>
                    <a:lnTo>
                      <a:pt x="146" y="150"/>
                    </a:lnTo>
                    <a:lnTo>
                      <a:pt x="139" y="152"/>
                    </a:lnTo>
                    <a:lnTo>
                      <a:pt x="131" y="153"/>
                    </a:lnTo>
                    <a:lnTo>
                      <a:pt x="124" y="153"/>
                    </a:lnTo>
                    <a:lnTo>
                      <a:pt x="118" y="154"/>
                    </a:lnTo>
                    <a:lnTo>
                      <a:pt x="111" y="154"/>
                    </a:lnTo>
                    <a:lnTo>
                      <a:pt x="106" y="156"/>
                    </a:lnTo>
                    <a:lnTo>
                      <a:pt x="101" y="156"/>
                    </a:lnTo>
                    <a:lnTo>
                      <a:pt x="98" y="154"/>
                    </a:lnTo>
                    <a:lnTo>
                      <a:pt x="93" y="154"/>
                    </a:lnTo>
                    <a:lnTo>
                      <a:pt x="89" y="154"/>
                    </a:lnTo>
                    <a:lnTo>
                      <a:pt x="86" y="153"/>
                    </a:lnTo>
                    <a:lnTo>
                      <a:pt x="81" y="153"/>
                    </a:lnTo>
                    <a:lnTo>
                      <a:pt x="76" y="153"/>
                    </a:lnTo>
                    <a:lnTo>
                      <a:pt x="69" y="152"/>
                    </a:lnTo>
                    <a:lnTo>
                      <a:pt x="63" y="149"/>
                    </a:lnTo>
                    <a:lnTo>
                      <a:pt x="56" y="147"/>
                    </a:lnTo>
                    <a:lnTo>
                      <a:pt x="49" y="143"/>
                    </a:lnTo>
                    <a:lnTo>
                      <a:pt x="43" y="139"/>
                    </a:lnTo>
                    <a:lnTo>
                      <a:pt x="36" y="135"/>
                    </a:lnTo>
                    <a:lnTo>
                      <a:pt x="30" y="129"/>
                    </a:lnTo>
                    <a:lnTo>
                      <a:pt x="23" y="125"/>
                    </a:lnTo>
                    <a:lnTo>
                      <a:pt x="18" y="120"/>
                    </a:lnTo>
                    <a:lnTo>
                      <a:pt x="13" y="114"/>
                    </a:lnTo>
                    <a:lnTo>
                      <a:pt x="8" y="108"/>
                    </a:lnTo>
                    <a:lnTo>
                      <a:pt x="5" y="104"/>
                    </a:lnTo>
                    <a:lnTo>
                      <a:pt x="1" y="99"/>
                    </a:lnTo>
                    <a:lnTo>
                      <a:pt x="0" y="93"/>
                    </a:lnTo>
                    <a:lnTo>
                      <a:pt x="30" y="90"/>
                    </a:lnTo>
                    <a:lnTo>
                      <a:pt x="58" y="89"/>
                    </a:lnTo>
                    <a:lnTo>
                      <a:pt x="86" y="86"/>
                    </a:lnTo>
                    <a:lnTo>
                      <a:pt x="113" y="83"/>
                    </a:lnTo>
                    <a:lnTo>
                      <a:pt x="137" y="82"/>
                    </a:lnTo>
                    <a:lnTo>
                      <a:pt x="162" y="79"/>
                    </a:lnTo>
                    <a:lnTo>
                      <a:pt x="186" y="76"/>
                    </a:lnTo>
                    <a:lnTo>
                      <a:pt x="209" y="75"/>
                    </a:lnTo>
                    <a:lnTo>
                      <a:pt x="230" y="72"/>
                    </a:lnTo>
                    <a:lnTo>
                      <a:pt x="250" y="71"/>
                    </a:lnTo>
                    <a:lnTo>
                      <a:pt x="269" y="68"/>
                    </a:lnTo>
                    <a:lnTo>
                      <a:pt x="287" y="67"/>
                    </a:lnTo>
                    <a:lnTo>
                      <a:pt x="305" y="64"/>
                    </a:lnTo>
                    <a:lnTo>
                      <a:pt x="320" y="61"/>
                    </a:lnTo>
                    <a:lnTo>
                      <a:pt x="335" y="60"/>
                    </a:lnTo>
                    <a:lnTo>
                      <a:pt x="348" y="57"/>
                    </a:lnTo>
                    <a:lnTo>
                      <a:pt x="362" y="54"/>
                    </a:lnTo>
                    <a:lnTo>
                      <a:pt x="373" y="53"/>
                    </a:lnTo>
                    <a:lnTo>
                      <a:pt x="396" y="50"/>
                    </a:lnTo>
                    <a:lnTo>
                      <a:pt x="418" y="46"/>
                    </a:lnTo>
                    <a:lnTo>
                      <a:pt x="438" y="43"/>
                    </a:lnTo>
                    <a:lnTo>
                      <a:pt x="456" y="39"/>
                    </a:lnTo>
                    <a:lnTo>
                      <a:pt x="474" y="36"/>
                    </a:lnTo>
                    <a:lnTo>
                      <a:pt x="489" y="32"/>
                    </a:lnTo>
                    <a:lnTo>
                      <a:pt x="504" y="29"/>
                    </a:lnTo>
                    <a:lnTo>
                      <a:pt x="518" y="26"/>
                    </a:lnTo>
                    <a:lnTo>
                      <a:pt x="529" y="25"/>
                    </a:lnTo>
                    <a:lnTo>
                      <a:pt x="539" y="22"/>
                    </a:lnTo>
                    <a:lnTo>
                      <a:pt x="549" y="19"/>
                    </a:lnTo>
                    <a:lnTo>
                      <a:pt x="557" y="16"/>
                    </a:lnTo>
                    <a:lnTo>
                      <a:pt x="564" y="15"/>
                    </a:lnTo>
                    <a:lnTo>
                      <a:pt x="569" y="12"/>
                    </a:lnTo>
                    <a:lnTo>
                      <a:pt x="572" y="11"/>
                    </a:lnTo>
                    <a:lnTo>
                      <a:pt x="572" y="11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1"/>
              <p:cNvSpPr/>
              <p:nvPr/>
            </p:nvSpPr>
            <p:spPr bwMode="auto">
              <a:xfrm>
                <a:off x="1695450" y="812800"/>
                <a:ext cx="214312" cy="541338"/>
              </a:xfrm>
              <a:custGeom>
                <a:avLst/>
                <a:gdLst>
                  <a:gd name="T0" fmla="*/ 51 w 271"/>
                  <a:gd name="T1" fmla="*/ 551 h 681"/>
                  <a:gd name="T2" fmla="*/ 30 w 271"/>
                  <a:gd name="T3" fmla="*/ 537 h 681"/>
                  <a:gd name="T4" fmla="*/ 13 w 271"/>
                  <a:gd name="T5" fmla="*/ 526 h 681"/>
                  <a:gd name="T6" fmla="*/ 3 w 271"/>
                  <a:gd name="T7" fmla="*/ 518 h 681"/>
                  <a:gd name="T8" fmla="*/ 0 w 271"/>
                  <a:gd name="T9" fmla="*/ 512 h 681"/>
                  <a:gd name="T10" fmla="*/ 0 w 271"/>
                  <a:gd name="T11" fmla="*/ 509 h 681"/>
                  <a:gd name="T12" fmla="*/ 5 w 271"/>
                  <a:gd name="T13" fmla="*/ 507 h 681"/>
                  <a:gd name="T14" fmla="*/ 15 w 271"/>
                  <a:gd name="T15" fmla="*/ 507 h 681"/>
                  <a:gd name="T16" fmla="*/ 31 w 271"/>
                  <a:gd name="T17" fmla="*/ 508 h 681"/>
                  <a:gd name="T18" fmla="*/ 51 w 271"/>
                  <a:gd name="T19" fmla="*/ 511 h 681"/>
                  <a:gd name="T20" fmla="*/ 78 w 271"/>
                  <a:gd name="T21" fmla="*/ 515 h 681"/>
                  <a:gd name="T22" fmla="*/ 105 w 271"/>
                  <a:gd name="T23" fmla="*/ 519 h 681"/>
                  <a:gd name="T24" fmla="*/ 126 w 271"/>
                  <a:gd name="T25" fmla="*/ 522 h 681"/>
                  <a:gd name="T26" fmla="*/ 143 w 271"/>
                  <a:gd name="T27" fmla="*/ 522 h 681"/>
                  <a:gd name="T28" fmla="*/ 164 w 271"/>
                  <a:gd name="T29" fmla="*/ 521 h 681"/>
                  <a:gd name="T30" fmla="*/ 174 w 271"/>
                  <a:gd name="T31" fmla="*/ 516 h 681"/>
                  <a:gd name="T32" fmla="*/ 181 w 271"/>
                  <a:gd name="T33" fmla="*/ 508 h 681"/>
                  <a:gd name="T34" fmla="*/ 188 w 271"/>
                  <a:gd name="T35" fmla="*/ 495 h 681"/>
                  <a:gd name="T36" fmla="*/ 191 w 271"/>
                  <a:gd name="T37" fmla="*/ 480 h 681"/>
                  <a:gd name="T38" fmla="*/ 196 w 271"/>
                  <a:gd name="T39" fmla="*/ 461 h 681"/>
                  <a:gd name="T40" fmla="*/ 199 w 271"/>
                  <a:gd name="T41" fmla="*/ 429 h 681"/>
                  <a:gd name="T42" fmla="*/ 201 w 271"/>
                  <a:gd name="T43" fmla="*/ 376 h 681"/>
                  <a:gd name="T44" fmla="*/ 199 w 271"/>
                  <a:gd name="T45" fmla="*/ 312 h 681"/>
                  <a:gd name="T46" fmla="*/ 194 w 271"/>
                  <a:gd name="T47" fmla="*/ 242 h 681"/>
                  <a:gd name="T48" fmla="*/ 189 w 271"/>
                  <a:gd name="T49" fmla="*/ 182 h 681"/>
                  <a:gd name="T50" fmla="*/ 184 w 271"/>
                  <a:gd name="T51" fmla="*/ 132 h 681"/>
                  <a:gd name="T52" fmla="*/ 174 w 271"/>
                  <a:gd name="T53" fmla="*/ 93 h 681"/>
                  <a:gd name="T54" fmla="*/ 161 w 271"/>
                  <a:gd name="T55" fmla="*/ 62 h 681"/>
                  <a:gd name="T56" fmla="*/ 146 w 271"/>
                  <a:gd name="T57" fmla="*/ 37 h 681"/>
                  <a:gd name="T58" fmla="*/ 136 w 271"/>
                  <a:gd name="T59" fmla="*/ 19 h 681"/>
                  <a:gd name="T60" fmla="*/ 131 w 271"/>
                  <a:gd name="T61" fmla="*/ 5 h 681"/>
                  <a:gd name="T62" fmla="*/ 138 w 271"/>
                  <a:gd name="T63" fmla="*/ 0 h 681"/>
                  <a:gd name="T64" fmla="*/ 153 w 271"/>
                  <a:gd name="T65" fmla="*/ 0 h 681"/>
                  <a:gd name="T66" fmla="*/ 174 w 271"/>
                  <a:gd name="T67" fmla="*/ 7 h 681"/>
                  <a:gd name="T68" fmla="*/ 198 w 271"/>
                  <a:gd name="T69" fmla="*/ 19 h 681"/>
                  <a:gd name="T70" fmla="*/ 217 w 271"/>
                  <a:gd name="T71" fmla="*/ 37 h 681"/>
                  <a:gd name="T72" fmla="*/ 232 w 271"/>
                  <a:gd name="T73" fmla="*/ 58 h 681"/>
                  <a:gd name="T74" fmla="*/ 239 w 271"/>
                  <a:gd name="T75" fmla="*/ 78 h 681"/>
                  <a:gd name="T76" fmla="*/ 246 w 271"/>
                  <a:gd name="T77" fmla="*/ 107 h 681"/>
                  <a:gd name="T78" fmla="*/ 251 w 271"/>
                  <a:gd name="T79" fmla="*/ 144 h 681"/>
                  <a:gd name="T80" fmla="*/ 256 w 271"/>
                  <a:gd name="T81" fmla="*/ 192 h 681"/>
                  <a:gd name="T82" fmla="*/ 261 w 271"/>
                  <a:gd name="T83" fmla="*/ 246 h 681"/>
                  <a:gd name="T84" fmla="*/ 264 w 271"/>
                  <a:gd name="T85" fmla="*/ 305 h 681"/>
                  <a:gd name="T86" fmla="*/ 266 w 271"/>
                  <a:gd name="T87" fmla="*/ 356 h 681"/>
                  <a:gd name="T88" fmla="*/ 269 w 271"/>
                  <a:gd name="T89" fmla="*/ 399 h 681"/>
                  <a:gd name="T90" fmla="*/ 271 w 271"/>
                  <a:gd name="T91" fmla="*/ 436 h 681"/>
                  <a:gd name="T92" fmla="*/ 271 w 271"/>
                  <a:gd name="T93" fmla="*/ 465 h 681"/>
                  <a:gd name="T94" fmla="*/ 267 w 271"/>
                  <a:gd name="T95" fmla="*/ 502 h 681"/>
                  <a:gd name="T96" fmla="*/ 261 w 271"/>
                  <a:gd name="T97" fmla="*/ 543 h 681"/>
                  <a:gd name="T98" fmla="*/ 247 w 271"/>
                  <a:gd name="T99" fmla="*/ 592 h 681"/>
                  <a:gd name="T100" fmla="*/ 232 w 271"/>
                  <a:gd name="T101" fmla="*/ 624 h 681"/>
                  <a:gd name="T102" fmla="*/ 216 w 271"/>
                  <a:gd name="T103" fmla="*/ 650 h 681"/>
                  <a:gd name="T104" fmla="*/ 198 w 271"/>
                  <a:gd name="T105" fmla="*/ 667 h 681"/>
                  <a:gd name="T106" fmla="*/ 183 w 271"/>
                  <a:gd name="T107" fmla="*/ 677 h 681"/>
                  <a:gd name="T108" fmla="*/ 169 w 271"/>
                  <a:gd name="T109" fmla="*/ 681 h 681"/>
                  <a:gd name="T110" fmla="*/ 161 w 271"/>
                  <a:gd name="T111" fmla="*/ 675 h 681"/>
                  <a:gd name="T112" fmla="*/ 154 w 271"/>
                  <a:gd name="T113" fmla="*/ 660 h 681"/>
                  <a:gd name="T114" fmla="*/ 149 w 271"/>
                  <a:gd name="T115" fmla="*/ 639 h 681"/>
                  <a:gd name="T116" fmla="*/ 143 w 271"/>
                  <a:gd name="T117" fmla="*/ 624 h 681"/>
                  <a:gd name="T118" fmla="*/ 133 w 271"/>
                  <a:gd name="T119" fmla="*/ 607 h 681"/>
                  <a:gd name="T120" fmla="*/ 116 w 271"/>
                  <a:gd name="T121" fmla="*/ 592 h 681"/>
                  <a:gd name="T122" fmla="*/ 95 w 271"/>
                  <a:gd name="T123" fmla="*/ 576 h 681"/>
                  <a:gd name="T124" fmla="*/ 68 w 271"/>
                  <a:gd name="T125" fmla="*/ 56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1" h="681">
                    <a:moveTo>
                      <a:pt x="68" y="561"/>
                    </a:moveTo>
                    <a:lnTo>
                      <a:pt x="60" y="555"/>
                    </a:lnTo>
                    <a:lnTo>
                      <a:pt x="51" y="551"/>
                    </a:lnTo>
                    <a:lnTo>
                      <a:pt x="43" y="546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3" y="533"/>
                    </a:lnTo>
                    <a:lnTo>
                      <a:pt x="18" y="530"/>
                    </a:lnTo>
                    <a:lnTo>
                      <a:pt x="13" y="526"/>
                    </a:lnTo>
                    <a:lnTo>
                      <a:pt x="10" y="523"/>
                    </a:lnTo>
                    <a:lnTo>
                      <a:pt x="7" y="521"/>
                    </a:lnTo>
                    <a:lnTo>
                      <a:pt x="3" y="518"/>
                    </a:lnTo>
                    <a:lnTo>
                      <a:pt x="2" y="516"/>
                    </a:lnTo>
                    <a:lnTo>
                      <a:pt x="0" y="514"/>
                    </a:lnTo>
                    <a:lnTo>
                      <a:pt x="0" y="512"/>
                    </a:lnTo>
                    <a:lnTo>
                      <a:pt x="0" y="511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2" y="508"/>
                    </a:lnTo>
                    <a:lnTo>
                      <a:pt x="3" y="508"/>
                    </a:lnTo>
                    <a:lnTo>
                      <a:pt x="5" y="507"/>
                    </a:lnTo>
                    <a:lnTo>
                      <a:pt x="8" y="507"/>
                    </a:lnTo>
                    <a:lnTo>
                      <a:pt x="12" y="507"/>
                    </a:lnTo>
                    <a:lnTo>
                      <a:pt x="15" y="507"/>
                    </a:lnTo>
                    <a:lnTo>
                      <a:pt x="20" y="507"/>
                    </a:lnTo>
                    <a:lnTo>
                      <a:pt x="25" y="507"/>
                    </a:lnTo>
                    <a:lnTo>
                      <a:pt x="31" y="508"/>
                    </a:lnTo>
                    <a:lnTo>
                      <a:pt x="38" y="508"/>
                    </a:lnTo>
                    <a:lnTo>
                      <a:pt x="45" y="509"/>
                    </a:lnTo>
                    <a:lnTo>
                      <a:pt x="51" y="511"/>
                    </a:lnTo>
                    <a:lnTo>
                      <a:pt x="60" y="511"/>
                    </a:lnTo>
                    <a:lnTo>
                      <a:pt x="68" y="512"/>
                    </a:lnTo>
                    <a:lnTo>
                      <a:pt x="78" y="515"/>
                    </a:lnTo>
                    <a:lnTo>
                      <a:pt x="86" y="516"/>
                    </a:lnTo>
                    <a:lnTo>
                      <a:pt x="96" y="518"/>
                    </a:lnTo>
                    <a:lnTo>
                      <a:pt x="105" y="519"/>
                    </a:lnTo>
                    <a:lnTo>
                      <a:pt x="111" y="519"/>
                    </a:lnTo>
                    <a:lnTo>
                      <a:pt x="119" y="521"/>
                    </a:lnTo>
                    <a:lnTo>
                      <a:pt x="126" y="522"/>
                    </a:lnTo>
                    <a:lnTo>
                      <a:pt x="131" y="522"/>
                    </a:lnTo>
                    <a:lnTo>
                      <a:pt x="138" y="522"/>
                    </a:lnTo>
                    <a:lnTo>
                      <a:pt x="143" y="522"/>
                    </a:lnTo>
                    <a:lnTo>
                      <a:pt x="148" y="522"/>
                    </a:lnTo>
                    <a:lnTo>
                      <a:pt x="156" y="522"/>
                    </a:lnTo>
                    <a:lnTo>
                      <a:pt x="164" y="521"/>
                    </a:lnTo>
                    <a:lnTo>
                      <a:pt x="169" y="519"/>
                    </a:lnTo>
                    <a:lnTo>
                      <a:pt x="173" y="518"/>
                    </a:lnTo>
                    <a:lnTo>
                      <a:pt x="174" y="516"/>
                    </a:lnTo>
                    <a:lnTo>
                      <a:pt x="178" y="514"/>
                    </a:lnTo>
                    <a:lnTo>
                      <a:pt x="179" y="511"/>
                    </a:lnTo>
                    <a:lnTo>
                      <a:pt x="181" y="508"/>
                    </a:lnTo>
                    <a:lnTo>
                      <a:pt x="183" y="505"/>
                    </a:lnTo>
                    <a:lnTo>
                      <a:pt x="186" y="501"/>
                    </a:lnTo>
                    <a:lnTo>
                      <a:pt x="188" y="495"/>
                    </a:lnTo>
                    <a:lnTo>
                      <a:pt x="189" y="491"/>
                    </a:lnTo>
                    <a:lnTo>
                      <a:pt x="191" y="486"/>
                    </a:lnTo>
                    <a:lnTo>
                      <a:pt x="191" y="480"/>
                    </a:lnTo>
                    <a:lnTo>
                      <a:pt x="193" y="473"/>
                    </a:lnTo>
                    <a:lnTo>
                      <a:pt x="194" y="468"/>
                    </a:lnTo>
                    <a:lnTo>
                      <a:pt x="196" y="461"/>
                    </a:lnTo>
                    <a:lnTo>
                      <a:pt x="196" y="452"/>
                    </a:lnTo>
                    <a:lnTo>
                      <a:pt x="198" y="445"/>
                    </a:lnTo>
                    <a:lnTo>
                      <a:pt x="199" y="429"/>
                    </a:lnTo>
                    <a:lnTo>
                      <a:pt x="199" y="412"/>
                    </a:lnTo>
                    <a:lnTo>
                      <a:pt x="201" y="394"/>
                    </a:lnTo>
                    <a:lnTo>
                      <a:pt x="201" y="376"/>
                    </a:lnTo>
                    <a:lnTo>
                      <a:pt x="201" y="355"/>
                    </a:lnTo>
                    <a:lnTo>
                      <a:pt x="199" y="334"/>
                    </a:lnTo>
                    <a:lnTo>
                      <a:pt x="199" y="312"/>
                    </a:lnTo>
                    <a:lnTo>
                      <a:pt x="198" y="288"/>
                    </a:lnTo>
                    <a:lnTo>
                      <a:pt x="196" y="264"/>
                    </a:lnTo>
                    <a:lnTo>
                      <a:pt x="194" y="242"/>
                    </a:lnTo>
                    <a:lnTo>
                      <a:pt x="193" y="221"/>
                    </a:lnTo>
                    <a:lnTo>
                      <a:pt x="191" y="202"/>
                    </a:lnTo>
                    <a:lnTo>
                      <a:pt x="189" y="182"/>
                    </a:lnTo>
                    <a:lnTo>
                      <a:pt x="188" y="164"/>
                    </a:lnTo>
                    <a:lnTo>
                      <a:pt x="186" y="147"/>
                    </a:lnTo>
                    <a:lnTo>
                      <a:pt x="184" y="132"/>
                    </a:lnTo>
                    <a:lnTo>
                      <a:pt x="181" y="118"/>
                    </a:lnTo>
                    <a:lnTo>
                      <a:pt x="178" y="105"/>
                    </a:lnTo>
                    <a:lnTo>
                      <a:pt x="174" y="93"/>
                    </a:lnTo>
                    <a:lnTo>
                      <a:pt x="171" y="82"/>
                    </a:lnTo>
                    <a:lnTo>
                      <a:pt x="166" y="72"/>
                    </a:lnTo>
                    <a:lnTo>
                      <a:pt x="161" y="62"/>
                    </a:lnTo>
                    <a:lnTo>
                      <a:pt x="156" y="53"/>
                    </a:lnTo>
                    <a:lnTo>
                      <a:pt x="151" y="44"/>
                    </a:lnTo>
                    <a:lnTo>
                      <a:pt x="146" y="37"/>
                    </a:lnTo>
                    <a:lnTo>
                      <a:pt x="143" y="30"/>
                    </a:lnTo>
                    <a:lnTo>
                      <a:pt x="138" y="25"/>
                    </a:lnTo>
                    <a:lnTo>
                      <a:pt x="136" y="19"/>
                    </a:lnTo>
                    <a:lnTo>
                      <a:pt x="133" y="15"/>
                    </a:lnTo>
                    <a:lnTo>
                      <a:pt x="133" y="9"/>
                    </a:lnTo>
                    <a:lnTo>
                      <a:pt x="131" y="5"/>
                    </a:lnTo>
                    <a:lnTo>
                      <a:pt x="133" y="2"/>
                    </a:lnTo>
                    <a:lnTo>
                      <a:pt x="134" y="1"/>
                    </a:lnTo>
                    <a:lnTo>
                      <a:pt x="138" y="0"/>
                    </a:lnTo>
                    <a:lnTo>
                      <a:pt x="141" y="0"/>
                    </a:lnTo>
                    <a:lnTo>
                      <a:pt x="146" y="0"/>
                    </a:lnTo>
                    <a:lnTo>
                      <a:pt x="153" y="0"/>
                    </a:lnTo>
                    <a:lnTo>
                      <a:pt x="159" y="1"/>
                    </a:lnTo>
                    <a:lnTo>
                      <a:pt x="166" y="4"/>
                    </a:lnTo>
                    <a:lnTo>
                      <a:pt x="174" y="7"/>
                    </a:lnTo>
                    <a:lnTo>
                      <a:pt x="183" y="11"/>
                    </a:lnTo>
                    <a:lnTo>
                      <a:pt x="191" y="15"/>
                    </a:lnTo>
                    <a:lnTo>
                      <a:pt x="198" y="19"/>
                    </a:lnTo>
                    <a:lnTo>
                      <a:pt x="206" y="25"/>
                    </a:lnTo>
                    <a:lnTo>
                      <a:pt x="212" y="30"/>
                    </a:lnTo>
                    <a:lnTo>
                      <a:pt x="217" y="37"/>
                    </a:lnTo>
                    <a:lnTo>
                      <a:pt x="224" y="44"/>
                    </a:lnTo>
                    <a:lnTo>
                      <a:pt x="229" y="53"/>
                    </a:lnTo>
                    <a:lnTo>
                      <a:pt x="232" y="58"/>
                    </a:lnTo>
                    <a:lnTo>
                      <a:pt x="234" y="64"/>
                    </a:lnTo>
                    <a:lnTo>
                      <a:pt x="236" y="71"/>
                    </a:lnTo>
                    <a:lnTo>
                      <a:pt x="239" y="78"/>
                    </a:lnTo>
                    <a:lnTo>
                      <a:pt x="241" y="87"/>
                    </a:lnTo>
                    <a:lnTo>
                      <a:pt x="242" y="96"/>
                    </a:lnTo>
                    <a:lnTo>
                      <a:pt x="246" y="107"/>
                    </a:lnTo>
                    <a:lnTo>
                      <a:pt x="247" y="118"/>
                    </a:lnTo>
                    <a:lnTo>
                      <a:pt x="249" y="131"/>
                    </a:lnTo>
                    <a:lnTo>
                      <a:pt x="251" y="144"/>
                    </a:lnTo>
                    <a:lnTo>
                      <a:pt x="252" y="160"/>
                    </a:lnTo>
                    <a:lnTo>
                      <a:pt x="254" y="175"/>
                    </a:lnTo>
                    <a:lnTo>
                      <a:pt x="256" y="192"/>
                    </a:lnTo>
                    <a:lnTo>
                      <a:pt x="257" y="209"/>
                    </a:lnTo>
                    <a:lnTo>
                      <a:pt x="259" y="227"/>
                    </a:lnTo>
                    <a:lnTo>
                      <a:pt x="261" y="246"/>
                    </a:lnTo>
                    <a:lnTo>
                      <a:pt x="262" y="267"/>
                    </a:lnTo>
                    <a:lnTo>
                      <a:pt x="262" y="287"/>
                    </a:lnTo>
                    <a:lnTo>
                      <a:pt x="264" y="305"/>
                    </a:lnTo>
                    <a:lnTo>
                      <a:pt x="264" y="323"/>
                    </a:lnTo>
                    <a:lnTo>
                      <a:pt x="266" y="339"/>
                    </a:lnTo>
                    <a:lnTo>
                      <a:pt x="266" y="356"/>
                    </a:lnTo>
                    <a:lnTo>
                      <a:pt x="267" y="372"/>
                    </a:lnTo>
                    <a:lnTo>
                      <a:pt x="267" y="385"/>
                    </a:lnTo>
                    <a:lnTo>
                      <a:pt x="269" y="399"/>
                    </a:lnTo>
                    <a:lnTo>
                      <a:pt x="269" y="412"/>
                    </a:lnTo>
                    <a:lnTo>
                      <a:pt x="269" y="424"/>
                    </a:lnTo>
                    <a:lnTo>
                      <a:pt x="271" y="436"/>
                    </a:lnTo>
                    <a:lnTo>
                      <a:pt x="271" y="447"/>
                    </a:lnTo>
                    <a:lnTo>
                      <a:pt x="271" y="456"/>
                    </a:lnTo>
                    <a:lnTo>
                      <a:pt x="271" y="465"/>
                    </a:lnTo>
                    <a:lnTo>
                      <a:pt x="271" y="473"/>
                    </a:lnTo>
                    <a:lnTo>
                      <a:pt x="269" y="489"/>
                    </a:lnTo>
                    <a:lnTo>
                      <a:pt x="267" y="502"/>
                    </a:lnTo>
                    <a:lnTo>
                      <a:pt x="266" y="516"/>
                    </a:lnTo>
                    <a:lnTo>
                      <a:pt x="262" y="529"/>
                    </a:lnTo>
                    <a:lnTo>
                      <a:pt x="261" y="543"/>
                    </a:lnTo>
                    <a:lnTo>
                      <a:pt x="259" y="554"/>
                    </a:lnTo>
                    <a:lnTo>
                      <a:pt x="252" y="579"/>
                    </a:lnTo>
                    <a:lnTo>
                      <a:pt x="247" y="592"/>
                    </a:lnTo>
                    <a:lnTo>
                      <a:pt x="242" y="603"/>
                    </a:lnTo>
                    <a:lnTo>
                      <a:pt x="237" y="614"/>
                    </a:lnTo>
                    <a:lnTo>
                      <a:pt x="232" y="624"/>
                    </a:lnTo>
                    <a:lnTo>
                      <a:pt x="226" y="633"/>
                    </a:lnTo>
                    <a:lnTo>
                      <a:pt x="221" y="642"/>
                    </a:lnTo>
                    <a:lnTo>
                      <a:pt x="216" y="650"/>
                    </a:lnTo>
                    <a:lnTo>
                      <a:pt x="211" y="657"/>
                    </a:lnTo>
                    <a:lnTo>
                      <a:pt x="204" y="663"/>
                    </a:lnTo>
                    <a:lnTo>
                      <a:pt x="198" y="667"/>
                    </a:lnTo>
                    <a:lnTo>
                      <a:pt x="193" y="671"/>
                    </a:lnTo>
                    <a:lnTo>
                      <a:pt x="188" y="674"/>
                    </a:lnTo>
                    <a:lnTo>
                      <a:pt x="183" y="677"/>
                    </a:lnTo>
                    <a:lnTo>
                      <a:pt x="178" y="679"/>
                    </a:lnTo>
                    <a:lnTo>
                      <a:pt x="173" y="681"/>
                    </a:lnTo>
                    <a:lnTo>
                      <a:pt x="169" y="681"/>
                    </a:lnTo>
                    <a:lnTo>
                      <a:pt x="166" y="679"/>
                    </a:lnTo>
                    <a:lnTo>
                      <a:pt x="164" y="678"/>
                    </a:lnTo>
                    <a:lnTo>
                      <a:pt x="161" y="675"/>
                    </a:lnTo>
                    <a:lnTo>
                      <a:pt x="159" y="671"/>
                    </a:lnTo>
                    <a:lnTo>
                      <a:pt x="156" y="665"/>
                    </a:lnTo>
                    <a:lnTo>
                      <a:pt x="154" y="660"/>
                    </a:lnTo>
                    <a:lnTo>
                      <a:pt x="153" y="652"/>
                    </a:lnTo>
                    <a:lnTo>
                      <a:pt x="151" y="643"/>
                    </a:lnTo>
                    <a:lnTo>
                      <a:pt x="149" y="639"/>
                    </a:lnTo>
                    <a:lnTo>
                      <a:pt x="148" y="633"/>
                    </a:lnTo>
                    <a:lnTo>
                      <a:pt x="146" y="628"/>
                    </a:lnTo>
                    <a:lnTo>
                      <a:pt x="143" y="624"/>
                    </a:lnTo>
                    <a:lnTo>
                      <a:pt x="139" y="618"/>
                    </a:lnTo>
                    <a:lnTo>
                      <a:pt x="136" y="613"/>
                    </a:lnTo>
                    <a:lnTo>
                      <a:pt x="133" y="607"/>
                    </a:lnTo>
                    <a:lnTo>
                      <a:pt x="128" y="603"/>
                    </a:lnTo>
                    <a:lnTo>
                      <a:pt x="121" y="597"/>
                    </a:lnTo>
                    <a:lnTo>
                      <a:pt x="116" y="592"/>
                    </a:lnTo>
                    <a:lnTo>
                      <a:pt x="110" y="586"/>
                    </a:lnTo>
                    <a:lnTo>
                      <a:pt x="103" y="582"/>
                    </a:lnTo>
                    <a:lnTo>
                      <a:pt x="95" y="576"/>
                    </a:lnTo>
                    <a:lnTo>
                      <a:pt x="86" y="571"/>
                    </a:lnTo>
                    <a:lnTo>
                      <a:pt x="78" y="567"/>
                    </a:lnTo>
                    <a:lnTo>
                      <a:pt x="68" y="561"/>
                    </a:lnTo>
                    <a:lnTo>
                      <a:pt x="68" y="561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2723980" y="487378"/>
            <a:ext cx="1321642" cy="1328568"/>
            <a:chOff x="1809691" y="1995686"/>
            <a:chExt cx="1146122" cy="1152128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69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51" name="组合 50"/>
            <p:cNvGrpSpPr/>
            <p:nvPr/>
          </p:nvGrpSpPr>
          <p:grpSpPr>
            <a:xfrm>
              <a:off x="2046455" y="2159764"/>
              <a:ext cx="672594" cy="823972"/>
              <a:chOff x="2773363" y="3325813"/>
              <a:chExt cx="620712" cy="760413"/>
            </a:xfrm>
          </p:grpSpPr>
          <p:sp>
            <p:nvSpPr>
              <p:cNvPr id="52" name="Freeform 122"/>
              <p:cNvSpPr/>
              <p:nvPr/>
            </p:nvSpPr>
            <p:spPr bwMode="auto">
              <a:xfrm>
                <a:off x="2816225" y="3524250"/>
                <a:ext cx="577850" cy="104775"/>
              </a:xfrm>
              <a:custGeom>
                <a:avLst/>
                <a:gdLst>
                  <a:gd name="T0" fmla="*/ 641 w 728"/>
                  <a:gd name="T1" fmla="*/ 0 h 131"/>
                  <a:gd name="T2" fmla="*/ 669 w 728"/>
                  <a:gd name="T3" fmla="*/ 4 h 131"/>
                  <a:gd name="T4" fmla="*/ 692 w 728"/>
                  <a:gd name="T5" fmla="*/ 14 h 131"/>
                  <a:gd name="T6" fmla="*/ 710 w 728"/>
                  <a:gd name="T7" fmla="*/ 29 h 131"/>
                  <a:gd name="T8" fmla="*/ 723 w 728"/>
                  <a:gd name="T9" fmla="*/ 43 h 131"/>
                  <a:gd name="T10" fmla="*/ 728 w 728"/>
                  <a:gd name="T11" fmla="*/ 57 h 131"/>
                  <a:gd name="T12" fmla="*/ 727 w 728"/>
                  <a:gd name="T13" fmla="*/ 68 h 131"/>
                  <a:gd name="T14" fmla="*/ 721 w 728"/>
                  <a:gd name="T15" fmla="*/ 72 h 131"/>
                  <a:gd name="T16" fmla="*/ 712 w 728"/>
                  <a:gd name="T17" fmla="*/ 75 h 131"/>
                  <a:gd name="T18" fmla="*/ 690 w 728"/>
                  <a:gd name="T19" fmla="*/ 73 h 131"/>
                  <a:gd name="T20" fmla="*/ 670 w 728"/>
                  <a:gd name="T21" fmla="*/ 70 h 131"/>
                  <a:gd name="T22" fmla="*/ 645 w 728"/>
                  <a:gd name="T23" fmla="*/ 68 h 131"/>
                  <a:gd name="T24" fmla="*/ 609 w 728"/>
                  <a:gd name="T25" fmla="*/ 65 h 131"/>
                  <a:gd name="T26" fmla="*/ 580 w 728"/>
                  <a:gd name="T27" fmla="*/ 65 h 131"/>
                  <a:gd name="T28" fmla="*/ 565 w 728"/>
                  <a:gd name="T29" fmla="*/ 65 h 131"/>
                  <a:gd name="T30" fmla="*/ 547 w 728"/>
                  <a:gd name="T31" fmla="*/ 65 h 131"/>
                  <a:gd name="T32" fmla="*/ 525 w 728"/>
                  <a:gd name="T33" fmla="*/ 68 h 131"/>
                  <a:gd name="T34" fmla="*/ 497 w 728"/>
                  <a:gd name="T35" fmla="*/ 69 h 131"/>
                  <a:gd name="T36" fmla="*/ 465 w 728"/>
                  <a:gd name="T37" fmla="*/ 72 h 131"/>
                  <a:gd name="T38" fmla="*/ 415 w 728"/>
                  <a:gd name="T39" fmla="*/ 76 h 131"/>
                  <a:gd name="T40" fmla="*/ 335 w 728"/>
                  <a:gd name="T41" fmla="*/ 88 h 131"/>
                  <a:gd name="T42" fmla="*/ 252 w 728"/>
                  <a:gd name="T43" fmla="*/ 101 h 131"/>
                  <a:gd name="T44" fmla="*/ 194 w 728"/>
                  <a:gd name="T45" fmla="*/ 112 h 131"/>
                  <a:gd name="T46" fmla="*/ 158 w 728"/>
                  <a:gd name="T47" fmla="*/ 119 h 131"/>
                  <a:gd name="T48" fmla="*/ 128 w 728"/>
                  <a:gd name="T49" fmla="*/ 124 h 131"/>
                  <a:gd name="T50" fmla="*/ 105 w 728"/>
                  <a:gd name="T51" fmla="*/ 128 h 131"/>
                  <a:gd name="T52" fmla="*/ 90 w 728"/>
                  <a:gd name="T53" fmla="*/ 131 h 131"/>
                  <a:gd name="T54" fmla="*/ 79 w 728"/>
                  <a:gd name="T55" fmla="*/ 131 h 131"/>
                  <a:gd name="T56" fmla="*/ 58 w 728"/>
                  <a:gd name="T57" fmla="*/ 127 h 131"/>
                  <a:gd name="T58" fmla="*/ 38 w 728"/>
                  <a:gd name="T59" fmla="*/ 119 h 131"/>
                  <a:gd name="T60" fmla="*/ 18 w 728"/>
                  <a:gd name="T61" fmla="*/ 106 h 131"/>
                  <a:gd name="T62" fmla="*/ 4 w 728"/>
                  <a:gd name="T63" fmla="*/ 95 h 131"/>
                  <a:gd name="T64" fmla="*/ 0 w 728"/>
                  <a:gd name="T65" fmla="*/ 90 h 131"/>
                  <a:gd name="T66" fmla="*/ 4 w 728"/>
                  <a:gd name="T67" fmla="*/ 87 h 131"/>
                  <a:gd name="T68" fmla="*/ 18 w 728"/>
                  <a:gd name="T69" fmla="*/ 86 h 131"/>
                  <a:gd name="T70" fmla="*/ 35 w 728"/>
                  <a:gd name="T71" fmla="*/ 86 h 131"/>
                  <a:gd name="T72" fmla="*/ 50 w 728"/>
                  <a:gd name="T73" fmla="*/ 84 h 131"/>
                  <a:gd name="T74" fmla="*/ 70 w 728"/>
                  <a:gd name="T75" fmla="*/ 83 h 131"/>
                  <a:gd name="T76" fmla="*/ 93 w 728"/>
                  <a:gd name="T77" fmla="*/ 80 h 131"/>
                  <a:gd name="T78" fmla="*/ 121 w 728"/>
                  <a:gd name="T79" fmla="*/ 77 h 131"/>
                  <a:gd name="T80" fmla="*/ 154 w 728"/>
                  <a:gd name="T81" fmla="*/ 73 h 131"/>
                  <a:gd name="T82" fmla="*/ 220 w 728"/>
                  <a:gd name="T83" fmla="*/ 66 h 131"/>
                  <a:gd name="T84" fmla="*/ 281 w 728"/>
                  <a:gd name="T85" fmla="*/ 58 h 131"/>
                  <a:gd name="T86" fmla="*/ 337 w 728"/>
                  <a:gd name="T87" fmla="*/ 50 h 131"/>
                  <a:gd name="T88" fmla="*/ 395 w 728"/>
                  <a:gd name="T89" fmla="*/ 40 h 131"/>
                  <a:gd name="T90" fmla="*/ 458 w 728"/>
                  <a:gd name="T91" fmla="*/ 27 h 131"/>
                  <a:gd name="T92" fmla="*/ 503 w 728"/>
                  <a:gd name="T93" fmla="*/ 18 h 131"/>
                  <a:gd name="T94" fmla="*/ 533 w 728"/>
                  <a:gd name="T95" fmla="*/ 12 h 131"/>
                  <a:gd name="T96" fmla="*/ 561 w 728"/>
                  <a:gd name="T97" fmla="*/ 7 h 131"/>
                  <a:gd name="T98" fmla="*/ 586 w 728"/>
                  <a:gd name="T99" fmla="*/ 4 h 131"/>
                  <a:gd name="T100" fmla="*/ 606 w 728"/>
                  <a:gd name="T101" fmla="*/ 3 h 131"/>
                  <a:gd name="T102" fmla="*/ 619 w 728"/>
                  <a:gd name="T103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28" h="131">
                    <a:moveTo>
                      <a:pt x="619" y="1"/>
                    </a:moveTo>
                    <a:lnTo>
                      <a:pt x="630" y="1"/>
                    </a:lnTo>
                    <a:lnTo>
                      <a:pt x="641" y="0"/>
                    </a:lnTo>
                    <a:lnTo>
                      <a:pt x="651" y="0"/>
                    </a:lnTo>
                    <a:lnTo>
                      <a:pt x="660" y="1"/>
                    </a:lnTo>
                    <a:lnTo>
                      <a:pt x="669" y="4"/>
                    </a:lnTo>
                    <a:lnTo>
                      <a:pt x="677" y="7"/>
                    </a:lnTo>
                    <a:lnTo>
                      <a:pt x="684" y="9"/>
                    </a:lnTo>
                    <a:lnTo>
                      <a:pt x="692" y="14"/>
                    </a:lnTo>
                    <a:lnTo>
                      <a:pt x="699" y="19"/>
                    </a:lnTo>
                    <a:lnTo>
                      <a:pt x="705" y="23"/>
                    </a:lnTo>
                    <a:lnTo>
                      <a:pt x="710" y="29"/>
                    </a:lnTo>
                    <a:lnTo>
                      <a:pt x="714" y="33"/>
                    </a:lnTo>
                    <a:lnTo>
                      <a:pt x="719" y="37"/>
                    </a:lnTo>
                    <a:lnTo>
                      <a:pt x="723" y="43"/>
                    </a:lnTo>
                    <a:lnTo>
                      <a:pt x="726" y="47"/>
                    </a:lnTo>
                    <a:lnTo>
                      <a:pt x="727" y="52"/>
                    </a:lnTo>
                    <a:lnTo>
                      <a:pt x="728" y="57"/>
                    </a:lnTo>
                    <a:lnTo>
                      <a:pt x="728" y="61"/>
                    </a:lnTo>
                    <a:lnTo>
                      <a:pt x="728" y="63"/>
                    </a:lnTo>
                    <a:lnTo>
                      <a:pt x="727" y="68"/>
                    </a:lnTo>
                    <a:lnTo>
                      <a:pt x="726" y="69"/>
                    </a:lnTo>
                    <a:lnTo>
                      <a:pt x="724" y="72"/>
                    </a:lnTo>
                    <a:lnTo>
                      <a:pt x="721" y="72"/>
                    </a:lnTo>
                    <a:lnTo>
                      <a:pt x="719" y="73"/>
                    </a:lnTo>
                    <a:lnTo>
                      <a:pt x="716" y="75"/>
                    </a:lnTo>
                    <a:lnTo>
                      <a:pt x="712" y="75"/>
                    </a:lnTo>
                    <a:lnTo>
                      <a:pt x="705" y="75"/>
                    </a:lnTo>
                    <a:lnTo>
                      <a:pt x="698" y="73"/>
                    </a:lnTo>
                    <a:lnTo>
                      <a:pt x="690" y="73"/>
                    </a:lnTo>
                    <a:lnTo>
                      <a:pt x="680" y="72"/>
                    </a:lnTo>
                    <a:lnTo>
                      <a:pt x="676" y="70"/>
                    </a:lnTo>
                    <a:lnTo>
                      <a:pt x="670" y="70"/>
                    </a:lnTo>
                    <a:lnTo>
                      <a:pt x="663" y="69"/>
                    </a:lnTo>
                    <a:lnTo>
                      <a:pt x="658" y="69"/>
                    </a:lnTo>
                    <a:lnTo>
                      <a:pt x="645" y="68"/>
                    </a:lnTo>
                    <a:lnTo>
                      <a:pt x="633" y="66"/>
                    </a:lnTo>
                    <a:lnTo>
                      <a:pt x="620" y="65"/>
                    </a:lnTo>
                    <a:lnTo>
                      <a:pt x="609" y="65"/>
                    </a:lnTo>
                    <a:lnTo>
                      <a:pt x="600" y="65"/>
                    </a:lnTo>
                    <a:lnTo>
                      <a:pt x="590" y="65"/>
                    </a:lnTo>
                    <a:lnTo>
                      <a:pt x="580" y="65"/>
                    </a:lnTo>
                    <a:lnTo>
                      <a:pt x="573" y="65"/>
                    </a:lnTo>
                    <a:lnTo>
                      <a:pt x="569" y="65"/>
                    </a:lnTo>
                    <a:lnTo>
                      <a:pt x="565" y="65"/>
                    </a:lnTo>
                    <a:lnTo>
                      <a:pt x="559" y="65"/>
                    </a:lnTo>
                    <a:lnTo>
                      <a:pt x="554" y="65"/>
                    </a:lnTo>
                    <a:lnTo>
                      <a:pt x="547" y="65"/>
                    </a:lnTo>
                    <a:lnTo>
                      <a:pt x="540" y="66"/>
                    </a:lnTo>
                    <a:lnTo>
                      <a:pt x="533" y="66"/>
                    </a:lnTo>
                    <a:lnTo>
                      <a:pt x="525" y="68"/>
                    </a:lnTo>
                    <a:lnTo>
                      <a:pt x="517" y="68"/>
                    </a:lnTo>
                    <a:lnTo>
                      <a:pt x="507" y="68"/>
                    </a:lnTo>
                    <a:lnTo>
                      <a:pt x="497" y="69"/>
                    </a:lnTo>
                    <a:lnTo>
                      <a:pt x="487" y="69"/>
                    </a:lnTo>
                    <a:lnTo>
                      <a:pt x="476" y="70"/>
                    </a:lnTo>
                    <a:lnTo>
                      <a:pt x="465" y="72"/>
                    </a:lnTo>
                    <a:lnTo>
                      <a:pt x="454" y="72"/>
                    </a:lnTo>
                    <a:lnTo>
                      <a:pt x="442" y="73"/>
                    </a:lnTo>
                    <a:lnTo>
                      <a:pt x="415" y="76"/>
                    </a:lnTo>
                    <a:lnTo>
                      <a:pt x="389" y="80"/>
                    </a:lnTo>
                    <a:lnTo>
                      <a:pt x="363" y="84"/>
                    </a:lnTo>
                    <a:lnTo>
                      <a:pt x="335" y="88"/>
                    </a:lnTo>
                    <a:lnTo>
                      <a:pt x="308" y="93"/>
                    </a:lnTo>
                    <a:lnTo>
                      <a:pt x="280" y="97"/>
                    </a:lnTo>
                    <a:lnTo>
                      <a:pt x="252" y="101"/>
                    </a:lnTo>
                    <a:lnTo>
                      <a:pt x="223" y="106"/>
                    </a:lnTo>
                    <a:lnTo>
                      <a:pt x="208" y="109"/>
                    </a:lnTo>
                    <a:lnTo>
                      <a:pt x="194" y="112"/>
                    </a:lnTo>
                    <a:lnTo>
                      <a:pt x="182" y="115"/>
                    </a:lnTo>
                    <a:lnTo>
                      <a:pt x="169" y="117"/>
                    </a:lnTo>
                    <a:lnTo>
                      <a:pt x="158" y="119"/>
                    </a:lnTo>
                    <a:lnTo>
                      <a:pt x="147" y="122"/>
                    </a:lnTo>
                    <a:lnTo>
                      <a:pt x="137" y="123"/>
                    </a:lnTo>
                    <a:lnTo>
                      <a:pt x="128" y="124"/>
                    </a:lnTo>
                    <a:lnTo>
                      <a:pt x="119" y="127"/>
                    </a:lnTo>
                    <a:lnTo>
                      <a:pt x="112" y="127"/>
                    </a:lnTo>
                    <a:lnTo>
                      <a:pt x="105" y="128"/>
                    </a:lnTo>
                    <a:lnTo>
                      <a:pt x="100" y="130"/>
                    </a:lnTo>
                    <a:lnTo>
                      <a:pt x="94" y="130"/>
                    </a:lnTo>
                    <a:lnTo>
                      <a:pt x="90" y="131"/>
                    </a:lnTo>
                    <a:lnTo>
                      <a:pt x="87" y="131"/>
                    </a:lnTo>
                    <a:lnTo>
                      <a:pt x="85" y="131"/>
                    </a:lnTo>
                    <a:lnTo>
                      <a:pt x="79" y="131"/>
                    </a:lnTo>
                    <a:lnTo>
                      <a:pt x="72" y="130"/>
                    </a:lnTo>
                    <a:lnTo>
                      <a:pt x="65" y="130"/>
                    </a:lnTo>
                    <a:lnTo>
                      <a:pt x="58" y="127"/>
                    </a:lnTo>
                    <a:lnTo>
                      <a:pt x="52" y="126"/>
                    </a:lnTo>
                    <a:lnTo>
                      <a:pt x="45" y="123"/>
                    </a:lnTo>
                    <a:lnTo>
                      <a:pt x="38" y="119"/>
                    </a:lnTo>
                    <a:lnTo>
                      <a:pt x="31" y="115"/>
                    </a:lnTo>
                    <a:lnTo>
                      <a:pt x="24" y="111"/>
                    </a:lnTo>
                    <a:lnTo>
                      <a:pt x="18" y="106"/>
                    </a:lnTo>
                    <a:lnTo>
                      <a:pt x="13" y="102"/>
                    </a:lnTo>
                    <a:lnTo>
                      <a:pt x="9" y="98"/>
                    </a:lnTo>
                    <a:lnTo>
                      <a:pt x="4" y="95"/>
                    </a:lnTo>
                    <a:lnTo>
                      <a:pt x="2" y="94"/>
                    </a:lnTo>
                    <a:lnTo>
                      <a:pt x="0" y="91"/>
                    </a:lnTo>
                    <a:lnTo>
                      <a:pt x="0" y="90"/>
                    </a:lnTo>
                    <a:lnTo>
                      <a:pt x="0" y="88"/>
                    </a:lnTo>
                    <a:lnTo>
                      <a:pt x="2" y="87"/>
                    </a:lnTo>
                    <a:lnTo>
                      <a:pt x="4" y="87"/>
                    </a:lnTo>
                    <a:lnTo>
                      <a:pt x="9" y="86"/>
                    </a:lnTo>
                    <a:lnTo>
                      <a:pt x="13" y="86"/>
                    </a:lnTo>
                    <a:lnTo>
                      <a:pt x="18" y="86"/>
                    </a:lnTo>
                    <a:lnTo>
                      <a:pt x="24" y="86"/>
                    </a:lnTo>
                    <a:lnTo>
                      <a:pt x="31" y="86"/>
                    </a:lnTo>
                    <a:lnTo>
                      <a:pt x="35" y="86"/>
                    </a:lnTo>
                    <a:lnTo>
                      <a:pt x="39" y="86"/>
                    </a:lnTo>
                    <a:lnTo>
                      <a:pt x="45" y="84"/>
                    </a:lnTo>
                    <a:lnTo>
                      <a:pt x="50" y="84"/>
                    </a:lnTo>
                    <a:lnTo>
                      <a:pt x="56" y="84"/>
                    </a:lnTo>
                    <a:lnTo>
                      <a:pt x="63" y="84"/>
                    </a:lnTo>
                    <a:lnTo>
                      <a:pt x="70" y="83"/>
                    </a:lnTo>
                    <a:lnTo>
                      <a:pt x="76" y="83"/>
                    </a:lnTo>
                    <a:lnTo>
                      <a:pt x="85" y="81"/>
                    </a:lnTo>
                    <a:lnTo>
                      <a:pt x="93" y="80"/>
                    </a:lnTo>
                    <a:lnTo>
                      <a:pt x="101" y="80"/>
                    </a:lnTo>
                    <a:lnTo>
                      <a:pt x="111" y="79"/>
                    </a:lnTo>
                    <a:lnTo>
                      <a:pt x="121" y="77"/>
                    </a:lnTo>
                    <a:lnTo>
                      <a:pt x="132" y="76"/>
                    </a:lnTo>
                    <a:lnTo>
                      <a:pt x="143" y="75"/>
                    </a:lnTo>
                    <a:lnTo>
                      <a:pt x="154" y="73"/>
                    </a:lnTo>
                    <a:lnTo>
                      <a:pt x="176" y="70"/>
                    </a:lnTo>
                    <a:lnTo>
                      <a:pt x="198" y="69"/>
                    </a:lnTo>
                    <a:lnTo>
                      <a:pt x="220" y="66"/>
                    </a:lnTo>
                    <a:lnTo>
                      <a:pt x="241" y="63"/>
                    </a:lnTo>
                    <a:lnTo>
                      <a:pt x="260" y="61"/>
                    </a:lnTo>
                    <a:lnTo>
                      <a:pt x="281" y="58"/>
                    </a:lnTo>
                    <a:lnTo>
                      <a:pt x="301" y="55"/>
                    </a:lnTo>
                    <a:lnTo>
                      <a:pt x="319" y="52"/>
                    </a:lnTo>
                    <a:lnTo>
                      <a:pt x="337" y="50"/>
                    </a:lnTo>
                    <a:lnTo>
                      <a:pt x="355" y="47"/>
                    </a:lnTo>
                    <a:lnTo>
                      <a:pt x="374" y="44"/>
                    </a:lnTo>
                    <a:lnTo>
                      <a:pt x="395" y="40"/>
                    </a:lnTo>
                    <a:lnTo>
                      <a:pt x="414" y="36"/>
                    </a:lnTo>
                    <a:lnTo>
                      <a:pt x="436" y="32"/>
                    </a:lnTo>
                    <a:lnTo>
                      <a:pt x="458" y="27"/>
                    </a:lnTo>
                    <a:lnTo>
                      <a:pt x="481" y="22"/>
                    </a:lnTo>
                    <a:lnTo>
                      <a:pt x="492" y="21"/>
                    </a:lnTo>
                    <a:lnTo>
                      <a:pt x="503" y="18"/>
                    </a:lnTo>
                    <a:lnTo>
                      <a:pt x="514" y="16"/>
                    </a:lnTo>
                    <a:lnTo>
                      <a:pt x="523" y="14"/>
                    </a:lnTo>
                    <a:lnTo>
                      <a:pt x="533" y="12"/>
                    </a:lnTo>
                    <a:lnTo>
                      <a:pt x="543" y="11"/>
                    </a:lnTo>
                    <a:lnTo>
                      <a:pt x="553" y="9"/>
                    </a:lnTo>
                    <a:lnTo>
                      <a:pt x="561" y="7"/>
                    </a:lnTo>
                    <a:lnTo>
                      <a:pt x="569" y="7"/>
                    </a:lnTo>
                    <a:lnTo>
                      <a:pt x="577" y="5"/>
                    </a:lnTo>
                    <a:lnTo>
                      <a:pt x="586" y="4"/>
                    </a:lnTo>
                    <a:lnTo>
                      <a:pt x="593" y="3"/>
                    </a:lnTo>
                    <a:lnTo>
                      <a:pt x="600" y="3"/>
                    </a:lnTo>
                    <a:lnTo>
                      <a:pt x="606" y="3"/>
                    </a:lnTo>
                    <a:lnTo>
                      <a:pt x="613" y="1"/>
                    </a:lnTo>
                    <a:lnTo>
                      <a:pt x="619" y="1"/>
                    </a:lnTo>
                    <a:lnTo>
                      <a:pt x="619" y="1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24"/>
              <p:cNvSpPr/>
              <p:nvPr/>
            </p:nvSpPr>
            <p:spPr bwMode="auto">
              <a:xfrm>
                <a:off x="2773363" y="3565525"/>
                <a:ext cx="387350" cy="388938"/>
              </a:xfrm>
              <a:custGeom>
                <a:avLst/>
                <a:gdLst>
                  <a:gd name="T0" fmla="*/ 339 w 489"/>
                  <a:gd name="T1" fmla="*/ 270 h 490"/>
                  <a:gd name="T2" fmla="*/ 303 w 489"/>
                  <a:gd name="T3" fmla="*/ 308 h 490"/>
                  <a:gd name="T4" fmla="*/ 269 w 489"/>
                  <a:gd name="T5" fmla="*/ 341 h 490"/>
                  <a:gd name="T6" fmla="*/ 236 w 489"/>
                  <a:gd name="T7" fmla="*/ 371 h 490"/>
                  <a:gd name="T8" fmla="*/ 204 w 489"/>
                  <a:gd name="T9" fmla="*/ 396 h 490"/>
                  <a:gd name="T10" fmla="*/ 169 w 489"/>
                  <a:gd name="T11" fmla="*/ 418 h 490"/>
                  <a:gd name="T12" fmla="*/ 133 w 489"/>
                  <a:gd name="T13" fmla="*/ 438 h 490"/>
                  <a:gd name="T14" fmla="*/ 96 w 489"/>
                  <a:gd name="T15" fmla="*/ 456 h 490"/>
                  <a:gd name="T16" fmla="*/ 68 w 489"/>
                  <a:gd name="T17" fmla="*/ 467 h 490"/>
                  <a:gd name="T18" fmla="*/ 52 w 489"/>
                  <a:gd name="T19" fmla="*/ 474 h 490"/>
                  <a:gd name="T20" fmla="*/ 38 w 489"/>
                  <a:gd name="T21" fmla="*/ 479 h 490"/>
                  <a:gd name="T22" fmla="*/ 25 w 489"/>
                  <a:gd name="T23" fmla="*/ 483 h 490"/>
                  <a:gd name="T24" fmla="*/ 16 w 489"/>
                  <a:gd name="T25" fmla="*/ 488 h 490"/>
                  <a:gd name="T26" fmla="*/ 9 w 489"/>
                  <a:gd name="T27" fmla="*/ 489 h 490"/>
                  <a:gd name="T28" fmla="*/ 3 w 489"/>
                  <a:gd name="T29" fmla="*/ 490 h 490"/>
                  <a:gd name="T30" fmla="*/ 0 w 489"/>
                  <a:gd name="T31" fmla="*/ 489 h 490"/>
                  <a:gd name="T32" fmla="*/ 0 w 489"/>
                  <a:gd name="T33" fmla="*/ 488 h 490"/>
                  <a:gd name="T34" fmla="*/ 2 w 489"/>
                  <a:gd name="T35" fmla="*/ 485 h 490"/>
                  <a:gd name="T36" fmla="*/ 6 w 489"/>
                  <a:gd name="T37" fmla="*/ 481 h 490"/>
                  <a:gd name="T38" fmla="*/ 11 w 489"/>
                  <a:gd name="T39" fmla="*/ 476 h 490"/>
                  <a:gd name="T40" fmla="*/ 18 w 489"/>
                  <a:gd name="T41" fmla="*/ 471 h 490"/>
                  <a:gd name="T42" fmla="*/ 28 w 489"/>
                  <a:gd name="T43" fmla="*/ 465 h 490"/>
                  <a:gd name="T44" fmla="*/ 38 w 489"/>
                  <a:gd name="T45" fmla="*/ 459 h 490"/>
                  <a:gd name="T46" fmla="*/ 52 w 489"/>
                  <a:gd name="T47" fmla="*/ 450 h 490"/>
                  <a:gd name="T48" fmla="*/ 71 w 489"/>
                  <a:gd name="T49" fmla="*/ 439 h 490"/>
                  <a:gd name="T50" fmla="*/ 100 w 489"/>
                  <a:gd name="T51" fmla="*/ 420 h 490"/>
                  <a:gd name="T52" fmla="*/ 130 w 489"/>
                  <a:gd name="T53" fmla="*/ 398 h 490"/>
                  <a:gd name="T54" fmla="*/ 164 w 489"/>
                  <a:gd name="T55" fmla="*/ 373 h 490"/>
                  <a:gd name="T56" fmla="*/ 197 w 489"/>
                  <a:gd name="T57" fmla="*/ 345 h 490"/>
                  <a:gd name="T58" fmla="*/ 229 w 489"/>
                  <a:gd name="T59" fmla="*/ 315 h 490"/>
                  <a:gd name="T60" fmla="*/ 261 w 489"/>
                  <a:gd name="T61" fmla="*/ 281 h 490"/>
                  <a:gd name="T62" fmla="*/ 292 w 489"/>
                  <a:gd name="T63" fmla="*/ 245 h 490"/>
                  <a:gd name="T64" fmla="*/ 316 w 489"/>
                  <a:gd name="T65" fmla="*/ 215 h 490"/>
                  <a:gd name="T66" fmla="*/ 331 w 489"/>
                  <a:gd name="T67" fmla="*/ 193 h 490"/>
                  <a:gd name="T68" fmla="*/ 346 w 489"/>
                  <a:gd name="T69" fmla="*/ 168 h 490"/>
                  <a:gd name="T70" fmla="*/ 362 w 489"/>
                  <a:gd name="T71" fmla="*/ 142 h 490"/>
                  <a:gd name="T72" fmla="*/ 377 w 489"/>
                  <a:gd name="T73" fmla="*/ 114 h 490"/>
                  <a:gd name="T74" fmla="*/ 392 w 489"/>
                  <a:gd name="T75" fmla="*/ 83 h 490"/>
                  <a:gd name="T76" fmla="*/ 407 w 489"/>
                  <a:gd name="T77" fmla="*/ 52 h 490"/>
                  <a:gd name="T78" fmla="*/ 422 w 489"/>
                  <a:gd name="T79" fmla="*/ 18 h 490"/>
                  <a:gd name="T80" fmla="*/ 489 w 489"/>
                  <a:gd name="T81" fmla="*/ 17 h 490"/>
                  <a:gd name="T82" fmla="*/ 474 w 489"/>
                  <a:gd name="T83" fmla="*/ 52 h 490"/>
                  <a:gd name="T84" fmla="*/ 458 w 489"/>
                  <a:gd name="T85" fmla="*/ 85 h 490"/>
                  <a:gd name="T86" fmla="*/ 443 w 489"/>
                  <a:gd name="T87" fmla="*/ 118 h 490"/>
                  <a:gd name="T88" fmla="*/ 428 w 489"/>
                  <a:gd name="T89" fmla="*/ 147 h 490"/>
                  <a:gd name="T90" fmla="*/ 411 w 489"/>
                  <a:gd name="T91" fmla="*/ 176 h 490"/>
                  <a:gd name="T92" fmla="*/ 393 w 489"/>
                  <a:gd name="T93" fmla="*/ 202 h 490"/>
                  <a:gd name="T94" fmla="*/ 375 w 489"/>
                  <a:gd name="T95" fmla="*/ 227 h 490"/>
                  <a:gd name="T96" fmla="*/ 357 w 489"/>
                  <a:gd name="T97" fmla="*/ 251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9" h="490">
                    <a:moveTo>
                      <a:pt x="357" y="251"/>
                    </a:moveTo>
                    <a:lnTo>
                      <a:pt x="339" y="270"/>
                    </a:lnTo>
                    <a:lnTo>
                      <a:pt x="321" y="290"/>
                    </a:lnTo>
                    <a:lnTo>
                      <a:pt x="303" y="308"/>
                    </a:lnTo>
                    <a:lnTo>
                      <a:pt x="285" y="326"/>
                    </a:lnTo>
                    <a:lnTo>
                      <a:pt x="269" y="341"/>
                    </a:lnTo>
                    <a:lnTo>
                      <a:pt x="252" y="356"/>
                    </a:lnTo>
                    <a:lnTo>
                      <a:pt x="236" y="371"/>
                    </a:lnTo>
                    <a:lnTo>
                      <a:pt x="219" y="384"/>
                    </a:lnTo>
                    <a:lnTo>
                      <a:pt x="204" y="396"/>
                    </a:lnTo>
                    <a:lnTo>
                      <a:pt x="186" y="407"/>
                    </a:lnTo>
                    <a:lnTo>
                      <a:pt x="169" y="418"/>
                    </a:lnTo>
                    <a:lnTo>
                      <a:pt x="151" y="428"/>
                    </a:lnTo>
                    <a:lnTo>
                      <a:pt x="133" y="438"/>
                    </a:lnTo>
                    <a:lnTo>
                      <a:pt x="114" y="447"/>
                    </a:lnTo>
                    <a:lnTo>
                      <a:pt x="96" y="456"/>
                    </a:lnTo>
                    <a:lnTo>
                      <a:pt x="78" y="464"/>
                    </a:lnTo>
                    <a:lnTo>
                      <a:pt x="68" y="467"/>
                    </a:lnTo>
                    <a:lnTo>
                      <a:pt x="60" y="471"/>
                    </a:lnTo>
                    <a:lnTo>
                      <a:pt x="52" y="474"/>
                    </a:lnTo>
                    <a:lnTo>
                      <a:pt x="45" y="476"/>
                    </a:lnTo>
                    <a:lnTo>
                      <a:pt x="38" y="479"/>
                    </a:lnTo>
                    <a:lnTo>
                      <a:pt x="31" y="482"/>
                    </a:lnTo>
                    <a:lnTo>
                      <a:pt x="25" y="483"/>
                    </a:lnTo>
                    <a:lnTo>
                      <a:pt x="20" y="486"/>
                    </a:lnTo>
                    <a:lnTo>
                      <a:pt x="16" y="488"/>
                    </a:lnTo>
                    <a:lnTo>
                      <a:pt x="11" y="488"/>
                    </a:lnTo>
                    <a:lnTo>
                      <a:pt x="9" y="489"/>
                    </a:lnTo>
                    <a:lnTo>
                      <a:pt x="6" y="489"/>
                    </a:lnTo>
                    <a:lnTo>
                      <a:pt x="3" y="490"/>
                    </a:lnTo>
                    <a:lnTo>
                      <a:pt x="2" y="489"/>
                    </a:lnTo>
                    <a:lnTo>
                      <a:pt x="0" y="489"/>
                    </a:lnTo>
                    <a:lnTo>
                      <a:pt x="0" y="489"/>
                    </a:lnTo>
                    <a:lnTo>
                      <a:pt x="0" y="488"/>
                    </a:lnTo>
                    <a:lnTo>
                      <a:pt x="2" y="486"/>
                    </a:lnTo>
                    <a:lnTo>
                      <a:pt x="2" y="485"/>
                    </a:lnTo>
                    <a:lnTo>
                      <a:pt x="4" y="483"/>
                    </a:lnTo>
                    <a:lnTo>
                      <a:pt x="6" y="481"/>
                    </a:lnTo>
                    <a:lnTo>
                      <a:pt x="9" y="479"/>
                    </a:lnTo>
                    <a:lnTo>
                      <a:pt x="11" y="476"/>
                    </a:lnTo>
                    <a:lnTo>
                      <a:pt x="14" y="474"/>
                    </a:lnTo>
                    <a:lnTo>
                      <a:pt x="18" y="471"/>
                    </a:lnTo>
                    <a:lnTo>
                      <a:pt x="22" y="468"/>
                    </a:lnTo>
                    <a:lnTo>
                      <a:pt x="28" y="465"/>
                    </a:lnTo>
                    <a:lnTo>
                      <a:pt x="32" y="461"/>
                    </a:lnTo>
                    <a:lnTo>
                      <a:pt x="38" y="459"/>
                    </a:lnTo>
                    <a:lnTo>
                      <a:pt x="45" y="454"/>
                    </a:lnTo>
                    <a:lnTo>
                      <a:pt x="52" y="450"/>
                    </a:lnTo>
                    <a:lnTo>
                      <a:pt x="58" y="447"/>
                    </a:lnTo>
                    <a:lnTo>
                      <a:pt x="71" y="439"/>
                    </a:lnTo>
                    <a:lnTo>
                      <a:pt x="85" y="429"/>
                    </a:lnTo>
                    <a:lnTo>
                      <a:pt x="100" y="420"/>
                    </a:lnTo>
                    <a:lnTo>
                      <a:pt x="115" y="409"/>
                    </a:lnTo>
                    <a:lnTo>
                      <a:pt x="130" y="398"/>
                    </a:lnTo>
                    <a:lnTo>
                      <a:pt x="147" y="387"/>
                    </a:lnTo>
                    <a:lnTo>
                      <a:pt x="164" y="373"/>
                    </a:lnTo>
                    <a:lnTo>
                      <a:pt x="182" y="359"/>
                    </a:lnTo>
                    <a:lnTo>
                      <a:pt x="197" y="345"/>
                    </a:lnTo>
                    <a:lnTo>
                      <a:pt x="212" y="330"/>
                    </a:lnTo>
                    <a:lnTo>
                      <a:pt x="229" y="315"/>
                    </a:lnTo>
                    <a:lnTo>
                      <a:pt x="244" y="298"/>
                    </a:lnTo>
                    <a:lnTo>
                      <a:pt x="261" y="281"/>
                    </a:lnTo>
                    <a:lnTo>
                      <a:pt x="276" y="265"/>
                    </a:lnTo>
                    <a:lnTo>
                      <a:pt x="292" y="245"/>
                    </a:lnTo>
                    <a:lnTo>
                      <a:pt x="308" y="226"/>
                    </a:lnTo>
                    <a:lnTo>
                      <a:pt x="316" y="215"/>
                    </a:lnTo>
                    <a:lnTo>
                      <a:pt x="323" y="204"/>
                    </a:lnTo>
                    <a:lnTo>
                      <a:pt x="331" y="193"/>
                    </a:lnTo>
                    <a:lnTo>
                      <a:pt x="339" y="180"/>
                    </a:lnTo>
                    <a:lnTo>
                      <a:pt x="346" y="168"/>
                    </a:lnTo>
                    <a:lnTo>
                      <a:pt x="355" y="155"/>
                    </a:lnTo>
                    <a:lnTo>
                      <a:pt x="362" y="142"/>
                    </a:lnTo>
                    <a:lnTo>
                      <a:pt x="370" y="128"/>
                    </a:lnTo>
                    <a:lnTo>
                      <a:pt x="377" y="114"/>
                    </a:lnTo>
                    <a:lnTo>
                      <a:pt x="385" y="99"/>
                    </a:lnTo>
                    <a:lnTo>
                      <a:pt x="392" y="83"/>
                    </a:lnTo>
                    <a:lnTo>
                      <a:pt x="400" y="68"/>
                    </a:lnTo>
                    <a:lnTo>
                      <a:pt x="407" y="52"/>
                    </a:lnTo>
                    <a:lnTo>
                      <a:pt x="416" y="35"/>
                    </a:lnTo>
                    <a:lnTo>
                      <a:pt x="422" y="18"/>
                    </a:lnTo>
                    <a:lnTo>
                      <a:pt x="431" y="0"/>
                    </a:lnTo>
                    <a:lnTo>
                      <a:pt x="489" y="17"/>
                    </a:lnTo>
                    <a:lnTo>
                      <a:pt x="482" y="35"/>
                    </a:lnTo>
                    <a:lnTo>
                      <a:pt x="474" y="52"/>
                    </a:lnTo>
                    <a:lnTo>
                      <a:pt x="467" y="68"/>
                    </a:lnTo>
                    <a:lnTo>
                      <a:pt x="458" y="85"/>
                    </a:lnTo>
                    <a:lnTo>
                      <a:pt x="452" y="101"/>
                    </a:lnTo>
                    <a:lnTo>
                      <a:pt x="443" y="118"/>
                    </a:lnTo>
                    <a:lnTo>
                      <a:pt x="435" y="133"/>
                    </a:lnTo>
                    <a:lnTo>
                      <a:pt x="428" y="147"/>
                    </a:lnTo>
                    <a:lnTo>
                      <a:pt x="420" y="162"/>
                    </a:lnTo>
                    <a:lnTo>
                      <a:pt x="411" y="176"/>
                    </a:lnTo>
                    <a:lnTo>
                      <a:pt x="402" y="190"/>
                    </a:lnTo>
                    <a:lnTo>
                      <a:pt x="393" y="202"/>
                    </a:lnTo>
                    <a:lnTo>
                      <a:pt x="385" y="215"/>
                    </a:lnTo>
                    <a:lnTo>
                      <a:pt x="375" y="227"/>
                    </a:lnTo>
                    <a:lnTo>
                      <a:pt x="367" y="240"/>
                    </a:lnTo>
                    <a:lnTo>
                      <a:pt x="357" y="251"/>
                    </a:lnTo>
                    <a:lnTo>
                      <a:pt x="357" y="251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23"/>
              <p:cNvSpPr/>
              <p:nvPr/>
            </p:nvSpPr>
            <p:spPr bwMode="auto">
              <a:xfrm>
                <a:off x="3041650" y="3325813"/>
                <a:ext cx="141287" cy="760413"/>
              </a:xfrm>
              <a:custGeom>
                <a:avLst/>
                <a:gdLst>
                  <a:gd name="T0" fmla="*/ 111 w 179"/>
                  <a:gd name="T1" fmla="*/ 805 h 957"/>
                  <a:gd name="T2" fmla="*/ 114 w 179"/>
                  <a:gd name="T3" fmla="*/ 775 h 957"/>
                  <a:gd name="T4" fmla="*/ 116 w 179"/>
                  <a:gd name="T5" fmla="*/ 728 h 957"/>
                  <a:gd name="T6" fmla="*/ 119 w 179"/>
                  <a:gd name="T7" fmla="*/ 663 h 957"/>
                  <a:gd name="T8" fmla="*/ 123 w 179"/>
                  <a:gd name="T9" fmla="*/ 530 h 957"/>
                  <a:gd name="T10" fmla="*/ 123 w 179"/>
                  <a:gd name="T11" fmla="*/ 389 h 957"/>
                  <a:gd name="T12" fmla="*/ 122 w 179"/>
                  <a:gd name="T13" fmla="*/ 307 h 957"/>
                  <a:gd name="T14" fmla="*/ 120 w 179"/>
                  <a:gd name="T15" fmla="*/ 250 h 957"/>
                  <a:gd name="T16" fmla="*/ 119 w 179"/>
                  <a:gd name="T17" fmla="*/ 199 h 957"/>
                  <a:gd name="T18" fmla="*/ 116 w 179"/>
                  <a:gd name="T19" fmla="*/ 156 h 957"/>
                  <a:gd name="T20" fmla="*/ 114 w 179"/>
                  <a:gd name="T21" fmla="*/ 120 h 957"/>
                  <a:gd name="T22" fmla="*/ 109 w 179"/>
                  <a:gd name="T23" fmla="*/ 91 h 957"/>
                  <a:gd name="T24" fmla="*/ 104 w 179"/>
                  <a:gd name="T25" fmla="*/ 67 h 957"/>
                  <a:gd name="T26" fmla="*/ 98 w 179"/>
                  <a:gd name="T27" fmla="*/ 52 h 957"/>
                  <a:gd name="T28" fmla="*/ 87 w 179"/>
                  <a:gd name="T29" fmla="*/ 37 h 957"/>
                  <a:gd name="T30" fmla="*/ 82 w 179"/>
                  <a:gd name="T31" fmla="*/ 22 h 957"/>
                  <a:gd name="T32" fmla="*/ 83 w 179"/>
                  <a:gd name="T33" fmla="*/ 7 h 957"/>
                  <a:gd name="T34" fmla="*/ 93 w 179"/>
                  <a:gd name="T35" fmla="*/ 0 h 957"/>
                  <a:gd name="T36" fmla="*/ 112 w 179"/>
                  <a:gd name="T37" fmla="*/ 4 h 957"/>
                  <a:gd name="T38" fmla="*/ 141 w 179"/>
                  <a:gd name="T39" fmla="*/ 16 h 957"/>
                  <a:gd name="T40" fmla="*/ 165 w 179"/>
                  <a:gd name="T41" fmla="*/ 34 h 957"/>
                  <a:gd name="T42" fmla="*/ 179 w 179"/>
                  <a:gd name="T43" fmla="*/ 61 h 957"/>
                  <a:gd name="T44" fmla="*/ 174 w 179"/>
                  <a:gd name="T45" fmla="*/ 84 h 957"/>
                  <a:gd name="T46" fmla="*/ 169 w 179"/>
                  <a:gd name="T47" fmla="*/ 119 h 957"/>
                  <a:gd name="T48" fmla="*/ 170 w 179"/>
                  <a:gd name="T49" fmla="*/ 180 h 957"/>
                  <a:gd name="T50" fmla="*/ 170 w 179"/>
                  <a:gd name="T51" fmla="*/ 202 h 957"/>
                  <a:gd name="T52" fmla="*/ 170 w 179"/>
                  <a:gd name="T53" fmla="*/ 231 h 957"/>
                  <a:gd name="T54" fmla="*/ 170 w 179"/>
                  <a:gd name="T55" fmla="*/ 267 h 957"/>
                  <a:gd name="T56" fmla="*/ 170 w 179"/>
                  <a:gd name="T57" fmla="*/ 308 h 957"/>
                  <a:gd name="T58" fmla="*/ 170 w 179"/>
                  <a:gd name="T59" fmla="*/ 358 h 957"/>
                  <a:gd name="T60" fmla="*/ 172 w 179"/>
                  <a:gd name="T61" fmla="*/ 413 h 957"/>
                  <a:gd name="T62" fmla="*/ 172 w 179"/>
                  <a:gd name="T63" fmla="*/ 477 h 957"/>
                  <a:gd name="T64" fmla="*/ 173 w 179"/>
                  <a:gd name="T65" fmla="*/ 548 h 957"/>
                  <a:gd name="T66" fmla="*/ 174 w 179"/>
                  <a:gd name="T67" fmla="*/ 617 h 957"/>
                  <a:gd name="T68" fmla="*/ 174 w 179"/>
                  <a:gd name="T69" fmla="*/ 679 h 957"/>
                  <a:gd name="T70" fmla="*/ 173 w 179"/>
                  <a:gd name="T71" fmla="*/ 735 h 957"/>
                  <a:gd name="T72" fmla="*/ 170 w 179"/>
                  <a:gd name="T73" fmla="*/ 782 h 957"/>
                  <a:gd name="T74" fmla="*/ 167 w 179"/>
                  <a:gd name="T75" fmla="*/ 822 h 957"/>
                  <a:gd name="T76" fmla="*/ 162 w 179"/>
                  <a:gd name="T77" fmla="*/ 855 h 957"/>
                  <a:gd name="T78" fmla="*/ 158 w 179"/>
                  <a:gd name="T79" fmla="*/ 880 h 957"/>
                  <a:gd name="T80" fmla="*/ 151 w 179"/>
                  <a:gd name="T81" fmla="*/ 898 h 957"/>
                  <a:gd name="T82" fmla="*/ 137 w 179"/>
                  <a:gd name="T83" fmla="*/ 923 h 957"/>
                  <a:gd name="T84" fmla="*/ 127 w 179"/>
                  <a:gd name="T85" fmla="*/ 942 h 957"/>
                  <a:gd name="T86" fmla="*/ 119 w 179"/>
                  <a:gd name="T87" fmla="*/ 953 h 957"/>
                  <a:gd name="T88" fmla="*/ 112 w 179"/>
                  <a:gd name="T89" fmla="*/ 957 h 957"/>
                  <a:gd name="T90" fmla="*/ 101 w 179"/>
                  <a:gd name="T91" fmla="*/ 948 h 957"/>
                  <a:gd name="T92" fmla="*/ 89 w 179"/>
                  <a:gd name="T93" fmla="*/ 919 h 957"/>
                  <a:gd name="T94" fmla="*/ 68 w 179"/>
                  <a:gd name="T95" fmla="*/ 880 h 957"/>
                  <a:gd name="T96" fmla="*/ 35 w 179"/>
                  <a:gd name="T97" fmla="*/ 844 h 957"/>
                  <a:gd name="T98" fmla="*/ 18 w 179"/>
                  <a:gd name="T99" fmla="*/ 830 h 957"/>
                  <a:gd name="T100" fmla="*/ 7 w 179"/>
                  <a:gd name="T101" fmla="*/ 818 h 957"/>
                  <a:gd name="T102" fmla="*/ 0 w 179"/>
                  <a:gd name="T103" fmla="*/ 809 h 957"/>
                  <a:gd name="T104" fmla="*/ 0 w 179"/>
                  <a:gd name="T105" fmla="*/ 802 h 957"/>
                  <a:gd name="T106" fmla="*/ 12 w 179"/>
                  <a:gd name="T107" fmla="*/ 800 h 957"/>
                  <a:gd name="T108" fmla="*/ 28 w 179"/>
                  <a:gd name="T109" fmla="*/ 802 h 957"/>
                  <a:gd name="T110" fmla="*/ 48 w 179"/>
                  <a:gd name="T111" fmla="*/ 808 h 957"/>
                  <a:gd name="T112" fmla="*/ 84 w 179"/>
                  <a:gd name="T113" fmla="*/ 819 h 957"/>
                  <a:gd name="T114" fmla="*/ 104 w 179"/>
                  <a:gd name="T115" fmla="*/ 819 h 957"/>
                  <a:gd name="T116" fmla="*/ 108 w 179"/>
                  <a:gd name="T117" fmla="*/ 815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9" h="957">
                    <a:moveTo>
                      <a:pt x="108" y="815"/>
                    </a:moveTo>
                    <a:lnTo>
                      <a:pt x="109" y="812"/>
                    </a:lnTo>
                    <a:lnTo>
                      <a:pt x="109" y="809"/>
                    </a:lnTo>
                    <a:lnTo>
                      <a:pt x="111" y="805"/>
                    </a:lnTo>
                    <a:lnTo>
                      <a:pt x="111" y="800"/>
                    </a:lnTo>
                    <a:lnTo>
                      <a:pt x="112" y="793"/>
                    </a:lnTo>
                    <a:lnTo>
                      <a:pt x="112" y="784"/>
                    </a:lnTo>
                    <a:lnTo>
                      <a:pt x="114" y="775"/>
                    </a:lnTo>
                    <a:lnTo>
                      <a:pt x="114" y="765"/>
                    </a:lnTo>
                    <a:lnTo>
                      <a:pt x="115" y="754"/>
                    </a:lnTo>
                    <a:lnTo>
                      <a:pt x="115" y="742"/>
                    </a:lnTo>
                    <a:lnTo>
                      <a:pt x="116" y="728"/>
                    </a:lnTo>
                    <a:lnTo>
                      <a:pt x="116" y="712"/>
                    </a:lnTo>
                    <a:lnTo>
                      <a:pt x="118" y="697"/>
                    </a:lnTo>
                    <a:lnTo>
                      <a:pt x="118" y="681"/>
                    </a:lnTo>
                    <a:lnTo>
                      <a:pt x="119" y="663"/>
                    </a:lnTo>
                    <a:lnTo>
                      <a:pt x="120" y="643"/>
                    </a:lnTo>
                    <a:lnTo>
                      <a:pt x="120" y="604"/>
                    </a:lnTo>
                    <a:lnTo>
                      <a:pt x="122" y="567"/>
                    </a:lnTo>
                    <a:lnTo>
                      <a:pt x="123" y="530"/>
                    </a:lnTo>
                    <a:lnTo>
                      <a:pt x="123" y="492"/>
                    </a:lnTo>
                    <a:lnTo>
                      <a:pt x="123" y="458"/>
                    </a:lnTo>
                    <a:lnTo>
                      <a:pt x="123" y="423"/>
                    </a:lnTo>
                    <a:lnTo>
                      <a:pt x="123" y="389"/>
                    </a:lnTo>
                    <a:lnTo>
                      <a:pt x="123" y="355"/>
                    </a:lnTo>
                    <a:lnTo>
                      <a:pt x="123" y="339"/>
                    </a:lnTo>
                    <a:lnTo>
                      <a:pt x="122" y="324"/>
                    </a:lnTo>
                    <a:lnTo>
                      <a:pt x="122" y="307"/>
                    </a:lnTo>
                    <a:lnTo>
                      <a:pt x="122" y="293"/>
                    </a:lnTo>
                    <a:lnTo>
                      <a:pt x="120" y="278"/>
                    </a:lnTo>
                    <a:lnTo>
                      <a:pt x="120" y="264"/>
                    </a:lnTo>
                    <a:lnTo>
                      <a:pt x="120" y="250"/>
                    </a:lnTo>
                    <a:lnTo>
                      <a:pt x="119" y="236"/>
                    </a:lnTo>
                    <a:lnTo>
                      <a:pt x="119" y="224"/>
                    </a:lnTo>
                    <a:lnTo>
                      <a:pt x="119" y="211"/>
                    </a:lnTo>
                    <a:lnTo>
                      <a:pt x="119" y="199"/>
                    </a:lnTo>
                    <a:lnTo>
                      <a:pt x="118" y="188"/>
                    </a:lnTo>
                    <a:lnTo>
                      <a:pt x="118" y="177"/>
                    </a:lnTo>
                    <a:lnTo>
                      <a:pt x="118" y="166"/>
                    </a:lnTo>
                    <a:lnTo>
                      <a:pt x="116" y="156"/>
                    </a:lnTo>
                    <a:lnTo>
                      <a:pt x="116" y="146"/>
                    </a:lnTo>
                    <a:lnTo>
                      <a:pt x="115" y="137"/>
                    </a:lnTo>
                    <a:lnTo>
                      <a:pt x="115" y="128"/>
                    </a:lnTo>
                    <a:lnTo>
                      <a:pt x="114" y="120"/>
                    </a:lnTo>
                    <a:lnTo>
                      <a:pt x="112" y="112"/>
                    </a:lnTo>
                    <a:lnTo>
                      <a:pt x="111" y="105"/>
                    </a:lnTo>
                    <a:lnTo>
                      <a:pt x="111" y="97"/>
                    </a:lnTo>
                    <a:lnTo>
                      <a:pt x="109" y="91"/>
                    </a:lnTo>
                    <a:lnTo>
                      <a:pt x="108" y="84"/>
                    </a:lnTo>
                    <a:lnTo>
                      <a:pt x="107" y="79"/>
                    </a:lnTo>
                    <a:lnTo>
                      <a:pt x="105" y="73"/>
                    </a:lnTo>
                    <a:lnTo>
                      <a:pt x="104" y="67"/>
                    </a:lnTo>
                    <a:lnTo>
                      <a:pt x="102" y="63"/>
                    </a:lnTo>
                    <a:lnTo>
                      <a:pt x="101" y="59"/>
                    </a:lnTo>
                    <a:lnTo>
                      <a:pt x="100" y="56"/>
                    </a:lnTo>
                    <a:lnTo>
                      <a:pt x="98" y="52"/>
                    </a:lnTo>
                    <a:lnTo>
                      <a:pt x="97" y="51"/>
                    </a:lnTo>
                    <a:lnTo>
                      <a:pt x="93" y="45"/>
                    </a:lnTo>
                    <a:lnTo>
                      <a:pt x="90" y="41"/>
                    </a:lnTo>
                    <a:lnTo>
                      <a:pt x="87" y="37"/>
                    </a:lnTo>
                    <a:lnTo>
                      <a:pt x="84" y="33"/>
                    </a:lnTo>
                    <a:lnTo>
                      <a:pt x="83" y="30"/>
                    </a:lnTo>
                    <a:lnTo>
                      <a:pt x="82" y="26"/>
                    </a:lnTo>
                    <a:lnTo>
                      <a:pt x="82" y="22"/>
                    </a:lnTo>
                    <a:lnTo>
                      <a:pt x="82" y="16"/>
                    </a:lnTo>
                    <a:lnTo>
                      <a:pt x="82" y="12"/>
                    </a:lnTo>
                    <a:lnTo>
                      <a:pt x="82" y="9"/>
                    </a:lnTo>
                    <a:lnTo>
                      <a:pt x="83" y="7"/>
                    </a:lnTo>
                    <a:lnTo>
                      <a:pt x="84" y="4"/>
                    </a:lnTo>
                    <a:lnTo>
                      <a:pt x="87" y="2"/>
                    </a:lnTo>
                    <a:lnTo>
                      <a:pt x="90" y="1"/>
                    </a:lnTo>
                    <a:lnTo>
                      <a:pt x="93" y="0"/>
                    </a:lnTo>
                    <a:lnTo>
                      <a:pt x="97" y="0"/>
                    </a:lnTo>
                    <a:lnTo>
                      <a:pt x="101" y="1"/>
                    </a:lnTo>
                    <a:lnTo>
                      <a:pt x="107" y="1"/>
                    </a:lnTo>
                    <a:lnTo>
                      <a:pt x="112" y="4"/>
                    </a:lnTo>
                    <a:lnTo>
                      <a:pt x="118" y="5"/>
                    </a:lnTo>
                    <a:lnTo>
                      <a:pt x="125" y="9"/>
                    </a:lnTo>
                    <a:lnTo>
                      <a:pt x="133" y="12"/>
                    </a:lnTo>
                    <a:lnTo>
                      <a:pt x="141" y="16"/>
                    </a:lnTo>
                    <a:lnTo>
                      <a:pt x="151" y="20"/>
                    </a:lnTo>
                    <a:lnTo>
                      <a:pt x="155" y="25"/>
                    </a:lnTo>
                    <a:lnTo>
                      <a:pt x="158" y="27"/>
                    </a:lnTo>
                    <a:lnTo>
                      <a:pt x="165" y="34"/>
                    </a:lnTo>
                    <a:lnTo>
                      <a:pt x="170" y="40"/>
                    </a:lnTo>
                    <a:lnTo>
                      <a:pt x="174" y="47"/>
                    </a:lnTo>
                    <a:lnTo>
                      <a:pt x="177" y="54"/>
                    </a:lnTo>
                    <a:lnTo>
                      <a:pt x="179" y="61"/>
                    </a:lnTo>
                    <a:lnTo>
                      <a:pt x="179" y="67"/>
                    </a:lnTo>
                    <a:lnTo>
                      <a:pt x="177" y="76"/>
                    </a:lnTo>
                    <a:lnTo>
                      <a:pt x="176" y="80"/>
                    </a:lnTo>
                    <a:lnTo>
                      <a:pt x="174" y="84"/>
                    </a:lnTo>
                    <a:lnTo>
                      <a:pt x="173" y="88"/>
                    </a:lnTo>
                    <a:lnTo>
                      <a:pt x="173" y="94"/>
                    </a:lnTo>
                    <a:lnTo>
                      <a:pt x="170" y="105"/>
                    </a:lnTo>
                    <a:lnTo>
                      <a:pt x="169" y="119"/>
                    </a:lnTo>
                    <a:lnTo>
                      <a:pt x="169" y="133"/>
                    </a:lnTo>
                    <a:lnTo>
                      <a:pt x="169" y="146"/>
                    </a:lnTo>
                    <a:lnTo>
                      <a:pt x="169" y="163"/>
                    </a:lnTo>
                    <a:lnTo>
                      <a:pt x="170" y="180"/>
                    </a:lnTo>
                    <a:lnTo>
                      <a:pt x="170" y="185"/>
                    </a:lnTo>
                    <a:lnTo>
                      <a:pt x="170" y="191"/>
                    </a:lnTo>
                    <a:lnTo>
                      <a:pt x="170" y="196"/>
                    </a:lnTo>
                    <a:lnTo>
                      <a:pt x="170" y="202"/>
                    </a:lnTo>
                    <a:lnTo>
                      <a:pt x="170" y="209"/>
                    </a:lnTo>
                    <a:lnTo>
                      <a:pt x="170" y="216"/>
                    </a:lnTo>
                    <a:lnTo>
                      <a:pt x="170" y="222"/>
                    </a:lnTo>
                    <a:lnTo>
                      <a:pt x="170" y="231"/>
                    </a:lnTo>
                    <a:lnTo>
                      <a:pt x="170" y="239"/>
                    </a:lnTo>
                    <a:lnTo>
                      <a:pt x="170" y="247"/>
                    </a:lnTo>
                    <a:lnTo>
                      <a:pt x="170" y="257"/>
                    </a:lnTo>
                    <a:lnTo>
                      <a:pt x="170" y="267"/>
                    </a:lnTo>
                    <a:lnTo>
                      <a:pt x="170" y="276"/>
                    </a:lnTo>
                    <a:lnTo>
                      <a:pt x="170" y="286"/>
                    </a:lnTo>
                    <a:lnTo>
                      <a:pt x="170" y="297"/>
                    </a:lnTo>
                    <a:lnTo>
                      <a:pt x="170" y="308"/>
                    </a:lnTo>
                    <a:lnTo>
                      <a:pt x="170" y="321"/>
                    </a:lnTo>
                    <a:lnTo>
                      <a:pt x="170" y="332"/>
                    </a:lnTo>
                    <a:lnTo>
                      <a:pt x="170" y="344"/>
                    </a:lnTo>
                    <a:lnTo>
                      <a:pt x="170" y="358"/>
                    </a:lnTo>
                    <a:lnTo>
                      <a:pt x="170" y="371"/>
                    </a:lnTo>
                    <a:lnTo>
                      <a:pt x="172" y="384"/>
                    </a:lnTo>
                    <a:lnTo>
                      <a:pt x="172" y="400"/>
                    </a:lnTo>
                    <a:lnTo>
                      <a:pt x="172" y="413"/>
                    </a:lnTo>
                    <a:lnTo>
                      <a:pt x="172" y="429"/>
                    </a:lnTo>
                    <a:lnTo>
                      <a:pt x="172" y="445"/>
                    </a:lnTo>
                    <a:lnTo>
                      <a:pt x="172" y="461"/>
                    </a:lnTo>
                    <a:lnTo>
                      <a:pt x="172" y="477"/>
                    </a:lnTo>
                    <a:lnTo>
                      <a:pt x="173" y="494"/>
                    </a:lnTo>
                    <a:lnTo>
                      <a:pt x="173" y="512"/>
                    </a:lnTo>
                    <a:lnTo>
                      <a:pt x="173" y="530"/>
                    </a:lnTo>
                    <a:lnTo>
                      <a:pt x="173" y="548"/>
                    </a:lnTo>
                    <a:lnTo>
                      <a:pt x="174" y="566"/>
                    </a:lnTo>
                    <a:lnTo>
                      <a:pt x="174" y="584"/>
                    </a:lnTo>
                    <a:lnTo>
                      <a:pt x="174" y="600"/>
                    </a:lnTo>
                    <a:lnTo>
                      <a:pt x="174" y="617"/>
                    </a:lnTo>
                    <a:lnTo>
                      <a:pt x="174" y="634"/>
                    </a:lnTo>
                    <a:lnTo>
                      <a:pt x="174" y="649"/>
                    </a:lnTo>
                    <a:lnTo>
                      <a:pt x="174" y="665"/>
                    </a:lnTo>
                    <a:lnTo>
                      <a:pt x="174" y="679"/>
                    </a:lnTo>
                    <a:lnTo>
                      <a:pt x="174" y="694"/>
                    </a:lnTo>
                    <a:lnTo>
                      <a:pt x="174" y="708"/>
                    </a:lnTo>
                    <a:lnTo>
                      <a:pt x="173" y="722"/>
                    </a:lnTo>
                    <a:lnTo>
                      <a:pt x="173" y="735"/>
                    </a:lnTo>
                    <a:lnTo>
                      <a:pt x="173" y="747"/>
                    </a:lnTo>
                    <a:lnTo>
                      <a:pt x="172" y="760"/>
                    </a:lnTo>
                    <a:lnTo>
                      <a:pt x="172" y="771"/>
                    </a:lnTo>
                    <a:lnTo>
                      <a:pt x="170" y="782"/>
                    </a:lnTo>
                    <a:lnTo>
                      <a:pt x="170" y="793"/>
                    </a:lnTo>
                    <a:lnTo>
                      <a:pt x="169" y="804"/>
                    </a:lnTo>
                    <a:lnTo>
                      <a:pt x="167" y="813"/>
                    </a:lnTo>
                    <a:lnTo>
                      <a:pt x="167" y="822"/>
                    </a:lnTo>
                    <a:lnTo>
                      <a:pt x="166" y="831"/>
                    </a:lnTo>
                    <a:lnTo>
                      <a:pt x="165" y="840"/>
                    </a:lnTo>
                    <a:lnTo>
                      <a:pt x="163" y="848"/>
                    </a:lnTo>
                    <a:lnTo>
                      <a:pt x="162" y="855"/>
                    </a:lnTo>
                    <a:lnTo>
                      <a:pt x="162" y="862"/>
                    </a:lnTo>
                    <a:lnTo>
                      <a:pt x="161" y="869"/>
                    </a:lnTo>
                    <a:lnTo>
                      <a:pt x="159" y="874"/>
                    </a:lnTo>
                    <a:lnTo>
                      <a:pt x="158" y="880"/>
                    </a:lnTo>
                    <a:lnTo>
                      <a:pt x="155" y="885"/>
                    </a:lnTo>
                    <a:lnTo>
                      <a:pt x="154" y="890"/>
                    </a:lnTo>
                    <a:lnTo>
                      <a:pt x="152" y="894"/>
                    </a:lnTo>
                    <a:lnTo>
                      <a:pt x="151" y="898"/>
                    </a:lnTo>
                    <a:lnTo>
                      <a:pt x="147" y="905"/>
                    </a:lnTo>
                    <a:lnTo>
                      <a:pt x="144" y="912"/>
                    </a:lnTo>
                    <a:lnTo>
                      <a:pt x="141" y="917"/>
                    </a:lnTo>
                    <a:lnTo>
                      <a:pt x="137" y="923"/>
                    </a:lnTo>
                    <a:lnTo>
                      <a:pt x="134" y="928"/>
                    </a:lnTo>
                    <a:lnTo>
                      <a:pt x="131" y="934"/>
                    </a:lnTo>
                    <a:lnTo>
                      <a:pt x="130" y="938"/>
                    </a:lnTo>
                    <a:lnTo>
                      <a:pt x="127" y="942"/>
                    </a:lnTo>
                    <a:lnTo>
                      <a:pt x="125" y="945"/>
                    </a:lnTo>
                    <a:lnTo>
                      <a:pt x="123" y="948"/>
                    </a:lnTo>
                    <a:lnTo>
                      <a:pt x="120" y="951"/>
                    </a:lnTo>
                    <a:lnTo>
                      <a:pt x="119" y="953"/>
                    </a:lnTo>
                    <a:lnTo>
                      <a:pt x="116" y="955"/>
                    </a:lnTo>
                    <a:lnTo>
                      <a:pt x="115" y="956"/>
                    </a:lnTo>
                    <a:lnTo>
                      <a:pt x="114" y="956"/>
                    </a:lnTo>
                    <a:lnTo>
                      <a:pt x="112" y="957"/>
                    </a:lnTo>
                    <a:lnTo>
                      <a:pt x="109" y="956"/>
                    </a:lnTo>
                    <a:lnTo>
                      <a:pt x="107" y="955"/>
                    </a:lnTo>
                    <a:lnTo>
                      <a:pt x="104" y="952"/>
                    </a:lnTo>
                    <a:lnTo>
                      <a:pt x="101" y="948"/>
                    </a:lnTo>
                    <a:lnTo>
                      <a:pt x="97" y="942"/>
                    </a:lnTo>
                    <a:lnTo>
                      <a:pt x="94" y="935"/>
                    </a:lnTo>
                    <a:lnTo>
                      <a:pt x="91" y="928"/>
                    </a:lnTo>
                    <a:lnTo>
                      <a:pt x="89" y="919"/>
                    </a:lnTo>
                    <a:lnTo>
                      <a:pt x="84" y="909"/>
                    </a:lnTo>
                    <a:lnTo>
                      <a:pt x="79" y="898"/>
                    </a:lnTo>
                    <a:lnTo>
                      <a:pt x="73" y="890"/>
                    </a:lnTo>
                    <a:lnTo>
                      <a:pt x="68" y="880"/>
                    </a:lnTo>
                    <a:lnTo>
                      <a:pt x="61" y="872"/>
                    </a:lnTo>
                    <a:lnTo>
                      <a:pt x="53" y="862"/>
                    </a:lnTo>
                    <a:lnTo>
                      <a:pt x="44" y="854"/>
                    </a:lnTo>
                    <a:lnTo>
                      <a:pt x="35" y="844"/>
                    </a:lnTo>
                    <a:lnTo>
                      <a:pt x="30" y="840"/>
                    </a:lnTo>
                    <a:lnTo>
                      <a:pt x="26" y="837"/>
                    </a:lnTo>
                    <a:lnTo>
                      <a:pt x="22" y="833"/>
                    </a:lnTo>
                    <a:lnTo>
                      <a:pt x="18" y="830"/>
                    </a:lnTo>
                    <a:lnTo>
                      <a:pt x="15" y="826"/>
                    </a:lnTo>
                    <a:lnTo>
                      <a:pt x="11" y="823"/>
                    </a:lnTo>
                    <a:lnTo>
                      <a:pt x="8" y="820"/>
                    </a:lnTo>
                    <a:lnTo>
                      <a:pt x="7" y="818"/>
                    </a:lnTo>
                    <a:lnTo>
                      <a:pt x="4" y="816"/>
                    </a:lnTo>
                    <a:lnTo>
                      <a:pt x="3" y="813"/>
                    </a:lnTo>
                    <a:lnTo>
                      <a:pt x="1" y="811"/>
                    </a:lnTo>
                    <a:lnTo>
                      <a:pt x="0" y="809"/>
                    </a:lnTo>
                    <a:lnTo>
                      <a:pt x="0" y="807"/>
                    </a:lnTo>
                    <a:lnTo>
                      <a:pt x="0" y="805"/>
                    </a:lnTo>
                    <a:lnTo>
                      <a:pt x="0" y="804"/>
                    </a:lnTo>
                    <a:lnTo>
                      <a:pt x="0" y="802"/>
                    </a:lnTo>
                    <a:lnTo>
                      <a:pt x="3" y="801"/>
                    </a:lnTo>
                    <a:lnTo>
                      <a:pt x="6" y="800"/>
                    </a:lnTo>
                    <a:lnTo>
                      <a:pt x="10" y="800"/>
                    </a:lnTo>
                    <a:lnTo>
                      <a:pt x="12" y="800"/>
                    </a:lnTo>
                    <a:lnTo>
                      <a:pt x="15" y="800"/>
                    </a:lnTo>
                    <a:lnTo>
                      <a:pt x="19" y="801"/>
                    </a:lnTo>
                    <a:lnTo>
                      <a:pt x="24" y="801"/>
                    </a:lnTo>
                    <a:lnTo>
                      <a:pt x="28" y="802"/>
                    </a:lnTo>
                    <a:lnTo>
                      <a:pt x="32" y="804"/>
                    </a:lnTo>
                    <a:lnTo>
                      <a:pt x="37" y="805"/>
                    </a:lnTo>
                    <a:lnTo>
                      <a:pt x="43" y="807"/>
                    </a:lnTo>
                    <a:lnTo>
                      <a:pt x="48" y="808"/>
                    </a:lnTo>
                    <a:lnTo>
                      <a:pt x="54" y="811"/>
                    </a:lnTo>
                    <a:lnTo>
                      <a:pt x="65" y="815"/>
                    </a:lnTo>
                    <a:lnTo>
                      <a:pt x="75" y="818"/>
                    </a:lnTo>
                    <a:lnTo>
                      <a:pt x="84" y="819"/>
                    </a:lnTo>
                    <a:lnTo>
                      <a:pt x="91" y="820"/>
                    </a:lnTo>
                    <a:lnTo>
                      <a:pt x="97" y="820"/>
                    </a:lnTo>
                    <a:lnTo>
                      <a:pt x="102" y="819"/>
                    </a:lnTo>
                    <a:lnTo>
                      <a:pt x="104" y="819"/>
                    </a:lnTo>
                    <a:lnTo>
                      <a:pt x="107" y="818"/>
                    </a:lnTo>
                    <a:lnTo>
                      <a:pt x="107" y="816"/>
                    </a:lnTo>
                    <a:lnTo>
                      <a:pt x="108" y="815"/>
                    </a:lnTo>
                    <a:lnTo>
                      <a:pt x="108" y="815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6731247" y="483518"/>
            <a:ext cx="1297137" cy="1331716"/>
            <a:chOff x="5730134" y="1577094"/>
            <a:chExt cx="1750014" cy="1759185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0134" y="1577094"/>
              <a:ext cx="1750014" cy="1759185"/>
            </a:xfrm>
            <a:prstGeom prst="rect">
              <a:avLst/>
            </a:prstGeom>
          </p:spPr>
        </p:pic>
        <p:grpSp>
          <p:nvGrpSpPr>
            <p:cNvPr id="57" name="组合 56"/>
            <p:cNvGrpSpPr/>
            <p:nvPr/>
          </p:nvGrpSpPr>
          <p:grpSpPr>
            <a:xfrm>
              <a:off x="6133877" y="1838091"/>
              <a:ext cx="942529" cy="1237190"/>
              <a:chOff x="4122738" y="3843337"/>
              <a:chExt cx="766763" cy="1006475"/>
            </a:xfrm>
          </p:grpSpPr>
          <p:sp>
            <p:nvSpPr>
              <p:cNvPr id="58" name="Freeform 78"/>
              <p:cNvSpPr/>
              <p:nvPr/>
            </p:nvSpPr>
            <p:spPr bwMode="auto">
              <a:xfrm>
                <a:off x="4419600" y="3843337"/>
                <a:ext cx="106363" cy="782638"/>
              </a:xfrm>
              <a:custGeom>
                <a:avLst/>
                <a:gdLst>
                  <a:gd name="T0" fmla="*/ 8 w 134"/>
                  <a:gd name="T1" fmla="*/ 44 h 984"/>
                  <a:gd name="T2" fmla="*/ 2 w 134"/>
                  <a:gd name="T3" fmla="*/ 34 h 984"/>
                  <a:gd name="T4" fmla="*/ 0 w 134"/>
                  <a:gd name="T5" fmla="*/ 25 h 984"/>
                  <a:gd name="T6" fmla="*/ 0 w 134"/>
                  <a:gd name="T7" fmla="*/ 15 h 984"/>
                  <a:gd name="T8" fmla="*/ 6 w 134"/>
                  <a:gd name="T9" fmla="*/ 6 h 984"/>
                  <a:gd name="T10" fmla="*/ 16 w 134"/>
                  <a:gd name="T11" fmla="*/ 0 h 984"/>
                  <a:gd name="T12" fmla="*/ 31 w 134"/>
                  <a:gd name="T13" fmla="*/ 0 h 984"/>
                  <a:gd name="T14" fmla="*/ 52 w 134"/>
                  <a:gd name="T15" fmla="*/ 6 h 984"/>
                  <a:gd name="T16" fmla="*/ 77 w 134"/>
                  <a:gd name="T17" fmla="*/ 17 h 984"/>
                  <a:gd name="T18" fmla="*/ 100 w 134"/>
                  <a:gd name="T19" fmla="*/ 31 h 984"/>
                  <a:gd name="T20" fmla="*/ 115 w 134"/>
                  <a:gd name="T21" fmla="*/ 40 h 984"/>
                  <a:gd name="T22" fmla="*/ 125 w 134"/>
                  <a:gd name="T23" fmla="*/ 52 h 984"/>
                  <a:gd name="T24" fmla="*/ 128 w 134"/>
                  <a:gd name="T25" fmla="*/ 61 h 984"/>
                  <a:gd name="T26" fmla="*/ 132 w 134"/>
                  <a:gd name="T27" fmla="*/ 73 h 984"/>
                  <a:gd name="T28" fmla="*/ 134 w 134"/>
                  <a:gd name="T29" fmla="*/ 86 h 984"/>
                  <a:gd name="T30" fmla="*/ 134 w 134"/>
                  <a:gd name="T31" fmla="*/ 101 h 984"/>
                  <a:gd name="T32" fmla="*/ 130 w 134"/>
                  <a:gd name="T33" fmla="*/ 113 h 984"/>
                  <a:gd name="T34" fmla="*/ 128 w 134"/>
                  <a:gd name="T35" fmla="*/ 126 h 984"/>
                  <a:gd name="T36" fmla="*/ 127 w 134"/>
                  <a:gd name="T37" fmla="*/ 142 h 984"/>
                  <a:gd name="T38" fmla="*/ 125 w 134"/>
                  <a:gd name="T39" fmla="*/ 161 h 984"/>
                  <a:gd name="T40" fmla="*/ 123 w 134"/>
                  <a:gd name="T41" fmla="*/ 184 h 984"/>
                  <a:gd name="T42" fmla="*/ 121 w 134"/>
                  <a:gd name="T43" fmla="*/ 209 h 984"/>
                  <a:gd name="T44" fmla="*/ 119 w 134"/>
                  <a:gd name="T45" fmla="*/ 237 h 984"/>
                  <a:gd name="T46" fmla="*/ 117 w 134"/>
                  <a:gd name="T47" fmla="*/ 268 h 984"/>
                  <a:gd name="T48" fmla="*/ 117 w 134"/>
                  <a:gd name="T49" fmla="*/ 295 h 984"/>
                  <a:gd name="T50" fmla="*/ 115 w 134"/>
                  <a:gd name="T51" fmla="*/ 316 h 984"/>
                  <a:gd name="T52" fmla="*/ 115 w 134"/>
                  <a:gd name="T53" fmla="*/ 341 h 984"/>
                  <a:gd name="T54" fmla="*/ 113 w 134"/>
                  <a:gd name="T55" fmla="*/ 368 h 984"/>
                  <a:gd name="T56" fmla="*/ 113 w 134"/>
                  <a:gd name="T57" fmla="*/ 398 h 984"/>
                  <a:gd name="T58" fmla="*/ 113 w 134"/>
                  <a:gd name="T59" fmla="*/ 433 h 984"/>
                  <a:gd name="T60" fmla="*/ 113 w 134"/>
                  <a:gd name="T61" fmla="*/ 469 h 984"/>
                  <a:gd name="T62" fmla="*/ 111 w 134"/>
                  <a:gd name="T63" fmla="*/ 509 h 984"/>
                  <a:gd name="T64" fmla="*/ 111 w 134"/>
                  <a:gd name="T65" fmla="*/ 553 h 984"/>
                  <a:gd name="T66" fmla="*/ 111 w 134"/>
                  <a:gd name="T67" fmla="*/ 599 h 984"/>
                  <a:gd name="T68" fmla="*/ 111 w 134"/>
                  <a:gd name="T69" fmla="*/ 651 h 984"/>
                  <a:gd name="T70" fmla="*/ 111 w 134"/>
                  <a:gd name="T71" fmla="*/ 703 h 984"/>
                  <a:gd name="T72" fmla="*/ 111 w 134"/>
                  <a:gd name="T73" fmla="*/ 760 h 984"/>
                  <a:gd name="T74" fmla="*/ 111 w 134"/>
                  <a:gd name="T75" fmla="*/ 820 h 984"/>
                  <a:gd name="T76" fmla="*/ 111 w 134"/>
                  <a:gd name="T77" fmla="*/ 883 h 984"/>
                  <a:gd name="T78" fmla="*/ 111 w 134"/>
                  <a:gd name="T79" fmla="*/ 950 h 984"/>
                  <a:gd name="T80" fmla="*/ 39 w 134"/>
                  <a:gd name="T81" fmla="*/ 984 h 984"/>
                  <a:gd name="T82" fmla="*/ 39 w 134"/>
                  <a:gd name="T83" fmla="*/ 873 h 984"/>
                  <a:gd name="T84" fmla="*/ 39 w 134"/>
                  <a:gd name="T85" fmla="*/ 770 h 984"/>
                  <a:gd name="T86" fmla="*/ 39 w 134"/>
                  <a:gd name="T87" fmla="*/ 672 h 984"/>
                  <a:gd name="T88" fmla="*/ 37 w 134"/>
                  <a:gd name="T89" fmla="*/ 584 h 984"/>
                  <a:gd name="T90" fmla="*/ 37 w 134"/>
                  <a:gd name="T91" fmla="*/ 500 h 984"/>
                  <a:gd name="T92" fmla="*/ 35 w 134"/>
                  <a:gd name="T93" fmla="*/ 425 h 984"/>
                  <a:gd name="T94" fmla="*/ 33 w 134"/>
                  <a:gd name="T95" fmla="*/ 356 h 984"/>
                  <a:gd name="T96" fmla="*/ 31 w 134"/>
                  <a:gd name="T97" fmla="*/ 293 h 984"/>
                  <a:gd name="T98" fmla="*/ 29 w 134"/>
                  <a:gd name="T99" fmla="*/ 239 h 984"/>
                  <a:gd name="T100" fmla="*/ 27 w 134"/>
                  <a:gd name="T101" fmla="*/ 191 h 984"/>
                  <a:gd name="T102" fmla="*/ 25 w 134"/>
                  <a:gd name="T103" fmla="*/ 149 h 984"/>
                  <a:gd name="T104" fmla="*/ 23 w 134"/>
                  <a:gd name="T105" fmla="*/ 115 h 984"/>
                  <a:gd name="T106" fmla="*/ 21 w 134"/>
                  <a:gd name="T107" fmla="*/ 88 h 984"/>
                  <a:gd name="T108" fmla="*/ 18 w 134"/>
                  <a:gd name="T109" fmla="*/ 69 h 984"/>
                  <a:gd name="T110" fmla="*/ 16 w 134"/>
                  <a:gd name="T111" fmla="*/ 55 h 984"/>
                  <a:gd name="T112" fmla="*/ 14 w 134"/>
                  <a:gd name="T113" fmla="*/ 50 h 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4" h="984">
                    <a:moveTo>
                      <a:pt x="14" y="50"/>
                    </a:moveTo>
                    <a:lnTo>
                      <a:pt x="8" y="44"/>
                    </a:lnTo>
                    <a:lnTo>
                      <a:pt x="4" y="40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31" y="0"/>
                    </a:lnTo>
                    <a:lnTo>
                      <a:pt x="40" y="2"/>
                    </a:lnTo>
                    <a:lnTo>
                      <a:pt x="52" y="6"/>
                    </a:lnTo>
                    <a:lnTo>
                      <a:pt x="65" y="10"/>
                    </a:lnTo>
                    <a:lnTo>
                      <a:pt x="77" y="17"/>
                    </a:lnTo>
                    <a:lnTo>
                      <a:pt x="88" y="23"/>
                    </a:lnTo>
                    <a:lnTo>
                      <a:pt x="100" y="31"/>
                    </a:lnTo>
                    <a:lnTo>
                      <a:pt x="107" y="36"/>
                    </a:lnTo>
                    <a:lnTo>
                      <a:pt x="115" y="40"/>
                    </a:lnTo>
                    <a:lnTo>
                      <a:pt x="121" y="46"/>
                    </a:lnTo>
                    <a:lnTo>
                      <a:pt x="125" y="52"/>
                    </a:lnTo>
                    <a:lnTo>
                      <a:pt x="127" y="55"/>
                    </a:lnTo>
                    <a:lnTo>
                      <a:pt x="128" y="61"/>
                    </a:lnTo>
                    <a:lnTo>
                      <a:pt x="130" y="67"/>
                    </a:lnTo>
                    <a:lnTo>
                      <a:pt x="132" y="73"/>
                    </a:lnTo>
                    <a:lnTo>
                      <a:pt x="134" y="80"/>
                    </a:lnTo>
                    <a:lnTo>
                      <a:pt x="134" y="86"/>
                    </a:lnTo>
                    <a:lnTo>
                      <a:pt x="134" y="94"/>
                    </a:lnTo>
                    <a:lnTo>
                      <a:pt x="134" y="101"/>
                    </a:lnTo>
                    <a:lnTo>
                      <a:pt x="132" y="109"/>
                    </a:lnTo>
                    <a:lnTo>
                      <a:pt x="130" y="113"/>
                    </a:lnTo>
                    <a:lnTo>
                      <a:pt x="130" y="119"/>
                    </a:lnTo>
                    <a:lnTo>
                      <a:pt x="128" y="126"/>
                    </a:lnTo>
                    <a:lnTo>
                      <a:pt x="128" y="134"/>
                    </a:lnTo>
                    <a:lnTo>
                      <a:pt x="127" y="142"/>
                    </a:lnTo>
                    <a:lnTo>
                      <a:pt x="127" y="151"/>
                    </a:lnTo>
                    <a:lnTo>
                      <a:pt x="125" y="161"/>
                    </a:lnTo>
                    <a:lnTo>
                      <a:pt x="125" y="172"/>
                    </a:lnTo>
                    <a:lnTo>
                      <a:pt x="123" y="184"/>
                    </a:lnTo>
                    <a:lnTo>
                      <a:pt x="123" y="195"/>
                    </a:lnTo>
                    <a:lnTo>
                      <a:pt x="121" y="209"/>
                    </a:lnTo>
                    <a:lnTo>
                      <a:pt x="121" y="222"/>
                    </a:lnTo>
                    <a:lnTo>
                      <a:pt x="119" y="237"/>
                    </a:lnTo>
                    <a:lnTo>
                      <a:pt x="119" y="253"/>
                    </a:lnTo>
                    <a:lnTo>
                      <a:pt x="117" y="268"/>
                    </a:lnTo>
                    <a:lnTo>
                      <a:pt x="117" y="285"/>
                    </a:lnTo>
                    <a:lnTo>
                      <a:pt x="117" y="295"/>
                    </a:lnTo>
                    <a:lnTo>
                      <a:pt x="115" y="304"/>
                    </a:lnTo>
                    <a:lnTo>
                      <a:pt x="115" y="316"/>
                    </a:lnTo>
                    <a:lnTo>
                      <a:pt x="115" y="327"/>
                    </a:lnTo>
                    <a:lnTo>
                      <a:pt x="115" y="341"/>
                    </a:lnTo>
                    <a:lnTo>
                      <a:pt x="115" y="354"/>
                    </a:lnTo>
                    <a:lnTo>
                      <a:pt x="113" y="368"/>
                    </a:lnTo>
                    <a:lnTo>
                      <a:pt x="113" y="383"/>
                    </a:lnTo>
                    <a:lnTo>
                      <a:pt x="113" y="398"/>
                    </a:lnTo>
                    <a:lnTo>
                      <a:pt x="113" y="416"/>
                    </a:lnTo>
                    <a:lnTo>
                      <a:pt x="113" y="433"/>
                    </a:lnTo>
                    <a:lnTo>
                      <a:pt x="113" y="450"/>
                    </a:lnTo>
                    <a:lnTo>
                      <a:pt x="113" y="469"/>
                    </a:lnTo>
                    <a:lnTo>
                      <a:pt x="113" y="490"/>
                    </a:lnTo>
                    <a:lnTo>
                      <a:pt x="111" y="509"/>
                    </a:lnTo>
                    <a:lnTo>
                      <a:pt x="111" y="531"/>
                    </a:lnTo>
                    <a:lnTo>
                      <a:pt x="111" y="553"/>
                    </a:lnTo>
                    <a:lnTo>
                      <a:pt x="111" y="576"/>
                    </a:lnTo>
                    <a:lnTo>
                      <a:pt x="111" y="599"/>
                    </a:lnTo>
                    <a:lnTo>
                      <a:pt x="111" y="624"/>
                    </a:lnTo>
                    <a:lnTo>
                      <a:pt x="111" y="651"/>
                    </a:lnTo>
                    <a:lnTo>
                      <a:pt x="111" y="676"/>
                    </a:lnTo>
                    <a:lnTo>
                      <a:pt x="111" y="703"/>
                    </a:lnTo>
                    <a:lnTo>
                      <a:pt x="111" y="732"/>
                    </a:lnTo>
                    <a:lnTo>
                      <a:pt x="111" y="760"/>
                    </a:lnTo>
                    <a:lnTo>
                      <a:pt x="111" y="789"/>
                    </a:lnTo>
                    <a:lnTo>
                      <a:pt x="111" y="820"/>
                    </a:lnTo>
                    <a:lnTo>
                      <a:pt x="111" y="850"/>
                    </a:lnTo>
                    <a:lnTo>
                      <a:pt x="111" y="883"/>
                    </a:lnTo>
                    <a:lnTo>
                      <a:pt x="111" y="915"/>
                    </a:lnTo>
                    <a:lnTo>
                      <a:pt x="111" y="950"/>
                    </a:lnTo>
                    <a:lnTo>
                      <a:pt x="111" y="984"/>
                    </a:lnTo>
                    <a:lnTo>
                      <a:pt x="39" y="984"/>
                    </a:lnTo>
                    <a:lnTo>
                      <a:pt x="39" y="927"/>
                    </a:lnTo>
                    <a:lnTo>
                      <a:pt x="39" y="873"/>
                    </a:lnTo>
                    <a:lnTo>
                      <a:pt x="39" y="822"/>
                    </a:lnTo>
                    <a:lnTo>
                      <a:pt x="39" y="770"/>
                    </a:lnTo>
                    <a:lnTo>
                      <a:pt x="39" y="720"/>
                    </a:lnTo>
                    <a:lnTo>
                      <a:pt x="39" y="672"/>
                    </a:lnTo>
                    <a:lnTo>
                      <a:pt x="37" y="628"/>
                    </a:lnTo>
                    <a:lnTo>
                      <a:pt x="37" y="584"/>
                    </a:lnTo>
                    <a:lnTo>
                      <a:pt x="37" y="542"/>
                    </a:lnTo>
                    <a:lnTo>
                      <a:pt x="37" y="500"/>
                    </a:lnTo>
                    <a:lnTo>
                      <a:pt x="35" y="462"/>
                    </a:lnTo>
                    <a:lnTo>
                      <a:pt x="35" y="425"/>
                    </a:lnTo>
                    <a:lnTo>
                      <a:pt x="35" y="389"/>
                    </a:lnTo>
                    <a:lnTo>
                      <a:pt x="33" y="356"/>
                    </a:lnTo>
                    <a:lnTo>
                      <a:pt x="33" y="324"/>
                    </a:lnTo>
                    <a:lnTo>
                      <a:pt x="31" y="293"/>
                    </a:lnTo>
                    <a:lnTo>
                      <a:pt x="31" y="266"/>
                    </a:lnTo>
                    <a:lnTo>
                      <a:pt x="29" y="239"/>
                    </a:lnTo>
                    <a:lnTo>
                      <a:pt x="29" y="214"/>
                    </a:lnTo>
                    <a:lnTo>
                      <a:pt x="27" y="191"/>
                    </a:lnTo>
                    <a:lnTo>
                      <a:pt x="27" y="168"/>
                    </a:lnTo>
                    <a:lnTo>
                      <a:pt x="25" y="149"/>
                    </a:lnTo>
                    <a:lnTo>
                      <a:pt x="25" y="132"/>
                    </a:lnTo>
                    <a:lnTo>
                      <a:pt x="23" y="115"/>
                    </a:lnTo>
                    <a:lnTo>
                      <a:pt x="21" y="101"/>
                    </a:lnTo>
                    <a:lnTo>
                      <a:pt x="21" y="88"/>
                    </a:lnTo>
                    <a:lnTo>
                      <a:pt x="19" y="77"/>
                    </a:lnTo>
                    <a:lnTo>
                      <a:pt x="18" y="69"/>
                    </a:lnTo>
                    <a:lnTo>
                      <a:pt x="18" y="61"/>
                    </a:lnTo>
                    <a:lnTo>
                      <a:pt x="16" y="55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</a:path>
                </a:pathLst>
              </a:custGeom>
              <a:solidFill>
                <a:schemeClr val="tx1"/>
              </a:solidFill>
              <a:ln w="6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79"/>
              <p:cNvSpPr/>
              <p:nvPr/>
            </p:nvSpPr>
            <p:spPr bwMode="auto">
              <a:xfrm>
                <a:off x="4770438" y="4202112"/>
                <a:ext cx="119063" cy="647700"/>
              </a:xfrm>
              <a:custGeom>
                <a:avLst/>
                <a:gdLst>
                  <a:gd name="T0" fmla="*/ 14 w 151"/>
                  <a:gd name="T1" fmla="*/ 31 h 816"/>
                  <a:gd name="T2" fmla="*/ 8 w 151"/>
                  <a:gd name="T3" fmla="*/ 15 h 816"/>
                  <a:gd name="T4" fmla="*/ 12 w 151"/>
                  <a:gd name="T5" fmla="*/ 4 h 816"/>
                  <a:gd name="T6" fmla="*/ 19 w 151"/>
                  <a:gd name="T7" fmla="*/ 0 h 816"/>
                  <a:gd name="T8" fmla="*/ 37 w 151"/>
                  <a:gd name="T9" fmla="*/ 0 h 816"/>
                  <a:gd name="T10" fmla="*/ 61 w 151"/>
                  <a:gd name="T11" fmla="*/ 8 h 816"/>
                  <a:gd name="T12" fmla="*/ 84 w 151"/>
                  <a:gd name="T13" fmla="*/ 23 h 816"/>
                  <a:gd name="T14" fmla="*/ 121 w 151"/>
                  <a:gd name="T15" fmla="*/ 50 h 816"/>
                  <a:gd name="T16" fmla="*/ 140 w 151"/>
                  <a:gd name="T17" fmla="*/ 73 h 816"/>
                  <a:gd name="T18" fmla="*/ 149 w 151"/>
                  <a:gd name="T19" fmla="*/ 94 h 816"/>
                  <a:gd name="T20" fmla="*/ 151 w 151"/>
                  <a:gd name="T21" fmla="*/ 117 h 816"/>
                  <a:gd name="T22" fmla="*/ 148 w 151"/>
                  <a:gd name="T23" fmla="*/ 148 h 816"/>
                  <a:gd name="T24" fmla="*/ 144 w 151"/>
                  <a:gd name="T25" fmla="*/ 186 h 816"/>
                  <a:gd name="T26" fmla="*/ 138 w 151"/>
                  <a:gd name="T27" fmla="*/ 216 h 816"/>
                  <a:gd name="T28" fmla="*/ 132 w 151"/>
                  <a:gd name="T29" fmla="*/ 249 h 816"/>
                  <a:gd name="T30" fmla="*/ 126 w 151"/>
                  <a:gd name="T31" fmla="*/ 287 h 816"/>
                  <a:gd name="T32" fmla="*/ 119 w 151"/>
                  <a:gd name="T33" fmla="*/ 335 h 816"/>
                  <a:gd name="T34" fmla="*/ 113 w 151"/>
                  <a:gd name="T35" fmla="*/ 389 h 816"/>
                  <a:gd name="T36" fmla="*/ 107 w 151"/>
                  <a:gd name="T37" fmla="*/ 452 h 816"/>
                  <a:gd name="T38" fmla="*/ 98 w 151"/>
                  <a:gd name="T39" fmla="*/ 513 h 816"/>
                  <a:gd name="T40" fmla="*/ 90 w 151"/>
                  <a:gd name="T41" fmla="*/ 569 h 816"/>
                  <a:gd name="T42" fmla="*/ 81 w 151"/>
                  <a:gd name="T43" fmla="*/ 621 h 816"/>
                  <a:gd name="T44" fmla="*/ 73 w 151"/>
                  <a:gd name="T45" fmla="*/ 669 h 816"/>
                  <a:gd name="T46" fmla="*/ 60 w 151"/>
                  <a:gd name="T47" fmla="*/ 724 h 816"/>
                  <a:gd name="T48" fmla="*/ 50 w 151"/>
                  <a:gd name="T49" fmla="*/ 757 h 816"/>
                  <a:gd name="T50" fmla="*/ 38 w 151"/>
                  <a:gd name="T51" fmla="*/ 783 h 816"/>
                  <a:gd name="T52" fmla="*/ 31 w 151"/>
                  <a:gd name="T53" fmla="*/ 801 h 816"/>
                  <a:gd name="T54" fmla="*/ 23 w 151"/>
                  <a:gd name="T55" fmla="*/ 812 h 816"/>
                  <a:gd name="T56" fmla="*/ 17 w 151"/>
                  <a:gd name="T57" fmla="*/ 816 h 816"/>
                  <a:gd name="T58" fmla="*/ 10 w 151"/>
                  <a:gd name="T59" fmla="*/ 812 h 816"/>
                  <a:gd name="T60" fmla="*/ 4 w 151"/>
                  <a:gd name="T61" fmla="*/ 805 h 816"/>
                  <a:gd name="T62" fmla="*/ 0 w 151"/>
                  <a:gd name="T63" fmla="*/ 789 h 816"/>
                  <a:gd name="T64" fmla="*/ 0 w 151"/>
                  <a:gd name="T65" fmla="*/ 768 h 816"/>
                  <a:gd name="T66" fmla="*/ 0 w 151"/>
                  <a:gd name="T67" fmla="*/ 741 h 816"/>
                  <a:gd name="T68" fmla="*/ 2 w 151"/>
                  <a:gd name="T69" fmla="*/ 707 h 816"/>
                  <a:gd name="T70" fmla="*/ 2 w 151"/>
                  <a:gd name="T71" fmla="*/ 667 h 816"/>
                  <a:gd name="T72" fmla="*/ 6 w 151"/>
                  <a:gd name="T73" fmla="*/ 623 h 816"/>
                  <a:gd name="T74" fmla="*/ 10 w 151"/>
                  <a:gd name="T75" fmla="*/ 571 h 816"/>
                  <a:gd name="T76" fmla="*/ 17 w 151"/>
                  <a:gd name="T77" fmla="*/ 515 h 816"/>
                  <a:gd name="T78" fmla="*/ 27 w 151"/>
                  <a:gd name="T79" fmla="*/ 435 h 816"/>
                  <a:gd name="T80" fmla="*/ 38 w 151"/>
                  <a:gd name="T81" fmla="*/ 322 h 816"/>
                  <a:gd name="T82" fmla="*/ 46 w 151"/>
                  <a:gd name="T83" fmla="*/ 220 h 816"/>
                  <a:gd name="T84" fmla="*/ 48 w 151"/>
                  <a:gd name="T85" fmla="*/ 159 h 816"/>
                  <a:gd name="T86" fmla="*/ 44 w 151"/>
                  <a:gd name="T87" fmla="*/ 123 h 816"/>
                  <a:gd name="T88" fmla="*/ 40 w 151"/>
                  <a:gd name="T89" fmla="*/ 94 h 816"/>
                  <a:gd name="T90" fmla="*/ 35 w 151"/>
                  <a:gd name="T91" fmla="*/ 71 h 816"/>
                  <a:gd name="T92" fmla="*/ 27 w 151"/>
                  <a:gd name="T93" fmla="*/ 52 h 816"/>
                  <a:gd name="T94" fmla="*/ 21 w 151"/>
                  <a:gd name="T95" fmla="*/ 44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1" h="816">
                    <a:moveTo>
                      <a:pt x="21" y="44"/>
                    </a:moveTo>
                    <a:lnTo>
                      <a:pt x="17" y="36"/>
                    </a:lnTo>
                    <a:lnTo>
                      <a:pt x="14" y="31"/>
                    </a:lnTo>
                    <a:lnTo>
                      <a:pt x="10" y="25"/>
                    </a:lnTo>
                    <a:lnTo>
                      <a:pt x="10" y="19"/>
                    </a:lnTo>
                    <a:lnTo>
                      <a:pt x="8" y="15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7" y="0"/>
                    </a:lnTo>
                    <a:lnTo>
                      <a:pt x="44" y="2"/>
                    </a:lnTo>
                    <a:lnTo>
                      <a:pt x="54" y="4"/>
                    </a:lnTo>
                    <a:lnTo>
                      <a:pt x="61" y="8"/>
                    </a:lnTo>
                    <a:lnTo>
                      <a:pt x="69" y="12"/>
                    </a:lnTo>
                    <a:lnTo>
                      <a:pt x="77" y="17"/>
                    </a:lnTo>
                    <a:lnTo>
                      <a:pt x="84" y="23"/>
                    </a:lnTo>
                    <a:lnTo>
                      <a:pt x="94" y="29"/>
                    </a:lnTo>
                    <a:lnTo>
                      <a:pt x="102" y="36"/>
                    </a:lnTo>
                    <a:lnTo>
                      <a:pt x="121" y="50"/>
                    </a:lnTo>
                    <a:lnTo>
                      <a:pt x="128" y="58"/>
                    </a:lnTo>
                    <a:lnTo>
                      <a:pt x="134" y="65"/>
                    </a:lnTo>
                    <a:lnTo>
                      <a:pt x="140" y="73"/>
                    </a:lnTo>
                    <a:lnTo>
                      <a:pt x="144" y="81"/>
                    </a:lnTo>
                    <a:lnTo>
                      <a:pt x="148" y="86"/>
                    </a:lnTo>
                    <a:lnTo>
                      <a:pt x="149" y="94"/>
                    </a:lnTo>
                    <a:lnTo>
                      <a:pt x="151" y="102"/>
                    </a:lnTo>
                    <a:lnTo>
                      <a:pt x="151" y="109"/>
                    </a:lnTo>
                    <a:lnTo>
                      <a:pt x="151" y="117"/>
                    </a:lnTo>
                    <a:lnTo>
                      <a:pt x="151" y="126"/>
                    </a:lnTo>
                    <a:lnTo>
                      <a:pt x="149" y="136"/>
                    </a:lnTo>
                    <a:lnTo>
                      <a:pt x="148" y="148"/>
                    </a:lnTo>
                    <a:lnTo>
                      <a:pt x="148" y="159"/>
                    </a:lnTo>
                    <a:lnTo>
                      <a:pt x="146" y="172"/>
                    </a:lnTo>
                    <a:lnTo>
                      <a:pt x="144" y="186"/>
                    </a:lnTo>
                    <a:lnTo>
                      <a:pt x="142" y="201"/>
                    </a:lnTo>
                    <a:lnTo>
                      <a:pt x="140" y="209"/>
                    </a:lnTo>
                    <a:lnTo>
                      <a:pt x="138" y="216"/>
                    </a:lnTo>
                    <a:lnTo>
                      <a:pt x="136" y="226"/>
                    </a:lnTo>
                    <a:lnTo>
                      <a:pt x="134" y="238"/>
                    </a:lnTo>
                    <a:lnTo>
                      <a:pt x="132" y="249"/>
                    </a:lnTo>
                    <a:lnTo>
                      <a:pt x="130" y="261"/>
                    </a:lnTo>
                    <a:lnTo>
                      <a:pt x="128" y="274"/>
                    </a:lnTo>
                    <a:lnTo>
                      <a:pt x="126" y="287"/>
                    </a:lnTo>
                    <a:lnTo>
                      <a:pt x="125" y="303"/>
                    </a:lnTo>
                    <a:lnTo>
                      <a:pt x="123" y="318"/>
                    </a:lnTo>
                    <a:lnTo>
                      <a:pt x="119" y="335"/>
                    </a:lnTo>
                    <a:lnTo>
                      <a:pt x="117" y="352"/>
                    </a:lnTo>
                    <a:lnTo>
                      <a:pt x="115" y="370"/>
                    </a:lnTo>
                    <a:lnTo>
                      <a:pt x="113" y="389"/>
                    </a:lnTo>
                    <a:lnTo>
                      <a:pt x="111" y="408"/>
                    </a:lnTo>
                    <a:lnTo>
                      <a:pt x="109" y="429"/>
                    </a:lnTo>
                    <a:lnTo>
                      <a:pt x="107" y="452"/>
                    </a:lnTo>
                    <a:lnTo>
                      <a:pt x="104" y="473"/>
                    </a:lnTo>
                    <a:lnTo>
                      <a:pt x="102" y="492"/>
                    </a:lnTo>
                    <a:lnTo>
                      <a:pt x="98" y="513"/>
                    </a:lnTo>
                    <a:lnTo>
                      <a:pt x="96" y="533"/>
                    </a:lnTo>
                    <a:lnTo>
                      <a:pt x="92" y="552"/>
                    </a:lnTo>
                    <a:lnTo>
                      <a:pt x="90" y="569"/>
                    </a:lnTo>
                    <a:lnTo>
                      <a:pt x="86" y="588"/>
                    </a:lnTo>
                    <a:lnTo>
                      <a:pt x="84" y="605"/>
                    </a:lnTo>
                    <a:lnTo>
                      <a:pt x="81" y="621"/>
                    </a:lnTo>
                    <a:lnTo>
                      <a:pt x="79" y="638"/>
                    </a:lnTo>
                    <a:lnTo>
                      <a:pt x="75" y="653"/>
                    </a:lnTo>
                    <a:lnTo>
                      <a:pt x="73" y="669"/>
                    </a:lnTo>
                    <a:lnTo>
                      <a:pt x="69" y="682"/>
                    </a:lnTo>
                    <a:lnTo>
                      <a:pt x="63" y="711"/>
                    </a:lnTo>
                    <a:lnTo>
                      <a:pt x="60" y="724"/>
                    </a:lnTo>
                    <a:lnTo>
                      <a:pt x="56" y="736"/>
                    </a:lnTo>
                    <a:lnTo>
                      <a:pt x="52" y="747"/>
                    </a:lnTo>
                    <a:lnTo>
                      <a:pt x="50" y="757"/>
                    </a:lnTo>
                    <a:lnTo>
                      <a:pt x="46" y="766"/>
                    </a:lnTo>
                    <a:lnTo>
                      <a:pt x="42" y="776"/>
                    </a:lnTo>
                    <a:lnTo>
                      <a:pt x="38" y="783"/>
                    </a:lnTo>
                    <a:lnTo>
                      <a:pt x="37" y="789"/>
                    </a:lnTo>
                    <a:lnTo>
                      <a:pt x="33" y="795"/>
                    </a:lnTo>
                    <a:lnTo>
                      <a:pt x="31" y="801"/>
                    </a:lnTo>
                    <a:lnTo>
                      <a:pt x="29" y="805"/>
                    </a:lnTo>
                    <a:lnTo>
                      <a:pt x="25" y="808"/>
                    </a:lnTo>
                    <a:lnTo>
                      <a:pt x="23" y="812"/>
                    </a:lnTo>
                    <a:lnTo>
                      <a:pt x="21" y="814"/>
                    </a:lnTo>
                    <a:lnTo>
                      <a:pt x="19" y="814"/>
                    </a:lnTo>
                    <a:lnTo>
                      <a:pt x="17" y="816"/>
                    </a:lnTo>
                    <a:lnTo>
                      <a:pt x="14" y="814"/>
                    </a:lnTo>
                    <a:lnTo>
                      <a:pt x="12" y="814"/>
                    </a:lnTo>
                    <a:lnTo>
                      <a:pt x="10" y="812"/>
                    </a:lnTo>
                    <a:lnTo>
                      <a:pt x="8" y="810"/>
                    </a:lnTo>
                    <a:lnTo>
                      <a:pt x="6" y="806"/>
                    </a:lnTo>
                    <a:lnTo>
                      <a:pt x="4" y="805"/>
                    </a:lnTo>
                    <a:lnTo>
                      <a:pt x="2" y="799"/>
                    </a:lnTo>
                    <a:lnTo>
                      <a:pt x="2" y="795"/>
                    </a:lnTo>
                    <a:lnTo>
                      <a:pt x="0" y="789"/>
                    </a:lnTo>
                    <a:lnTo>
                      <a:pt x="0" y="783"/>
                    </a:lnTo>
                    <a:lnTo>
                      <a:pt x="0" y="776"/>
                    </a:lnTo>
                    <a:lnTo>
                      <a:pt x="0" y="768"/>
                    </a:lnTo>
                    <a:lnTo>
                      <a:pt x="0" y="760"/>
                    </a:lnTo>
                    <a:lnTo>
                      <a:pt x="0" y="751"/>
                    </a:lnTo>
                    <a:lnTo>
                      <a:pt x="0" y="741"/>
                    </a:lnTo>
                    <a:lnTo>
                      <a:pt x="2" y="730"/>
                    </a:lnTo>
                    <a:lnTo>
                      <a:pt x="2" y="718"/>
                    </a:lnTo>
                    <a:lnTo>
                      <a:pt x="2" y="707"/>
                    </a:lnTo>
                    <a:lnTo>
                      <a:pt x="2" y="693"/>
                    </a:lnTo>
                    <a:lnTo>
                      <a:pt x="2" y="682"/>
                    </a:lnTo>
                    <a:lnTo>
                      <a:pt x="2" y="667"/>
                    </a:lnTo>
                    <a:lnTo>
                      <a:pt x="4" y="653"/>
                    </a:lnTo>
                    <a:lnTo>
                      <a:pt x="4" y="638"/>
                    </a:lnTo>
                    <a:lnTo>
                      <a:pt x="6" y="623"/>
                    </a:lnTo>
                    <a:lnTo>
                      <a:pt x="8" y="605"/>
                    </a:lnTo>
                    <a:lnTo>
                      <a:pt x="8" y="590"/>
                    </a:lnTo>
                    <a:lnTo>
                      <a:pt x="10" y="571"/>
                    </a:lnTo>
                    <a:lnTo>
                      <a:pt x="12" y="554"/>
                    </a:lnTo>
                    <a:lnTo>
                      <a:pt x="14" y="534"/>
                    </a:lnTo>
                    <a:lnTo>
                      <a:pt x="17" y="515"/>
                    </a:lnTo>
                    <a:lnTo>
                      <a:pt x="19" y="496"/>
                    </a:lnTo>
                    <a:lnTo>
                      <a:pt x="21" y="475"/>
                    </a:lnTo>
                    <a:lnTo>
                      <a:pt x="27" y="435"/>
                    </a:lnTo>
                    <a:lnTo>
                      <a:pt x="33" y="395"/>
                    </a:lnTo>
                    <a:lnTo>
                      <a:pt x="35" y="358"/>
                    </a:lnTo>
                    <a:lnTo>
                      <a:pt x="38" y="322"/>
                    </a:lnTo>
                    <a:lnTo>
                      <a:pt x="42" y="287"/>
                    </a:lnTo>
                    <a:lnTo>
                      <a:pt x="44" y="253"/>
                    </a:lnTo>
                    <a:lnTo>
                      <a:pt x="46" y="220"/>
                    </a:lnTo>
                    <a:lnTo>
                      <a:pt x="48" y="188"/>
                    </a:lnTo>
                    <a:lnTo>
                      <a:pt x="48" y="172"/>
                    </a:lnTo>
                    <a:lnTo>
                      <a:pt x="48" y="159"/>
                    </a:lnTo>
                    <a:lnTo>
                      <a:pt x="46" y="148"/>
                    </a:lnTo>
                    <a:lnTo>
                      <a:pt x="46" y="134"/>
                    </a:lnTo>
                    <a:lnTo>
                      <a:pt x="44" y="123"/>
                    </a:lnTo>
                    <a:lnTo>
                      <a:pt x="44" y="113"/>
                    </a:lnTo>
                    <a:lnTo>
                      <a:pt x="42" y="103"/>
                    </a:lnTo>
                    <a:lnTo>
                      <a:pt x="40" y="94"/>
                    </a:lnTo>
                    <a:lnTo>
                      <a:pt x="38" y="84"/>
                    </a:lnTo>
                    <a:lnTo>
                      <a:pt x="37" y="77"/>
                    </a:lnTo>
                    <a:lnTo>
                      <a:pt x="35" y="71"/>
                    </a:lnTo>
                    <a:lnTo>
                      <a:pt x="33" y="63"/>
                    </a:lnTo>
                    <a:lnTo>
                      <a:pt x="31" y="58"/>
                    </a:lnTo>
                    <a:lnTo>
                      <a:pt x="27" y="52"/>
                    </a:lnTo>
                    <a:lnTo>
                      <a:pt x="25" y="48"/>
                    </a:lnTo>
                    <a:lnTo>
                      <a:pt x="21" y="44"/>
                    </a:lnTo>
                    <a:lnTo>
                      <a:pt x="21" y="44"/>
                    </a:lnTo>
                  </a:path>
                </a:pathLst>
              </a:custGeom>
              <a:solidFill>
                <a:schemeClr val="tx1"/>
              </a:solidFill>
              <a:ln w="6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80"/>
              <p:cNvSpPr/>
              <p:nvPr/>
            </p:nvSpPr>
            <p:spPr bwMode="auto">
              <a:xfrm>
                <a:off x="4122738" y="4332287"/>
                <a:ext cx="701675" cy="447675"/>
              </a:xfrm>
              <a:custGeom>
                <a:avLst/>
                <a:gdLst>
                  <a:gd name="T0" fmla="*/ 104 w 884"/>
                  <a:gd name="T1" fmla="*/ 551 h 565"/>
                  <a:gd name="T2" fmla="*/ 84 w 884"/>
                  <a:gd name="T3" fmla="*/ 565 h 565"/>
                  <a:gd name="T4" fmla="*/ 63 w 884"/>
                  <a:gd name="T5" fmla="*/ 559 h 565"/>
                  <a:gd name="T6" fmla="*/ 44 w 884"/>
                  <a:gd name="T7" fmla="*/ 536 h 565"/>
                  <a:gd name="T8" fmla="*/ 23 w 884"/>
                  <a:gd name="T9" fmla="*/ 504 h 565"/>
                  <a:gd name="T10" fmla="*/ 14 w 884"/>
                  <a:gd name="T11" fmla="*/ 479 h 565"/>
                  <a:gd name="T12" fmla="*/ 16 w 884"/>
                  <a:gd name="T13" fmla="*/ 461 h 565"/>
                  <a:gd name="T14" fmla="*/ 27 w 884"/>
                  <a:gd name="T15" fmla="*/ 435 h 565"/>
                  <a:gd name="T16" fmla="*/ 46 w 884"/>
                  <a:gd name="T17" fmla="*/ 400 h 565"/>
                  <a:gd name="T18" fmla="*/ 58 w 884"/>
                  <a:gd name="T19" fmla="*/ 346 h 565"/>
                  <a:gd name="T20" fmla="*/ 63 w 884"/>
                  <a:gd name="T21" fmla="*/ 266 h 565"/>
                  <a:gd name="T22" fmla="*/ 54 w 884"/>
                  <a:gd name="T23" fmla="*/ 166 h 565"/>
                  <a:gd name="T24" fmla="*/ 42 w 884"/>
                  <a:gd name="T25" fmla="*/ 113 h 565"/>
                  <a:gd name="T26" fmla="*/ 33 w 884"/>
                  <a:gd name="T27" fmla="*/ 69 h 565"/>
                  <a:gd name="T28" fmla="*/ 19 w 884"/>
                  <a:gd name="T29" fmla="*/ 40 h 565"/>
                  <a:gd name="T30" fmla="*/ 4 w 884"/>
                  <a:gd name="T31" fmla="*/ 23 h 565"/>
                  <a:gd name="T32" fmla="*/ 2 w 884"/>
                  <a:gd name="T33" fmla="*/ 9 h 565"/>
                  <a:gd name="T34" fmla="*/ 17 w 884"/>
                  <a:gd name="T35" fmla="*/ 0 h 565"/>
                  <a:gd name="T36" fmla="*/ 50 w 884"/>
                  <a:gd name="T37" fmla="*/ 6 h 565"/>
                  <a:gd name="T38" fmla="*/ 96 w 884"/>
                  <a:gd name="T39" fmla="*/ 30 h 565"/>
                  <a:gd name="T40" fmla="*/ 125 w 884"/>
                  <a:gd name="T41" fmla="*/ 55 h 565"/>
                  <a:gd name="T42" fmla="*/ 136 w 884"/>
                  <a:gd name="T43" fmla="*/ 82 h 565"/>
                  <a:gd name="T44" fmla="*/ 140 w 884"/>
                  <a:gd name="T45" fmla="*/ 105 h 565"/>
                  <a:gd name="T46" fmla="*/ 134 w 884"/>
                  <a:gd name="T47" fmla="*/ 122 h 565"/>
                  <a:gd name="T48" fmla="*/ 132 w 884"/>
                  <a:gd name="T49" fmla="*/ 145 h 565"/>
                  <a:gd name="T50" fmla="*/ 130 w 884"/>
                  <a:gd name="T51" fmla="*/ 178 h 565"/>
                  <a:gd name="T52" fmla="*/ 130 w 884"/>
                  <a:gd name="T53" fmla="*/ 220 h 565"/>
                  <a:gd name="T54" fmla="*/ 132 w 884"/>
                  <a:gd name="T55" fmla="*/ 270 h 565"/>
                  <a:gd name="T56" fmla="*/ 132 w 884"/>
                  <a:gd name="T57" fmla="*/ 314 h 565"/>
                  <a:gd name="T58" fmla="*/ 132 w 884"/>
                  <a:gd name="T59" fmla="*/ 348 h 565"/>
                  <a:gd name="T60" fmla="*/ 136 w 884"/>
                  <a:gd name="T61" fmla="*/ 373 h 565"/>
                  <a:gd name="T62" fmla="*/ 140 w 884"/>
                  <a:gd name="T63" fmla="*/ 389 h 565"/>
                  <a:gd name="T64" fmla="*/ 157 w 884"/>
                  <a:gd name="T65" fmla="*/ 396 h 565"/>
                  <a:gd name="T66" fmla="*/ 190 w 884"/>
                  <a:gd name="T67" fmla="*/ 396 h 565"/>
                  <a:gd name="T68" fmla="*/ 241 w 884"/>
                  <a:gd name="T69" fmla="*/ 389 h 565"/>
                  <a:gd name="T70" fmla="*/ 341 w 884"/>
                  <a:gd name="T71" fmla="*/ 368 h 565"/>
                  <a:gd name="T72" fmla="*/ 496 w 884"/>
                  <a:gd name="T73" fmla="*/ 339 h 565"/>
                  <a:gd name="T74" fmla="*/ 626 w 884"/>
                  <a:gd name="T75" fmla="*/ 316 h 565"/>
                  <a:gd name="T76" fmla="*/ 783 w 884"/>
                  <a:gd name="T77" fmla="*/ 300 h 565"/>
                  <a:gd name="T78" fmla="*/ 884 w 884"/>
                  <a:gd name="T79" fmla="*/ 369 h 565"/>
                  <a:gd name="T80" fmla="*/ 783 w 884"/>
                  <a:gd name="T81" fmla="*/ 369 h 565"/>
                  <a:gd name="T82" fmla="*/ 702 w 884"/>
                  <a:gd name="T83" fmla="*/ 375 h 565"/>
                  <a:gd name="T84" fmla="*/ 578 w 884"/>
                  <a:gd name="T85" fmla="*/ 396 h 565"/>
                  <a:gd name="T86" fmla="*/ 486 w 884"/>
                  <a:gd name="T87" fmla="*/ 410 h 565"/>
                  <a:gd name="T88" fmla="*/ 368 w 884"/>
                  <a:gd name="T89" fmla="*/ 436 h 565"/>
                  <a:gd name="T90" fmla="*/ 280 w 884"/>
                  <a:gd name="T91" fmla="*/ 459 h 565"/>
                  <a:gd name="T92" fmla="*/ 216 w 884"/>
                  <a:gd name="T93" fmla="*/ 479 h 565"/>
                  <a:gd name="T94" fmla="*/ 171 w 884"/>
                  <a:gd name="T95" fmla="*/ 498 h 565"/>
                  <a:gd name="T96" fmla="*/ 136 w 884"/>
                  <a:gd name="T97" fmla="*/ 517 h 565"/>
                  <a:gd name="T98" fmla="*/ 121 w 884"/>
                  <a:gd name="T99" fmla="*/ 532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84" h="565">
                    <a:moveTo>
                      <a:pt x="121" y="532"/>
                    </a:moveTo>
                    <a:lnTo>
                      <a:pt x="115" y="540"/>
                    </a:lnTo>
                    <a:lnTo>
                      <a:pt x="109" y="546"/>
                    </a:lnTo>
                    <a:lnTo>
                      <a:pt x="104" y="551"/>
                    </a:lnTo>
                    <a:lnTo>
                      <a:pt x="98" y="555"/>
                    </a:lnTo>
                    <a:lnTo>
                      <a:pt x="94" y="559"/>
                    </a:lnTo>
                    <a:lnTo>
                      <a:pt x="88" y="563"/>
                    </a:lnTo>
                    <a:lnTo>
                      <a:pt x="84" y="565"/>
                    </a:lnTo>
                    <a:lnTo>
                      <a:pt x="81" y="565"/>
                    </a:lnTo>
                    <a:lnTo>
                      <a:pt x="75" y="565"/>
                    </a:lnTo>
                    <a:lnTo>
                      <a:pt x="69" y="563"/>
                    </a:lnTo>
                    <a:lnTo>
                      <a:pt x="63" y="559"/>
                    </a:lnTo>
                    <a:lnTo>
                      <a:pt x="60" y="555"/>
                    </a:lnTo>
                    <a:lnTo>
                      <a:pt x="54" y="549"/>
                    </a:lnTo>
                    <a:lnTo>
                      <a:pt x="50" y="544"/>
                    </a:lnTo>
                    <a:lnTo>
                      <a:pt x="44" y="536"/>
                    </a:lnTo>
                    <a:lnTo>
                      <a:pt x="39" y="527"/>
                    </a:lnTo>
                    <a:lnTo>
                      <a:pt x="33" y="519"/>
                    </a:lnTo>
                    <a:lnTo>
                      <a:pt x="27" y="511"/>
                    </a:lnTo>
                    <a:lnTo>
                      <a:pt x="23" y="504"/>
                    </a:lnTo>
                    <a:lnTo>
                      <a:pt x="19" y="498"/>
                    </a:lnTo>
                    <a:lnTo>
                      <a:pt x="17" y="490"/>
                    </a:lnTo>
                    <a:lnTo>
                      <a:pt x="14" y="484"/>
                    </a:lnTo>
                    <a:lnTo>
                      <a:pt x="14" y="479"/>
                    </a:lnTo>
                    <a:lnTo>
                      <a:pt x="12" y="473"/>
                    </a:lnTo>
                    <a:lnTo>
                      <a:pt x="14" y="471"/>
                    </a:lnTo>
                    <a:lnTo>
                      <a:pt x="14" y="467"/>
                    </a:lnTo>
                    <a:lnTo>
                      <a:pt x="16" y="461"/>
                    </a:lnTo>
                    <a:lnTo>
                      <a:pt x="17" y="456"/>
                    </a:lnTo>
                    <a:lnTo>
                      <a:pt x="19" y="450"/>
                    </a:lnTo>
                    <a:lnTo>
                      <a:pt x="23" y="442"/>
                    </a:lnTo>
                    <a:lnTo>
                      <a:pt x="27" y="435"/>
                    </a:lnTo>
                    <a:lnTo>
                      <a:pt x="33" y="429"/>
                    </a:lnTo>
                    <a:lnTo>
                      <a:pt x="39" y="419"/>
                    </a:lnTo>
                    <a:lnTo>
                      <a:pt x="42" y="412"/>
                    </a:lnTo>
                    <a:lnTo>
                      <a:pt x="46" y="400"/>
                    </a:lnTo>
                    <a:lnTo>
                      <a:pt x="50" y="389"/>
                    </a:lnTo>
                    <a:lnTo>
                      <a:pt x="52" y="375"/>
                    </a:lnTo>
                    <a:lnTo>
                      <a:pt x="56" y="362"/>
                    </a:lnTo>
                    <a:lnTo>
                      <a:pt x="58" y="346"/>
                    </a:lnTo>
                    <a:lnTo>
                      <a:pt x="60" y="329"/>
                    </a:lnTo>
                    <a:lnTo>
                      <a:pt x="61" y="316"/>
                    </a:lnTo>
                    <a:lnTo>
                      <a:pt x="61" y="299"/>
                    </a:lnTo>
                    <a:lnTo>
                      <a:pt x="63" y="266"/>
                    </a:lnTo>
                    <a:lnTo>
                      <a:pt x="61" y="233"/>
                    </a:lnTo>
                    <a:lnTo>
                      <a:pt x="60" y="199"/>
                    </a:lnTo>
                    <a:lnTo>
                      <a:pt x="58" y="182"/>
                    </a:lnTo>
                    <a:lnTo>
                      <a:pt x="54" y="166"/>
                    </a:lnTo>
                    <a:lnTo>
                      <a:pt x="52" y="153"/>
                    </a:lnTo>
                    <a:lnTo>
                      <a:pt x="48" y="138"/>
                    </a:lnTo>
                    <a:lnTo>
                      <a:pt x="46" y="126"/>
                    </a:lnTo>
                    <a:lnTo>
                      <a:pt x="42" y="113"/>
                    </a:lnTo>
                    <a:lnTo>
                      <a:pt x="40" y="99"/>
                    </a:lnTo>
                    <a:lnTo>
                      <a:pt x="39" y="88"/>
                    </a:lnTo>
                    <a:lnTo>
                      <a:pt x="37" y="78"/>
                    </a:lnTo>
                    <a:lnTo>
                      <a:pt x="33" y="69"/>
                    </a:lnTo>
                    <a:lnTo>
                      <a:pt x="31" y="61"/>
                    </a:lnTo>
                    <a:lnTo>
                      <a:pt x="27" y="53"/>
                    </a:lnTo>
                    <a:lnTo>
                      <a:pt x="23" y="46"/>
                    </a:lnTo>
                    <a:lnTo>
                      <a:pt x="19" y="40"/>
                    </a:lnTo>
                    <a:lnTo>
                      <a:pt x="16" y="34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4" y="23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8" y="4"/>
                    </a:lnTo>
                    <a:lnTo>
                      <a:pt x="12" y="2"/>
                    </a:lnTo>
                    <a:lnTo>
                      <a:pt x="17" y="0"/>
                    </a:lnTo>
                    <a:lnTo>
                      <a:pt x="23" y="0"/>
                    </a:lnTo>
                    <a:lnTo>
                      <a:pt x="31" y="0"/>
                    </a:lnTo>
                    <a:lnTo>
                      <a:pt x="40" y="2"/>
                    </a:lnTo>
                    <a:lnTo>
                      <a:pt x="50" y="6"/>
                    </a:lnTo>
                    <a:lnTo>
                      <a:pt x="61" y="9"/>
                    </a:lnTo>
                    <a:lnTo>
                      <a:pt x="75" y="17"/>
                    </a:lnTo>
                    <a:lnTo>
                      <a:pt x="86" y="23"/>
                    </a:lnTo>
                    <a:lnTo>
                      <a:pt x="96" y="30"/>
                    </a:lnTo>
                    <a:lnTo>
                      <a:pt x="105" y="36"/>
                    </a:lnTo>
                    <a:lnTo>
                      <a:pt x="113" y="42"/>
                    </a:lnTo>
                    <a:lnTo>
                      <a:pt x="119" y="48"/>
                    </a:lnTo>
                    <a:lnTo>
                      <a:pt x="125" y="55"/>
                    </a:lnTo>
                    <a:lnTo>
                      <a:pt x="128" y="61"/>
                    </a:lnTo>
                    <a:lnTo>
                      <a:pt x="132" y="69"/>
                    </a:lnTo>
                    <a:lnTo>
                      <a:pt x="134" y="74"/>
                    </a:lnTo>
                    <a:lnTo>
                      <a:pt x="136" y="82"/>
                    </a:lnTo>
                    <a:lnTo>
                      <a:pt x="136" y="88"/>
                    </a:lnTo>
                    <a:lnTo>
                      <a:pt x="138" y="94"/>
                    </a:lnTo>
                    <a:lnTo>
                      <a:pt x="138" y="99"/>
                    </a:lnTo>
                    <a:lnTo>
                      <a:pt x="140" y="105"/>
                    </a:lnTo>
                    <a:lnTo>
                      <a:pt x="138" y="109"/>
                    </a:lnTo>
                    <a:lnTo>
                      <a:pt x="136" y="115"/>
                    </a:lnTo>
                    <a:lnTo>
                      <a:pt x="136" y="119"/>
                    </a:lnTo>
                    <a:lnTo>
                      <a:pt x="134" y="122"/>
                    </a:lnTo>
                    <a:lnTo>
                      <a:pt x="134" y="128"/>
                    </a:lnTo>
                    <a:lnTo>
                      <a:pt x="132" y="132"/>
                    </a:lnTo>
                    <a:lnTo>
                      <a:pt x="132" y="140"/>
                    </a:lnTo>
                    <a:lnTo>
                      <a:pt x="132" y="145"/>
                    </a:lnTo>
                    <a:lnTo>
                      <a:pt x="130" y="153"/>
                    </a:lnTo>
                    <a:lnTo>
                      <a:pt x="130" y="161"/>
                    </a:lnTo>
                    <a:lnTo>
                      <a:pt x="130" y="168"/>
                    </a:lnTo>
                    <a:lnTo>
                      <a:pt x="130" y="178"/>
                    </a:lnTo>
                    <a:lnTo>
                      <a:pt x="130" y="187"/>
                    </a:lnTo>
                    <a:lnTo>
                      <a:pt x="130" y="197"/>
                    </a:lnTo>
                    <a:lnTo>
                      <a:pt x="130" y="209"/>
                    </a:lnTo>
                    <a:lnTo>
                      <a:pt x="130" y="220"/>
                    </a:lnTo>
                    <a:lnTo>
                      <a:pt x="130" y="232"/>
                    </a:lnTo>
                    <a:lnTo>
                      <a:pt x="132" y="245"/>
                    </a:lnTo>
                    <a:lnTo>
                      <a:pt x="132" y="258"/>
                    </a:lnTo>
                    <a:lnTo>
                      <a:pt x="132" y="270"/>
                    </a:lnTo>
                    <a:lnTo>
                      <a:pt x="132" y="283"/>
                    </a:lnTo>
                    <a:lnTo>
                      <a:pt x="132" y="295"/>
                    </a:lnTo>
                    <a:lnTo>
                      <a:pt x="132" y="304"/>
                    </a:lnTo>
                    <a:lnTo>
                      <a:pt x="132" y="314"/>
                    </a:lnTo>
                    <a:lnTo>
                      <a:pt x="132" y="323"/>
                    </a:lnTo>
                    <a:lnTo>
                      <a:pt x="132" y="333"/>
                    </a:lnTo>
                    <a:lnTo>
                      <a:pt x="132" y="341"/>
                    </a:lnTo>
                    <a:lnTo>
                      <a:pt x="132" y="348"/>
                    </a:lnTo>
                    <a:lnTo>
                      <a:pt x="134" y="356"/>
                    </a:lnTo>
                    <a:lnTo>
                      <a:pt x="134" y="362"/>
                    </a:lnTo>
                    <a:lnTo>
                      <a:pt x="134" y="368"/>
                    </a:lnTo>
                    <a:lnTo>
                      <a:pt x="136" y="373"/>
                    </a:lnTo>
                    <a:lnTo>
                      <a:pt x="136" y="379"/>
                    </a:lnTo>
                    <a:lnTo>
                      <a:pt x="136" y="383"/>
                    </a:lnTo>
                    <a:lnTo>
                      <a:pt x="138" y="385"/>
                    </a:lnTo>
                    <a:lnTo>
                      <a:pt x="140" y="389"/>
                    </a:lnTo>
                    <a:lnTo>
                      <a:pt x="142" y="391"/>
                    </a:lnTo>
                    <a:lnTo>
                      <a:pt x="146" y="392"/>
                    </a:lnTo>
                    <a:lnTo>
                      <a:pt x="149" y="394"/>
                    </a:lnTo>
                    <a:lnTo>
                      <a:pt x="157" y="396"/>
                    </a:lnTo>
                    <a:lnTo>
                      <a:pt x="163" y="396"/>
                    </a:lnTo>
                    <a:lnTo>
                      <a:pt x="171" y="396"/>
                    </a:lnTo>
                    <a:lnTo>
                      <a:pt x="180" y="396"/>
                    </a:lnTo>
                    <a:lnTo>
                      <a:pt x="190" y="396"/>
                    </a:lnTo>
                    <a:lnTo>
                      <a:pt x="201" y="394"/>
                    </a:lnTo>
                    <a:lnTo>
                      <a:pt x="213" y="392"/>
                    </a:lnTo>
                    <a:lnTo>
                      <a:pt x="226" y="391"/>
                    </a:lnTo>
                    <a:lnTo>
                      <a:pt x="241" y="389"/>
                    </a:lnTo>
                    <a:lnTo>
                      <a:pt x="257" y="385"/>
                    </a:lnTo>
                    <a:lnTo>
                      <a:pt x="272" y="383"/>
                    </a:lnTo>
                    <a:lnTo>
                      <a:pt x="306" y="375"/>
                    </a:lnTo>
                    <a:lnTo>
                      <a:pt x="341" y="368"/>
                    </a:lnTo>
                    <a:lnTo>
                      <a:pt x="377" y="360"/>
                    </a:lnTo>
                    <a:lnTo>
                      <a:pt x="415" y="352"/>
                    </a:lnTo>
                    <a:lnTo>
                      <a:pt x="456" y="345"/>
                    </a:lnTo>
                    <a:lnTo>
                      <a:pt x="496" y="339"/>
                    </a:lnTo>
                    <a:lnTo>
                      <a:pt x="540" y="331"/>
                    </a:lnTo>
                    <a:lnTo>
                      <a:pt x="584" y="323"/>
                    </a:lnTo>
                    <a:lnTo>
                      <a:pt x="605" y="320"/>
                    </a:lnTo>
                    <a:lnTo>
                      <a:pt x="626" y="316"/>
                    </a:lnTo>
                    <a:lnTo>
                      <a:pt x="668" y="310"/>
                    </a:lnTo>
                    <a:lnTo>
                      <a:pt x="708" y="306"/>
                    </a:lnTo>
                    <a:lnTo>
                      <a:pt x="746" y="302"/>
                    </a:lnTo>
                    <a:lnTo>
                      <a:pt x="783" y="300"/>
                    </a:lnTo>
                    <a:lnTo>
                      <a:pt x="819" y="299"/>
                    </a:lnTo>
                    <a:lnTo>
                      <a:pt x="852" y="297"/>
                    </a:lnTo>
                    <a:lnTo>
                      <a:pt x="884" y="297"/>
                    </a:lnTo>
                    <a:lnTo>
                      <a:pt x="884" y="369"/>
                    </a:lnTo>
                    <a:lnTo>
                      <a:pt x="857" y="369"/>
                    </a:lnTo>
                    <a:lnTo>
                      <a:pt x="831" y="369"/>
                    </a:lnTo>
                    <a:lnTo>
                      <a:pt x="808" y="369"/>
                    </a:lnTo>
                    <a:lnTo>
                      <a:pt x="783" y="369"/>
                    </a:lnTo>
                    <a:lnTo>
                      <a:pt x="762" y="371"/>
                    </a:lnTo>
                    <a:lnTo>
                      <a:pt x="741" y="371"/>
                    </a:lnTo>
                    <a:lnTo>
                      <a:pt x="720" y="373"/>
                    </a:lnTo>
                    <a:lnTo>
                      <a:pt x="702" y="375"/>
                    </a:lnTo>
                    <a:lnTo>
                      <a:pt x="683" y="379"/>
                    </a:lnTo>
                    <a:lnTo>
                      <a:pt x="662" y="381"/>
                    </a:lnTo>
                    <a:lnTo>
                      <a:pt x="622" y="389"/>
                    </a:lnTo>
                    <a:lnTo>
                      <a:pt x="578" y="396"/>
                    </a:lnTo>
                    <a:lnTo>
                      <a:pt x="557" y="398"/>
                    </a:lnTo>
                    <a:lnTo>
                      <a:pt x="536" y="402"/>
                    </a:lnTo>
                    <a:lnTo>
                      <a:pt x="513" y="406"/>
                    </a:lnTo>
                    <a:lnTo>
                      <a:pt x="486" y="410"/>
                    </a:lnTo>
                    <a:lnTo>
                      <a:pt x="459" y="414"/>
                    </a:lnTo>
                    <a:lnTo>
                      <a:pt x="431" y="421"/>
                    </a:lnTo>
                    <a:lnTo>
                      <a:pt x="400" y="427"/>
                    </a:lnTo>
                    <a:lnTo>
                      <a:pt x="368" y="436"/>
                    </a:lnTo>
                    <a:lnTo>
                      <a:pt x="333" y="444"/>
                    </a:lnTo>
                    <a:lnTo>
                      <a:pt x="316" y="450"/>
                    </a:lnTo>
                    <a:lnTo>
                      <a:pt x="297" y="454"/>
                    </a:lnTo>
                    <a:lnTo>
                      <a:pt x="280" y="459"/>
                    </a:lnTo>
                    <a:lnTo>
                      <a:pt x="262" y="463"/>
                    </a:lnTo>
                    <a:lnTo>
                      <a:pt x="247" y="469"/>
                    </a:lnTo>
                    <a:lnTo>
                      <a:pt x="232" y="473"/>
                    </a:lnTo>
                    <a:lnTo>
                      <a:pt x="216" y="479"/>
                    </a:lnTo>
                    <a:lnTo>
                      <a:pt x="205" y="484"/>
                    </a:lnTo>
                    <a:lnTo>
                      <a:pt x="192" y="488"/>
                    </a:lnTo>
                    <a:lnTo>
                      <a:pt x="180" y="494"/>
                    </a:lnTo>
                    <a:lnTo>
                      <a:pt x="171" y="498"/>
                    </a:lnTo>
                    <a:lnTo>
                      <a:pt x="161" y="504"/>
                    </a:lnTo>
                    <a:lnTo>
                      <a:pt x="151" y="507"/>
                    </a:lnTo>
                    <a:lnTo>
                      <a:pt x="144" y="513"/>
                    </a:lnTo>
                    <a:lnTo>
                      <a:pt x="136" y="517"/>
                    </a:lnTo>
                    <a:lnTo>
                      <a:pt x="130" y="523"/>
                    </a:lnTo>
                    <a:lnTo>
                      <a:pt x="127" y="528"/>
                    </a:lnTo>
                    <a:lnTo>
                      <a:pt x="121" y="532"/>
                    </a:lnTo>
                    <a:lnTo>
                      <a:pt x="121" y="532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5092415" y="509488"/>
            <a:ext cx="1275931" cy="1310539"/>
            <a:chOff x="1809691" y="1995686"/>
            <a:chExt cx="1146122" cy="1152128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9691" y="1995686"/>
              <a:ext cx="1146122" cy="1152128"/>
            </a:xfrm>
            <a:prstGeom prst="rect">
              <a:avLst/>
            </a:prstGeom>
          </p:spPr>
        </p:pic>
        <p:grpSp>
          <p:nvGrpSpPr>
            <p:cNvPr id="63" name="组合 62"/>
            <p:cNvGrpSpPr/>
            <p:nvPr/>
          </p:nvGrpSpPr>
          <p:grpSpPr>
            <a:xfrm>
              <a:off x="1971324" y="2139936"/>
              <a:ext cx="822856" cy="863628"/>
              <a:chOff x="2735263" y="755650"/>
              <a:chExt cx="704850" cy="739775"/>
            </a:xfrm>
          </p:grpSpPr>
          <p:sp>
            <p:nvSpPr>
              <p:cNvPr id="64" name="Freeform 57"/>
              <p:cNvSpPr/>
              <p:nvPr/>
            </p:nvSpPr>
            <p:spPr bwMode="auto">
              <a:xfrm>
                <a:off x="2992438" y="776288"/>
                <a:ext cx="223837" cy="241300"/>
              </a:xfrm>
              <a:custGeom>
                <a:avLst/>
                <a:gdLst>
                  <a:gd name="T0" fmla="*/ 161 w 281"/>
                  <a:gd name="T1" fmla="*/ 92 h 305"/>
                  <a:gd name="T2" fmla="*/ 170 w 281"/>
                  <a:gd name="T3" fmla="*/ 68 h 305"/>
                  <a:gd name="T4" fmla="*/ 176 w 281"/>
                  <a:gd name="T5" fmla="*/ 49 h 305"/>
                  <a:gd name="T6" fmla="*/ 177 w 281"/>
                  <a:gd name="T7" fmla="*/ 35 h 305"/>
                  <a:gd name="T8" fmla="*/ 175 w 281"/>
                  <a:gd name="T9" fmla="*/ 24 h 305"/>
                  <a:gd name="T10" fmla="*/ 172 w 281"/>
                  <a:gd name="T11" fmla="*/ 18 h 305"/>
                  <a:gd name="T12" fmla="*/ 172 w 281"/>
                  <a:gd name="T13" fmla="*/ 13 h 305"/>
                  <a:gd name="T14" fmla="*/ 173 w 281"/>
                  <a:gd name="T15" fmla="*/ 8 h 305"/>
                  <a:gd name="T16" fmla="*/ 173 w 281"/>
                  <a:gd name="T17" fmla="*/ 6 h 305"/>
                  <a:gd name="T18" fmla="*/ 176 w 281"/>
                  <a:gd name="T19" fmla="*/ 3 h 305"/>
                  <a:gd name="T20" fmla="*/ 181 w 281"/>
                  <a:gd name="T21" fmla="*/ 2 h 305"/>
                  <a:gd name="T22" fmla="*/ 188 w 281"/>
                  <a:gd name="T23" fmla="*/ 0 h 305"/>
                  <a:gd name="T24" fmla="*/ 198 w 281"/>
                  <a:gd name="T25" fmla="*/ 2 h 305"/>
                  <a:gd name="T26" fmla="*/ 209 w 281"/>
                  <a:gd name="T27" fmla="*/ 4 h 305"/>
                  <a:gd name="T28" fmla="*/ 224 w 281"/>
                  <a:gd name="T29" fmla="*/ 10 h 305"/>
                  <a:gd name="T30" fmla="*/ 242 w 281"/>
                  <a:gd name="T31" fmla="*/ 17 h 305"/>
                  <a:gd name="T32" fmla="*/ 258 w 281"/>
                  <a:gd name="T33" fmla="*/ 26 h 305"/>
                  <a:gd name="T34" fmla="*/ 269 w 281"/>
                  <a:gd name="T35" fmla="*/ 33 h 305"/>
                  <a:gd name="T36" fmla="*/ 277 w 281"/>
                  <a:gd name="T37" fmla="*/ 42 h 305"/>
                  <a:gd name="T38" fmla="*/ 281 w 281"/>
                  <a:gd name="T39" fmla="*/ 50 h 305"/>
                  <a:gd name="T40" fmla="*/ 280 w 281"/>
                  <a:gd name="T41" fmla="*/ 60 h 305"/>
                  <a:gd name="T42" fmla="*/ 276 w 281"/>
                  <a:gd name="T43" fmla="*/ 69 h 305"/>
                  <a:gd name="T44" fmla="*/ 269 w 281"/>
                  <a:gd name="T45" fmla="*/ 79 h 305"/>
                  <a:gd name="T46" fmla="*/ 262 w 281"/>
                  <a:gd name="T47" fmla="*/ 89 h 305"/>
                  <a:gd name="T48" fmla="*/ 256 w 281"/>
                  <a:gd name="T49" fmla="*/ 96 h 305"/>
                  <a:gd name="T50" fmla="*/ 249 w 281"/>
                  <a:gd name="T51" fmla="*/ 103 h 305"/>
                  <a:gd name="T52" fmla="*/ 241 w 281"/>
                  <a:gd name="T53" fmla="*/ 112 h 305"/>
                  <a:gd name="T54" fmla="*/ 230 w 281"/>
                  <a:gd name="T55" fmla="*/ 123 h 305"/>
                  <a:gd name="T56" fmla="*/ 217 w 281"/>
                  <a:gd name="T57" fmla="*/ 134 h 305"/>
                  <a:gd name="T58" fmla="*/ 205 w 281"/>
                  <a:gd name="T59" fmla="*/ 148 h 305"/>
                  <a:gd name="T60" fmla="*/ 190 w 281"/>
                  <a:gd name="T61" fmla="*/ 163 h 305"/>
                  <a:gd name="T62" fmla="*/ 173 w 281"/>
                  <a:gd name="T63" fmla="*/ 180 h 305"/>
                  <a:gd name="T64" fmla="*/ 140 w 281"/>
                  <a:gd name="T65" fmla="*/ 212 h 305"/>
                  <a:gd name="T66" fmla="*/ 109 w 281"/>
                  <a:gd name="T67" fmla="*/ 240 h 305"/>
                  <a:gd name="T68" fmla="*/ 80 w 281"/>
                  <a:gd name="T69" fmla="*/ 262 h 305"/>
                  <a:gd name="T70" fmla="*/ 54 w 281"/>
                  <a:gd name="T71" fmla="*/ 280 h 305"/>
                  <a:gd name="T72" fmla="*/ 42 w 281"/>
                  <a:gd name="T73" fmla="*/ 288 h 305"/>
                  <a:gd name="T74" fmla="*/ 31 w 281"/>
                  <a:gd name="T75" fmla="*/ 294 h 305"/>
                  <a:gd name="T76" fmla="*/ 22 w 281"/>
                  <a:gd name="T77" fmla="*/ 299 h 305"/>
                  <a:gd name="T78" fmla="*/ 14 w 281"/>
                  <a:gd name="T79" fmla="*/ 302 h 305"/>
                  <a:gd name="T80" fmla="*/ 8 w 281"/>
                  <a:gd name="T81" fmla="*/ 303 h 305"/>
                  <a:gd name="T82" fmla="*/ 3 w 281"/>
                  <a:gd name="T83" fmla="*/ 305 h 305"/>
                  <a:gd name="T84" fmla="*/ 2 w 281"/>
                  <a:gd name="T85" fmla="*/ 303 h 305"/>
                  <a:gd name="T86" fmla="*/ 0 w 281"/>
                  <a:gd name="T87" fmla="*/ 302 h 305"/>
                  <a:gd name="T88" fmla="*/ 0 w 281"/>
                  <a:gd name="T89" fmla="*/ 299 h 305"/>
                  <a:gd name="T90" fmla="*/ 2 w 281"/>
                  <a:gd name="T91" fmla="*/ 295 h 305"/>
                  <a:gd name="T92" fmla="*/ 7 w 281"/>
                  <a:gd name="T93" fmla="*/ 288 h 305"/>
                  <a:gd name="T94" fmla="*/ 14 w 281"/>
                  <a:gd name="T95" fmla="*/ 280 h 305"/>
                  <a:gd name="T96" fmla="*/ 22 w 281"/>
                  <a:gd name="T97" fmla="*/ 269 h 305"/>
                  <a:gd name="T98" fmla="*/ 33 w 281"/>
                  <a:gd name="T99" fmla="*/ 256 h 305"/>
                  <a:gd name="T100" fmla="*/ 47 w 281"/>
                  <a:gd name="T101" fmla="*/ 242 h 305"/>
                  <a:gd name="T102" fmla="*/ 61 w 281"/>
                  <a:gd name="T103" fmla="*/ 226 h 305"/>
                  <a:gd name="T104" fmla="*/ 91 w 281"/>
                  <a:gd name="T105" fmla="*/ 195 h 305"/>
                  <a:gd name="T106" fmla="*/ 116 w 281"/>
                  <a:gd name="T107" fmla="*/ 163 h 305"/>
                  <a:gd name="T108" fmla="*/ 137 w 281"/>
                  <a:gd name="T109" fmla="*/ 134 h 305"/>
                  <a:gd name="T110" fmla="*/ 154 w 281"/>
                  <a:gd name="T111" fmla="*/ 1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1" h="305">
                    <a:moveTo>
                      <a:pt x="154" y="105"/>
                    </a:moveTo>
                    <a:lnTo>
                      <a:pt x="161" y="92"/>
                    </a:lnTo>
                    <a:lnTo>
                      <a:pt x="166" y="79"/>
                    </a:lnTo>
                    <a:lnTo>
                      <a:pt x="170" y="68"/>
                    </a:lnTo>
                    <a:lnTo>
                      <a:pt x="175" y="58"/>
                    </a:lnTo>
                    <a:lnTo>
                      <a:pt x="176" y="49"/>
                    </a:lnTo>
                    <a:lnTo>
                      <a:pt x="177" y="42"/>
                    </a:lnTo>
                    <a:lnTo>
                      <a:pt x="177" y="35"/>
                    </a:lnTo>
                    <a:lnTo>
                      <a:pt x="177" y="29"/>
                    </a:lnTo>
                    <a:lnTo>
                      <a:pt x="175" y="24"/>
                    </a:lnTo>
                    <a:lnTo>
                      <a:pt x="173" y="21"/>
                    </a:lnTo>
                    <a:lnTo>
                      <a:pt x="172" y="18"/>
                    </a:lnTo>
                    <a:lnTo>
                      <a:pt x="172" y="15"/>
                    </a:lnTo>
                    <a:lnTo>
                      <a:pt x="172" y="13"/>
                    </a:lnTo>
                    <a:lnTo>
                      <a:pt x="172" y="11"/>
                    </a:lnTo>
                    <a:lnTo>
                      <a:pt x="173" y="8"/>
                    </a:lnTo>
                    <a:lnTo>
                      <a:pt x="173" y="7"/>
                    </a:lnTo>
                    <a:lnTo>
                      <a:pt x="173" y="6"/>
                    </a:lnTo>
                    <a:lnTo>
                      <a:pt x="175" y="4"/>
                    </a:lnTo>
                    <a:lnTo>
                      <a:pt x="176" y="3"/>
                    </a:lnTo>
                    <a:lnTo>
                      <a:pt x="179" y="2"/>
                    </a:lnTo>
                    <a:lnTo>
                      <a:pt x="181" y="2"/>
                    </a:lnTo>
                    <a:lnTo>
                      <a:pt x="184" y="0"/>
                    </a:lnTo>
                    <a:lnTo>
                      <a:pt x="188" y="0"/>
                    </a:lnTo>
                    <a:lnTo>
                      <a:pt x="192" y="0"/>
                    </a:lnTo>
                    <a:lnTo>
                      <a:pt x="198" y="2"/>
                    </a:lnTo>
                    <a:lnTo>
                      <a:pt x="204" y="3"/>
                    </a:lnTo>
                    <a:lnTo>
                      <a:pt x="209" y="4"/>
                    </a:lnTo>
                    <a:lnTo>
                      <a:pt x="216" y="6"/>
                    </a:lnTo>
                    <a:lnTo>
                      <a:pt x="224" y="10"/>
                    </a:lnTo>
                    <a:lnTo>
                      <a:pt x="233" y="13"/>
                    </a:lnTo>
                    <a:lnTo>
                      <a:pt x="242" y="17"/>
                    </a:lnTo>
                    <a:lnTo>
                      <a:pt x="251" y="22"/>
                    </a:lnTo>
                    <a:lnTo>
                      <a:pt x="258" y="26"/>
                    </a:lnTo>
                    <a:lnTo>
                      <a:pt x="263" y="31"/>
                    </a:lnTo>
                    <a:lnTo>
                      <a:pt x="269" y="33"/>
                    </a:lnTo>
                    <a:lnTo>
                      <a:pt x="273" y="38"/>
                    </a:lnTo>
                    <a:lnTo>
                      <a:pt x="277" y="42"/>
                    </a:lnTo>
                    <a:lnTo>
                      <a:pt x="278" y="46"/>
                    </a:lnTo>
                    <a:lnTo>
                      <a:pt x="281" y="50"/>
                    </a:lnTo>
                    <a:lnTo>
                      <a:pt x="280" y="56"/>
                    </a:lnTo>
                    <a:lnTo>
                      <a:pt x="280" y="60"/>
                    </a:lnTo>
                    <a:lnTo>
                      <a:pt x="278" y="65"/>
                    </a:lnTo>
                    <a:lnTo>
                      <a:pt x="276" y="69"/>
                    </a:lnTo>
                    <a:lnTo>
                      <a:pt x="273" y="74"/>
                    </a:lnTo>
                    <a:lnTo>
                      <a:pt x="269" y="79"/>
                    </a:lnTo>
                    <a:lnTo>
                      <a:pt x="266" y="83"/>
                    </a:lnTo>
                    <a:lnTo>
                      <a:pt x="262" y="89"/>
                    </a:lnTo>
                    <a:lnTo>
                      <a:pt x="259" y="92"/>
                    </a:lnTo>
                    <a:lnTo>
                      <a:pt x="256" y="96"/>
                    </a:lnTo>
                    <a:lnTo>
                      <a:pt x="253" y="98"/>
                    </a:lnTo>
                    <a:lnTo>
                      <a:pt x="249" y="103"/>
                    </a:lnTo>
                    <a:lnTo>
                      <a:pt x="245" y="108"/>
                    </a:lnTo>
                    <a:lnTo>
                      <a:pt x="241" y="112"/>
                    </a:lnTo>
                    <a:lnTo>
                      <a:pt x="235" y="118"/>
                    </a:lnTo>
                    <a:lnTo>
                      <a:pt x="230" y="123"/>
                    </a:lnTo>
                    <a:lnTo>
                      <a:pt x="224" y="129"/>
                    </a:lnTo>
                    <a:lnTo>
                      <a:pt x="217" y="134"/>
                    </a:lnTo>
                    <a:lnTo>
                      <a:pt x="212" y="141"/>
                    </a:lnTo>
                    <a:lnTo>
                      <a:pt x="205" y="148"/>
                    </a:lnTo>
                    <a:lnTo>
                      <a:pt x="197" y="155"/>
                    </a:lnTo>
                    <a:lnTo>
                      <a:pt x="190" y="163"/>
                    </a:lnTo>
                    <a:lnTo>
                      <a:pt x="181" y="172"/>
                    </a:lnTo>
                    <a:lnTo>
                      <a:pt x="173" y="180"/>
                    </a:lnTo>
                    <a:lnTo>
                      <a:pt x="157" y="197"/>
                    </a:lnTo>
                    <a:lnTo>
                      <a:pt x="140" y="212"/>
                    </a:lnTo>
                    <a:lnTo>
                      <a:pt x="125" y="227"/>
                    </a:lnTo>
                    <a:lnTo>
                      <a:pt x="109" y="240"/>
                    </a:lnTo>
                    <a:lnTo>
                      <a:pt x="94" y="252"/>
                    </a:lnTo>
                    <a:lnTo>
                      <a:pt x="80" y="262"/>
                    </a:lnTo>
                    <a:lnTo>
                      <a:pt x="67" y="271"/>
                    </a:lnTo>
                    <a:lnTo>
                      <a:pt x="54" y="280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6" y="291"/>
                    </a:lnTo>
                    <a:lnTo>
                      <a:pt x="31" y="294"/>
                    </a:lnTo>
                    <a:lnTo>
                      <a:pt x="26" y="296"/>
                    </a:lnTo>
                    <a:lnTo>
                      <a:pt x="22" y="299"/>
                    </a:lnTo>
                    <a:lnTo>
                      <a:pt x="18" y="301"/>
                    </a:lnTo>
                    <a:lnTo>
                      <a:pt x="14" y="302"/>
                    </a:lnTo>
                    <a:lnTo>
                      <a:pt x="11" y="303"/>
                    </a:lnTo>
                    <a:lnTo>
                      <a:pt x="8" y="303"/>
                    </a:lnTo>
                    <a:lnTo>
                      <a:pt x="6" y="305"/>
                    </a:lnTo>
                    <a:lnTo>
                      <a:pt x="3" y="305"/>
                    </a:lnTo>
                    <a:lnTo>
                      <a:pt x="2" y="305"/>
                    </a:lnTo>
                    <a:lnTo>
                      <a:pt x="2" y="303"/>
                    </a:lnTo>
                    <a:lnTo>
                      <a:pt x="0" y="303"/>
                    </a:lnTo>
                    <a:lnTo>
                      <a:pt x="0" y="302"/>
                    </a:lnTo>
                    <a:lnTo>
                      <a:pt x="0" y="301"/>
                    </a:lnTo>
                    <a:lnTo>
                      <a:pt x="0" y="299"/>
                    </a:lnTo>
                    <a:lnTo>
                      <a:pt x="0" y="296"/>
                    </a:lnTo>
                    <a:lnTo>
                      <a:pt x="2" y="295"/>
                    </a:lnTo>
                    <a:lnTo>
                      <a:pt x="4" y="291"/>
                    </a:lnTo>
                    <a:lnTo>
                      <a:pt x="7" y="288"/>
                    </a:lnTo>
                    <a:lnTo>
                      <a:pt x="10" y="284"/>
                    </a:lnTo>
                    <a:lnTo>
                      <a:pt x="14" y="280"/>
                    </a:lnTo>
                    <a:lnTo>
                      <a:pt x="18" y="274"/>
                    </a:lnTo>
                    <a:lnTo>
                      <a:pt x="22" y="269"/>
                    </a:lnTo>
                    <a:lnTo>
                      <a:pt x="28" y="263"/>
                    </a:lnTo>
                    <a:lnTo>
                      <a:pt x="33" y="256"/>
                    </a:lnTo>
                    <a:lnTo>
                      <a:pt x="40" y="249"/>
                    </a:lnTo>
                    <a:lnTo>
                      <a:pt x="47" y="242"/>
                    </a:lnTo>
                    <a:lnTo>
                      <a:pt x="54" y="234"/>
                    </a:lnTo>
                    <a:lnTo>
                      <a:pt x="61" y="226"/>
                    </a:lnTo>
                    <a:lnTo>
                      <a:pt x="76" y="211"/>
                    </a:lnTo>
                    <a:lnTo>
                      <a:pt x="91" y="195"/>
                    </a:lnTo>
                    <a:lnTo>
                      <a:pt x="104" y="179"/>
                    </a:lnTo>
                    <a:lnTo>
                      <a:pt x="116" y="163"/>
                    </a:lnTo>
                    <a:lnTo>
                      <a:pt x="127" y="148"/>
                    </a:lnTo>
                    <a:lnTo>
                      <a:pt x="137" y="134"/>
                    </a:lnTo>
                    <a:lnTo>
                      <a:pt x="145" y="119"/>
                    </a:lnTo>
                    <a:lnTo>
                      <a:pt x="154" y="105"/>
                    </a:lnTo>
                    <a:lnTo>
                      <a:pt x="154" y="105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58"/>
              <p:cNvSpPr/>
              <p:nvPr/>
            </p:nvSpPr>
            <p:spPr bwMode="auto">
              <a:xfrm>
                <a:off x="2735263" y="1009650"/>
                <a:ext cx="608012" cy="128588"/>
              </a:xfrm>
              <a:custGeom>
                <a:avLst/>
                <a:gdLst>
                  <a:gd name="T0" fmla="*/ 123 w 766"/>
                  <a:gd name="T1" fmla="*/ 156 h 162"/>
                  <a:gd name="T2" fmla="*/ 99 w 766"/>
                  <a:gd name="T3" fmla="*/ 160 h 162"/>
                  <a:gd name="T4" fmla="*/ 82 w 766"/>
                  <a:gd name="T5" fmla="*/ 162 h 162"/>
                  <a:gd name="T6" fmla="*/ 65 w 766"/>
                  <a:gd name="T7" fmla="*/ 160 h 162"/>
                  <a:gd name="T8" fmla="*/ 46 w 766"/>
                  <a:gd name="T9" fmla="*/ 153 h 162"/>
                  <a:gd name="T10" fmla="*/ 25 w 766"/>
                  <a:gd name="T11" fmla="*/ 141 h 162"/>
                  <a:gd name="T12" fmla="*/ 10 w 766"/>
                  <a:gd name="T13" fmla="*/ 128 h 162"/>
                  <a:gd name="T14" fmla="*/ 2 w 766"/>
                  <a:gd name="T15" fmla="*/ 119 h 162"/>
                  <a:gd name="T16" fmla="*/ 0 w 766"/>
                  <a:gd name="T17" fmla="*/ 114 h 162"/>
                  <a:gd name="T18" fmla="*/ 3 w 766"/>
                  <a:gd name="T19" fmla="*/ 112 h 162"/>
                  <a:gd name="T20" fmla="*/ 9 w 766"/>
                  <a:gd name="T21" fmla="*/ 110 h 162"/>
                  <a:gd name="T22" fmla="*/ 20 w 766"/>
                  <a:gd name="T23" fmla="*/ 108 h 162"/>
                  <a:gd name="T24" fmla="*/ 32 w 766"/>
                  <a:gd name="T25" fmla="*/ 105 h 162"/>
                  <a:gd name="T26" fmla="*/ 64 w 766"/>
                  <a:gd name="T27" fmla="*/ 103 h 162"/>
                  <a:gd name="T28" fmla="*/ 114 w 766"/>
                  <a:gd name="T29" fmla="*/ 101 h 162"/>
                  <a:gd name="T30" fmla="*/ 146 w 766"/>
                  <a:gd name="T31" fmla="*/ 96 h 162"/>
                  <a:gd name="T32" fmla="*/ 186 w 766"/>
                  <a:gd name="T33" fmla="*/ 91 h 162"/>
                  <a:gd name="T34" fmla="*/ 226 w 766"/>
                  <a:gd name="T35" fmla="*/ 84 h 162"/>
                  <a:gd name="T36" fmla="*/ 255 w 766"/>
                  <a:gd name="T37" fmla="*/ 78 h 162"/>
                  <a:gd name="T38" fmla="*/ 290 w 766"/>
                  <a:gd name="T39" fmla="*/ 72 h 162"/>
                  <a:gd name="T40" fmla="*/ 331 w 766"/>
                  <a:gd name="T41" fmla="*/ 63 h 162"/>
                  <a:gd name="T42" fmla="*/ 379 w 766"/>
                  <a:gd name="T43" fmla="*/ 54 h 162"/>
                  <a:gd name="T44" fmla="*/ 436 w 766"/>
                  <a:gd name="T45" fmla="*/ 41 h 162"/>
                  <a:gd name="T46" fmla="*/ 499 w 766"/>
                  <a:gd name="T47" fmla="*/ 29 h 162"/>
                  <a:gd name="T48" fmla="*/ 552 w 766"/>
                  <a:gd name="T49" fmla="*/ 18 h 162"/>
                  <a:gd name="T50" fmla="*/ 598 w 766"/>
                  <a:gd name="T51" fmla="*/ 9 h 162"/>
                  <a:gd name="T52" fmla="*/ 633 w 766"/>
                  <a:gd name="T53" fmla="*/ 4 h 162"/>
                  <a:gd name="T54" fmla="*/ 658 w 766"/>
                  <a:gd name="T55" fmla="*/ 0 h 162"/>
                  <a:gd name="T56" fmla="*/ 674 w 766"/>
                  <a:gd name="T57" fmla="*/ 0 h 162"/>
                  <a:gd name="T58" fmla="*/ 692 w 766"/>
                  <a:gd name="T59" fmla="*/ 1 h 162"/>
                  <a:gd name="T60" fmla="*/ 714 w 766"/>
                  <a:gd name="T61" fmla="*/ 8 h 162"/>
                  <a:gd name="T62" fmla="*/ 739 w 766"/>
                  <a:gd name="T63" fmla="*/ 20 h 162"/>
                  <a:gd name="T64" fmla="*/ 757 w 766"/>
                  <a:gd name="T65" fmla="*/ 33 h 162"/>
                  <a:gd name="T66" fmla="*/ 766 w 766"/>
                  <a:gd name="T67" fmla="*/ 42 h 162"/>
                  <a:gd name="T68" fmla="*/ 764 w 766"/>
                  <a:gd name="T69" fmla="*/ 51 h 162"/>
                  <a:gd name="T70" fmla="*/ 757 w 766"/>
                  <a:gd name="T71" fmla="*/ 59 h 162"/>
                  <a:gd name="T72" fmla="*/ 746 w 766"/>
                  <a:gd name="T73" fmla="*/ 66 h 162"/>
                  <a:gd name="T74" fmla="*/ 737 w 766"/>
                  <a:gd name="T75" fmla="*/ 67 h 162"/>
                  <a:gd name="T76" fmla="*/ 723 w 766"/>
                  <a:gd name="T77" fmla="*/ 70 h 162"/>
                  <a:gd name="T78" fmla="*/ 706 w 766"/>
                  <a:gd name="T79" fmla="*/ 72 h 162"/>
                  <a:gd name="T80" fmla="*/ 687 w 766"/>
                  <a:gd name="T81" fmla="*/ 73 h 162"/>
                  <a:gd name="T82" fmla="*/ 663 w 766"/>
                  <a:gd name="T83" fmla="*/ 74 h 162"/>
                  <a:gd name="T84" fmla="*/ 616 w 766"/>
                  <a:gd name="T85" fmla="*/ 74 h 162"/>
                  <a:gd name="T86" fmla="*/ 555 w 766"/>
                  <a:gd name="T87" fmla="*/ 78 h 162"/>
                  <a:gd name="T88" fmla="*/ 489 w 766"/>
                  <a:gd name="T89" fmla="*/ 83 h 162"/>
                  <a:gd name="T90" fmla="*/ 391 w 766"/>
                  <a:gd name="T91" fmla="*/ 98 h 162"/>
                  <a:gd name="T92" fmla="*/ 277 w 766"/>
                  <a:gd name="T93" fmla="*/ 119 h 162"/>
                  <a:gd name="T94" fmla="*/ 241 w 766"/>
                  <a:gd name="T95" fmla="*/ 128 h 162"/>
                  <a:gd name="T96" fmla="*/ 211 w 766"/>
                  <a:gd name="T97" fmla="*/ 135 h 162"/>
                  <a:gd name="T98" fmla="*/ 183 w 766"/>
                  <a:gd name="T99" fmla="*/ 142 h 162"/>
                  <a:gd name="T100" fmla="*/ 161 w 766"/>
                  <a:gd name="T101" fmla="*/ 148 h 162"/>
                  <a:gd name="T102" fmla="*/ 143 w 766"/>
                  <a:gd name="T103" fmla="*/ 15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6" h="162">
                    <a:moveTo>
                      <a:pt x="143" y="153"/>
                    </a:moveTo>
                    <a:lnTo>
                      <a:pt x="133" y="155"/>
                    </a:lnTo>
                    <a:lnTo>
                      <a:pt x="123" y="156"/>
                    </a:lnTo>
                    <a:lnTo>
                      <a:pt x="115" y="159"/>
                    </a:lnTo>
                    <a:lnTo>
                      <a:pt x="107" y="159"/>
                    </a:lnTo>
                    <a:lnTo>
                      <a:pt x="99" y="160"/>
                    </a:lnTo>
                    <a:lnTo>
                      <a:pt x="93" y="162"/>
                    </a:lnTo>
                    <a:lnTo>
                      <a:pt x="86" y="162"/>
                    </a:lnTo>
                    <a:lnTo>
                      <a:pt x="82" y="162"/>
                    </a:lnTo>
                    <a:lnTo>
                      <a:pt x="78" y="162"/>
                    </a:lnTo>
                    <a:lnTo>
                      <a:pt x="72" y="162"/>
                    </a:lnTo>
                    <a:lnTo>
                      <a:pt x="65" y="160"/>
                    </a:lnTo>
                    <a:lnTo>
                      <a:pt x="60" y="159"/>
                    </a:lnTo>
                    <a:lnTo>
                      <a:pt x="53" y="156"/>
                    </a:lnTo>
                    <a:lnTo>
                      <a:pt x="46" y="153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5" y="141"/>
                    </a:lnTo>
                    <a:lnTo>
                      <a:pt x="18" y="137"/>
                    </a:lnTo>
                    <a:lnTo>
                      <a:pt x="14" y="132"/>
                    </a:lnTo>
                    <a:lnTo>
                      <a:pt x="10" y="128"/>
                    </a:lnTo>
                    <a:lnTo>
                      <a:pt x="6" y="126"/>
                    </a:lnTo>
                    <a:lnTo>
                      <a:pt x="3" y="123"/>
                    </a:lnTo>
                    <a:lnTo>
                      <a:pt x="2" y="119"/>
                    </a:lnTo>
                    <a:lnTo>
                      <a:pt x="2" y="11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3"/>
                    </a:lnTo>
                    <a:lnTo>
                      <a:pt x="2" y="113"/>
                    </a:lnTo>
                    <a:lnTo>
                      <a:pt x="3" y="112"/>
                    </a:lnTo>
                    <a:lnTo>
                      <a:pt x="4" y="112"/>
                    </a:lnTo>
                    <a:lnTo>
                      <a:pt x="7" y="110"/>
                    </a:lnTo>
                    <a:lnTo>
                      <a:pt x="9" y="110"/>
                    </a:lnTo>
                    <a:lnTo>
                      <a:pt x="13" y="109"/>
                    </a:lnTo>
                    <a:lnTo>
                      <a:pt x="15" y="108"/>
                    </a:lnTo>
                    <a:lnTo>
                      <a:pt x="20" y="108"/>
                    </a:lnTo>
                    <a:lnTo>
                      <a:pt x="24" y="106"/>
                    </a:lnTo>
                    <a:lnTo>
                      <a:pt x="28" y="106"/>
                    </a:lnTo>
                    <a:lnTo>
                      <a:pt x="32" y="105"/>
                    </a:lnTo>
                    <a:lnTo>
                      <a:pt x="38" y="105"/>
                    </a:lnTo>
                    <a:lnTo>
                      <a:pt x="43" y="103"/>
                    </a:lnTo>
                    <a:lnTo>
                      <a:pt x="64" y="103"/>
                    </a:lnTo>
                    <a:lnTo>
                      <a:pt x="83" y="103"/>
                    </a:lnTo>
                    <a:lnTo>
                      <a:pt x="104" y="102"/>
                    </a:lnTo>
                    <a:lnTo>
                      <a:pt x="114" y="101"/>
                    </a:lnTo>
                    <a:lnTo>
                      <a:pt x="123" y="99"/>
                    </a:lnTo>
                    <a:lnTo>
                      <a:pt x="135" y="98"/>
                    </a:lnTo>
                    <a:lnTo>
                      <a:pt x="146" y="96"/>
                    </a:lnTo>
                    <a:lnTo>
                      <a:pt x="158" y="94"/>
                    </a:lnTo>
                    <a:lnTo>
                      <a:pt x="171" y="92"/>
                    </a:lnTo>
                    <a:lnTo>
                      <a:pt x="186" y="91"/>
                    </a:lnTo>
                    <a:lnTo>
                      <a:pt x="201" y="88"/>
                    </a:lnTo>
                    <a:lnTo>
                      <a:pt x="218" y="85"/>
                    </a:lnTo>
                    <a:lnTo>
                      <a:pt x="226" y="84"/>
                    </a:lnTo>
                    <a:lnTo>
                      <a:pt x="236" y="83"/>
                    </a:lnTo>
                    <a:lnTo>
                      <a:pt x="245" y="81"/>
                    </a:lnTo>
                    <a:lnTo>
                      <a:pt x="255" y="78"/>
                    </a:lnTo>
                    <a:lnTo>
                      <a:pt x="265" y="77"/>
                    </a:lnTo>
                    <a:lnTo>
                      <a:pt x="277" y="74"/>
                    </a:lnTo>
                    <a:lnTo>
                      <a:pt x="290" y="72"/>
                    </a:lnTo>
                    <a:lnTo>
                      <a:pt x="302" y="70"/>
                    </a:lnTo>
                    <a:lnTo>
                      <a:pt x="316" y="67"/>
                    </a:lnTo>
                    <a:lnTo>
                      <a:pt x="331" y="63"/>
                    </a:lnTo>
                    <a:lnTo>
                      <a:pt x="346" y="60"/>
                    </a:lnTo>
                    <a:lnTo>
                      <a:pt x="363" y="58"/>
                    </a:lnTo>
                    <a:lnTo>
                      <a:pt x="379" y="54"/>
                    </a:lnTo>
                    <a:lnTo>
                      <a:pt x="397" y="49"/>
                    </a:lnTo>
                    <a:lnTo>
                      <a:pt x="417" y="45"/>
                    </a:lnTo>
                    <a:lnTo>
                      <a:pt x="436" y="41"/>
                    </a:lnTo>
                    <a:lnTo>
                      <a:pt x="457" y="37"/>
                    </a:lnTo>
                    <a:lnTo>
                      <a:pt x="478" y="33"/>
                    </a:lnTo>
                    <a:lnTo>
                      <a:pt x="499" y="29"/>
                    </a:lnTo>
                    <a:lnTo>
                      <a:pt x="518" y="25"/>
                    </a:lnTo>
                    <a:lnTo>
                      <a:pt x="536" y="22"/>
                    </a:lnTo>
                    <a:lnTo>
                      <a:pt x="552" y="18"/>
                    </a:lnTo>
                    <a:lnTo>
                      <a:pt x="569" y="15"/>
                    </a:lnTo>
                    <a:lnTo>
                      <a:pt x="584" y="12"/>
                    </a:lnTo>
                    <a:lnTo>
                      <a:pt x="598" y="9"/>
                    </a:lnTo>
                    <a:lnTo>
                      <a:pt x="611" y="8"/>
                    </a:lnTo>
                    <a:lnTo>
                      <a:pt x="622" y="5"/>
                    </a:lnTo>
                    <a:lnTo>
                      <a:pt x="633" y="4"/>
                    </a:lnTo>
                    <a:lnTo>
                      <a:pt x="642" y="2"/>
                    </a:lnTo>
                    <a:lnTo>
                      <a:pt x="651" y="1"/>
                    </a:lnTo>
                    <a:lnTo>
                      <a:pt x="658" y="0"/>
                    </a:lnTo>
                    <a:lnTo>
                      <a:pt x="665" y="0"/>
                    </a:lnTo>
                    <a:lnTo>
                      <a:pt x="670" y="0"/>
                    </a:lnTo>
                    <a:lnTo>
                      <a:pt x="674" y="0"/>
                    </a:lnTo>
                    <a:lnTo>
                      <a:pt x="680" y="0"/>
                    </a:lnTo>
                    <a:lnTo>
                      <a:pt x="687" y="0"/>
                    </a:lnTo>
                    <a:lnTo>
                      <a:pt x="692" y="1"/>
                    </a:lnTo>
                    <a:lnTo>
                      <a:pt x="699" y="2"/>
                    </a:lnTo>
                    <a:lnTo>
                      <a:pt x="707" y="5"/>
                    </a:lnTo>
                    <a:lnTo>
                      <a:pt x="714" y="8"/>
                    </a:lnTo>
                    <a:lnTo>
                      <a:pt x="723" y="11"/>
                    </a:lnTo>
                    <a:lnTo>
                      <a:pt x="731" y="16"/>
                    </a:lnTo>
                    <a:lnTo>
                      <a:pt x="739" y="20"/>
                    </a:lnTo>
                    <a:lnTo>
                      <a:pt x="746" y="25"/>
                    </a:lnTo>
                    <a:lnTo>
                      <a:pt x="753" y="30"/>
                    </a:lnTo>
                    <a:lnTo>
                      <a:pt x="757" y="33"/>
                    </a:lnTo>
                    <a:lnTo>
                      <a:pt x="761" y="37"/>
                    </a:lnTo>
                    <a:lnTo>
                      <a:pt x="764" y="40"/>
                    </a:lnTo>
                    <a:lnTo>
                      <a:pt x="766" y="42"/>
                    </a:lnTo>
                    <a:lnTo>
                      <a:pt x="766" y="45"/>
                    </a:lnTo>
                    <a:lnTo>
                      <a:pt x="766" y="48"/>
                    </a:lnTo>
                    <a:lnTo>
                      <a:pt x="764" y="51"/>
                    </a:lnTo>
                    <a:lnTo>
                      <a:pt x="763" y="54"/>
                    </a:lnTo>
                    <a:lnTo>
                      <a:pt x="761" y="56"/>
                    </a:lnTo>
                    <a:lnTo>
                      <a:pt x="757" y="59"/>
                    </a:lnTo>
                    <a:lnTo>
                      <a:pt x="755" y="62"/>
                    </a:lnTo>
                    <a:lnTo>
                      <a:pt x="750" y="63"/>
                    </a:lnTo>
                    <a:lnTo>
                      <a:pt x="746" y="66"/>
                    </a:lnTo>
                    <a:lnTo>
                      <a:pt x="743" y="66"/>
                    </a:lnTo>
                    <a:lnTo>
                      <a:pt x="741" y="67"/>
                    </a:lnTo>
                    <a:lnTo>
                      <a:pt x="737" y="67"/>
                    </a:lnTo>
                    <a:lnTo>
                      <a:pt x="732" y="69"/>
                    </a:lnTo>
                    <a:lnTo>
                      <a:pt x="728" y="70"/>
                    </a:lnTo>
                    <a:lnTo>
                      <a:pt x="723" y="70"/>
                    </a:lnTo>
                    <a:lnTo>
                      <a:pt x="717" y="72"/>
                    </a:lnTo>
                    <a:lnTo>
                      <a:pt x="712" y="72"/>
                    </a:lnTo>
                    <a:lnTo>
                      <a:pt x="706" y="72"/>
                    </a:lnTo>
                    <a:lnTo>
                      <a:pt x="701" y="73"/>
                    </a:lnTo>
                    <a:lnTo>
                      <a:pt x="694" y="73"/>
                    </a:lnTo>
                    <a:lnTo>
                      <a:pt x="687" y="73"/>
                    </a:lnTo>
                    <a:lnTo>
                      <a:pt x="678" y="74"/>
                    </a:lnTo>
                    <a:lnTo>
                      <a:pt x="672" y="74"/>
                    </a:lnTo>
                    <a:lnTo>
                      <a:pt x="663" y="74"/>
                    </a:lnTo>
                    <a:lnTo>
                      <a:pt x="655" y="74"/>
                    </a:lnTo>
                    <a:lnTo>
                      <a:pt x="636" y="74"/>
                    </a:lnTo>
                    <a:lnTo>
                      <a:pt x="616" y="74"/>
                    </a:lnTo>
                    <a:lnTo>
                      <a:pt x="597" y="76"/>
                    </a:lnTo>
                    <a:lnTo>
                      <a:pt x="576" y="77"/>
                    </a:lnTo>
                    <a:lnTo>
                      <a:pt x="555" y="78"/>
                    </a:lnTo>
                    <a:lnTo>
                      <a:pt x="534" y="80"/>
                    </a:lnTo>
                    <a:lnTo>
                      <a:pt x="512" y="81"/>
                    </a:lnTo>
                    <a:lnTo>
                      <a:pt x="489" y="83"/>
                    </a:lnTo>
                    <a:lnTo>
                      <a:pt x="465" y="85"/>
                    </a:lnTo>
                    <a:lnTo>
                      <a:pt x="440" y="90"/>
                    </a:lnTo>
                    <a:lnTo>
                      <a:pt x="391" y="98"/>
                    </a:lnTo>
                    <a:lnTo>
                      <a:pt x="341" y="106"/>
                    </a:lnTo>
                    <a:lnTo>
                      <a:pt x="290" y="116"/>
                    </a:lnTo>
                    <a:lnTo>
                      <a:pt x="277" y="119"/>
                    </a:lnTo>
                    <a:lnTo>
                      <a:pt x="265" y="121"/>
                    </a:lnTo>
                    <a:lnTo>
                      <a:pt x="252" y="126"/>
                    </a:lnTo>
                    <a:lnTo>
                      <a:pt x="241" y="128"/>
                    </a:lnTo>
                    <a:lnTo>
                      <a:pt x="230" y="131"/>
                    </a:lnTo>
                    <a:lnTo>
                      <a:pt x="220" y="132"/>
                    </a:lnTo>
                    <a:lnTo>
                      <a:pt x="211" y="135"/>
                    </a:lnTo>
                    <a:lnTo>
                      <a:pt x="201" y="138"/>
                    </a:lnTo>
                    <a:lnTo>
                      <a:pt x="191" y="141"/>
                    </a:lnTo>
                    <a:lnTo>
                      <a:pt x="183" y="142"/>
                    </a:lnTo>
                    <a:lnTo>
                      <a:pt x="175" y="145"/>
                    </a:lnTo>
                    <a:lnTo>
                      <a:pt x="168" y="146"/>
                    </a:lnTo>
                    <a:lnTo>
                      <a:pt x="161" y="148"/>
                    </a:lnTo>
                    <a:lnTo>
                      <a:pt x="154" y="150"/>
                    </a:lnTo>
                    <a:lnTo>
                      <a:pt x="148" y="152"/>
                    </a:lnTo>
                    <a:lnTo>
                      <a:pt x="143" y="153"/>
                    </a:lnTo>
                    <a:lnTo>
                      <a:pt x="143" y="153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59"/>
              <p:cNvSpPr/>
              <p:nvPr/>
            </p:nvSpPr>
            <p:spPr bwMode="auto">
              <a:xfrm>
                <a:off x="2976563" y="1071563"/>
                <a:ext cx="463550" cy="309563"/>
              </a:xfrm>
              <a:custGeom>
                <a:avLst/>
                <a:gdLst>
                  <a:gd name="T0" fmla="*/ 416 w 584"/>
                  <a:gd name="T1" fmla="*/ 298 h 391"/>
                  <a:gd name="T2" fmla="*/ 445 w 584"/>
                  <a:gd name="T3" fmla="*/ 306 h 391"/>
                  <a:gd name="T4" fmla="*/ 476 w 584"/>
                  <a:gd name="T5" fmla="*/ 316 h 391"/>
                  <a:gd name="T6" fmla="*/ 523 w 584"/>
                  <a:gd name="T7" fmla="*/ 330 h 391"/>
                  <a:gd name="T8" fmla="*/ 537 w 584"/>
                  <a:gd name="T9" fmla="*/ 335 h 391"/>
                  <a:gd name="T10" fmla="*/ 551 w 584"/>
                  <a:gd name="T11" fmla="*/ 340 h 391"/>
                  <a:gd name="T12" fmla="*/ 560 w 584"/>
                  <a:gd name="T13" fmla="*/ 344 h 391"/>
                  <a:gd name="T14" fmla="*/ 569 w 584"/>
                  <a:gd name="T15" fmla="*/ 348 h 391"/>
                  <a:gd name="T16" fmla="*/ 575 w 584"/>
                  <a:gd name="T17" fmla="*/ 352 h 391"/>
                  <a:gd name="T18" fmla="*/ 581 w 584"/>
                  <a:gd name="T19" fmla="*/ 355 h 391"/>
                  <a:gd name="T20" fmla="*/ 584 w 584"/>
                  <a:gd name="T21" fmla="*/ 358 h 391"/>
                  <a:gd name="T22" fmla="*/ 584 w 584"/>
                  <a:gd name="T23" fmla="*/ 359 h 391"/>
                  <a:gd name="T24" fmla="*/ 581 w 584"/>
                  <a:gd name="T25" fmla="*/ 362 h 391"/>
                  <a:gd name="T26" fmla="*/ 577 w 584"/>
                  <a:gd name="T27" fmla="*/ 363 h 391"/>
                  <a:gd name="T28" fmla="*/ 570 w 584"/>
                  <a:gd name="T29" fmla="*/ 366 h 391"/>
                  <a:gd name="T30" fmla="*/ 560 w 584"/>
                  <a:gd name="T31" fmla="*/ 369 h 391"/>
                  <a:gd name="T32" fmla="*/ 548 w 584"/>
                  <a:gd name="T33" fmla="*/ 371 h 391"/>
                  <a:gd name="T34" fmla="*/ 534 w 584"/>
                  <a:gd name="T35" fmla="*/ 374 h 391"/>
                  <a:gd name="T36" fmla="*/ 516 w 584"/>
                  <a:gd name="T37" fmla="*/ 377 h 391"/>
                  <a:gd name="T38" fmla="*/ 495 w 584"/>
                  <a:gd name="T39" fmla="*/ 381 h 391"/>
                  <a:gd name="T40" fmla="*/ 474 w 584"/>
                  <a:gd name="T41" fmla="*/ 384 h 391"/>
                  <a:gd name="T42" fmla="*/ 456 w 584"/>
                  <a:gd name="T43" fmla="*/ 385 h 391"/>
                  <a:gd name="T44" fmla="*/ 438 w 584"/>
                  <a:gd name="T45" fmla="*/ 388 h 391"/>
                  <a:gd name="T46" fmla="*/ 423 w 584"/>
                  <a:gd name="T47" fmla="*/ 389 h 391"/>
                  <a:gd name="T48" fmla="*/ 409 w 584"/>
                  <a:gd name="T49" fmla="*/ 391 h 391"/>
                  <a:gd name="T50" fmla="*/ 397 w 584"/>
                  <a:gd name="T51" fmla="*/ 391 h 391"/>
                  <a:gd name="T52" fmla="*/ 386 w 584"/>
                  <a:gd name="T53" fmla="*/ 389 h 391"/>
                  <a:gd name="T54" fmla="*/ 376 w 584"/>
                  <a:gd name="T55" fmla="*/ 389 h 391"/>
                  <a:gd name="T56" fmla="*/ 358 w 584"/>
                  <a:gd name="T57" fmla="*/ 385 h 391"/>
                  <a:gd name="T58" fmla="*/ 342 w 584"/>
                  <a:gd name="T59" fmla="*/ 378 h 391"/>
                  <a:gd name="T60" fmla="*/ 328 w 584"/>
                  <a:gd name="T61" fmla="*/ 370 h 391"/>
                  <a:gd name="T62" fmla="*/ 315 w 584"/>
                  <a:gd name="T63" fmla="*/ 359 h 391"/>
                  <a:gd name="T64" fmla="*/ 310 w 584"/>
                  <a:gd name="T65" fmla="*/ 356 h 391"/>
                  <a:gd name="T66" fmla="*/ 304 w 584"/>
                  <a:gd name="T67" fmla="*/ 349 h 391"/>
                  <a:gd name="T68" fmla="*/ 295 w 584"/>
                  <a:gd name="T69" fmla="*/ 341 h 391"/>
                  <a:gd name="T70" fmla="*/ 285 w 584"/>
                  <a:gd name="T71" fmla="*/ 330 h 391"/>
                  <a:gd name="T72" fmla="*/ 271 w 584"/>
                  <a:gd name="T73" fmla="*/ 316 h 391"/>
                  <a:gd name="T74" fmla="*/ 257 w 584"/>
                  <a:gd name="T75" fmla="*/ 301 h 391"/>
                  <a:gd name="T76" fmla="*/ 241 w 584"/>
                  <a:gd name="T77" fmla="*/ 281 h 391"/>
                  <a:gd name="T78" fmla="*/ 221 w 584"/>
                  <a:gd name="T79" fmla="*/ 261 h 391"/>
                  <a:gd name="T80" fmla="*/ 200 w 584"/>
                  <a:gd name="T81" fmla="*/ 237 h 391"/>
                  <a:gd name="T82" fmla="*/ 178 w 584"/>
                  <a:gd name="T83" fmla="*/ 212 h 391"/>
                  <a:gd name="T84" fmla="*/ 153 w 584"/>
                  <a:gd name="T85" fmla="*/ 183 h 391"/>
                  <a:gd name="T86" fmla="*/ 127 w 584"/>
                  <a:gd name="T87" fmla="*/ 153 h 391"/>
                  <a:gd name="T88" fmla="*/ 98 w 584"/>
                  <a:gd name="T89" fmla="*/ 120 h 391"/>
                  <a:gd name="T90" fmla="*/ 68 w 584"/>
                  <a:gd name="T91" fmla="*/ 84 h 391"/>
                  <a:gd name="T92" fmla="*/ 34 w 584"/>
                  <a:gd name="T93" fmla="*/ 45 h 391"/>
                  <a:gd name="T94" fmla="*/ 0 w 584"/>
                  <a:gd name="T95" fmla="*/ 5 h 391"/>
                  <a:gd name="T96" fmla="*/ 59 w 584"/>
                  <a:gd name="T97" fmla="*/ 21 h 391"/>
                  <a:gd name="T98" fmla="*/ 99 w 584"/>
                  <a:gd name="T99" fmla="*/ 60 h 391"/>
                  <a:gd name="T100" fmla="*/ 135 w 584"/>
                  <a:gd name="T101" fmla="*/ 96 h 391"/>
                  <a:gd name="T102" fmla="*/ 170 w 584"/>
                  <a:gd name="T103" fmla="*/ 126 h 391"/>
                  <a:gd name="T104" fmla="*/ 200 w 584"/>
                  <a:gd name="T105" fmla="*/ 154 h 391"/>
                  <a:gd name="T106" fmla="*/ 228 w 584"/>
                  <a:gd name="T107" fmla="*/ 178 h 391"/>
                  <a:gd name="T108" fmla="*/ 253 w 584"/>
                  <a:gd name="T109" fmla="*/ 198 h 391"/>
                  <a:gd name="T110" fmla="*/ 275 w 584"/>
                  <a:gd name="T111" fmla="*/ 215 h 391"/>
                  <a:gd name="T112" fmla="*/ 301 w 584"/>
                  <a:gd name="T113" fmla="*/ 234 h 391"/>
                  <a:gd name="T114" fmla="*/ 333 w 584"/>
                  <a:gd name="T115" fmla="*/ 255 h 391"/>
                  <a:gd name="T116" fmla="*/ 362 w 584"/>
                  <a:gd name="T117" fmla="*/ 273 h 391"/>
                  <a:gd name="T118" fmla="*/ 390 w 584"/>
                  <a:gd name="T119" fmla="*/ 287 h 391"/>
                  <a:gd name="T120" fmla="*/ 404 w 584"/>
                  <a:gd name="T121" fmla="*/ 293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4" h="391">
                    <a:moveTo>
                      <a:pt x="404" y="293"/>
                    </a:moveTo>
                    <a:lnTo>
                      <a:pt x="416" y="298"/>
                    </a:lnTo>
                    <a:lnTo>
                      <a:pt x="430" y="302"/>
                    </a:lnTo>
                    <a:lnTo>
                      <a:pt x="445" y="306"/>
                    </a:lnTo>
                    <a:lnTo>
                      <a:pt x="461" y="312"/>
                    </a:lnTo>
                    <a:lnTo>
                      <a:pt x="476" y="316"/>
                    </a:lnTo>
                    <a:lnTo>
                      <a:pt x="491" y="322"/>
                    </a:lnTo>
                    <a:lnTo>
                      <a:pt x="523" y="330"/>
                    </a:lnTo>
                    <a:lnTo>
                      <a:pt x="530" y="333"/>
                    </a:lnTo>
                    <a:lnTo>
                      <a:pt x="537" y="335"/>
                    </a:lnTo>
                    <a:lnTo>
                      <a:pt x="544" y="337"/>
                    </a:lnTo>
                    <a:lnTo>
                      <a:pt x="551" y="340"/>
                    </a:lnTo>
                    <a:lnTo>
                      <a:pt x="556" y="342"/>
                    </a:lnTo>
                    <a:lnTo>
                      <a:pt x="560" y="344"/>
                    </a:lnTo>
                    <a:lnTo>
                      <a:pt x="566" y="347"/>
                    </a:lnTo>
                    <a:lnTo>
                      <a:pt x="569" y="348"/>
                    </a:lnTo>
                    <a:lnTo>
                      <a:pt x="573" y="351"/>
                    </a:lnTo>
                    <a:lnTo>
                      <a:pt x="575" y="352"/>
                    </a:lnTo>
                    <a:lnTo>
                      <a:pt x="578" y="353"/>
                    </a:lnTo>
                    <a:lnTo>
                      <a:pt x="581" y="355"/>
                    </a:lnTo>
                    <a:lnTo>
                      <a:pt x="582" y="356"/>
                    </a:lnTo>
                    <a:lnTo>
                      <a:pt x="584" y="358"/>
                    </a:lnTo>
                    <a:lnTo>
                      <a:pt x="584" y="359"/>
                    </a:lnTo>
                    <a:lnTo>
                      <a:pt x="584" y="359"/>
                    </a:lnTo>
                    <a:lnTo>
                      <a:pt x="584" y="360"/>
                    </a:lnTo>
                    <a:lnTo>
                      <a:pt x="581" y="362"/>
                    </a:lnTo>
                    <a:lnTo>
                      <a:pt x="580" y="362"/>
                    </a:lnTo>
                    <a:lnTo>
                      <a:pt x="577" y="363"/>
                    </a:lnTo>
                    <a:lnTo>
                      <a:pt x="574" y="365"/>
                    </a:lnTo>
                    <a:lnTo>
                      <a:pt x="570" y="366"/>
                    </a:lnTo>
                    <a:lnTo>
                      <a:pt x="566" y="367"/>
                    </a:lnTo>
                    <a:lnTo>
                      <a:pt x="560" y="369"/>
                    </a:lnTo>
                    <a:lnTo>
                      <a:pt x="555" y="370"/>
                    </a:lnTo>
                    <a:lnTo>
                      <a:pt x="548" y="371"/>
                    </a:lnTo>
                    <a:lnTo>
                      <a:pt x="541" y="373"/>
                    </a:lnTo>
                    <a:lnTo>
                      <a:pt x="534" y="374"/>
                    </a:lnTo>
                    <a:lnTo>
                      <a:pt x="524" y="376"/>
                    </a:lnTo>
                    <a:lnTo>
                      <a:pt x="516" y="377"/>
                    </a:lnTo>
                    <a:lnTo>
                      <a:pt x="506" y="378"/>
                    </a:lnTo>
                    <a:lnTo>
                      <a:pt x="495" y="381"/>
                    </a:lnTo>
                    <a:lnTo>
                      <a:pt x="486" y="382"/>
                    </a:lnTo>
                    <a:lnTo>
                      <a:pt x="474" y="384"/>
                    </a:lnTo>
                    <a:lnTo>
                      <a:pt x="465" y="385"/>
                    </a:lnTo>
                    <a:lnTo>
                      <a:pt x="456" y="385"/>
                    </a:lnTo>
                    <a:lnTo>
                      <a:pt x="447" y="387"/>
                    </a:lnTo>
                    <a:lnTo>
                      <a:pt x="438" y="388"/>
                    </a:lnTo>
                    <a:lnTo>
                      <a:pt x="430" y="389"/>
                    </a:lnTo>
                    <a:lnTo>
                      <a:pt x="423" y="389"/>
                    </a:lnTo>
                    <a:lnTo>
                      <a:pt x="416" y="389"/>
                    </a:lnTo>
                    <a:lnTo>
                      <a:pt x="409" y="391"/>
                    </a:lnTo>
                    <a:lnTo>
                      <a:pt x="402" y="391"/>
                    </a:lnTo>
                    <a:lnTo>
                      <a:pt x="397" y="391"/>
                    </a:lnTo>
                    <a:lnTo>
                      <a:pt x="391" y="391"/>
                    </a:lnTo>
                    <a:lnTo>
                      <a:pt x="386" y="389"/>
                    </a:lnTo>
                    <a:lnTo>
                      <a:pt x="380" y="389"/>
                    </a:lnTo>
                    <a:lnTo>
                      <a:pt x="376" y="389"/>
                    </a:lnTo>
                    <a:lnTo>
                      <a:pt x="367" y="387"/>
                    </a:lnTo>
                    <a:lnTo>
                      <a:pt x="358" y="385"/>
                    </a:lnTo>
                    <a:lnTo>
                      <a:pt x="350" y="382"/>
                    </a:lnTo>
                    <a:lnTo>
                      <a:pt x="342" y="378"/>
                    </a:lnTo>
                    <a:lnTo>
                      <a:pt x="335" y="376"/>
                    </a:lnTo>
                    <a:lnTo>
                      <a:pt x="328" y="370"/>
                    </a:lnTo>
                    <a:lnTo>
                      <a:pt x="321" y="366"/>
                    </a:lnTo>
                    <a:lnTo>
                      <a:pt x="315" y="359"/>
                    </a:lnTo>
                    <a:lnTo>
                      <a:pt x="313" y="358"/>
                    </a:lnTo>
                    <a:lnTo>
                      <a:pt x="310" y="356"/>
                    </a:lnTo>
                    <a:lnTo>
                      <a:pt x="307" y="353"/>
                    </a:lnTo>
                    <a:lnTo>
                      <a:pt x="304" y="349"/>
                    </a:lnTo>
                    <a:lnTo>
                      <a:pt x="300" y="347"/>
                    </a:lnTo>
                    <a:lnTo>
                      <a:pt x="295" y="341"/>
                    </a:lnTo>
                    <a:lnTo>
                      <a:pt x="290" y="335"/>
                    </a:lnTo>
                    <a:lnTo>
                      <a:pt x="285" y="330"/>
                    </a:lnTo>
                    <a:lnTo>
                      <a:pt x="278" y="323"/>
                    </a:lnTo>
                    <a:lnTo>
                      <a:pt x="271" y="316"/>
                    </a:lnTo>
                    <a:lnTo>
                      <a:pt x="264" y="309"/>
                    </a:lnTo>
                    <a:lnTo>
                      <a:pt x="257" y="301"/>
                    </a:lnTo>
                    <a:lnTo>
                      <a:pt x="249" y="291"/>
                    </a:lnTo>
                    <a:lnTo>
                      <a:pt x="241" y="281"/>
                    </a:lnTo>
                    <a:lnTo>
                      <a:pt x="231" y="272"/>
                    </a:lnTo>
                    <a:lnTo>
                      <a:pt x="221" y="261"/>
                    </a:lnTo>
                    <a:lnTo>
                      <a:pt x="211" y="250"/>
                    </a:lnTo>
                    <a:lnTo>
                      <a:pt x="200" y="237"/>
                    </a:lnTo>
                    <a:lnTo>
                      <a:pt x="189" y="225"/>
                    </a:lnTo>
                    <a:lnTo>
                      <a:pt x="178" y="212"/>
                    </a:lnTo>
                    <a:lnTo>
                      <a:pt x="166" y="198"/>
                    </a:lnTo>
                    <a:lnTo>
                      <a:pt x="153" y="183"/>
                    </a:lnTo>
                    <a:lnTo>
                      <a:pt x="140" y="168"/>
                    </a:lnTo>
                    <a:lnTo>
                      <a:pt x="127" y="153"/>
                    </a:lnTo>
                    <a:lnTo>
                      <a:pt x="112" y="136"/>
                    </a:lnTo>
                    <a:lnTo>
                      <a:pt x="98" y="120"/>
                    </a:lnTo>
                    <a:lnTo>
                      <a:pt x="83" y="102"/>
                    </a:lnTo>
                    <a:lnTo>
                      <a:pt x="68" y="84"/>
                    </a:lnTo>
                    <a:lnTo>
                      <a:pt x="51" y="64"/>
                    </a:lnTo>
                    <a:lnTo>
                      <a:pt x="34" y="45"/>
                    </a:lnTo>
                    <a:lnTo>
                      <a:pt x="18" y="25"/>
                    </a:lnTo>
                    <a:lnTo>
                      <a:pt x="0" y="5"/>
                    </a:lnTo>
                    <a:lnTo>
                      <a:pt x="39" y="0"/>
                    </a:lnTo>
                    <a:lnTo>
                      <a:pt x="59" y="21"/>
                    </a:lnTo>
                    <a:lnTo>
                      <a:pt x="80" y="41"/>
                    </a:lnTo>
                    <a:lnTo>
                      <a:pt x="99" y="60"/>
                    </a:lnTo>
                    <a:lnTo>
                      <a:pt x="117" y="78"/>
                    </a:lnTo>
                    <a:lnTo>
                      <a:pt x="135" y="96"/>
                    </a:lnTo>
                    <a:lnTo>
                      <a:pt x="153" y="111"/>
                    </a:lnTo>
                    <a:lnTo>
                      <a:pt x="170" y="126"/>
                    </a:lnTo>
                    <a:lnTo>
                      <a:pt x="185" y="142"/>
                    </a:lnTo>
                    <a:lnTo>
                      <a:pt x="200" y="154"/>
                    </a:lnTo>
                    <a:lnTo>
                      <a:pt x="214" y="167"/>
                    </a:lnTo>
                    <a:lnTo>
                      <a:pt x="228" y="178"/>
                    </a:lnTo>
                    <a:lnTo>
                      <a:pt x="241" y="189"/>
                    </a:lnTo>
                    <a:lnTo>
                      <a:pt x="253" y="198"/>
                    </a:lnTo>
                    <a:lnTo>
                      <a:pt x="264" y="207"/>
                    </a:lnTo>
                    <a:lnTo>
                      <a:pt x="275" y="215"/>
                    </a:lnTo>
                    <a:lnTo>
                      <a:pt x="285" y="222"/>
                    </a:lnTo>
                    <a:lnTo>
                      <a:pt x="301" y="234"/>
                    </a:lnTo>
                    <a:lnTo>
                      <a:pt x="317" y="245"/>
                    </a:lnTo>
                    <a:lnTo>
                      <a:pt x="333" y="255"/>
                    </a:lnTo>
                    <a:lnTo>
                      <a:pt x="349" y="265"/>
                    </a:lnTo>
                    <a:lnTo>
                      <a:pt x="362" y="273"/>
                    </a:lnTo>
                    <a:lnTo>
                      <a:pt x="376" y="281"/>
                    </a:lnTo>
                    <a:lnTo>
                      <a:pt x="390" y="287"/>
                    </a:lnTo>
                    <a:lnTo>
                      <a:pt x="404" y="293"/>
                    </a:lnTo>
                    <a:lnTo>
                      <a:pt x="404" y="293"/>
                    </a:lnTo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56"/>
              <p:cNvSpPr/>
              <p:nvPr/>
            </p:nvSpPr>
            <p:spPr bwMode="auto">
              <a:xfrm>
                <a:off x="2887663" y="755650"/>
                <a:ext cx="209550" cy="739775"/>
              </a:xfrm>
              <a:custGeom>
                <a:avLst/>
                <a:gdLst>
                  <a:gd name="T0" fmla="*/ 148 w 263"/>
                  <a:gd name="T1" fmla="*/ 829 h 933"/>
                  <a:gd name="T2" fmla="*/ 115 w 263"/>
                  <a:gd name="T3" fmla="*/ 857 h 933"/>
                  <a:gd name="T4" fmla="*/ 91 w 263"/>
                  <a:gd name="T5" fmla="*/ 880 h 933"/>
                  <a:gd name="T6" fmla="*/ 76 w 263"/>
                  <a:gd name="T7" fmla="*/ 900 h 933"/>
                  <a:gd name="T8" fmla="*/ 62 w 263"/>
                  <a:gd name="T9" fmla="*/ 922 h 933"/>
                  <a:gd name="T10" fmla="*/ 49 w 263"/>
                  <a:gd name="T11" fmla="*/ 933 h 933"/>
                  <a:gd name="T12" fmla="*/ 34 w 263"/>
                  <a:gd name="T13" fmla="*/ 930 h 933"/>
                  <a:gd name="T14" fmla="*/ 20 w 263"/>
                  <a:gd name="T15" fmla="*/ 911 h 933"/>
                  <a:gd name="T16" fmla="*/ 5 w 263"/>
                  <a:gd name="T17" fmla="*/ 882 h 933"/>
                  <a:gd name="T18" fmla="*/ 1 w 263"/>
                  <a:gd name="T19" fmla="*/ 861 h 933"/>
                  <a:gd name="T20" fmla="*/ 4 w 263"/>
                  <a:gd name="T21" fmla="*/ 844 h 933"/>
                  <a:gd name="T22" fmla="*/ 18 w 263"/>
                  <a:gd name="T23" fmla="*/ 822 h 933"/>
                  <a:gd name="T24" fmla="*/ 31 w 263"/>
                  <a:gd name="T25" fmla="*/ 804 h 933"/>
                  <a:gd name="T26" fmla="*/ 41 w 263"/>
                  <a:gd name="T27" fmla="*/ 775 h 933"/>
                  <a:gd name="T28" fmla="*/ 49 w 263"/>
                  <a:gd name="T29" fmla="*/ 731 h 933"/>
                  <a:gd name="T30" fmla="*/ 56 w 263"/>
                  <a:gd name="T31" fmla="*/ 671 h 933"/>
                  <a:gd name="T32" fmla="*/ 66 w 263"/>
                  <a:gd name="T33" fmla="*/ 448 h 933"/>
                  <a:gd name="T34" fmla="*/ 69 w 263"/>
                  <a:gd name="T35" fmla="*/ 318 h 933"/>
                  <a:gd name="T36" fmla="*/ 65 w 263"/>
                  <a:gd name="T37" fmla="*/ 205 h 933"/>
                  <a:gd name="T38" fmla="*/ 59 w 263"/>
                  <a:gd name="T39" fmla="*/ 134 h 933"/>
                  <a:gd name="T40" fmla="*/ 52 w 263"/>
                  <a:gd name="T41" fmla="*/ 95 h 933"/>
                  <a:gd name="T42" fmla="*/ 43 w 263"/>
                  <a:gd name="T43" fmla="*/ 65 h 933"/>
                  <a:gd name="T44" fmla="*/ 33 w 263"/>
                  <a:gd name="T45" fmla="*/ 46 h 933"/>
                  <a:gd name="T46" fmla="*/ 18 w 263"/>
                  <a:gd name="T47" fmla="*/ 30 h 933"/>
                  <a:gd name="T48" fmla="*/ 11 w 263"/>
                  <a:gd name="T49" fmla="*/ 16 h 933"/>
                  <a:gd name="T50" fmla="*/ 16 w 263"/>
                  <a:gd name="T51" fmla="*/ 4 h 933"/>
                  <a:gd name="T52" fmla="*/ 33 w 263"/>
                  <a:gd name="T53" fmla="*/ 0 h 933"/>
                  <a:gd name="T54" fmla="*/ 58 w 263"/>
                  <a:gd name="T55" fmla="*/ 5 h 933"/>
                  <a:gd name="T56" fmla="*/ 98 w 263"/>
                  <a:gd name="T57" fmla="*/ 26 h 933"/>
                  <a:gd name="T58" fmla="*/ 116 w 263"/>
                  <a:gd name="T59" fmla="*/ 39 h 933"/>
                  <a:gd name="T60" fmla="*/ 124 w 263"/>
                  <a:gd name="T61" fmla="*/ 52 h 933"/>
                  <a:gd name="T62" fmla="*/ 126 w 263"/>
                  <a:gd name="T63" fmla="*/ 73 h 933"/>
                  <a:gd name="T64" fmla="*/ 123 w 263"/>
                  <a:gd name="T65" fmla="*/ 98 h 933"/>
                  <a:gd name="T66" fmla="*/ 120 w 263"/>
                  <a:gd name="T67" fmla="*/ 124 h 933"/>
                  <a:gd name="T68" fmla="*/ 119 w 263"/>
                  <a:gd name="T69" fmla="*/ 165 h 933"/>
                  <a:gd name="T70" fmla="*/ 117 w 263"/>
                  <a:gd name="T71" fmla="*/ 219 h 933"/>
                  <a:gd name="T72" fmla="*/ 115 w 263"/>
                  <a:gd name="T73" fmla="*/ 306 h 933"/>
                  <a:gd name="T74" fmla="*/ 110 w 263"/>
                  <a:gd name="T75" fmla="*/ 446 h 933"/>
                  <a:gd name="T76" fmla="*/ 108 w 263"/>
                  <a:gd name="T77" fmla="*/ 555 h 933"/>
                  <a:gd name="T78" fmla="*/ 105 w 263"/>
                  <a:gd name="T79" fmla="*/ 609 h 933"/>
                  <a:gd name="T80" fmla="*/ 103 w 263"/>
                  <a:gd name="T81" fmla="*/ 655 h 933"/>
                  <a:gd name="T82" fmla="*/ 102 w 263"/>
                  <a:gd name="T83" fmla="*/ 692 h 933"/>
                  <a:gd name="T84" fmla="*/ 99 w 263"/>
                  <a:gd name="T85" fmla="*/ 722 h 933"/>
                  <a:gd name="T86" fmla="*/ 98 w 263"/>
                  <a:gd name="T87" fmla="*/ 746 h 933"/>
                  <a:gd name="T88" fmla="*/ 98 w 263"/>
                  <a:gd name="T89" fmla="*/ 764 h 933"/>
                  <a:gd name="T90" fmla="*/ 98 w 263"/>
                  <a:gd name="T91" fmla="*/ 775 h 933"/>
                  <a:gd name="T92" fmla="*/ 101 w 263"/>
                  <a:gd name="T93" fmla="*/ 779 h 933"/>
                  <a:gd name="T94" fmla="*/ 110 w 263"/>
                  <a:gd name="T95" fmla="*/ 778 h 933"/>
                  <a:gd name="T96" fmla="*/ 128 w 263"/>
                  <a:gd name="T97" fmla="*/ 771 h 933"/>
                  <a:gd name="T98" fmla="*/ 156 w 263"/>
                  <a:gd name="T99" fmla="*/ 758 h 933"/>
                  <a:gd name="T100" fmla="*/ 191 w 263"/>
                  <a:gd name="T101" fmla="*/ 740 h 933"/>
                  <a:gd name="T102" fmla="*/ 221 w 263"/>
                  <a:gd name="T103" fmla="*/ 727 h 933"/>
                  <a:gd name="T104" fmla="*/ 243 w 263"/>
                  <a:gd name="T105" fmla="*/ 718 h 933"/>
                  <a:gd name="T106" fmla="*/ 257 w 263"/>
                  <a:gd name="T107" fmla="*/ 717 h 933"/>
                  <a:gd name="T108" fmla="*/ 263 w 263"/>
                  <a:gd name="T109" fmla="*/ 722 h 933"/>
                  <a:gd name="T110" fmla="*/ 256 w 263"/>
                  <a:gd name="T111" fmla="*/ 733 h 933"/>
                  <a:gd name="T112" fmla="*/ 236 w 263"/>
                  <a:gd name="T113" fmla="*/ 753 h 933"/>
                  <a:gd name="T114" fmla="*/ 206 w 263"/>
                  <a:gd name="T115" fmla="*/ 779 h 933"/>
                  <a:gd name="T116" fmla="*/ 177 w 263"/>
                  <a:gd name="T117" fmla="*/ 804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3" h="933">
                    <a:moveTo>
                      <a:pt x="177" y="804"/>
                    </a:moveTo>
                    <a:lnTo>
                      <a:pt x="167" y="812"/>
                    </a:lnTo>
                    <a:lnTo>
                      <a:pt x="156" y="821"/>
                    </a:lnTo>
                    <a:lnTo>
                      <a:pt x="148" y="829"/>
                    </a:lnTo>
                    <a:lnTo>
                      <a:pt x="138" y="836"/>
                    </a:lnTo>
                    <a:lnTo>
                      <a:pt x="130" y="843"/>
                    </a:lnTo>
                    <a:lnTo>
                      <a:pt x="121" y="850"/>
                    </a:lnTo>
                    <a:lnTo>
                      <a:pt x="115" y="857"/>
                    </a:lnTo>
                    <a:lnTo>
                      <a:pt x="108" y="864"/>
                    </a:lnTo>
                    <a:lnTo>
                      <a:pt x="102" y="869"/>
                    </a:lnTo>
                    <a:lnTo>
                      <a:pt x="97" y="875"/>
                    </a:lnTo>
                    <a:lnTo>
                      <a:pt x="91" y="880"/>
                    </a:lnTo>
                    <a:lnTo>
                      <a:pt x="87" y="886"/>
                    </a:lnTo>
                    <a:lnTo>
                      <a:pt x="83" y="891"/>
                    </a:lnTo>
                    <a:lnTo>
                      <a:pt x="79" y="895"/>
                    </a:lnTo>
                    <a:lnTo>
                      <a:pt x="76" y="900"/>
                    </a:lnTo>
                    <a:lnTo>
                      <a:pt x="73" y="904"/>
                    </a:lnTo>
                    <a:lnTo>
                      <a:pt x="69" y="911"/>
                    </a:lnTo>
                    <a:lnTo>
                      <a:pt x="66" y="918"/>
                    </a:lnTo>
                    <a:lnTo>
                      <a:pt x="62" y="922"/>
                    </a:lnTo>
                    <a:lnTo>
                      <a:pt x="59" y="926"/>
                    </a:lnTo>
                    <a:lnTo>
                      <a:pt x="55" y="930"/>
                    </a:lnTo>
                    <a:lnTo>
                      <a:pt x="52" y="931"/>
                    </a:lnTo>
                    <a:lnTo>
                      <a:pt x="49" y="933"/>
                    </a:lnTo>
                    <a:lnTo>
                      <a:pt x="47" y="933"/>
                    </a:lnTo>
                    <a:lnTo>
                      <a:pt x="43" y="933"/>
                    </a:lnTo>
                    <a:lnTo>
                      <a:pt x="38" y="931"/>
                    </a:lnTo>
                    <a:lnTo>
                      <a:pt x="34" y="930"/>
                    </a:lnTo>
                    <a:lnTo>
                      <a:pt x="31" y="926"/>
                    </a:lnTo>
                    <a:lnTo>
                      <a:pt x="27" y="922"/>
                    </a:lnTo>
                    <a:lnTo>
                      <a:pt x="23" y="918"/>
                    </a:lnTo>
                    <a:lnTo>
                      <a:pt x="20" y="911"/>
                    </a:lnTo>
                    <a:lnTo>
                      <a:pt x="16" y="904"/>
                    </a:lnTo>
                    <a:lnTo>
                      <a:pt x="12" y="897"/>
                    </a:lnTo>
                    <a:lnTo>
                      <a:pt x="8" y="888"/>
                    </a:lnTo>
                    <a:lnTo>
                      <a:pt x="5" y="882"/>
                    </a:lnTo>
                    <a:lnTo>
                      <a:pt x="4" y="876"/>
                    </a:lnTo>
                    <a:lnTo>
                      <a:pt x="2" y="870"/>
                    </a:lnTo>
                    <a:lnTo>
                      <a:pt x="1" y="865"/>
                    </a:lnTo>
                    <a:lnTo>
                      <a:pt x="1" y="861"/>
                    </a:lnTo>
                    <a:lnTo>
                      <a:pt x="0" y="858"/>
                    </a:lnTo>
                    <a:lnTo>
                      <a:pt x="1" y="854"/>
                    </a:lnTo>
                    <a:lnTo>
                      <a:pt x="2" y="848"/>
                    </a:lnTo>
                    <a:lnTo>
                      <a:pt x="4" y="844"/>
                    </a:lnTo>
                    <a:lnTo>
                      <a:pt x="7" y="839"/>
                    </a:lnTo>
                    <a:lnTo>
                      <a:pt x="9" y="833"/>
                    </a:lnTo>
                    <a:lnTo>
                      <a:pt x="13" y="828"/>
                    </a:lnTo>
                    <a:lnTo>
                      <a:pt x="18" y="822"/>
                    </a:lnTo>
                    <a:lnTo>
                      <a:pt x="23" y="816"/>
                    </a:lnTo>
                    <a:lnTo>
                      <a:pt x="26" y="814"/>
                    </a:lnTo>
                    <a:lnTo>
                      <a:pt x="29" y="810"/>
                    </a:lnTo>
                    <a:lnTo>
                      <a:pt x="31" y="804"/>
                    </a:lnTo>
                    <a:lnTo>
                      <a:pt x="34" y="798"/>
                    </a:lnTo>
                    <a:lnTo>
                      <a:pt x="37" y="792"/>
                    </a:lnTo>
                    <a:lnTo>
                      <a:pt x="38" y="785"/>
                    </a:lnTo>
                    <a:lnTo>
                      <a:pt x="41" y="775"/>
                    </a:lnTo>
                    <a:lnTo>
                      <a:pt x="44" y="765"/>
                    </a:lnTo>
                    <a:lnTo>
                      <a:pt x="45" y="756"/>
                    </a:lnTo>
                    <a:lnTo>
                      <a:pt x="48" y="743"/>
                    </a:lnTo>
                    <a:lnTo>
                      <a:pt x="49" y="731"/>
                    </a:lnTo>
                    <a:lnTo>
                      <a:pt x="52" y="717"/>
                    </a:lnTo>
                    <a:lnTo>
                      <a:pt x="54" y="703"/>
                    </a:lnTo>
                    <a:lnTo>
                      <a:pt x="55" y="688"/>
                    </a:lnTo>
                    <a:lnTo>
                      <a:pt x="56" y="671"/>
                    </a:lnTo>
                    <a:lnTo>
                      <a:pt x="58" y="653"/>
                    </a:lnTo>
                    <a:lnTo>
                      <a:pt x="61" y="584"/>
                    </a:lnTo>
                    <a:lnTo>
                      <a:pt x="63" y="516"/>
                    </a:lnTo>
                    <a:lnTo>
                      <a:pt x="66" y="448"/>
                    </a:lnTo>
                    <a:lnTo>
                      <a:pt x="67" y="415"/>
                    </a:lnTo>
                    <a:lnTo>
                      <a:pt x="69" y="382"/>
                    </a:lnTo>
                    <a:lnTo>
                      <a:pt x="69" y="349"/>
                    </a:lnTo>
                    <a:lnTo>
                      <a:pt x="69" y="318"/>
                    </a:lnTo>
                    <a:lnTo>
                      <a:pt x="67" y="288"/>
                    </a:lnTo>
                    <a:lnTo>
                      <a:pt x="67" y="260"/>
                    </a:lnTo>
                    <a:lnTo>
                      <a:pt x="66" y="232"/>
                    </a:lnTo>
                    <a:lnTo>
                      <a:pt x="65" y="205"/>
                    </a:lnTo>
                    <a:lnTo>
                      <a:pt x="63" y="180"/>
                    </a:lnTo>
                    <a:lnTo>
                      <a:pt x="62" y="156"/>
                    </a:lnTo>
                    <a:lnTo>
                      <a:pt x="61" y="144"/>
                    </a:lnTo>
                    <a:lnTo>
                      <a:pt x="59" y="134"/>
                    </a:lnTo>
                    <a:lnTo>
                      <a:pt x="58" y="123"/>
                    </a:lnTo>
                    <a:lnTo>
                      <a:pt x="55" y="113"/>
                    </a:lnTo>
                    <a:lnTo>
                      <a:pt x="54" y="104"/>
                    </a:lnTo>
                    <a:lnTo>
                      <a:pt x="52" y="95"/>
                    </a:lnTo>
                    <a:lnTo>
                      <a:pt x="49" y="87"/>
                    </a:lnTo>
                    <a:lnTo>
                      <a:pt x="47" y="79"/>
                    </a:lnTo>
                    <a:lnTo>
                      <a:pt x="45" y="72"/>
                    </a:lnTo>
                    <a:lnTo>
                      <a:pt x="43" y="65"/>
                    </a:lnTo>
                    <a:lnTo>
                      <a:pt x="40" y="59"/>
                    </a:lnTo>
                    <a:lnTo>
                      <a:pt x="38" y="54"/>
                    </a:lnTo>
                    <a:lnTo>
                      <a:pt x="36" y="50"/>
                    </a:lnTo>
                    <a:lnTo>
                      <a:pt x="33" y="46"/>
                    </a:lnTo>
                    <a:lnTo>
                      <a:pt x="30" y="41"/>
                    </a:lnTo>
                    <a:lnTo>
                      <a:pt x="27" y="39"/>
                    </a:lnTo>
                    <a:lnTo>
                      <a:pt x="22" y="34"/>
                    </a:lnTo>
                    <a:lnTo>
                      <a:pt x="18" y="30"/>
                    </a:lnTo>
                    <a:lnTo>
                      <a:pt x="15" y="26"/>
                    </a:lnTo>
                    <a:lnTo>
                      <a:pt x="12" y="23"/>
                    </a:lnTo>
                    <a:lnTo>
                      <a:pt x="11" y="19"/>
                    </a:lnTo>
                    <a:lnTo>
                      <a:pt x="11" y="16"/>
                    </a:lnTo>
                    <a:lnTo>
                      <a:pt x="11" y="12"/>
                    </a:lnTo>
                    <a:lnTo>
                      <a:pt x="12" y="10"/>
                    </a:lnTo>
                    <a:lnTo>
                      <a:pt x="13" y="7"/>
                    </a:lnTo>
                    <a:lnTo>
                      <a:pt x="16" y="4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7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7" y="1"/>
                    </a:lnTo>
                    <a:lnTo>
                      <a:pt x="52" y="3"/>
                    </a:lnTo>
                    <a:lnTo>
                      <a:pt x="58" y="5"/>
                    </a:lnTo>
                    <a:lnTo>
                      <a:pt x="69" y="11"/>
                    </a:lnTo>
                    <a:lnTo>
                      <a:pt x="81" y="16"/>
                    </a:lnTo>
                    <a:lnTo>
                      <a:pt x="92" y="22"/>
                    </a:lnTo>
                    <a:lnTo>
                      <a:pt x="98" y="26"/>
                    </a:lnTo>
                    <a:lnTo>
                      <a:pt x="103" y="29"/>
                    </a:lnTo>
                    <a:lnTo>
                      <a:pt x="108" y="32"/>
                    </a:lnTo>
                    <a:lnTo>
                      <a:pt x="112" y="34"/>
                    </a:lnTo>
                    <a:lnTo>
                      <a:pt x="116" y="39"/>
                    </a:lnTo>
                    <a:lnTo>
                      <a:pt x="119" y="41"/>
                    </a:lnTo>
                    <a:lnTo>
                      <a:pt x="121" y="44"/>
                    </a:lnTo>
                    <a:lnTo>
                      <a:pt x="123" y="47"/>
                    </a:lnTo>
                    <a:lnTo>
                      <a:pt x="124" y="52"/>
                    </a:lnTo>
                    <a:lnTo>
                      <a:pt x="126" y="57"/>
                    </a:lnTo>
                    <a:lnTo>
                      <a:pt x="126" y="62"/>
                    </a:lnTo>
                    <a:lnTo>
                      <a:pt x="126" y="68"/>
                    </a:lnTo>
                    <a:lnTo>
                      <a:pt x="126" y="73"/>
                    </a:lnTo>
                    <a:lnTo>
                      <a:pt x="126" y="79"/>
                    </a:lnTo>
                    <a:lnTo>
                      <a:pt x="124" y="86"/>
                    </a:lnTo>
                    <a:lnTo>
                      <a:pt x="123" y="94"/>
                    </a:lnTo>
                    <a:lnTo>
                      <a:pt x="123" y="98"/>
                    </a:lnTo>
                    <a:lnTo>
                      <a:pt x="121" y="102"/>
                    </a:lnTo>
                    <a:lnTo>
                      <a:pt x="121" y="109"/>
                    </a:lnTo>
                    <a:lnTo>
                      <a:pt x="121" y="116"/>
                    </a:lnTo>
                    <a:lnTo>
                      <a:pt x="120" y="124"/>
                    </a:lnTo>
                    <a:lnTo>
                      <a:pt x="120" y="133"/>
                    </a:lnTo>
                    <a:lnTo>
                      <a:pt x="120" y="142"/>
                    </a:lnTo>
                    <a:lnTo>
                      <a:pt x="120" y="154"/>
                    </a:lnTo>
                    <a:lnTo>
                      <a:pt x="119" y="165"/>
                    </a:lnTo>
                    <a:lnTo>
                      <a:pt x="119" y="177"/>
                    </a:lnTo>
                    <a:lnTo>
                      <a:pt x="119" y="189"/>
                    </a:lnTo>
                    <a:lnTo>
                      <a:pt x="117" y="203"/>
                    </a:lnTo>
                    <a:lnTo>
                      <a:pt x="117" y="219"/>
                    </a:lnTo>
                    <a:lnTo>
                      <a:pt x="117" y="235"/>
                    </a:lnTo>
                    <a:lnTo>
                      <a:pt x="116" y="252"/>
                    </a:lnTo>
                    <a:lnTo>
                      <a:pt x="116" y="268"/>
                    </a:lnTo>
                    <a:lnTo>
                      <a:pt x="115" y="306"/>
                    </a:lnTo>
                    <a:lnTo>
                      <a:pt x="113" y="342"/>
                    </a:lnTo>
                    <a:lnTo>
                      <a:pt x="113" y="378"/>
                    </a:lnTo>
                    <a:lnTo>
                      <a:pt x="112" y="412"/>
                    </a:lnTo>
                    <a:lnTo>
                      <a:pt x="110" y="446"/>
                    </a:lnTo>
                    <a:lnTo>
                      <a:pt x="110" y="479"/>
                    </a:lnTo>
                    <a:lnTo>
                      <a:pt x="109" y="511"/>
                    </a:lnTo>
                    <a:lnTo>
                      <a:pt x="108" y="541"/>
                    </a:lnTo>
                    <a:lnTo>
                      <a:pt x="108" y="555"/>
                    </a:lnTo>
                    <a:lnTo>
                      <a:pt x="106" y="569"/>
                    </a:lnTo>
                    <a:lnTo>
                      <a:pt x="106" y="583"/>
                    </a:lnTo>
                    <a:lnTo>
                      <a:pt x="106" y="596"/>
                    </a:lnTo>
                    <a:lnTo>
                      <a:pt x="105" y="609"/>
                    </a:lnTo>
                    <a:lnTo>
                      <a:pt x="105" y="621"/>
                    </a:lnTo>
                    <a:lnTo>
                      <a:pt x="105" y="632"/>
                    </a:lnTo>
                    <a:lnTo>
                      <a:pt x="103" y="643"/>
                    </a:lnTo>
                    <a:lnTo>
                      <a:pt x="103" y="655"/>
                    </a:lnTo>
                    <a:lnTo>
                      <a:pt x="103" y="664"/>
                    </a:lnTo>
                    <a:lnTo>
                      <a:pt x="103" y="674"/>
                    </a:lnTo>
                    <a:lnTo>
                      <a:pt x="102" y="684"/>
                    </a:lnTo>
                    <a:lnTo>
                      <a:pt x="102" y="692"/>
                    </a:lnTo>
                    <a:lnTo>
                      <a:pt x="102" y="700"/>
                    </a:lnTo>
                    <a:lnTo>
                      <a:pt x="101" y="709"/>
                    </a:lnTo>
                    <a:lnTo>
                      <a:pt x="101" y="715"/>
                    </a:lnTo>
                    <a:lnTo>
                      <a:pt x="99" y="722"/>
                    </a:lnTo>
                    <a:lnTo>
                      <a:pt x="99" y="729"/>
                    </a:lnTo>
                    <a:lnTo>
                      <a:pt x="98" y="735"/>
                    </a:lnTo>
                    <a:lnTo>
                      <a:pt x="98" y="740"/>
                    </a:lnTo>
                    <a:lnTo>
                      <a:pt x="98" y="746"/>
                    </a:lnTo>
                    <a:lnTo>
                      <a:pt x="98" y="751"/>
                    </a:lnTo>
                    <a:lnTo>
                      <a:pt x="98" y="756"/>
                    </a:lnTo>
                    <a:lnTo>
                      <a:pt x="98" y="760"/>
                    </a:lnTo>
                    <a:lnTo>
                      <a:pt x="98" y="764"/>
                    </a:lnTo>
                    <a:lnTo>
                      <a:pt x="98" y="767"/>
                    </a:lnTo>
                    <a:lnTo>
                      <a:pt x="98" y="769"/>
                    </a:lnTo>
                    <a:lnTo>
                      <a:pt x="98" y="772"/>
                    </a:lnTo>
                    <a:lnTo>
                      <a:pt x="98" y="775"/>
                    </a:lnTo>
                    <a:lnTo>
                      <a:pt x="99" y="776"/>
                    </a:lnTo>
                    <a:lnTo>
                      <a:pt x="99" y="778"/>
                    </a:lnTo>
                    <a:lnTo>
                      <a:pt x="101" y="779"/>
                    </a:lnTo>
                    <a:lnTo>
                      <a:pt x="101" y="779"/>
                    </a:lnTo>
                    <a:lnTo>
                      <a:pt x="103" y="779"/>
                    </a:lnTo>
                    <a:lnTo>
                      <a:pt x="105" y="779"/>
                    </a:lnTo>
                    <a:lnTo>
                      <a:pt x="108" y="779"/>
                    </a:lnTo>
                    <a:lnTo>
                      <a:pt x="110" y="778"/>
                    </a:lnTo>
                    <a:lnTo>
                      <a:pt x="115" y="776"/>
                    </a:lnTo>
                    <a:lnTo>
                      <a:pt x="119" y="775"/>
                    </a:lnTo>
                    <a:lnTo>
                      <a:pt x="123" y="774"/>
                    </a:lnTo>
                    <a:lnTo>
                      <a:pt x="128" y="771"/>
                    </a:lnTo>
                    <a:lnTo>
                      <a:pt x="134" y="768"/>
                    </a:lnTo>
                    <a:lnTo>
                      <a:pt x="141" y="765"/>
                    </a:lnTo>
                    <a:lnTo>
                      <a:pt x="148" y="761"/>
                    </a:lnTo>
                    <a:lnTo>
                      <a:pt x="156" y="758"/>
                    </a:lnTo>
                    <a:lnTo>
                      <a:pt x="163" y="754"/>
                    </a:lnTo>
                    <a:lnTo>
                      <a:pt x="171" y="750"/>
                    </a:lnTo>
                    <a:lnTo>
                      <a:pt x="181" y="745"/>
                    </a:lnTo>
                    <a:lnTo>
                      <a:pt x="191" y="740"/>
                    </a:lnTo>
                    <a:lnTo>
                      <a:pt x="199" y="736"/>
                    </a:lnTo>
                    <a:lnTo>
                      <a:pt x="207" y="732"/>
                    </a:lnTo>
                    <a:lnTo>
                      <a:pt x="214" y="729"/>
                    </a:lnTo>
                    <a:lnTo>
                      <a:pt x="221" y="727"/>
                    </a:lnTo>
                    <a:lnTo>
                      <a:pt x="228" y="724"/>
                    </a:lnTo>
                    <a:lnTo>
                      <a:pt x="234" y="721"/>
                    </a:lnTo>
                    <a:lnTo>
                      <a:pt x="239" y="720"/>
                    </a:lnTo>
                    <a:lnTo>
                      <a:pt x="243" y="718"/>
                    </a:lnTo>
                    <a:lnTo>
                      <a:pt x="247" y="718"/>
                    </a:lnTo>
                    <a:lnTo>
                      <a:pt x="252" y="717"/>
                    </a:lnTo>
                    <a:lnTo>
                      <a:pt x="254" y="717"/>
                    </a:lnTo>
                    <a:lnTo>
                      <a:pt x="257" y="717"/>
                    </a:lnTo>
                    <a:lnTo>
                      <a:pt x="260" y="718"/>
                    </a:lnTo>
                    <a:lnTo>
                      <a:pt x="261" y="718"/>
                    </a:lnTo>
                    <a:lnTo>
                      <a:pt x="261" y="720"/>
                    </a:lnTo>
                    <a:lnTo>
                      <a:pt x="263" y="722"/>
                    </a:lnTo>
                    <a:lnTo>
                      <a:pt x="261" y="724"/>
                    </a:lnTo>
                    <a:lnTo>
                      <a:pt x="260" y="727"/>
                    </a:lnTo>
                    <a:lnTo>
                      <a:pt x="258" y="731"/>
                    </a:lnTo>
                    <a:lnTo>
                      <a:pt x="256" y="733"/>
                    </a:lnTo>
                    <a:lnTo>
                      <a:pt x="252" y="738"/>
                    </a:lnTo>
                    <a:lnTo>
                      <a:pt x="247" y="743"/>
                    </a:lnTo>
                    <a:lnTo>
                      <a:pt x="242" y="747"/>
                    </a:lnTo>
                    <a:lnTo>
                      <a:pt x="236" y="753"/>
                    </a:lnTo>
                    <a:lnTo>
                      <a:pt x="229" y="758"/>
                    </a:lnTo>
                    <a:lnTo>
                      <a:pt x="222" y="765"/>
                    </a:lnTo>
                    <a:lnTo>
                      <a:pt x="216" y="772"/>
                    </a:lnTo>
                    <a:lnTo>
                      <a:pt x="206" y="779"/>
                    </a:lnTo>
                    <a:lnTo>
                      <a:pt x="198" y="787"/>
                    </a:lnTo>
                    <a:lnTo>
                      <a:pt x="188" y="794"/>
                    </a:lnTo>
                    <a:lnTo>
                      <a:pt x="177" y="804"/>
                    </a:lnTo>
                    <a:lnTo>
                      <a:pt x="177" y="804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978702" y="2720346"/>
            <a:ext cx="1349247" cy="1356317"/>
            <a:chOff x="2987824" y="1995686"/>
            <a:chExt cx="1146122" cy="1152128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824" y="1995686"/>
              <a:ext cx="1146122" cy="1152128"/>
            </a:xfrm>
            <a:prstGeom prst="rect">
              <a:avLst/>
            </a:prstGeom>
          </p:spPr>
        </p:pic>
        <p:grpSp>
          <p:nvGrpSpPr>
            <p:cNvPr id="70" name="组合 69"/>
            <p:cNvGrpSpPr/>
            <p:nvPr/>
          </p:nvGrpSpPr>
          <p:grpSpPr>
            <a:xfrm>
              <a:off x="3152104" y="2221706"/>
              <a:ext cx="817562" cy="700088"/>
              <a:chOff x="2459038" y="1550988"/>
              <a:chExt cx="817562" cy="700088"/>
            </a:xfrm>
          </p:grpSpPr>
          <p:sp>
            <p:nvSpPr>
              <p:cNvPr id="71" name="Freeform 34"/>
              <p:cNvSpPr/>
              <p:nvPr/>
            </p:nvSpPr>
            <p:spPr bwMode="auto">
              <a:xfrm>
                <a:off x="2459038" y="1636713"/>
                <a:ext cx="282575" cy="614363"/>
              </a:xfrm>
              <a:custGeom>
                <a:avLst/>
                <a:gdLst>
                  <a:gd name="T0" fmla="*/ 249 w 357"/>
                  <a:gd name="T1" fmla="*/ 21 h 775"/>
                  <a:gd name="T2" fmla="*/ 251 w 357"/>
                  <a:gd name="T3" fmla="*/ 12 h 775"/>
                  <a:gd name="T4" fmla="*/ 261 w 357"/>
                  <a:gd name="T5" fmla="*/ 3 h 775"/>
                  <a:gd name="T6" fmla="*/ 276 w 357"/>
                  <a:gd name="T7" fmla="*/ 0 h 775"/>
                  <a:gd name="T8" fmla="*/ 296 w 357"/>
                  <a:gd name="T9" fmla="*/ 3 h 775"/>
                  <a:gd name="T10" fmla="*/ 321 w 357"/>
                  <a:gd name="T11" fmla="*/ 12 h 775"/>
                  <a:gd name="T12" fmla="*/ 339 w 357"/>
                  <a:gd name="T13" fmla="*/ 23 h 775"/>
                  <a:gd name="T14" fmla="*/ 351 w 357"/>
                  <a:gd name="T15" fmla="*/ 32 h 775"/>
                  <a:gd name="T16" fmla="*/ 356 w 357"/>
                  <a:gd name="T17" fmla="*/ 41 h 775"/>
                  <a:gd name="T18" fmla="*/ 356 w 357"/>
                  <a:gd name="T19" fmla="*/ 56 h 775"/>
                  <a:gd name="T20" fmla="*/ 357 w 357"/>
                  <a:gd name="T21" fmla="*/ 77 h 775"/>
                  <a:gd name="T22" fmla="*/ 356 w 357"/>
                  <a:gd name="T23" fmla="*/ 108 h 775"/>
                  <a:gd name="T24" fmla="*/ 356 w 357"/>
                  <a:gd name="T25" fmla="*/ 145 h 775"/>
                  <a:gd name="T26" fmla="*/ 352 w 357"/>
                  <a:gd name="T27" fmla="*/ 205 h 775"/>
                  <a:gd name="T28" fmla="*/ 346 w 357"/>
                  <a:gd name="T29" fmla="*/ 292 h 775"/>
                  <a:gd name="T30" fmla="*/ 336 w 357"/>
                  <a:gd name="T31" fmla="*/ 371 h 775"/>
                  <a:gd name="T32" fmla="*/ 319 w 357"/>
                  <a:gd name="T33" fmla="*/ 446 h 775"/>
                  <a:gd name="T34" fmla="*/ 294 w 357"/>
                  <a:gd name="T35" fmla="*/ 516 h 775"/>
                  <a:gd name="T36" fmla="*/ 261 w 357"/>
                  <a:gd name="T37" fmla="*/ 581 h 775"/>
                  <a:gd name="T38" fmla="*/ 214 w 357"/>
                  <a:gd name="T39" fmla="*/ 640 h 775"/>
                  <a:gd name="T40" fmla="*/ 153 w 357"/>
                  <a:gd name="T41" fmla="*/ 691 h 775"/>
                  <a:gd name="T42" fmla="*/ 93 w 357"/>
                  <a:gd name="T43" fmla="*/ 732 h 775"/>
                  <a:gd name="T44" fmla="*/ 62 w 357"/>
                  <a:gd name="T45" fmla="*/ 750 h 775"/>
                  <a:gd name="T46" fmla="*/ 35 w 357"/>
                  <a:gd name="T47" fmla="*/ 764 h 775"/>
                  <a:gd name="T48" fmla="*/ 17 w 357"/>
                  <a:gd name="T49" fmla="*/ 772 h 775"/>
                  <a:gd name="T50" fmla="*/ 5 w 357"/>
                  <a:gd name="T51" fmla="*/ 775 h 775"/>
                  <a:gd name="T52" fmla="*/ 0 w 357"/>
                  <a:gd name="T53" fmla="*/ 775 h 775"/>
                  <a:gd name="T54" fmla="*/ 0 w 357"/>
                  <a:gd name="T55" fmla="*/ 769 h 775"/>
                  <a:gd name="T56" fmla="*/ 9 w 357"/>
                  <a:gd name="T57" fmla="*/ 760 h 775"/>
                  <a:gd name="T58" fmla="*/ 23 w 357"/>
                  <a:gd name="T59" fmla="*/ 746 h 775"/>
                  <a:gd name="T60" fmla="*/ 43 w 357"/>
                  <a:gd name="T61" fmla="*/ 726 h 775"/>
                  <a:gd name="T62" fmla="*/ 72 w 357"/>
                  <a:gd name="T63" fmla="*/ 701 h 775"/>
                  <a:gd name="T64" fmla="*/ 125 w 357"/>
                  <a:gd name="T65" fmla="*/ 655 h 775"/>
                  <a:gd name="T66" fmla="*/ 175 w 357"/>
                  <a:gd name="T67" fmla="*/ 598 h 775"/>
                  <a:gd name="T68" fmla="*/ 216 w 357"/>
                  <a:gd name="T69" fmla="*/ 535 h 775"/>
                  <a:gd name="T70" fmla="*/ 243 w 357"/>
                  <a:gd name="T71" fmla="*/ 473 h 775"/>
                  <a:gd name="T72" fmla="*/ 263 w 357"/>
                  <a:gd name="T73" fmla="*/ 409 h 775"/>
                  <a:gd name="T74" fmla="*/ 278 w 357"/>
                  <a:gd name="T75" fmla="*/ 322 h 775"/>
                  <a:gd name="T76" fmla="*/ 283 w 357"/>
                  <a:gd name="T77" fmla="*/ 259 h 775"/>
                  <a:gd name="T78" fmla="*/ 284 w 357"/>
                  <a:gd name="T79" fmla="*/ 193 h 775"/>
                  <a:gd name="T80" fmla="*/ 283 w 357"/>
                  <a:gd name="T81" fmla="*/ 162 h 775"/>
                  <a:gd name="T82" fmla="*/ 281 w 357"/>
                  <a:gd name="T83" fmla="*/ 134 h 775"/>
                  <a:gd name="T84" fmla="*/ 279 w 357"/>
                  <a:gd name="T85" fmla="*/ 112 h 775"/>
                  <a:gd name="T86" fmla="*/ 278 w 357"/>
                  <a:gd name="T87" fmla="*/ 92 h 775"/>
                  <a:gd name="T88" fmla="*/ 276 w 357"/>
                  <a:gd name="T89" fmla="*/ 77 h 775"/>
                  <a:gd name="T90" fmla="*/ 271 w 357"/>
                  <a:gd name="T91" fmla="*/ 60 h 775"/>
                  <a:gd name="T92" fmla="*/ 263 w 357"/>
                  <a:gd name="T93" fmla="*/ 44 h 775"/>
                  <a:gd name="T94" fmla="*/ 253 w 357"/>
                  <a:gd name="T95" fmla="*/ 3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57" h="775">
                    <a:moveTo>
                      <a:pt x="253" y="31"/>
                    </a:moveTo>
                    <a:lnTo>
                      <a:pt x="251" y="27"/>
                    </a:lnTo>
                    <a:lnTo>
                      <a:pt x="249" y="21"/>
                    </a:lnTo>
                    <a:lnTo>
                      <a:pt x="249" y="18"/>
                    </a:lnTo>
                    <a:lnTo>
                      <a:pt x="251" y="14"/>
                    </a:lnTo>
                    <a:lnTo>
                      <a:pt x="251" y="12"/>
                    </a:lnTo>
                    <a:lnTo>
                      <a:pt x="254" y="9"/>
                    </a:lnTo>
                    <a:lnTo>
                      <a:pt x="258" y="6"/>
                    </a:lnTo>
                    <a:lnTo>
                      <a:pt x="261" y="3"/>
                    </a:lnTo>
                    <a:lnTo>
                      <a:pt x="266" y="2"/>
                    </a:lnTo>
                    <a:lnTo>
                      <a:pt x="271" y="2"/>
                    </a:lnTo>
                    <a:lnTo>
                      <a:pt x="276" y="0"/>
                    </a:lnTo>
                    <a:lnTo>
                      <a:pt x="283" y="0"/>
                    </a:lnTo>
                    <a:lnTo>
                      <a:pt x="289" y="2"/>
                    </a:lnTo>
                    <a:lnTo>
                      <a:pt x="296" y="3"/>
                    </a:lnTo>
                    <a:lnTo>
                      <a:pt x="304" y="6"/>
                    </a:lnTo>
                    <a:lnTo>
                      <a:pt x="312" y="9"/>
                    </a:lnTo>
                    <a:lnTo>
                      <a:pt x="321" y="12"/>
                    </a:lnTo>
                    <a:lnTo>
                      <a:pt x="327" y="16"/>
                    </a:lnTo>
                    <a:lnTo>
                      <a:pt x="334" y="18"/>
                    </a:lnTo>
                    <a:lnTo>
                      <a:pt x="339" y="23"/>
                    </a:lnTo>
                    <a:lnTo>
                      <a:pt x="344" y="25"/>
                    </a:lnTo>
                    <a:lnTo>
                      <a:pt x="349" y="30"/>
                    </a:lnTo>
                    <a:lnTo>
                      <a:pt x="351" y="32"/>
                    </a:lnTo>
                    <a:lnTo>
                      <a:pt x="354" y="37"/>
                    </a:lnTo>
                    <a:lnTo>
                      <a:pt x="354" y="38"/>
                    </a:lnTo>
                    <a:lnTo>
                      <a:pt x="356" y="41"/>
                    </a:lnTo>
                    <a:lnTo>
                      <a:pt x="356" y="45"/>
                    </a:lnTo>
                    <a:lnTo>
                      <a:pt x="356" y="51"/>
                    </a:lnTo>
                    <a:lnTo>
                      <a:pt x="356" y="56"/>
                    </a:lnTo>
                    <a:lnTo>
                      <a:pt x="357" y="62"/>
                    </a:lnTo>
                    <a:lnTo>
                      <a:pt x="357" y="70"/>
                    </a:lnTo>
                    <a:lnTo>
                      <a:pt x="357" y="77"/>
                    </a:lnTo>
                    <a:lnTo>
                      <a:pt x="357" y="87"/>
                    </a:lnTo>
                    <a:lnTo>
                      <a:pt x="357" y="96"/>
                    </a:lnTo>
                    <a:lnTo>
                      <a:pt x="356" y="108"/>
                    </a:lnTo>
                    <a:lnTo>
                      <a:pt x="356" y="119"/>
                    </a:lnTo>
                    <a:lnTo>
                      <a:pt x="356" y="131"/>
                    </a:lnTo>
                    <a:lnTo>
                      <a:pt x="356" y="145"/>
                    </a:lnTo>
                    <a:lnTo>
                      <a:pt x="354" y="159"/>
                    </a:lnTo>
                    <a:lnTo>
                      <a:pt x="354" y="174"/>
                    </a:lnTo>
                    <a:lnTo>
                      <a:pt x="352" y="205"/>
                    </a:lnTo>
                    <a:lnTo>
                      <a:pt x="351" y="234"/>
                    </a:lnTo>
                    <a:lnTo>
                      <a:pt x="347" y="264"/>
                    </a:lnTo>
                    <a:lnTo>
                      <a:pt x="346" y="292"/>
                    </a:lnTo>
                    <a:lnTo>
                      <a:pt x="342" y="319"/>
                    </a:lnTo>
                    <a:lnTo>
                      <a:pt x="339" y="346"/>
                    </a:lnTo>
                    <a:lnTo>
                      <a:pt x="336" y="371"/>
                    </a:lnTo>
                    <a:lnTo>
                      <a:pt x="331" y="396"/>
                    </a:lnTo>
                    <a:lnTo>
                      <a:pt x="326" y="421"/>
                    </a:lnTo>
                    <a:lnTo>
                      <a:pt x="319" y="446"/>
                    </a:lnTo>
                    <a:lnTo>
                      <a:pt x="311" y="470"/>
                    </a:lnTo>
                    <a:lnTo>
                      <a:pt x="302" y="493"/>
                    </a:lnTo>
                    <a:lnTo>
                      <a:pt x="294" y="516"/>
                    </a:lnTo>
                    <a:lnTo>
                      <a:pt x="284" y="538"/>
                    </a:lnTo>
                    <a:lnTo>
                      <a:pt x="273" y="560"/>
                    </a:lnTo>
                    <a:lnTo>
                      <a:pt x="261" y="581"/>
                    </a:lnTo>
                    <a:lnTo>
                      <a:pt x="248" y="601"/>
                    </a:lnTo>
                    <a:lnTo>
                      <a:pt x="231" y="620"/>
                    </a:lnTo>
                    <a:lnTo>
                      <a:pt x="214" y="640"/>
                    </a:lnTo>
                    <a:lnTo>
                      <a:pt x="196" y="658"/>
                    </a:lnTo>
                    <a:lnTo>
                      <a:pt x="176" y="675"/>
                    </a:lnTo>
                    <a:lnTo>
                      <a:pt x="153" y="691"/>
                    </a:lnTo>
                    <a:lnTo>
                      <a:pt x="130" y="708"/>
                    </a:lnTo>
                    <a:lnTo>
                      <a:pt x="105" y="723"/>
                    </a:lnTo>
                    <a:lnTo>
                      <a:pt x="93" y="732"/>
                    </a:lnTo>
                    <a:lnTo>
                      <a:pt x="82" y="739"/>
                    </a:lnTo>
                    <a:lnTo>
                      <a:pt x="72" y="744"/>
                    </a:lnTo>
                    <a:lnTo>
                      <a:pt x="62" y="750"/>
                    </a:lnTo>
                    <a:lnTo>
                      <a:pt x="52" y="755"/>
                    </a:lnTo>
                    <a:lnTo>
                      <a:pt x="43" y="760"/>
                    </a:lnTo>
                    <a:lnTo>
                      <a:pt x="35" y="764"/>
                    </a:lnTo>
                    <a:lnTo>
                      <a:pt x="28" y="767"/>
                    </a:lnTo>
                    <a:lnTo>
                      <a:pt x="23" y="769"/>
                    </a:lnTo>
                    <a:lnTo>
                      <a:pt x="17" y="772"/>
                    </a:lnTo>
                    <a:lnTo>
                      <a:pt x="14" y="773"/>
                    </a:lnTo>
                    <a:lnTo>
                      <a:pt x="9" y="775"/>
                    </a:lnTo>
                    <a:lnTo>
                      <a:pt x="5" y="775"/>
                    </a:lnTo>
                    <a:lnTo>
                      <a:pt x="4" y="775"/>
                    </a:lnTo>
                    <a:lnTo>
                      <a:pt x="2" y="775"/>
                    </a:lnTo>
                    <a:lnTo>
                      <a:pt x="0" y="775"/>
                    </a:lnTo>
                    <a:lnTo>
                      <a:pt x="0" y="773"/>
                    </a:lnTo>
                    <a:lnTo>
                      <a:pt x="0" y="772"/>
                    </a:lnTo>
                    <a:lnTo>
                      <a:pt x="0" y="769"/>
                    </a:lnTo>
                    <a:lnTo>
                      <a:pt x="4" y="767"/>
                    </a:lnTo>
                    <a:lnTo>
                      <a:pt x="5" y="764"/>
                    </a:lnTo>
                    <a:lnTo>
                      <a:pt x="9" y="760"/>
                    </a:lnTo>
                    <a:lnTo>
                      <a:pt x="14" y="755"/>
                    </a:lnTo>
                    <a:lnTo>
                      <a:pt x="17" y="751"/>
                    </a:lnTo>
                    <a:lnTo>
                      <a:pt x="23" y="746"/>
                    </a:lnTo>
                    <a:lnTo>
                      <a:pt x="30" y="739"/>
                    </a:lnTo>
                    <a:lnTo>
                      <a:pt x="37" y="733"/>
                    </a:lnTo>
                    <a:lnTo>
                      <a:pt x="43" y="726"/>
                    </a:lnTo>
                    <a:lnTo>
                      <a:pt x="53" y="718"/>
                    </a:lnTo>
                    <a:lnTo>
                      <a:pt x="62" y="709"/>
                    </a:lnTo>
                    <a:lnTo>
                      <a:pt x="72" y="701"/>
                    </a:lnTo>
                    <a:lnTo>
                      <a:pt x="83" y="691"/>
                    </a:lnTo>
                    <a:lnTo>
                      <a:pt x="105" y="673"/>
                    </a:lnTo>
                    <a:lnTo>
                      <a:pt x="125" y="655"/>
                    </a:lnTo>
                    <a:lnTo>
                      <a:pt x="143" y="637"/>
                    </a:lnTo>
                    <a:lnTo>
                      <a:pt x="160" y="617"/>
                    </a:lnTo>
                    <a:lnTo>
                      <a:pt x="175" y="598"/>
                    </a:lnTo>
                    <a:lnTo>
                      <a:pt x="190" y="578"/>
                    </a:lnTo>
                    <a:lnTo>
                      <a:pt x="203" y="556"/>
                    </a:lnTo>
                    <a:lnTo>
                      <a:pt x="216" y="535"/>
                    </a:lnTo>
                    <a:lnTo>
                      <a:pt x="226" y="514"/>
                    </a:lnTo>
                    <a:lnTo>
                      <a:pt x="234" y="493"/>
                    </a:lnTo>
                    <a:lnTo>
                      <a:pt x="243" y="473"/>
                    </a:lnTo>
                    <a:lnTo>
                      <a:pt x="249" y="450"/>
                    </a:lnTo>
                    <a:lnTo>
                      <a:pt x="256" y="429"/>
                    </a:lnTo>
                    <a:lnTo>
                      <a:pt x="263" y="409"/>
                    </a:lnTo>
                    <a:lnTo>
                      <a:pt x="268" y="386"/>
                    </a:lnTo>
                    <a:lnTo>
                      <a:pt x="271" y="364"/>
                    </a:lnTo>
                    <a:lnTo>
                      <a:pt x="278" y="322"/>
                    </a:lnTo>
                    <a:lnTo>
                      <a:pt x="279" y="301"/>
                    </a:lnTo>
                    <a:lnTo>
                      <a:pt x="281" y="280"/>
                    </a:lnTo>
                    <a:lnTo>
                      <a:pt x="283" y="259"/>
                    </a:lnTo>
                    <a:lnTo>
                      <a:pt x="284" y="237"/>
                    </a:lnTo>
                    <a:lnTo>
                      <a:pt x="284" y="215"/>
                    </a:lnTo>
                    <a:lnTo>
                      <a:pt x="284" y="193"/>
                    </a:lnTo>
                    <a:lnTo>
                      <a:pt x="284" y="181"/>
                    </a:lnTo>
                    <a:lnTo>
                      <a:pt x="283" y="172"/>
                    </a:lnTo>
                    <a:lnTo>
                      <a:pt x="283" y="162"/>
                    </a:lnTo>
                    <a:lnTo>
                      <a:pt x="283" y="152"/>
                    </a:lnTo>
                    <a:lnTo>
                      <a:pt x="281" y="144"/>
                    </a:lnTo>
                    <a:lnTo>
                      <a:pt x="281" y="134"/>
                    </a:lnTo>
                    <a:lnTo>
                      <a:pt x="281" y="127"/>
                    </a:lnTo>
                    <a:lnTo>
                      <a:pt x="279" y="119"/>
                    </a:lnTo>
                    <a:lnTo>
                      <a:pt x="279" y="112"/>
                    </a:lnTo>
                    <a:lnTo>
                      <a:pt x="279" y="105"/>
                    </a:lnTo>
                    <a:lnTo>
                      <a:pt x="279" y="99"/>
                    </a:lnTo>
                    <a:lnTo>
                      <a:pt x="278" y="92"/>
                    </a:lnTo>
                    <a:lnTo>
                      <a:pt x="278" y="88"/>
                    </a:lnTo>
                    <a:lnTo>
                      <a:pt x="278" y="83"/>
                    </a:lnTo>
                    <a:lnTo>
                      <a:pt x="276" y="77"/>
                    </a:lnTo>
                    <a:lnTo>
                      <a:pt x="276" y="73"/>
                    </a:lnTo>
                    <a:lnTo>
                      <a:pt x="274" y="66"/>
                    </a:lnTo>
                    <a:lnTo>
                      <a:pt x="271" y="60"/>
                    </a:lnTo>
                    <a:lnTo>
                      <a:pt x="269" y="55"/>
                    </a:lnTo>
                    <a:lnTo>
                      <a:pt x="266" y="49"/>
                    </a:lnTo>
                    <a:lnTo>
                      <a:pt x="263" y="44"/>
                    </a:lnTo>
                    <a:lnTo>
                      <a:pt x="259" y="39"/>
                    </a:lnTo>
                    <a:lnTo>
                      <a:pt x="256" y="35"/>
                    </a:lnTo>
                    <a:lnTo>
                      <a:pt x="253" y="31"/>
                    </a:lnTo>
                    <a:lnTo>
                      <a:pt x="253" y="31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35"/>
              <p:cNvSpPr/>
              <p:nvPr/>
            </p:nvSpPr>
            <p:spPr bwMode="auto">
              <a:xfrm>
                <a:off x="2862263" y="1550988"/>
                <a:ext cx="414337" cy="685800"/>
              </a:xfrm>
              <a:custGeom>
                <a:avLst/>
                <a:gdLst>
                  <a:gd name="T0" fmla="*/ 75 w 523"/>
                  <a:gd name="T1" fmla="*/ 324 h 865"/>
                  <a:gd name="T2" fmla="*/ 72 w 523"/>
                  <a:gd name="T3" fmla="*/ 411 h 865"/>
                  <a:gd name="T4" fmla="*/ 68 w 523"/>
                  <a:gd name="T5" fmla="*/ 494 h 865"/>
                  <a:gd name="T6" fmla="*/ 75 w 523"/>
                  <a:gd name="T7" fmla="*/ 606 h 865"/>
                  <a:gd name="T8" fmla="*/ 80 w 523"/>
                  <a:gd name="T9" fmla="*/ 650 h 865"/>
                  <a:gd name="T10" fmla="*/ 85 w 523"/>
                  <a:gd name="T11" fmla="*/ 686 h 865"/>
                  <a:gd name="T12" fmla="*/ 95 w 523"/>
                  <a:gd name="T13" fmla="*/ 714 h 865"/>
                  <a:gd name="T14" fmla="*/ 107 w 523"/>
                  <a:gd name="T15" fmla="*/ 735 h 865"/>
                  <a:gd name="T16" fmla="*/ 145 w 523"/>
                  <a:gd name="T17" fmla="*/ 763 h 865"/>
                  <a:gd name="T18" fmla="*/ 203 w 523"/>
                  <a:gd name="T19" fmla="*/ 777 h 865"/>
                  <a:gd name="T20" fmla="*/ 268 w 523"/>
                  <a:gd name="T21" fmla="*/ 780 h 865"/>
                  <a:gd name="T22" fmla="*/ 336 w 523"/>
                  <a:gd name="T23" fmla="*/ 771 h 865"/>
                  <a:gd name="T24" fmla="*/ 389 w 523"/>
                  <a:gd name="T25" fmla="*/ 751 h 865"/>
                  <a:gd name="T26" fmla="*/ 419 w 523"/>
                  <a:gd name="T27" fmla="*/ 717 h 865"/>
                  <a:gd name="T28" fmla="*/ 435 w 523"/>
                  <a:gd name="T29" fmla="*/ 668 h 865"/>
                  <a:gd name="T30" fmla="*/ 447 w 523"/>
                  <a:gd name="T31" fmla="*/ 606 h 865"/>
                  <a:gd name="T32" fmla="*/ 450 w 523"/>
                  <a:gd name="T33" fmla="*/ 575 h 865"/>
                  <a:gd name="T34" fmla="*/ 454 w 523"/>
                  <a:gd name="T35" fmla="*/ 554 h 865"/>
                  <a:gd name="T36" fmla="*/ 459 w 523"/>
                  <a:gd name="T37" fmla="*/ 540 h 865"/>
                  <a:gd name="T38" fmla="*/ 465 w 523"/>
                  <a:gd name="T39" fmla="*/ 536 h 865"/>
                  <a:gd name="T40" fmla="*/ 468 w 523"/>
                  <a:gd name="T41" fmla="*/ 543 h 865"/>
                  <a:gd name="T42" fmla="*/ 475 w 523"/>
                  <a:gd name="T43" fmla="*/ 560 h 865"/>
                  <a:gd name="T44" fmla="*/ 482 w 523"/>
                  <a:gd name="T45" fmla="*/ 589 h 865"/>
                  <a:gd name="T46" fmla="*/ 488 w 523"/>
                  <a:gd name="T47" fmla="*/ 629 h 865"/>
                  <a:gd name="T48" fmla="*/ 493 w 523"/>
                  <a:gd name="T49" fmla="*/ 671 h 865"/>
                  <a:gd name="T50" fmla="*/ 500 w 523"/>
                  <a:gd name="T51" fmla="*/ 707 h 865"/>
                  <a:gd name="T52" fmla="*/ 510 w 523"/>
                  <a:gd name="T53" fmla="*/ 737 h 865"/>
                  <a:gd name="T54" fmla="*/ 520 w 523"/>
                  <a:gd name="T55" fmla="*/ 758 h 865"/>
                  <a:gd name="T56" fmla="*/ 523 w 523"/>
                  <a:gd name="T57" fmla="*/ 778 h 865"/>
                  <a:gd name="T58" fmla="*/ 512 w 523"/>
                  <a:gd name="T59" fmla="*/ 797 h 865"/>
                  <a:gd name="T60" fmla="*/ 487 w 523"/>
                  <a:gd name="T61" fmla="*/ 815 h 865"/>
                  <a:gd name="T62" fmla="*/ 447 w 523"/>
                  <a:gd name="T63" fmla="*/ 831 h 865"/>
                  <a:gd name="T64" fmla="*/ 357 w 523"/>
                  <a:gd name="T65" fmla="*/ 856 h 865"/>
                  <a:gd name="T66" fmla="*/ 286 w 523"/>
                  <a:gd name="T67" fmla="*/ 865 h 865"/>
                  <a:gd name="T68" fmla="*/ 224 w 523"/>
                  <a:gd name="T69" fmla="*/ 862 h 865"/>
                  <a:gd name="T70" fmla="*/ 176 w 523"/>
                  <a:gd name="T71" fmla="*/ 855 h 865"/>
                  <a:gd name="T72" fmla="*/ 131 w 523"/>
                  <a:gd name="T73" fmla="*/ 844 h 865"/>
                  <a:gd name="T74" fmla="*/ 93 w 523"/>
                  <a:gd name="T75" fmla="*/ 817 h 865"/>
                  <a:gd name="T76" fmla="*/ 62 w 523"/>
                  <a:gd name="T77" fmla="*/ 784 h 865"/>
                  <a:gd name="T78" fmla="*/ 38 w 523"/>
                  <a:gd name="T79" fmla="*/ 735 h 865"/>
                  <a:gd name="T80" fmla="*/ 29 w 523"/>
                  <a:gd name="T81" fmla="*/ 703 h 865"/>
                  <a:gd name="T82" fmla="*/ 22 w 523"/>
                  <a:gd name="T83" fmla="*/ 659 h 865"/>
                  <a:gd name="T84" fmla="*/ 17 w 523"/>
                  <a:gd name="T85" fmla="*/ 601 h 865"/>
                  <a:gd name="T86" fmla="*/ 15 w 523"/>
                  <a:gd name="T87" fmla="*/ 532 h 865"/>
                  <a:gd name="T88" fmla="*/ 20 w 523"/>
                  <a:gd name="T89" fmla="*/ 305 h 865"/>
                  <a:gd name="T90" fmla="*/ 25 w 523"/>
                  <a:gd name="T91" fmla="*/ 198 h 865"/>
                  <a:gd name="T92" fmla="*/ 25 w 523"/>
                  <a:gd name="T93" fmla="*/ 138 h 865"/>
                  <a:gd name="T94" fmla="*/ 22 w 523"/>
                  <a:gd name="T95" fmla="*/ 92 h 865"/>
                  <a:gd name="T96" fmla="*/ 15 w 523"/>
                  <a:gd name="T97" fmla="*/ 60 h 865"/>
                  <a:gd name="T98" fmla="*/ 4 w 523"/>
                  <a:gd name="T99" fmla="*/ 30 h 865"/>
                  <a:gd name="T100" fmla="*/ 0 w 523"/>
                  <a:gd name="T101" fmla="*/ 7 h 865"/>
                  <a:gd name="T102" fmla="*/ 15 w 523"/>
                  <a:gd name="T103" fmla="*/ 0 h 865"/>
                  <a:gd name="T104" fmla="*/ 43 w 523"/>
                  <a:gd name="T105" fmla="*/ 7 h 865"/>
                  <a:gd name="T106" fmla="*/ 77 w 523"/>
                  <a:gd name="T107" fmla="*/ 21 h 865"/>
                  <a:gd name="T108" fmla="*/ 105 w 523"/>
                  <a:gd name="T109" fmla="*/ 42 h 865"/>
                  <a:gd name="T110" fmla="*/ 112 w 523"/>
                  <a:gd name="T111" fmla="*/ 62 h 865"/>
                  <a:gd name="T112" fmla="*/ 107 w 523"/>
                  <a:gd name="T113" fmla="*/ 87 h 865"/>
                  <a:gd name="T114" fmla="*/ 100 w 523"/>
                  <a:gd name="T115" fmla="*/ 117 h 865"/>
                  <a:gd name="T116" fmla="*/ 93 w 523"/>
                  <a:gd name="T117" fmla="*/ 140 h 865"/>
                  <a:gd name="T118" fmla="*/ 88 w 523"/>
                  <a:gd name="T119" fmla="*/ 172 h 865"/>
                  <a:gd name="T120" fmla="*/ 82 w 523"/>
                  <a:gd name="T121" fmla="*/ 214 h 865"/>
                  <a:gd name="T122" fmla="*/ 80 w 523"/>
                  <a:gd name="T123" fmla="*/ 250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23" h="865">
                    <a:moveTo>
                      <a:pt x="80" y="250"/>
                    </a:moveTo>
                    <a:lnTo>
                      <a:pt x="78" y="276"/>
                    </a:lnTo>
                    <a:lnTo>
                      <a:pt x="77" y="301"/>
                    </a:lnTo>
                    <a:lnTo>
                      <a:pt x="75" y="324"/>
                    </a:lnTo>
                    <a:lnTo>
                      <a:pt x="75" y="347"/>
                    </a:lnTo>
                    <a:lnTo>
                      <a:pt x="73" y="369"/>
                    </a:lnTo>
                    <a:lnTo>
                      <a:pt x="73" y="390"/>
                    </a:lnTo>
                    <a:lnTo>
                      <a:pt x="72" y="411"/>
                    </a:lnTo>
                    <a:lnTo>
                      <a:pt x="70" y="430"/>
                    </a:lnTo>
                    <a:lnTo>
                      <a:pt x="68" y="451"/>
                    </a:lnTo>
                    <a:lnTo>
                      <a:pt x="68" y="472"/>
                    </a:lnTo>
                    <a:lnTo>
                      <a:pt x="68" y="494"/>
                    </a:lnTo>
                    <a:lnTo>
                      <a:pt x="68" y="517"/>
                    </a:lnTo>
                    <a:lnTo>
                      <a:pt x="70" y="539"/>
                    </a:lnTo>
                    <a:lnTo>
                      <a:pt x="72" y="561"/>
                    </a:lnTo>
                    <a:lnTo>
                      <a:pt x="75" y="606"/>
                    </a:lnTo>
                    <a:lnTo>
                      <a:pt x="75" y="617"/>
                    </a:lnTo>
                    <a:lnTo>
                      <a:pt x="77" y="629"/>
                    </a:lnTo>
                    <a:lnTo>
                      <a:pt x="78" y="639"/>
                    </a:lnTo>
                    <a:lnTo>
                      <a:pt x="80" y="650"/>
                    </a:lnTo>
                    <a:lnTo>
                      <a:pt x="80" y="660"/>
                    </a:lnTo>
                    <a:lnTo>
                      <a:pt x="82" y="668"/>
                    </a:lnTo>
                    <a:lnTo>
                      <a:pt x="83" y="678"/>
                    </a:lnTo>
                    <a:lnTo>
                      <a:pt x="85" y="686"/>
                    </a:lnTo>
                    <a:lnTo>
                      <a:pt x="88" y="693"/>
                    </a:lnTo>
                    <a:lnTo>
                      <a:pt x="90" y="700"/>
                    </a:lnTo>
                    <a:lnTo>
                      <a:pt x="92" y="707"/>
                    </a:lnTo>
                    <a:lnTo>
                      <a:pt x="95" y="714"/>
                    </a:lnTo>
                    <a:lnTo>
                      <a:pt x="98" y="720"/>
                    </a:lnTo>
                    <a:lnTo>
                      <a:pt x="100" y="725"/>
                    </a:lnTo>
                    <a:lnTo>
                      <a:pt x="103" y="730"/>
                    </a:lnTo>
                    <a:lnTo>
                      <a:pt x="107" y="735"/>
                    </a:lnTo>
                    <a:lnTo>
                      <a:pt x="115" y="744"/>
                    </a:lnTo>
                    <a:lnTo>
                      <a:pt x="123" y="751"/>
                    </a:lnTo>
                    <a:lnTo>
                      <a:pt x="133" y="758"/>
                    </a:lnTo>
                    <a:lnTo>
                      <a:pt x="145" y="763"/>
                    </a:lnTo>
                    <a:lnTo>
                      <a:pt x="158" y="767"/>
                    </a:lnTo>
                    <a:lnTo>
                      <a:pt x="171" y="771"/>
                    </a:lnTo>
                    <a:lnTo>
                      <a:pt x="186" y="774"/>
                    </a:lnTo>
                    <a:lnTo>
                      <a:pt x="203" y="777"/>
                    </a:lnTo>
                    <a:lnTo>
                      <a:pt x="219" y="778"/>
                    </a:lnTo>
                    <a:lnTo>
                      <a:pt x="234" y="778"/>
                    </a:lnTo>
                    <a:lnTo>
                      <a:pt x="251" y="780"/>
                    </a:lnTo>
                    <a:lnTo>
                      <a:pt x="268" y="780"/>
                    </a:lnTo>
                    <a:lnTo>
                      <a:pt x="284" y="778"/>
                    </a:lnTo>
                    <a:lnTo>
                      <a:pt x="302" y="777"/>
                    </a:lnTo>
                    <a:lnTo>
                      <a:pt x="319" y="774"/>
                    </a:lnTo>
                    <a:lnTo>
                      <a:pt x="336" y="771"/>
                    </a:lnTo>
                    <a:lnTo>
                      <a:pt x="351" y="767"/>
                    </a:lnTo>
                    <a:lnTo>
                      <a:pt x="366" y="763"/>
                    </a:lnTo>
                    <a:lnTo>
                      <a:pt x="377" y="758"/>
                    </a:lnTo>
                    <a:lnTo>
                      <a:pt x="389" y="751"/>
                    </a:lnTo>
                    <a:lnTo>
                      <a:pt x="397" y="744"/>
                    </a:lnTo>
                    <a:lnTo>
                      <a:pt x="405" y="735"/>
                    </a:lnTo>
                    <a:lnTo>
                      <a:pt x="414" y="727"/>
                    </a:lnTo>
                    <a:lnTo>
                      <a:pt x="419" y="717"/>
                    </a:lnTo>
                    <a:lnTo>
                      <a:pt x="424" y="706"/>
                    </a:lnTo>
                    <a:lnTo>
                      <a:pt x="429" y="693"/>
                    </a:lnTo>
                    <a:lnTo>
                      <a:pt x="432" y="681"/>
                    </a:lnTo>
                    <a:lnTo>
                      <a:pt x="435" y="668"/>
                    </a:lnTo>
                    <a:lnTo>
                      <a:pt x="439" y="653"/>
                    </a:lnTo>
                    <a:lnTo>
                      <a:pt x="442" y="639"/>
                    </a:lnTo>
                    <a:lnTo>
                      <a:pt x="445" y="622"/>
                    </a:lnTo>
                    <a:lnTo>
                      <a:pt x="447" y="606"/>
                    </a:lnTo>
                    <a:lnTo>
                      <a:pt x="447" y="597"/>
                    </a:lnTo>
                    <a:lnTo>
                      <a:pt x="449" y="589"/>
                    </a:lnTo>
                    <a:lnTo>
                      <a:pt x="449" y="582"/>
                    </a:lnTo>
                    <a:lnTo>
                      <a:pt x="450" y="575"/>
                    </a:lnTo>
                    <a:lnTo>
                      <a:pt x="450" y="569"/>
                    </a:lnTo>
                    <a:lnTo>
                      <a:pt x="452" y="564"/>
                    </a:lnTo>
                    <a:lnTo>
                      <a:pt x="454" y="558"/>
                    </a:lnTo>
                    <a:lnTo>
                      <a:pt x="454" y="554"/>
                    </a:lnTo>
                    <a:lnTo>
                      <a:pt x="455" y="550"/>
                    </a:lnTo>
                    <a:lnTo>
                      <a:pt x="457" y="546"/>
                    </a:lnTo>
                    <a:lnTo>
                      <a:pt x="457" y="543"/>
                    </a:lnTo>
                    <a:lnTo>
                      <a:pt x="459" y="540"/>
                    </a:lnTo>
                    <a:lnTo>
                      <a:pt x="460" y="539"/>
                    </a:lnTo>
                    <a:lnTo>
                      <a:pt x="462" y="537"/>
                    </a:lnTo>
                    <a:lnTo>
                      <a:pt x="464" y="536"/>
                    </a:lnTo>
                    <a:lnTo>
                      <a:pt x="465" y="536"/>
                    </a:lnTo>
                    <a:lnTo>
                      <a:pt x="465" y="537"/>
                    </a:lnTo>
                    <a:lnTo>
                      <a:pt x="467" y="537"/>
                    </a:lnTo>
                    <a:lnTo>
                      <a:pt x="468" y="540"/>
                    </a:lnTo>
                    <a:lnTo>
                      <a:pt x="468" y="543"/>
                    </a:lnTo>
                    <a:lnTo>
                      <a:pt x="470" y="546"/>
                    </a:lnTo>
                    <a:lnTo>
                      <a:pt x="472" y="550"/>
                    </a:lnTo>
                    <a:lnTo>
                      <a:pt x="473" y="554"/>
                    </a:lnTo>
                    <a:lnTo>
                      <a:pt x="475" y="560"/>
                    </a:lnTo>
                    <a:lnTo>
                      <a:pt x="477" y="567"/>
                    </a:lnTo>
                    <a:lnTo>
                      <a:pt x="478" y="574"/>
                    </a:lnTo>
                    <a:lnTo>
                      <a:pt x="480" y="581"/>
                    </a:lnTo>
                    <a:lnTo>
                      <a:pt x="482" y="589"/>
                    </a:lnTo>
                    <a:lnTo>
                      <a:pt x="483" y="597"/>
                    </a:lnTo>
                    <a:lnTo>
                      <a:pt x="485" y="607"/>
                    </a:lnTo>
                    <a:lnTo>
                      <a:pt x="487" y="618"/>
                    </a:lnTo>
                    <a:lnTo>
                      <a:pt x="488" y="629"/>
                    </a:lnTo>
                    <a:lnTo>
                      <a:pt x="488" y="641"/>
                    </a:lnTo>
                    <a:lnTo>
                      <a:pt x="490" y="650"/>
                    </a:lnTo>
                    <a:lnTo>
                      <a:pt x="492" y="661"/>
                    </a:lnTo>
                    <a:lnTo>
                      <a:pt x="493" y="671"/>
                    </a:lnTo>
                    <a:lnTo>
                      <a:pt x="495" y="681"/>
                    </a:lnTo>
                    <a:lnTo>
                      <a:pt x="497" y="689"/>
                    </a:lnTo>
                    <a:lnTo>
                      <a:pt x="498" y="699"/>
                    </a:lnTo>
                    <a:lnTo>
                      <a:pt x="500" y="707"/>
                    </a:lnTo>
                    <a:lnTo>
                      <a:pt x="503" y="716"/>
                    </a:lnTo>
                    <a:lnTo>
                      <a:pt x="505" y="723"/>
                    </a:lnTo>
                    <a:lnTo>
                      <a:pt x="507" y="730"/>
                    </a:lnTo>
                    <a:lnTo>
                      <a:pt x="510" y="737"/>
                    </a:lnTo>
                    <a:lnTo>
                      <a:pt x="512" y="742"/>
                    </a:lnTo>
                    <a:lnTo>
                      <a:pt x="515" y="748"/>
                    </a:lnTo>
                    <a:lnTo>
                      <a:pt x="517" y="753"/>
                    </a:lnTo>
                    <a:lnTo>
                      <a:pt x="520" y="758"/>
                    </a:lnTo>
                    <a:lnTo>
                      <a:pt x="522" y="763"/>
                    </a:lnTo>
                    <a:lnTo>
                      <a:pt x="523" y="769"/>
                    </a:lnTo>
                    <a:lnTo>
                      <a:pt x="523" y="773"/>
                    </a:lnTo>
                    <a:lnTo>
                      <a:pt x="523" y="778"/>
                    </a:lnTo>
                    <a:lnTo>
                      <a:pt x="522" y="783"/>
                    </a:lnTo>
                    <a:lnTo>
                      <a:pt x="520" y="787"/>
                    </a:lnTo>
                    <a:lnTo>
                      <a:pt x="517" y="792"/>
                    </a:lnTo>
                    <a:lnTo>
                      <a:pt x="512" y="797"/>
                    </a:lnTo>
                    <a:lnTo>
                      <a:pt x="507" y="801"/>
                    </a:lnTo>
                    <a:lnTo>
                      <a:pt x="502" y="805"/>
                    </a:lnTo>
                    <a:lnTo>
                      <a:pt x="495" y="810"/>
                    </a:lnTo>
                    <a:lnTo>
                      <a:pt x="487" y="815"/>
                    </a:lnTo>
                    <a:lnTo>
                      <a:pt x="478" y="819"/>
                    </a:lnTo>
                    <a:lnTo>
                      <a:pt x="468" y="823"/>
                    </a:lnTo>
                    <a:lnTo>
                      <a:pt x="459" y="827"/>
                    </a:lnTo>
                    <a:lnTo>
                      <a:pt x="447" y="831"/>
                    </a:lnTo>
                    <a:lnTo>
                      <a:pt x="424" y="840"/>
                    </a:lnTo>
                    <a:lnTo>
                      <a:pt x="400" y="847"/>
                    </a:lnTo>
                    <a:lnTo>
                      <a:pt x="379" y="852"/>
                    </a:lnTo>
                    <a:lnTo>
                      <a:pt x="357" y="856"/>
                    </a:lnTo>
                    <a:lnTo>
                      <a:pt x="337" y="861"/>
                    </a:lnTo>
                    <a:lnTo>
                      <a:pt x="319" y="862"/>
                    </a:lnTo>
                    <a:lnTo>
                      <a:pt x="302" y="863"/>
                    </a:lnTo>
                    <a:lnTo>
                      <a:pt x="286" y="865"/>
                    </a:lnTo>
                    <a:lnTo>
                      <a:pt x="269" y="863"/>
                    </a:lnTo>
                    <a:lnTo>
                      <a:pt x="253" y="863"/>
                    </a:lnTo>
                    <a:lnTo>
                      <a:pt x="238" y="862"/>
                    </a:lnTo>
                    <a:lnTo>
                      <a:pt x="224" y="862"/>
                    </a:lnTo>
                    <a:lnTo>
                      <a:pt x="211" y="861"/>
                    </a:lnTo>
                    <a:lnTo>
                      <a:pt x="198" y="858"/>
                    </a:lnTo>
                    <a:lnTo>
                      <a:pt x="186" y="856"/>
                    </a:lnTo>
                    <a:lnTo>
                      <a:pt x="176" y="855"/>
                    </a:lnTo>
                    <a:lnTo>
                      <a:pt x="165" y="852"/>
                    </a:lnTo>
                    <a:lnTo>
                      <a:pt x="153" y="851"/>
                    </a:lnTo>
                    <a:lnTo>
                      <a:pt x="141" y="847"/>
                    </a:lnTo>
                    <a:lnTo>
                      <a:pt x="131" y="844"/>
                    </a:lnTo>
                    <a:lnTo>
                      <a:pt x="121" y="838"/>
                    </a:lnTo>
                    <a:lnTo>
                      <a:pt x="112" y="833"/>
                    </a:lnTo>
                    <a:lnTo>
                      <a:pt x="102" y="826"/>
                    </a:lnTo>
                    <a:lnTo>
                      <a:pt x="93" y="817"/>
                    </a:lnTo>
                    <a:lnTo>
                      <a:pt x="85" y="810"/>
                    </a:lnTo>
                    <a:lnTo>
                      <a:pt x="77" y="802"/>
                    </a:lnTo>
                    <a:lnTo>
                      <a:pt x="70" y="794"/>
                    </a:lnTo>
                    <a:lnTo>
                      <a:pt x="62" y="784"/>
                    </a:lnTo>
                    <a:lnTo>
                      <a:pt x="55" y="773"/>
                    </a:lnTo>
                    <a:lnTo>
                      <a:pt x="48" y="760"/>
                    </a:lnTo>
                    <a:lnTo>
                      <a:pt x="43" y="748"/>
                    </a:lnTo>
                    <a:lnTo>
                      <a:pt x="38" y="735"/>
                    </a:lnTo>
                    <a:lnTo>
                      <a:pt x="35" y="728"/>
                    </a:lnTo>
                    <a:lnTo>
                      <a:pt x="34" y="721"/>
                    </a:lnTo>
                    <a:lnTo>
                      <a:pt x="30" y="713"/>
                    </a:lnTo>
                    <a:lnTo>
                      <a:pt x="29" y="703"/>
                    </a:lnTo>
                    <a:lnTo>
                      <a:pt x="27" y="693"/>
                    </a:lnTo>
                    <a:lnTo>
                      <a:pt x="25" y="684"/>
                    </a:lnTo>
                    <a:lnTo>
                      <a:pt x="24" y="671"/>
                    </a:lnTo>
                    <a:lnTo>
                      <a:pt x="22" y="659"/>
                    </a:lnTo>
                    <a:lnTo>
                      <a:pt x="20" y="646"/>
                    </a:lnTo>
                    <a:lnTo>
                      <a:pt x="19" y="632"/>
                    </a:lnTo>
                    <a:lnTo>
                      <a:pt x="19" y="617"/>
                    </a:lnTo>
                    <a:lnTo>
                      <a:pt x="17" y="601"/>
                    </a:lnTo>
                    <a:lnTo>
                      <a:pt x="17" y="586"/>
                    </a:lnTo>
                    <a:lnTo>
                      <a:pt x="15" y="568"/>
                    </a:lnTo>
                    <a:lnTo>
                      <a:pt x="15" y="550"/>
                    </a:lnTo>
                    <a:lnTo>
                      <a:pt x="15" y="532"/>
                    </a:lnTo>
                    <a:lnTo>
                      <a:pt x="15" y="494"/>
                    </a:lnTo>
                    <a:lnTo>
                      <a:pt x="15" y="455"/>
                    </a:lnTo>
                    <a:lnTo>
                      <a:pt x="19" y="380"/>
                    </a:lnTo>
                    <a:lnTo>
                      <a:pt x="20" y="305"/>
                    </a:lnTo>
                    <a:lnTo>
                      <a:pt x="22" y="269"/>
                    </a:lnTo>
                    <a:lnTo>
                      <a:pt x="25" y="232"/>
                    </a:lnTo>
                    <a:lnTo>
                      <a:pt x="25" y="214"/>
                    </a:lnTo>
                    <a:lnTo>
                      <a:pt x="25" y="198"/>
                    </a:lnTo>
                    <a:lnTo>
                      <a:pt x="25" y="181"/>
                    </a:lnTo>
                    <a:lnTo>
                      <a:pt x="27" y="165"/>
                    </a:lnTo>
                    <a:lnTo>
                      <a:pt x="25" y="152"/>
                    </a:lnTo>
                    <a:lnTo>
                      <a:pt x="25" y="138"/>
                    </a:lnTo>
                    <a:lnTo>
                      <a:pt x="25" y="125"/>
                    </a:lnTo>
                    <a:lnTo>
                      <a:pt x="24" y="114"/>
                    </a:lnTo>
                    <a:lnTo>
                      <a:pt x="24" y="103"/>
                    </a:lnTo>
                    <a:lnTo>
                      <a:pt x="22" y="92"/>
                    </a:lnTo>
                    <a:lnTo>
                      <a:pt x="20" y="83"/>
                    </a:lnTo>
                    <a:lnTo>
                      <a:pt x="19" y="74"/>
                    </a:lnTo>
                    <a:lnTo>
                      <a:pt x="17" y="67"/>
                    </a:lnTo>
                    <a:lnTo>
                      <a:pt x="15" y="60"/>
                    </a:lnTo>
                    <a:lnTo>
                      <a:pt x="14" y="53"/>
                    </a:lnTo>
                    <a:lnTo>
                      <a:pt x="10" y="47"/>
                    </a:lnTo>
                    <a:lnTo>
                      <a:pt x="5" y="39"/>
                    </a:lnTo>
                    <a:lnTo>
                      <a:pt x="4" y="30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5" y="1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7" y="1"/>
                    </a:lnTo>
                    <a:lnTo>
                      <a:pt x="35" y="3"/>
                    </a:lnTo>
                    <a:lnTo>
                      <a:pt x="43" y="7"/>
                    </a:lnTo>
                    <a:lnTo>
                      <a:pt x="55" y="9"/>
                    </a:lnTo>
                    <a:lnTo>
                      <a:pt x="65" y="15"/>
                    </a:lnTo>
                    <a:lnTo>
                      <a:pt x="72" y="18"/>
                    </a:lnTo>
                    <a:lnTo>
                      <a:pt x="77" y="21"/>
                    </a:lnTo>
                    <a:lnTo>
                      <a:pt x="87" y="25"/>
                    </a:lnTo>
                    <a:lnTo>
                      <a:pt x="95" y="30"/>
                    </a:lnTo>
                    <a:lnTo>
                      <a:pt x="100" y="36"/>
                    </a:lnTo>
                    <a:lnTo>
                      <a:pt x="105" y="42"/>
                    </a:lnTo>
                    <a:lnTo>
                      <a:pt x="108" y="46"/>
                    </a:lnTo>
                    <a:lnTo>
                      <a:pt x="112" y="51"/>
                    </a:lnTo>
                    <a:lnTo>
                      <a:pt x="112" y="57"/>
                    </a:lnTo>
                    <a:lnTo>
                      <a:pt x="112" y="62"/>
                    </a:lnTo>
                    <a:lnTo>
                      <a:pt x="112" y="68"/>
                    </a:lnTo>
                    <a:lnTo>
                      <a:pt x="110" y="74"/>
                    </a:lnTo>
                    <a:lnTo>
                      <a:pt x="108" y="81"/>
                    </a:lnTo>
                    <a:lnTo>
                      <a:pt x="107" y="87"/>
                    </a:lnTo>
                    <a:lnTo>
                      <a:pt x="105" y="96"/>
                    </a:lnTo>
                    <a:lnTo>
                      <a:pt x="103" y="103"/>
                    </a:lnTo>
                    <a:lnTo>
                      <a:pt x="102" y="111"/>
                    </a:lnTo>
                    <a:lnTo>
                      <a:pt x="100" y="117"/>
                    </a:lnTo>
                    <a:lnTo>
                      <a:pt x="98" y="121"/>
                    </a:lnTo>
                    <a:lnTo>
                      <a:pt x="97" y="126"/>
                    </a:lnTo>
                    <a:lnTo>
                      <a:pt x="95" y="133"/>
                    </a:lnTo>
                    <a:lnTo>
                      <a:pt x="93" y="140"/>
                    </a:lnTo>
                    <a:lnTo>
                      <a:pt x="92" y="147"/>
                    </a:lnTo>
                    <a:lnTo>
                      <a:pt x="90" y="156"/>
                    </a:lnTo>
                    <a:lnTo>
                      <a:pt x="90" y="164"/>
                    </a:lnTo>
                    <a:lnTo>
                      <a:pt x="88" y="172"/>
                    </a:lnTo>
                    <a:lnTo>
                      <a:pt x="87" y="182"/>
                    </a:lnTo>
                    <a:lnTo>
                      <a:pt x="85" y="192"/>
                    </a:lnTo>
                    <a:lnTo>
                      <a:pt x="83" y="203"/>
                    </a:lnTo>
                    <a:lnTo>
                      <a:pt x="82" y="214"/>
                    </a:lnTo>
                    <a:lnTo>
                      <a:pt x="82" y="225"/>
                    </a:lnTo>
                    <a:lnTo>
                      <a:pt x="80" y="238"/>
                    </a:lnTo>
                    <a:lnTo>
                      <a:pt x="80" y="250"/>
                    </a:lnTo>
                    <a:lnTo>
                      <a:pt x="80" y="250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2698798" y="2720346"/>
            <a:ext cx="1354213" cy="1361309"/>
            <a:chOff x="2987824" y="1995686"/>
            <a:chExt cx="1146122" cy="1152128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824" y="1995686"/>
              <a:ext cx="1146122" cy="1152128"/>
            </a:xfrm>
            <a:prstGeom prst="rect">
              <a:avLst/>
            </a:prstGeom>
          </p:spPr>
        </p:pic>
        <p:grpSp>
          <p:nvGrpSpPr>
            <p:cNvPr id="75" name="组合 74"/>
            <p:cNvGrpSpPr/>
            <p:nvPr/>
          </p:nvGrpSpPr>
          <p:grpSpPr>
            <a:xfrm>
              <a:off x="3182267" y="2285206"/>
              <a:ext cx="757237" cy="573088"/>
              <a:chOff x="2924175" y="3568700"/>
              <a:chExt cx="757237" cy="573088"/>
            </a:xfrm>
          </p:grpSpPr>
          <p:sp>
            <p:nvSpPr>
              <p:cNvPr id="76" name="Freeform 68"/>
              <p:cNvSpPr/>
              <p:nvPr/>
            </p:nvSpPr>
            <p:spPr bwMode="auto">
              <a:xfrm>
                <a:off x="2924175" y="3632200"/>
                <a:ext cx="117475" cy="452438"/>
              </a:xfrm>
              <a:custGeom>
                <a:avLst/>
                <a:gdLst>
                  <a:gd name="T0" fmla="*/ 9 w 148"/>
                  <a:gd name="T1" fmla="*/ 38 h 572"/>
                  <a:gd name="T2" fmla="*/ 2 w 148"/>
                  <a:gd name="T3" fmla="*/ 23 h 572"/>
                  <a:gd name="T4" fmla="*/ 0 w 148"/>
                  <a:gd name="T5" fmla="*/ 12 h 572"/>
                  <a:gd name="T6" fmla="*/ 4 w 148"/>
                  <a:gd name="T7" fmla="*/ 5 h 572"/>
                  <a:gd name="T8" fmla="*/ 9 w 148"/>
                  <a:gd name="T9" fmla="*/ 2 h 572"/>
                  <a:gd name="T10" fmla="*/ 22 w 148"/>
                  <a:gd name="T11" fmla="*/ 0 h 572"/>
                  <a:gd name="T12" fmla="*/ 40 w 148"/>
                  <a:gd name="T13" fmla="*/ 5 h 572"/>
                  <a:gd name="T14" fmla="*/ 65 w 148"/>
                  <a:gd name="T15" fmla="*/ 12 h 572"/>
                  <a:gd name="T16" fmla="*/ 87 w 148"/>
                  <a:gd name="T17" fmla="*/ 18 h 572"/>
                  <a:gd name="T18" fmla="*/ 98 w 148"/>
                  <a:gd name="T19" fmla="*/ 31 h 572"/>
                  <a:gd name="T20" fmla="*/ 103 w 148"/>
                  <a:gd name="T21" fmla="*/ 56 h 572"/>
                  <a:gd name="T22" fmla="*/ 108 w 148"/>
                  <a:gd name="T23" fmla="*/ 85 h 572"/>
                  <a:gd name="T24" fmla="*/ 113 w 148"/>
                  <a:gd name="T25" fmla="*/ 120 h 572"/>
                  <a:gd name="T26" fmla="*/ 118 w 148"/>
                  <a:gd name="T27" fmla="*/ 158 h 572"/>
                  <a:gd name="T28" fmla="*/ 123 w 148"/>
                  <a:gd name="T29" fmla="*/ 200 h 572"/>
                  <a:gd name="T30" fmla="*/ 130 w 148"/>
                  <a:gd name="T31" fmla="*/ 247 h 572"/>
                  <a:gd name="T32" fmla="*/ 135 w 148"/>
                  <a:gd name="T33" fmla="*/ 298 h 572"/>
                  <a:gd name="T34" fmla="*/ 138 w 148"/>
                  <a:gd name="T35" fmla="*/ 339 h 572"/>
                  <a:gd name="T36" fmla="*/ 140 w 148"/>
                  <a:gd name="T37" fmla="*/ 367 h 572"/>
                  <a:gd name="T38" fmla="*/ 141 w 148"/>
                  <a:gd name="T39" fmla="*/ 392 h 572"/>
                  <a:gd name="T40" fmla="*/ 143 w 148"/>
                  <a:gd name="T41" fmla="*/ 414 h 572"/>
                  <a:gd name="T42" fmla="*/ 145 w 148"/>
                  <a:gd name="T43" fmla="*/ 436 h 572"/>
                  <a:gd name="T44" fmla="*/ 146 w 148"/>
                  <a:gd name="T45" fmla="*/ 456 h 572"/>
                  <a:gd name="T46" fmla="*/ 146 w 148"/>
                  <a:gd name="T47" fmla="*/ 474 h 572"/>
                  <a:gd name="T48" fmla="*/ 148 w 148"/>
                  <a:gd name="T49" fmla="*/ 491 h 572"/>
                  <a:gd name="T50" fmla="*/ 148 w 148"/>
                  <a:gd name="T51" fmla="*/ 506 h 572"/>
                  <a:gd name="T52" fmla="*/ 148 w 148"/>
                  <a:gd name="T53" fmla="*/ 519 h 572"/>
                  <a:gd name="T54" fmla="*/ 148 w 148"/>
                  <a:gd name="T55" fmla="*/ 530 h 572"/>
                  <a:gd name="T56" fmla="*/ 148 w 148"/>
                  <a:gd name="T57" fmla="*/ 539 h 572"/>
                  <a:gd name="T58" fmla="*/ 148 w 148"/>
                  <a:gd name="T59" fmla="*/ 546 h 572"/>
                  <a:gd name="T60" fmla="*/ 148 w 148"/>
                  <a:gd name="T61" fmla="*/ 553 h 572"/>
                  <a:gd name="T62" fmla="*/ 146 w 148"/>
                  <a:gd name="T63" fmla="*/ 558 h 572"/>
                  <a:gd name="T64" fmla="*/ 146 w 148"/>
                  <a:gd name="T65" fmla="*/ 560 h 572"/>
                  <a:gd name="T66" fmla="*/ 145 w 148"/>
                  <a:gd name="T67" fmla="*/ 563 h 572"/>
                  <a:gd name="T68" fmla="*/ 140 w 148"/>
                  <a:gd name="T69" fmla="*/ 569 h 572"/>
                  <a:gd name="T70" fmla="*/ 135 w 148"/>
                  <a:gd name="T71" fmla="*/ 572 h 572"/>
                  <a:gd name="T72" fmla="*/ 130 w 148"/>
                  <a:gd name="T73" fmla="*/ 572 h 572"/>
                  <a:gd name="T74" fmla="*/ 127 w 148"/>
                  <a:gd name="T75" fmla="*/ 570 h 572"/>
                  <a:gd name="T76" fmla="*/ 123 w 148"/>
                  <a:gd name="T77" fmla="*/ 567 h 572"/>
                  <a:gd name="T78" fmla="*/ 118 w 148"/>
                  <a:gd name="T79" fmla="*/ 562 h 572"/>
                  <a:gd name="T80" fmla="*/ 115 w 148"/>
                  <a:gd name="T81" fmla="*/ 555 h 572"/>
                  <a:gd name="T82" fmla="*/ 112 w 148"/>
                  <a:gd name="T83" fmla="*/ 545 h 572"/>
                  <a:gd name="T84" fmla="*/ 108 w 148"/>
                  <a:gd name="T85" fmla="*/ 533 h 572"/>
                  <a:gd name="T86" fmla="*/ 105 w 148"/>
                  <a:gd name="T87" fmla="*/ 517 h 572"/>
                  <a:gd name="T88" fmla="*/ 102 w 148"/>
                  <a:gd name="T89" fmla="*/ 500 h 572"/>
                  <a:gd name="T90" fmla="*/ 90 w 148"/>
                  <a:gd name="T91" fmla="*/ 453 h 572"/>
                  <a:gd name="T92" fmla="*/ 83 w 148"/>
                  <a:gd name="T93" fmla="*/ 415 h 572"/>
                  <a:gd name="T94" fmla="*/ 77 w 148"/>
                  <a:gd name="T95" fmla="*/ 376 h 572"/>
                  <a:gd name="T96" fmla="*/ 73 w 148"/>
                  <a:gd name="T97" fmla="*/ 339 h 572"/>
                  <a:gd name="T98" fmla="*/ 68 w 148"/>
                  <a:gd name="T99" fmla="*/ 303 h 572"/>
                  <a:gd name="T100" fmla="*/ 63 w 148"/>
                  <a:gd name="T101" fmla="*/ 264 h 572"/>
                  <a:gd name="T102" fmla="*/ 57 w 148"/>
                  <a:gd name="T103" fmla="*/ 222 h 572"/>
                  <a:gd name="T104" fmla="*/ 50 w 148"/>
                  <a:gd name="T105" fmla="*/ 177 h 572"/>
                  <a:gd name="T106" fmla="*/ 45 w 148"/>
                  <a:gd name="T107" fmla="*/ 156 h 572"/>
                  <a:gd name="T108" fmla="*/ 42 w 148"/>
                  <a:gd name="T109" fmla="*/ 135 h 572"/>
                  <a:gd name="T110" fmla="*/ 37 w 148"/>
                  <a:gd name="T111" fmla="*/ 117 h 572"/>
                  <a:gd name="T112" fmla="*/ 34 w 148"/>
                  <a:gd name="T113" fmla="*/ 101 h 572"/>
                  <a:gd name="T114" fmla="*/ 29 w 148"/>
                  <a:gd name="T115" fmla="*/ 85 h 572"/>
                  <a:gd name="T116" fmla="*/ 24 w 148"/>
                  <a:gd name="T117" fmla="*/ 71 h 572"/>
                  <a:gd name="T118" fmla="*/ 14 w 148"/>
                  <a:gd name="T119" fmla="*/ 4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8" h="572">
                    <a:moveTo>
                      <a:pt x="14" y="48"/>
                    </a:moveTo>
                    <a:lnTo>
                      <a:pt x="9" y="38"/>
                    </a:lnTo>
                    <a:lnTo>
                      <a:pt x="5" y="30"/>
                    </a:lnTo>
                    <a:lnTo>
                      <a:pt x="2" y="23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40" y="5"/>
                    </a:lnTo>
                    <a:lnTo>
                      <a:pt x="52" y="7"/>
                    </a:lnTo>
                    <a:lnTo>
                      <a:pt x="65" y="12"/>
                    </a:lnTo>
                    <a:lnTo>
                      <a:pt x="78" y="16"/>
                    </a:lnTo>
                    <a:lnTo>
                      <a:pt x="87" y="18"/>
                    </a:lnTo>
                    <a:lnTo>
                      <a:pt x="95" y="21"/>
                    </a:lnTo>
                    <a:lnTo>
                      <a:pt x="98" y="31"/>
                    </a:lnTo>
                    <a:lnTo>
                      <a:pt x="100" y="44"/>
                    </a:lnTo>
                    <a:lnTo>
                      <a:pt x="103" y="56"/>
                    </a:lnTo>
                    <a:lnTo>
                      <a:pt x="105" y="71"/>
                    </a:lnTo>
                    <a:lnTo>
                      <a:pt x="108" y="85"/>
                    </a:lnTo>
                    <a:lnTo>
                      <a:pt x="112" y="102"/>
                    </a:lnTo>
                    <a:lnTo>
                      <a:pt x="113" y="120"/>
                    </a:lnTo>
                    <a:lnTo>
                      <a:pt x="117" y="138"/>
                    </a:lnTo>
                    <a:lnTo>
                      <a:pt x="118" y="158"/>
                    </a:lnTo>
                    <a:lnTo>
                      <a:pt x="122" y="179"/>
                    </a:lnTo>
                    <a:lnTo>
                      <a:pt x="123" y="200"/>
                    </a:lnTo>
                    <a:lnTo>
                      <a:pt x="127" y="223"/>
                    </a:lnTo>
                    <a:lnTo>
                      <a:pt x="130" y="247"/>
                    </a:lnTo>
                    <a:lnTo>
                      <a:pt x="131" y="272"/>
                    </a:lnTo>
                    <a:lnTo>
                      <a:pt x="135" y="298"/>
                    </a:lnTo>
                    <a:lnTo>
                      <a:pt x="136" y="325"/>
                    </a:lnTo>
                    <a:lnTo>
                      <a:pt x="138" y="339"/>
                    </a:lnTo>
                    <a:lnTo>
                      <a:pt x="140" y="353"/>
                    </a:lnTo>
                    <a:lnTo>
                      <a:pt x="140" y="367"/>
                    </a:lnTo>
                    <a:lnTo>
                      <a:pt x="141" y="379"/>
                    </a:lnTo>
                    <a:lnTo>
                      <a:pt x="141" y="392"/>
                    </a:lnTo>
                    <a:lnTo>
                      <a:pt x="143" y="403"/>
                    </a:lnTo>
                    <a:lnTo>
                      <a:pt x="143" y="414"/>
                    </a:lnTo>
                    <a:lnTo>
                      <a:pt x="145" y="425"/>
                    </a:lnTo>
                    <a:lnTo>
                      <a:pt x="145" y="436"/>
                    </a:lnTo>
                    <a:lnTo>
                      <a:pt x="146" y="446"/>
                    </a:lnTo>
                    <a:lnTo>
                      <a:pt x="146" y="456"/>
                    </a:lnTo>
                    <a:lnTo>
                      <a:pt x="146" y="466"/>
                    </a:lnTo>
                    <a:lnTo>
                      <a:pt x="146" y="474"/>
                    </a:lnTo>
                    <a:lnTo>
                      <a:pt x="148" y="482"/>
                    </a:lnTo>
                    <a:lnTo>
                      <a:pt x="148" y="491"/>
                    </a:lnTo>
                    <a:lnTo>
                      <a:pt x="148" y="498"/>
                    </a:lnTo>
                    <a:lnTo>
                      <a:pt x="148" y="506"/>
                    </a:lnTo>
                    <a:lnTo>
                      <a:pt x="148" y="512"/>
                    </a:lnTo>
                    <a:lnTo>
                      <a:pt x="148" y="519"/>
                    </a:lnTo>
                    <a:lnTo>
                      <a:pt x="148" y="524"/>
                    </a:lnTo>
                    <a:lnTo>
                      <a:pt x="148" y="530"/>
                    </a:lnTo>
                    <a:lnTo>
                      <a:pt x="148" y="534"/>
                    </a:lnTo>
                    <a:lnTo>
                      <a:pt x="148" y="539"/>
                    </a:lnTo>
                    <a:lnTo>
                      <a:pt x="148" y="544"/>
                    </a:lnTo>
                    <a:lnTo>
                      <a:pt x="148" y="546"/>
                    </a:lnTo>
                    <a:lnTo>
                      <a:pt x="148" y="551"/>
                    </a:lnTo>
                    <a:lnTo>
                      <a:pt x="148" y="553"/>
                    </a:lnTo>
                    <a:lnTo>
                      <a:pt x="148" y="555"/>
                    </a:lnTo>
                    <a:lnTo>
                      <a:pt x="146" y="558"/>
                    </a:lnTo>
                    <a:lnTo>
                      <a:pt x="146" y="559"/>
                    </a:lnTo>
                    <a:lnTo>
                      <a:pt x="146" y="560"/>
                    </a:lnTo>
                    <a:lnTo>
                      <a:pt x="146" y="560"/>
                    </a:lnTo>
                    <a:lnTo>
                      <a:pt x="145" y="563"/>
                    </a:lnTo>
                    <a:lnTo>
                      <a:pt x="141" y="566"/>
                    </a:lnTo>
                    <a:lnTo>
                      <a:pt x="140" y="569"/>
                    </a:lnTo>
                    <a:lnTo>
                      <a:pt x="136" y="570"/>
                    </a:lnTo>
                    <a:lnTo>
                      <a:pt x="135" y="572"/>
                    </a:lnTo>
                    <a:lnTo>
                      <a:pt x="131" y="572"/>
                    </a:lnTo>
                    <a:lnTo>
                      <a:pt x="130" y="572"/>
                    </a:lnTo>
                    <a:lnTo>
                      <a:pt x="128" y="570"/>
                    </a:lnTo>
                    <a:lnTo>
                      <a:pt x="127" y="570"/>
                    </a:lnTo>
                    <a:lnTo>
                      <a:pt x="125" y="569"/>
                    </a:lnTo>
                    <a:lnTo>
                      <a:pt x="123" y="567"/>
                    </a:lnTo>
                    <a:lnTo>
                      <a:pt x="122" y="565"/>
                    </a:lnTo>
                    <a:lnTo>
                      <a:pt x="118" y="562"/>
                    </a:lnTo>
                    <a:lnTo>
                      <a:pt x="117" y="559"/>
                    </a:lnTo>
                    <a:lnTo>
                      <a:pt x="115" y="555"/>
                    </a:lnTo>
                    <a:lnTo>
                      <a:pt x="113" y="549"/>
                    </a:lnTo>
                    <a:lnTo>
                      <a:pt x="112" y="545"/>
                    </a:lnTo>
                    <a:lnTo>
                      <a:pt x="110" y="538"/>
                    </a:lnTo>
                    <a:lnTo>
                      <a:pt x="108" y="533"/>
                    </a:lnTo>
                    <a:lnTo>
                      <a:pt x="107" y="526"/>
                    </a:lnTo>
                    <a:lnTo>
                      <a:pt x="105" y="517"/>
                    </a:lnTo>
                    <a:lnTo>
                      <a:pt x="103" y="509"/>
                    </a:lnTo>
                    <a:lnTo>
                      <a:pt x="102" y="500"/>
                    </a:lnTo>
                    <a:lnTo>
                      <a:pt x="100" y="492"/>
                    </a:lnTo>
                    <a:lnTo>
                      <a:pt x="90" y="453"/>
                    </a:lnTo>
                    <a:lnTo>
                      <a:pt x="87" y="434"/>
                    </a:lnTo>
                    <a:lnTo>
                      <a:pt x="83" y="415"/>
                    </a:lnTo>
                    <a:lnTo>
                      <a:pt x="80" y="396"/>
                    </a:lnTo>
                    <a:lnTo>
                      <a:pt x="77" y="376"/>
                    </a:lnTo>
                    <a:lnTo>
                      <a:pt x="75" y="358"/>
                    </a:lnTo>
                    <a:lnTo>
                      <a:pt x="73" y="339"/>
                    </a:lnTo>
                    <a:lnTo>
                      <a:pt x="70" y="321"/>
                    </a:lnTo>
                    <a:lnTo>
                      <a:pt x="68" y="303"/>
                    </a:lnTo>
                    <a:lnTo>
                      <a:pt x="65" y="283"/>
                    </a:lnTo>
                    <a:lnTo>
                      <a:pt x="63" y="264"/>
                    </a:lnTo>
                    <a:lnTo>
                      <a:pt x="60" y="243"/>
                    </a:lnTo>
                    <a:lnTo>
                      <a:pt x="57" y="222"/>
                    </a:lnTo>
                    <a:lnTo>
                      <a:pt x="53" y="200"/>
                    </a:lnTo>
                    <a:lnTo>
                      <a:pt x="50" y="177"/>
                    </a:lnTo>
                    <a:lnTo>
                      <a:pt x="48" y="166"/>
                    </a:lnTo>
                    <a:lnTo>
                      <a:pt x="45" y="156"/>
                    </a:lnTo>
                    <a:lnTo>
                      <a:pt x="43" y="145"/>
                    </a:lnTo>
                    <a:lnTo>
                      <a:pt x="42" y="135"/>
                    </a:lnTo>
                    <a:lnTo>
                      <a:pt x="40" y="127"/>
                    </a:lnTo>
                    <a:lnTo>
                      <a:pt x="37" y="117"/>
                    </a:lnTo>
                    <a:lnTo>
                      <a:pt x="35" y="109"/>
                    </a:lnTo>
                    <a:lnTo>
                      <a:pt x="34" y="101"/>
                    </a:lnTo>
                    <a:lnTo>
                      <a:pt x="30" y="92"/>
                    </a:lnTo>
                    <a:lnTo>
                      <a:pt x="29" y="85"/>
                    </a:lnTo>
                    <a:lnTo>
                      <a:pt x="25" y="78"/>
                    </a:lnTo>
                    <a:lnTo>
                      <a:pt x="24" y="71"/>
                    </a:lnTo>
                    <a:lnTo>
                      <a:pt x="19" y="59"/>
                    </a:lnTo>
                    <a:lnTo>
                      <a:pt x="14" y="48"/>
                    </a:lnTo>
                    <a:lnTo>
                      <a:pt x="14" y="48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69"/>
              <p:cNvSpPr/>
              <p:nvPr/>
            </p:nvSpPr>
            <p:spPr bwMode="auto">
              <a:xfrm>
                <a:off x="3063875" y="3648075"/>
                <a:ext cx="158750" cy="304800"/>
              </a:xfrm>
              <a:custGeom>
                <a:avLst/>
                <a:gdLst>
                  <a:gd name="T0" fmla="*/ 140 w 201"/>
                  <a:gd name="T1" fmla="*/ 243 h 383"/>
                  <a:gd name="T2" fmla="*/ 122 w 201"/>
                  <a:gd name="T3" fmla="*/ 273 h 383"/>
                  <a:gd name="T4" fmla="*/ 100 w 201"/>
                  <a:gd name="T5" fmla="*/ 303 h 383"/>
                  <a:gd name="T6" fmla="*/ 75 w 201"/>
                  <a:gd name="T7" fmla="*/ 329 h 383"/>
                  <a:gd name="T8" fmla="*/ 55 w 201"/>
                  <a:gd name="T9" fmla="*/ 347 h 383"/>
                  <a:gd name="T10" fmla="*/ 43 w 201"/>
                  <a:gd name="T11" fmla="*/ 357 h 383"/>
                  <a:gd name="T12" fmla="*/ 34 w 201"/>
                  <a:gd name="T13" fmla="*/ 367 h 383"/>
                  <a:gd name="T14" fmla="*/ 24 w 201"/>
                  <a:gd name="T15" fmla="*/ 374 h 383"/>
                  <a:gd name="T16" fmla="*/ 17 w 201"/>
                  <a:gd name="T17" fmla="*/ 378 h 383"/>
                  <a:gd name="T18" fmla="*/ 10 w 201"/>
                  <a:gd name="T19" fmla="*/ 382 h 383"/>
                  <a:gd name="T20" fmla="*/ 5 w 201"/>
                  <a:gd name="T21" fmla="*/ 383 h 383"/>
                  <a:gd name="T22" fmla="*/ 4 w 201"/>
                  <a:gd name="T23" fmla="*/ 383 h 383"/>
                  <a:gd name="T24" fmla="*/ 2 w 201"/>
                  <a:gd name="T25" fmla="*/ 382 h 383"/>
                  <a:gd name="T26" fmla="*/ 0 w 201"/>
                  <a:gd name="T27" fmla="*/ 378 h 383"/>
                  <a:gd name="T28" fmla="*/ 2 w 201"/>
                  <a:gd name="T29" fmla="*/ 374 h 383"/>
                  <a:gd name="T30" fmla="*/ 5 w 201"/>
                  <a:gd name="T31" fmla="*/ 367 h 383"/>
                  <a:gd name="T32" fmla="*/ 9 w 201"/>
                  <a:gd name="T33" fmla="*/ 357 h 383"/>
                  <a:gd name="T34" fmla="*/ 15 w 201"/>
                  <a:gd name="T35" fmla="*/ 347 h 383"/>
                  <a:gd name="T36" fmla="*/ 24 w 201"/>
                  <a:gd name="T37" fmla="*/ 335 h 383"/>
                  <a:gd name="T38" fmla="*/ 34 w 201"/>
                  <a:gd name="T39" fmla="*/ 321 h 383"/>
                  <a:gd name="T40" fmla="*/ 50 w 201"/>
                  <a:gd name="T41" fmla="*/ 298 h 383"/>
                  <a:gd name="T42" fmla="*/ 72 w 201"/>
                  <a:gd name="T43" fmla="*/ 268 h 383"/>
                  <a:gd name="T44" fmla="*/ 88 w 201"/>
                  <a:gd name="T45" fmla="*/ 234 h 383"/>
                  <a:gd name="T46" fmla="*/ 102 w 201"/>
                  <a:gd name="T47" fmla="*/ 198 h 383"/>
                  <a:gd name="T48" fmla="*/ 112 w 201"/>
                  <a:gd name="T49" fmla="*/ 160 h 383"/>
                  <a:gd name="T50" fmla="*/ 120 w 201"/>
                  <a:gd name="T51" fmla="*/ 119 h 383"/>
                  <a:gd name="T52" fmla="*/ 123 w 201"/>
                  <a:gd name="T53" fmla="*/ 74 h 383"/>
                  <a:gd name="T54" fmla="*/ 123 w 201"/>
                  <a:gd name="T55" fmla="*/ 25 h 383"/>
                  <a:gd name="T56" fmla="*/ 130 w 201"/>
                  <a:gd name="T57" fmla="*/ 4 h 383"/>
                  <a:gd name="T58" fmla="*/ 146 w 201"/>
                  <a:gd name="T59" fmla="*/ 14 h 383"/>
                  <a:gd name="T60" fmla="*/ 161 w 201"/>
                  <a:gd name="T61" fmla="*/ 23 h 383"/>
                  <a:gd name="T62" fmla="*/ 173 w 201"/>
                  <a:gd name="T63" fmla="*/ 31 h 383"/>
                  <a:gd name="T64" fmla="*/ 181 w 201"/>
                  <a:gd name="T65" fmla="*/ 38 h 383"/>
                  <a:gd name="T66" fmla="*/ 190 w 201"/>
                  <a:gd name="T67" fmla="*/ 43 h 383"/>
                  <a:gd name="T68" fmla="*/ 195 w 201"/>
                  <a:gd name="T69" fmla="*/ 49 h 383"/>
                  <a:gd name="T70" fmla="*/ 198 w 201"/>
                  <a:gd name="T71" fmla="*/ 53 h 383"/>
                  <a:gd name="T72" fmla="*/ 201 w 201"/>
                  <a:gd name="T73" fmla="*/ 60 h 383"/>
                  <a:gd name="T74" fmla="*/ 201 w 201"/>
                  <a:gd name="T75" fmla="*/ 73 h 383"/>
                  <a:gd name="T76" fmla="*/ 200 w 201"/>
                  <a:gd name="T77" fmla="*/ 88 h 383"/>
                  <a:gd name="T78" fmla="*/ 196 w 201"/>
                  <a:gd name="T79" fmla="*/ 105 h 383"/>
                  <a:gd name="T80" fmla="*/ 191 w 201"/>
                  <a:gd name="T81" fmla="*/ 126 h 383"/>
                  <a:gd name="T82" fmla="*/ 183 w 201"/>
                  <a:gd name="T83" fmla="*/ 149 h 383"/>
                  <a:gd name="T84" fmla="*/ 171 w 201"/>
                  <a:gd name="T85" fmla="*/ 177 h 383"/>
                  <a:gd name="T86" fmla="*/ 156 w 201"/>
                  <a:gd name="T87" fmla="*/ 209 h 383"/>
                  <a:gd name="T88" fmla="*/ 150 w 201"/>
                  <a:gd name="T89" fmla="*/ 226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1" h="383">
                    <a:moveTo>
                      <a:pt x="150" y="226"/>
                    </a:moveTo>
                    <a:lnTo>
                      <a:pt x="140" y="243"/>
                    </a:lnTo>
                    <a:lnTo>
                      <a:pt x="131" y="258"/>
                    </a:lnTo>
                    <a:lnTo>
                      <a:pt x="122" y="273"/>
                    </a:lnTo>
                    <a:lnTo>
                      <a:pt x="110" y="289"/>
                    </a:lnTo>
                    <a:lnTo>
                      <a:pt x="100" y="303"/>
                    </a:lnTo>
                    <a:lnTo>
                      <a:pt x="88" y="316"/>
                    </a:lnTo>
                    <a:lnTo>
                      <a:pt x="75" y="329"/>
                    </a:lnTo>
                    <a:lnTo>
                      <a:pt x="62" y="342"/>
                    </a:lnTo>
                    <a:lnTo>
                      <a:pt x="55" y="347"/>
                    </a:lnTo>
                    <a:lnTo>
                      <a:pt x="48" y="353"/>
                    </a:lnTo>
                    <a:lnTo>
                      <a:pt x="43" y="357"/>
                    </a:lnTo>
                    <a:lnTo>
                      <a:pt x="39" y="362"/>
                    </a:lnTo>
                    <a:lnTo>
                      <a:pt x="34" y="367"/>
                    </a:lnTo>
                    <a:lnTo>
                      <a:pt x="29" y="369"/>
                    </a:lnTo>
                    <a:lnTo>
                      <a:pt x="24" y="374"/>
                    </a:lnTo>
                    <a:lnTo>
                      <a:pt x="20" y="376"/>
                    </a:lnTo>
                    <a:lnTo>
                      <a:pt x="17" y="378"/>
                    </a:lnTo>
                    <a:lnTo>
                      <a:pt x="14" y="381"/>
                    </a:lnTo>
                    <a:lnTo>
                      <a:pt x="10" y="382"/>
                    </a:lnTo>
                    <a:lnTo>
                      <a:pt x="9" y="383"/>
                    </a:lnTo>
                    <a:lnTo>
                      <a:pt x="5" y="383"/>
                    </a:lnTo>
                    <a:lnTo>
                      <a:pt x="4" y="383"/>
                    </a:lnTo>
                    <a:lnTo>
                      <a:pt x="4" y="383"/>
                    </a:lnTo>
                    <a:lnTo>
                      <a:pt x="2" y="383"/>
                    </a:lnTo>
                    <a:lnTo>
                      <a:pt x="2" y="382"/>
                    </a:lnTo>
                    <a:lnTo>
                      <a:pt x="0" y="381"/>
                    </a:lnTo>
                    <a:lnTo>
                      <a:pt x="0" y="378"/>
                    </a:lnTo>
                    <a:lnTo>
                      <a:pt x="2" y="376"/>
                    </a:lnTo>
                    <a:lnTo>
                      <a:pt x="2" y="374"/>
                    </a:lnTo>
                    <a:lnTo>
                      <a:pt x="4" y="369"/>
                    </a:lnTo>
                    <a:lnTo>
                      <a:pt x="5" y="367"/>
                    </a:lnTo>
                    <a:lnTo>
                      <a:pt x="7" y="362"/>
                    </a:lnTo>
                    <a:lnTo>
                      <a:pt x="9" y="357"/>
                    </a:lnTo>
                    <a:lnTo>
                      <a:pt x="12" y="353"/>
                    </a:lnTo>
                    <a:lnTo>
                      <a:pt x="15" y="347"/>
                    </a:lnTo>
                    <a:lnTo>
                      <a:pt x="19" y="342"/>
                    </a:lnTo>
                    <a:lnTo>
                      <a:pt x="24" y="335"/>
                    </a:lnTo>
                    <a:lnTo>
                      <a:pt x="29" y="328"/>
                    </a:lnTo>
                    <a:lnTo>
                      <a:pt x="34" y="321"/>
                    </a:lnTo>
                    <a:lnTo>
                      <a:pt x="39" y="314"/>
                    </a:lnTo>
                    <a:lnTo>
                      <a:pt x="50" y="298"/>
                    </a:lnTo>
                    <a:lnTo>
                      <a:pt x="62" y="284"/>
                    </a:lnTo>
                    <a:lnTo>
                      <a:pt x="72" y="268"/>
                    </a:lnTo>
                    <a:lnTo>
                      <a:pt x="80" y="251"/>
                    </a:lnTo>
                    <a:lnTo>
                      <a:pt x="88" y="234"/>
                    </a:lnTo>
                    <a:lnTo>
                      <a:pt x="95" y="216"/>
                    </a:lnTo>
                    <a:lnTo>
                      <a:pt x="102" y="198"/>
                    </a:lnTo>
                    <a:lnTo>
                      <a:pt x="108" y="180"/>
                    </a:lnTo>
                    <a:lnTo>
                      <a:pt x="112" y="160"/>
                    </a:lnTo>
                    <a:lnTo>
                      <a:pt x="117" y="140"/>
                    </a:lnTo>
                    <a:lnTo>
                      <a:pt x="120" y="119"/>
                    </a:lnTo>
                    <a:lnTo>
                      <a:pt x="122" y="96"/>
                    </a:lnTo>
                    <a:lnTo>
                      <a:pt x="123" y="74"/>
                    </a:lnTo>
                    <a:lnTo>
                      <a:pt x="123" y="50"/>
                    </a:lnTo>
                    <a:lnTo>
                      <a:pt x="123" y="25"/>
                    </a:lnTo>
                    <a:lnTo>
                      <a:pt x="122" y="0"/>
                    </a:lnTo>
                    <a:lnTo>
                      <a:pt x="130" y="4"/>
                    </a:lnTo>
                    <a:lnTo>
                      <a:pt x="138" y="10"/>
                    </a:lnTo>
                    <a:lnTo>
                      <a:pt x="146" y="14"/>
                    </a:lnTo>
                    <a:lnTo>
                      <a:pt x="155" y="18"/>
                    </a:lnTo>
                    <a:lnTo>
                      <a:pt x="161" y="23"/>
                    </a:lnTo>
                    <a:lnTo>
                      <a:pt x="166" y="27"/>
                    </a:lnTo>
                    <a:lnTo>
                      <a:pt x="173" y="31"/>
                    </a:lnTo>
                    <a:lnTo>
                      <a:pt x="178" y="34"/>
                    </a:lnTo>
                    <a:lnTo>
                      <a:pt x="181" y="38"/>
                    </a:lnTo>
                    <a:lnTo>
                      <a:pt x="186" y="41"/>
                    </a:lnTo>
                    <a:lnTo>
                      <a:pt x="190" y="43"/>
                    </a:lnTo>
                    <a:lnTo>
                      <a:pt x="193" y="46"/>
                    </a:lnTo>
                    <a:lnTo>
                      <a:pt x="195" y="49"/>
                    </a:lnTo>
                    <a:lnTo>
                      <a:pt x="196" y="50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1" y="60"/>
                    </a:lnTo>
                    <a:lnTo>
                      <a:pt x="201" y="66"/>
                    </a:lnTo>
                    <a:lnTo>
                      <a:pt x="201" y="73"/>
                    </a:lnTo>
                    <a:lnTo>
                      <a:pt x="201" y="80"/>
                    </a:lnTo>
                    <a:lnTo>
                      <a:pt x="200" y="88"/>
                    </a:lnTo>
                    <a:lnTo>
                      <a:pt x="198" y="96"/>
                    </a:lnTo>
                    <a:lnTo>
                      <a:pt x="196" y="105"/>
                    </a:lnTo>
                    <a:lnTo>
                      <a:pt x="195" y="114"/>
                    </a:lnTo>
                    <a:lnTo>
                      <a:pt x="191" y="126"/>
                    </a:lnTo>
                    <a:lnTo>
                      <a:pt x="186" y="137"/>
                    </a:lnTo>
                    <a:lnTo>
                      <a:pt x="183" y="149"/>
                    </a:lnTo>
                    <a:lnTo>
                      <a:pt x="176" y="163"/>
                    </a:lnTo>
                    <a:lnTo>
                      <a:pt x="171" y="177"/>
                    </a:lnTo>
                    <a:lnTo>
                      <a:pt x="165" y="193"/>
                    </a:lnTo>
                    <a:lnTo>
                      <a:pt x="156" y="209"/>
                    </a:lnTo>
                    <a:lnTo>
                      <a:pt x="150" y="226"/>
                    </a:lnTo>
                    <a:lnTo>
                      <a:pt x="150" y="226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0"/>
              <p:cNvSpPr/>
              <p:nvPr/>
            </p:nvSpPr>
            <p:spPr bwMode="auto">
              <a:xfrm>
                <a:off x="3321050" y="3625850"/>
                <a:ext cx="209550" cy="254000"/>
              </a:xfrm>
              <a:custGeom>
                <a:avLst/>
                <a:gdLst>
                  <a:gd name="T0" fmla="*/ 73 w 266"/>
                  <a:gd name="T1" fmla="*/ 80 h 321"/>
                  <a:gd name="T2" fmla="*/ 71 w 266"/>
                  <a:gd name="T3" fmla="*/ 91 h 321"/>
                  <a:gd name="T4" fmla="*/ 71 w 266"/>
                  <a:gd name="T5" fmla="*/ 103 h 321"/>
                  <a:gd name="T6" fmla="*/ 68 w 266"/>
                  <a:gd name="T7" fmla="*/ 120 h 321"/>
                  <a:gd name="T8" fmla="*/ 65 w 266"/>
                  <a:gd name="T9" fmla="*/ 137 h 321"/>
                  <a:gd name="T10" fmla="*/ 65 w 266"/>
                  <a:gd name="T11" fmla="*/ 155 h 321"/>
                  <a:gd name="T12" fmla="*/ 65 w 266"/>
                  <a:gd name="T13" fmla="*/ 173 h 321"/>
                  <a:gd name="T14" fmla="*/ 68 w 266"/>
                  <a:gd name="T15" fmla="*/ 194 h 321"/>
                  <a:gd name="T16" fmla="*/ 70 w 266"/>
                  <a:gd name="T17" fmla="*/ 212 h 321"/>
                  <a:gd name="T18" fmla="*/ 71 w 266"/>
                  <a:gd name="T19" fmla="*/ 227 h 321"/>
                  <a:gd name="T20" fmla="*/ 78 w 266"/>
                  <a:gd name="T21" fmla="*/ 239 h 321"/>
                  <a:gd name="T22" fmla="*/ 86 w 266"/>
                  <a:gd name="T23" fmla="*/ 244 h 321"/>
                  <a:gd name="T24" fmla="*/ 98 w 266"/>
                  <a:gd name="T25" fmla="*/ 250 h 321"/>
                  <a:gd name="T26" fmla="*/ 111 w 266"/>
                  <a:gd name="T27" fmla="*/ 253 h 321"/>
                  <a:gd name="T28" fmla="*/ 125 w 266"/>
                  <a:gd name="T29" fmla="*/ 251 h 321"/>
                  <a:gd name="T30" fmla="*/ 141 w 266"/>
                  <a:gd name="T31" fmla="*/ 250 h 321"/>
                  <a:gd name="T32" fmla="*/ 158 w 266"/>
                  <a:gd name="T33" fmla="*/ 247 h 321"/>
                  <a:gd name="T34" fmla="*/ 173 w 266"/>
                  <a:gd name="T35" fmla="*/ 246 h 321"/>
                  <a:gd name="T36" fmla="*/ 186 w 266"/>
                  <a:gd name="T37" fmla="*/ 244 h 321"/>
                  <a:gd name="T38" fmla="*/ 196 w 266"/>
                  <a:gd name="T39" fmla="*/ 244 h 321"/>
                  <a:gd name="T40" fmla="*/ 208 w 266"/>
                  <a:gd name="T41" fmla="*/ 246 h 321"/>
                  <a:gd name="T42" fmla="*/ 218 w 266"/>
                  <a:gd name="T43" fmla="*/ 248 h 321"/>
                  <a:gd name="T44" fmla="*/ 229 w 266"/>
                  <a:gd name="T45" fmla="*/ 253 h 321"/>
                  <a:gd name="T46" fmla="*/ 242 w 266"/>
                  <a:gd name="T47" fmla="*/ 258 h 321"/>
                  <a:gd name="T48" fmla="*/ 252 w 266"/>
                  <a:gd name="T49" fmla="*/ 265 h 321"/>
                  <a:gd name="T50" fmla="*/ 259 w 266"/>
                  <a:gd name="T51" fmla="*/ 272 h 321"/>
                  <a:gd name="T52" fmla="*/ 264 w 266"/>
                  <a:gd name="T53" fmla="*/ 278 h 321"/>
                  <a:gd name="T54" fmla="*/ 266 w 266"/>
                  <a:gd name="T55" fmla="*/ 282 h 321"/>
                  <a:gd name="T56" fmla="*/ 262 w 266"/>
                  <a:gd name="T57" fmla="*/ 289 h 321"/>
                  <a:gd name="T58" fmla="*/ 256 w 266"/>
                  <a:gd name="T59" fmla="*/ 296 h 321"/>
                  <a:gd name="T60" fmla="*/ 242 w 266"/>
                  <a:gd name="T61" fmla="*/ 303 h 321"/>
                  <a:gd name="T62" fmla="*/ 224 w 266"/>
                  <a:gd name="T63" fmla="*/ 310 h 321"/>
                  <a:gd name="T64" fmla="*/ 203 w 266"/>
                  <a:gd name="T65" fmla="*/ 315 h 321"/>
                  <a:gd name="T66" fmla="*/ 179 w 266"/>
                  <a:gd name="T67" fmla="*/ 319 h 321"/>
                  <a:gd name="T68" fmla="*/ 154 w 266"/>
                  <a:gd name="T69" fmla="*/ 321 h 321"/>
                  <a:gd name="T70" fmla="*/ 128 w 266"/>
                  <a:gd name="T71" fmla="*/ 318 h 321"/>
                  <a:gd name="T72" fmla="*/ 100 w 266"/>
                  <a:gd name="T73" fmla="*/ 317 h 321"/>
                  <a:gd name="T74" fmla="*/ 76 w 266"/>
                  <a:gd name="T75" fmla="*/ 312 h 321"/>
                  <a:gd name="T76" fmla="*/ 58 w 266"/>
                  <a:gd name="T77" fmla="*/ 304 h 321"/>
                  <a:gd name="T78" fmla="*/ 45 w 266"/>
                  <a:gd name="T79" fmla="*/ 296 h 321"/>
                  <a:gd name="T80" fmla="*/ 38 w 266"/>
                  <a:gd name="T81" fmla="*/ 289 h 321"/>
                  <a:gd name="T82" fmla="*/ 33 w 266"/>
                  <a:gd name="T83" fmla="*/ 282 h 321"/>
                  <a:gd name="T84" fmla="*/ 28 w 266"/>
                  <a:gd name="T85" fmla="*/ 272 h 321"/>
                  <a:gd name="T86" fmla="*/ 23 w 266"/>
                  <a:gd name="T87" fmla="*/ 262 h 321"/>
                  <a:gd name="T88" fmla="*/ 17 w 266"/>
                  <a:gd name="T89" fmla="*/ 237 h 321"/>
                  <a:gd name="T90" fmla="*/ 13 w 266"/>
                  <a:gd name="T91" fmla="*/ 208 h 321"/>
                  <a:gd name="T92" fmla="*/ 12 w 266"/>
                  <a:gd name="T93" fmla="*/ 191 h 321"/>
                  <a:gd name="T94" fmla="*/ 10 w 266"/>
                  <a:gd name="T95" fmla="*/ 172 h 321"/>
                  <a:gd name="T96" fmla="*/ 8 w 266"/>
                  <a:gd name="T97" fmla="*/ 149 h 321"/>
                  <a:gd name="T98" fmla="*/ 7 w 266"/>
                  <a:gd name="T99" fmla="*/ 124 h 321"/>
                  <a:gd name="T100" fmla="*/ 5 w 266"/>
                  <a:gd name="T101" fmla="*/ 97 h 321"/>
                  <a:gd name="T102" fmla="*/ 3 w 266"/>
                  <a:gd name="T103" fmla="*/ 67 h 321"/>
                  <a:gd name="T104" fmla="*/ 2 w 266"/>
                  <a:gd name="T105" fmla="*/ 35 h 321"/>
                  <a:gd name="T106" fmla="*/ 0 w 266"/>
                  <a:gd name="T107" fmla="*/ 0 h 321"/>
                  <a:gd name="T108" fmla="*/ 17 w 266"/>
                  <a:gd name="T109" fmla="*/ 12 h 321"/>
                  <a:gd name="T110" fmla="*/ 32 w 266"/>
                  <a:gd name="T111" fmla="*/ 23 h 321"/>
                  <a:gd name="T112" fmla="*/ 45 w 266"/>
                  <a:gd name="T113" fmla="*/ 32 h 321"/>
                  <a:gd name="T114" fmla="*/ 55 w 266"/>
                  <a:gd name="T115" fmla="*/ 41 h 321"/>
                  <a:gd name="T116" fmla="*/ 63 w 266"/>
                  <a:gd name="T117" fmla="*/ 49 h 321"/>
                  <a:gd name="T118" fmla="*/ 68 w 266"/>
                  <a:gd name="T119" fmla="*/ 58 h 321"/>
                  <a:gd name="T120" fmla="*/ 71 w 266"/>
                  <a:gd name="T121" fmla="*/ 63 h 321"/>
                  <a:gd name="T122" fmla="*/ 73 w 266"/>
                  <a:gd name="T123" fmla="*/ 6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6" h="321">
                    <a:moveTo>
                      <a:pt x="73" y="69"/>
                    </a:moveTo>
                    <a:lnTo>
                      <a:pt x="73" y="80"/>
                    </a:lnTo>
                    <a:lnTo>
                      <a:pt x="73" y="85"/>
                    </a:lnTo>
                    <a:lnTo>
                      <a:pt x="71" y="91"/>
                    </a:lnTo>
                    <a:lnTo>
                      <a:pt x="71" y="98"/>
                    </a:lnTo>
                    <a:lnTo>
                      <a:pt x="71" y="103"/>
                    </a:lnTo>
                    <a:lnTo>
                      <a:pt x="70" y="112"/>
                    </a:lnTo>
                    <a:lnTo>
                      <a:pt x="68" y="120"/>
                    </a:lnTo>
                    <a:lnTo>
                      <a:pt x="66" y="129"/>
                    </a:lnTo>
                    <a:lnTo>
                      <a:pt x="65" y="137"/>
                    </a:lnTo>
                    <a:lnTo>
                      <a:pt x="65" y="147"/>
                    </a:lnTo>
                    <a:lnTo>
                      <a:pt x="65" y="155"/>
                    </a:lnTo>
                    <a:lnTo>
                      <a:pt x="65" y="165"/>
                    </a:lnTo>
                    <a:lnTo>
                      <a:pt x="65" y="173"/>
                    </a:lnTo>
                    <a:lnTo>
                      <a:pt x="66" y="183"/>
                    </a:lnTo>
                    <a:lnTo>
                      <a:pt x="68" y="194"/>
                    </a:lnTo>
                    <a:lnTo>
                      <a:pt x="68" y="204"/>
                    </a:lnTo>
                    <a:lnTo>
                      <a:pt x="70" y="212"/>
                    </a:lnTo>
                    <a:lnTo>
                      <a:pt x="70" y="221"/>
                    </a:lnTo>
                    <a:lnTo>
                      <a:pt x="71" y="227"/>
                    </a:lnTo>
                    <a:lnTo>
                      <a:pt x="75" y="233"/>
                    </a:lnTo>
                    <a:lnTo>
                      <a:pt x="78" y="239"/>
                    </a:lnTo>
                    <a:lnTo>
                      <a:pt x="81" y="241"/>
                    </a:lnTo>
                    <a:lnTo>
                      <a:pt x="86" y="244"/>
                    </a:lnTo>
                    <a:lnTo>
                      <a:pt x="91" y="247"/>
                    </a:lnTo>
                    <a:lnTo>
                      <a:pt x="98" y="250"/>
                    </a:lnTo>
                    <a:lnTo>
                      <a:pt x="105" y="251"/>
                    </a:lnTo>
                    <a:lnTo>
                      <a:pt x="111" y="253"/>
                    </a:lnTo>
                    <a:lnTo>
                      <a:pt x="118" y="253"/>
                    </a:lnTo>
                    <a:lnTo>
                      <a:pt x="125" y="251"/>
                    </a:lnTo>
                    <a:lnTo>
                      <a:pt x="133" y="251"/>
                    </a:lnTo>
                    <a:lnTo>
                      <a:pt x="141" y="250"/>
                    </a:lnTo>
                    <a:lnTo>
                      <a:pt x="150" y="247"/>
                    </a:lnTo>
                    <a:lnTo>
                      <a:pt x="158" y="247"/>
                    </a:lnTo>
                    <a:lnTo>
                      <a:pt x="166" y="246"/>
                    </a:lnTo>
                    <a:lnTo>
                      <a:pt x="173" y="246"/>
                    </a:lnTo>
                    <a:lnTo>
                      <a:pt x="179" y="244"/>
                    </a:lnTo>
                    <a:lnTo>
                      <a:pt x="186" y="244"/>
                    </a:lnTo>
                    <a:lnTo>
                      <a:pt x="191" y="244"/>
                    </a:lnTo>
                    <a:lnTo>
                      <a:pt x="196" y="244"/>
                    </a:lnTo>
                    <a:lnTo>
                      <a:pt x="201" y="244"/>
                    </a:lnTo>
                    <a:lnTo>
                      <a:pt x="208" y="246"/>
                    </a:lnTo>
                    <a:lnTo>
                      <a:pt x="213" y="247"/>
                    </a:lnTo>
                    <a:lnTo>
                      <a:pt x="218" y="248"/>
                    </a:lnTo>
                    <a:lnTo>
                      <a:pt x="224" y="250"/>
                    </a:lnTo>
                    <a:lnTo>
                      <a:pt x="229" y="253"/>
                    </a:lnTo>
                    <a:lnTo>
                      <a:pt x="236" y="255"/>
                    </a:lnTo>
                    <a:lnTo>
                      <a:pt x="242" y="258"/>
                    </a:lnTo>
                    <a:lnTo>
                      <a:pt x="247" y="262"/>
                    </a:lnTo>
                    <a:lnTo>
                      <a:pt x="252" y="265"/>
                    </a:lnTo>
                    <a:lnTo>
                      <a:pt x="256" y="268"/>
                    </a:lnTo>
                    <a:lnTo>
                      <a:pt x="259" y="272"/>
                    </a:lnTo>
                    <a:lnTo>
                      <a:pt x="262" y="275"/>
                    </a:lnTo>
                    <a:lnTo>
                      <a:pt x="264" y="278"/>
                    </a:lnTo>
                    <a:lnTo>
                      <a:pt x="266" y="279"/>
                    </a:lnTo>
                    <a:lnTo>
                      <a:pt x="266" y="282"/>
                    </a:lnTo>
                    <a:lnTo>
                      <a:pt x="264" y="285"/>
                    </a:lnTo>
                    <a:lnTo>
                      <a:pt x="262" y="289"/>
                    </a:lnTo>
                    <a:lnTo>
                      <a:pt x="259" y="292"/>
                    </a:lnTo>
                    <a:lnTo>
                      <a:pt x="256" y="296"/>
                    </a:lnTo>
                    <a:lnTo>
                      <a:pt x="249" y="299"/>
                    </a:lnTo>
                    <a:lnTo>
                      <a:pt x="242" y="303"/>
                    </a:lnTo>
                    <a:lnTo>
                      <a:pt x="234" y="305"/>
                    </a:lnTo>
                    <a:lnTo>
                      <a:pt x="224" y="310"/>
                    </a:lnTo>
                    <a:lnTo>
                      <a:pt x="214" y="312"/>
                    </a:lnTo>
                    <a:lnTo>
                      <a:pt x="203" y="315"/>
                    </a:lnTo>
                    <a:lnTo>
                      <a:pt x="191" y="318"/>
                    </a:lnTo>
                    <a:lnTo>
                      <a:pt x="179" y="319"/>
                    </a:lnTo>
                    <a:lnTo>
                      <a:pt x="168" y="319"/>
                    </a:lnTo>
                    <a:lnTo>
                      <a:pt x="154" y="321"/>
                    </a:lnTo>
                    <a:lnTo>
                      <a:pt x="141" y="319"/>
                    </a:lnTo>
                    <a:lnTo>
                      <a:pt x="128" y="318"/>
                    </a:lnTo>
                    <a:lnTo>
                      <a:pt x="113" y="318"/>
                    </a:lnTo>
                    <a:lnTo>
                      <a:pt x="100" y="317"/>
                    </a:lnTo>
                    <a:lnTo>
                      <a:pt x="86" y="315"/>
                    </a:lnTo>
                    <a:lnTo>
                      <a:pt x="76" y="312"/>
                    </a:lnTo>
                    <a:lnTo>
                      <a:pt x="66" y="308"/>
                    </a:lnTo>
                    <a:lnTo>
                      <a:pt x="58" y="304"/>
                    </a:lnTo>
                    <a:lnTo>
                      <a:pt x="52" y="300"/>
                    </a:lnTo>
                    <a:lnTo>
                      <a:pt x="45" y="296"/>
                    </a:lnTo>
                    <a:lnTo>
                      <a:pt x="42" y="293"/>
                    </a:lnTo>
                    <a:lnTo>
                      <a:pt x="38" y="289"/>
                    </a:lnTo>
                    <a:lnTo>
                      <a:pt x="37" y="286"/>
                    </a:lnTo>
                    <a:lnTo>
                      <a:pt x="33" y="282"/>
                    </a:lnTo>
                    <a:lnTo>
                      <a:pt x="30" y="278"/>
                    </a:lnTo>
                    <a:lnTo>
                      <a:pt x="28" y="272"/>
                    </a:lnTo>
                    <a:lnTo>
                      <a:pt x="27" y="268"/>
                    </a:lnTo>
                    <a:lnTo>
                      <a:pt x="23" y="262"/>
                    </a:lnTo>
                    <a:lnTo>
                      <a:pt x="20" y="250"/>
                    </a:lnTo>
                    <a:lnTo>
                      <a:pt x="17" y="237"/>
                    </a:lnTo>
                    <a:lnTo>
                      <a:pt x="15" y="223"/>
                    </a:lnTo>
                    <a:lnTo>
                      <a:pt x="13" y="208"/>
                    </a:lnTo>
                    <a:lnTo>
                      <a:pt x="12" y="200"/>
                    </a:lnTo>
                    <a:lnTo>
                      <a:pt x="12" y="191"/>
                    </a:lnTo>
                    <a:lnTo>
                      <a:pt x="10" y="182"/>
                    </a:lnTo>
                    <a:lnTo>
                      <a:pt x="10" y="172"/>
                    </a:lnTo>
                    <a:lnTo>
                      <a:pt x="8" y="161"/>
                    </a:lnTo>
                    <a:lnTo>
                      <a:pt x="8" y="149"/>
                    </a:lnTo>
                    <a:lnTo>
                      <a:pt x="7" y="137"/>
                    </a:lnTo>
                    <a:lnTo>
                      <a:pt x="7" y="124"/>
                    </a:lnTo>
                    <a:lnTo>
                      <a:pt x="5" y="110"/>
                    </a:lnTo>
                    <a:lnTo>
                      <a:pt x="5" y="97"/>
                    </a:lnTo>
                    <a:lnTo>
                      <a:pt x="3" y="83"/>
                    </a:lnTo>
                    <a:lnTo>
                      <a:pt x="3" y="67"/>
                    </a:lnTo>
                    <a:lnTo>
                      <a:pt x="2" y="52"/>
                    </a:lnTo>
                    <a:lnTo>
                      <a:pt x="2" y="35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8" y="6"/>
                    </a:lnTo>
                    <a:lnTo>
                      <a:pt x="17" y="12"/>
                    </a:lnTo>
                    <a:lnTo>
                      <a:pt x="25" y="17"/>
                    </a:lnTo>
                    <a:lnTo>
                      <a:pt x="32" y="23"/>
                    </a:lnTo>
                    <a:lnTo>
                      <a:pt x="38" y="27"/>
                    </a:lnTo>
                    <a:lnTo>
                      <a:pt x="45" y="32"/>
                    </a:lnTo>
                    <a:lnTo>
                      <a:pt x="50" y="37"/>
                    </a:lnTo>
                    <a:lnTo>
                      <a:pt x="55" y="41"/>
                    </a:lnTo>
                    <a:lnTo>
                      <a:pt x="60" y="45"/>
                    </a:lnTo>
                    <a:lnTo>
                      <a:pt x="63" y="49"/>
                    </a:lnTo>
                    <a:lnTo>
                      <a:pt x="66" y="53"/>
                    </a:lnTo>
                    <a:lnTo>
                      <a:pt x="68" y="58"/>
                    </a:lnTo>
                    <a:lnTo>
                      <a:pt x="70" y="60"/>
                    </a:lnTo>
                    <a:lnTo>
                      <a:pt x="71" y="63"/>
                    </a:lnTo>
                    <a:lnTo>
                      <a:pt x="73" y="66"/>
                    </a:lnTo>
                    <a:lnTo>
                      <a:pt x="73" y="69"/>
                    </a:lnTo>
                    <a:lnTo>
                      <a:pt x="73" y="69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71"/>
              <p:cNvSpPr/>
              <p:nvPr/>
            </p:nvSpPr>
            <p:spPr bwMode="auto">
              <a:xfrm>
                <a:off x="3025775" y="3978275"/>
                <a:ext cx="476250" cy="69850"/>
              </a:xfrm>
              <a:custGeom>
                <a:avLst/>
                <a:gdLst>
                  <a:gd name="T0" fmla="*/ 261 w 601"/>
                  <a:gd name="T1" fmla="*/ 20 h 88"/>
                  <a:gd name="T2" fmla="*/ 301 w 601"/>
                  <a:gd name="T3" fmla="*/ 16 h 88"/>
                  <a:gd name="T4" fmla="*/ 339 w 601"/>
                  <a:gd name="T5" fmla="*/ 12 h 88"/>
                  <a:gd name="T6" fmla="*/ 374 w 601"/>
                  <a:gd name="T7" fmla="*/ 7 h 88"/>
                  <a:gd name="T8" fmla="*/ 405 w 601"/>
                  <a:gd name="T9" fmla="*/ 5 h 88"/>
                  <a:gd name="T10" fmla="*/ 432 w 601"/>
                  <a:gd name="T11" fmla="*/ 2 h 88"/>
                  <a:gd name="T12" fmla="*/ 457 w 601"/>
                  <a:gd name="T13" fmla="*/ 0 h 88"/>
                  <a:gd name="T14" fmla="*/ 477 w 601"/>
                  <a:gd name="T15" fmla="*/ 0 h 88"/>
                  <a:gd name="T16" fmla="*/ 493 w 601"/>
                  <a:gd name="T17" fmla="*/ 0 h 88"/>
                  <a:gd name="T18" fmla="*/ 510 w 601"/>
                  <a:gd name="T19" fmla="*/ 2 h 88"/>
                  <a:gd name="T20" fmla="*/ 525 w 601"/>
                  <a:gd name="T21" fmla="*/ 5 h 88"/>
                  <a:gd name="T22" fmla="*/ 540 w 601"/>
                  <a:gd name="T23" fmla="*/ 10 h 88"/>
                  <a:gd name="T24" fmla="*/ 555 w 601"/>
                  <a:gd name="T25" fmla="*/ 17 h 88"/>
                  <a:gd name="T26" fmla="*/ 568 w 601"/>
                  <a:gd name="T27" fmla="*/ 24 h 88"/>
                  <a:gd name="T28" fmla="*/ 581 w 601"/>
                  <a:gd name="T29" fmla="*/ 34 h 88"/>
                  <a:gd name="T30" fmla="*/ 601 w 601"/>
                  <a:gd name="T31" fmla="*/ 51 h 88"/>
                  <a:gd name="T32" fmla="*/ 563 w 601"/>
                  <a:gd name="T33" fmla="*/ 51 h 88"/>
                  <a:gd name="T34" fmla="*/ 525 w 601"/>
                  <a:gd name="T35" fmla="*/ 52 h 88"/>
                  <a:gd name="T36" fmla="*/ 485 w 601"/>
                  <a:gd name="T37" fmla="*/ 53 h 88"/>
                  <a:gd name="T38" fmla="*/ 442 w 601"/>
                  <a:gd name="T39" fmla="*/ 55 h 88"/>
                  <a:gd name="T40" fmla="*/ 399 w 601"/>
                  <a:gd name="T41" fmla="*/ 58 h 88"/>
                  <a:gd name="T42" fmla="*/ 352 w 601"/>
                  <a:gd name="T43" fmla="*/ 60 h 88"/>
                  <a:gd name="T44" fmla="*/ 306 w 601"/>
                  <a:gd name="T45" fmla="*/ 64 h 88"/>
                  <a:gd name="T46" fmla="*/ 256 w 601"/>
                  <a:gd name="T47" fmla="*/ 69 h 88"/>
                  <a:gd name="T48" fmla="*/ 209 w 601"/>
                  <a:gd name="T49" fmla="*/ 74 h 88"/>
                  <a:gd name="T50" fmla="*/ 166 w 601"/>
                  <a:gd name="T51" fmla="*/ 78 h 88"/>
                  <a:gd name="T52" fmla="*/ 128 w 601"/>
                  <a:gd name="T53" fmla="*/ 81 h 88"/>
                  <a:gd name="T54" fmla="*/ 93 w 601"/>
                  <a:gd name="T55" fmla="*/ 84 h 88"/>
                  <a:gd name="T56" fmla="*/ 63 w 601"/>
                  <a:gd name="T57" fmla="*/ 85 h 88"/>
                  <a:gd name="T58" fmla="*/ 38 w 601"/>
                  <a:gd name="T59" fmla="*/ 87 h 88"/>
                  <a:gd name="T60" fmla="*/ 17 w 601"/>
                  <a:gd name="T61" fmla="*/ 87 h 88"/>
                  <a:gd name="T62" fmla="*/ 0 w 601"/>
                  <a:gd name="T63" fmla="*/ 88 h 88"/>
                  <a:gd name="T64" fmla="*/ 8 w 601"/>
                  <a:gd name="T65" fmla="*/ 46 h 88"/>
                  <a:gd name="T66" fmla="*/ 27 w 601"/>
                  <a:gd name="T67" fmla="*/ 45 h 88"/>
                  <a:gd name="T68" fmla="*/ 50 w 601"/>
                  <a:gd name="T69" fmla="*/ 44 h 88"/>
                  <a:gd name="T70" fmla="*/ 75 w 601"/>
                  <a:gd name="T71" fmla="*/ 41 h 88"/>
                  <a:gd name="T72" fmla="*/ 105 w 601"/>
                  <a:gd name="T73" fmla="*/ 38 h 88"/>
                  <a:gd name="T74" fmla="*/ 138 w 601"/>
                  <a:gd name="T75" fmla="*/ 35 h 88"/>
                  <a:gd name="T76" fmla="*/ 176 w 601"/>
                  <a:gd name="T77" fmla="*/ 31 h 88"/>
                  <a:gd name="T78" fmla="*/ 216 w 601"/>
                  <a:gd name="T79" fmla="*/ 25 h 88"/>
                  <a:gd name="T80" fmla="*/ 238 w 601"/>
                  <a:gd name="T81" fmla="*/ 23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01" h="88">
                    <a:moveTo>
                      <a:pt x="238" y="23"/>
                    </a:moveTo>
                    <a:lnTo>
                      <a:pt x="261" y="20"/>
                    </a:lnTo>
                    <a:lnTo>
                      <a:pt x="281" y="18"/>
                    </a:lnTo>
                    <a:lnTo>
                      <a:pt x="301" y="16"/>
                    </a:lnTo>
                    <a:lnTo>
                      <a:pt x="321" y="13"/>
                    </a:lnTo>
                    <a:lnTo>
                      <a:pt x="339" y="12"/>
                    </a:lnTo>
                    <a:lnTo>
                      <a:pt x="357" y="10"/>
                    </a:lnTo>
                    <a:lnTo>
                      <a:pt x="374" y="7"/>
                    </a:lnTo>
                    <a:lnTo>
                      <a:pt x="390" y="6"/>
                    </a:lnTo>
                    <a:lnTo>
                      <a:pt x="405" y="5"/>
                    </a:lnTo>
                    <a:lnTo>
                      <a:pt x="419" y="3"/>
                    </a:lnTo>
                    <a:lnTo>
                      <a:pt x="432" y="2"/>
                    </a:lnTo>
                    <a:lnTo>
                      <a:pt x="445" y="2"/>
                    </a:lnTo>
                    <a:lnTo>
                      <a:pt x="457" y="0"/>
                    </a:lnTo>
                    <a:lnTo>
                      <a:pt x="467" y="0"/>
                    </a:lnTo>
                    <a:lnTo>
                      <a:pt x="477" y="0"/>
                    </a:lnTo>
                    <a:lnTo>
                      <a:pt x="487" y="0"/>
                    </a:lnTo>
                    <a:lnTo>
                      <a:pt x="493" y="0"/>
                    </a:lnTo>
                    <a:lnTo>
                      <a:pt x="502" y="0"/>
                    </a:lnTo>
                    <a:lnTo>
                      <a:pt x="510" y="2"/>
                    </a:lnTo>
                    <a:lnTo>
                      <a:pt x="517" y="3"/>
                    </a:lnTo>
                    <a:lnTo>
                      <a:pt x="525" y="5"/>
                    </a:lnTo>
                    <a:lnTo>
                      <a:pt x="531" y="7"/>
                    </a:lnTo>
                    <a:lnTo>
                      <a:pt x="540" y="10"/>
                    </a:lnTo>
                    <a:lnTo>
                      <a:pt x="546" y="13"/>
                    </a:lnTo>
                    <a:lnTo>
                      <a:pt x="555" y="17"/>
                    </a:lnTo>
                    <a:lnTo>
                      <a:pt x="561" y="20"/>
                    </a:lnTo>
                    <a:lnTo>
                      <a:pt x="568" y="24"/>
                    </a:lnTo>
                    <a:lnTo>
                      <a:pt x="575" y="30"/>
                    </a:lnTo>
                    <a:lnTo>
                      <a:pt x="581" y="34"/>
                    </a:lnTo>
                    <a:lnTo>
                      <a:pt x="588" y="39"/>
                    </a:lnTo>
                    <a:lnTo>
                      <a:pt x="601" y="51"/>
                    </a:lnTo>
                    <a:lnTo>
                      <a:pt x="583" y="51"/>
                    </a:lnTo>
                    <a:lnTo>
                      <a:pt x="563" y="51"/>
                    </a:lnTo>
                    <a:lnTo>
                      <a:pt x="545" y="52"/>
                    </a:lnTo>
                    <a:lnTo>
                      <a:pt x="525" y="52"/>
                    </a:lnTo>
                    <a:lnTo>
                      <a:pt x="505" y="52"/>
                    </a:lnTo>
                    <a:lnTo>
                      <a:pt x="485" y="53"/>
                    </a:lnTo>
                    <a:lnTo>
                      <a:pt x="463" y="53"/>
                    </a:lnTo>
                    <a:lnTo>
                      <a:pt x="442" y="55"/>
                    </a:lnTo>
                    <a:lnTo>
                      <a:pt x="420" y="56"/>
                    </a:lnTo>
                    <a:lnTo>
                      <a:pt x="399" y="58"/>
                    </a:lnTo>
                    <a:lnTo>
                      <a:pt x="375" y="59"/>
                    </a:lnTo>
                    <a:lnTo>
                      <a:pt x="352" y="60"/>
                    </a:lnTo>
                    <a:lnTo>
                      <a:pt x="329" y="62"/>
                    </a:lnTo>
                    <a:lnTo>
                      <a:pt x="306" y="64"/>
                    </a:lnTo>
                    <a:lnTo>
                      <a:pt x="281" y="67"/>
                    </a:lnTo>
                    <a:lnTo>
                      <a:pt x="256" y="69"/>
                    </a:lnTo>
                    <a:lnTo>
                      <a:pt x="233" y="71"/>
                    </a:lnTo>
                    <a:lnTo>
                      <a:pt x="209" y="74"/>
                    </a:lnTo>
                    <a:lnTo>
                      <a:pt x="186" y="76"/>
                    </a:lnTo>
                    <a:lnTo>
                      <a:pt x="166" y="78"/>
                    </a:lnTo>
                    <a:lnTo>
                      <a:pt x="146" y="80"/>
                    </a:lnTo>
                    <a:lnTo>
                      <a:pt x="128" y="81"/>
                    </a:lnTo>
                    <a:lnTo>
                      <a:pt x="110" y="83"/>
                    </a:lnTo>
                    <a:lnTo>
                      <a:pt x="93" y="84"/>
                    </a:lnTo>
                    <a:lnTo>
                      <a:pt x="78" y="85"/>
                    </a:lnTo>
                    <a:lnTo>
                      <a:pt x="63" y="85"/>
                    </a:lnTo>
                    <a:lnTo>
                      <a:pt x="50" y="87"/>
                    </a:lnTo>
                    <a:lnTo>
                      <a:pt x="38" y="87"/>
                    </a:lnTo>
                    <a:lnTo>
                      <a:pt x="27" y="87"/>
                    </a:lnTo>
                    <a:lnTo>
                      <a:pt x="17" y="87"/>
                    </a:lnTo>
                    <a:lnTo>
                      <a:pt x="8" y="88"/>
                    </a:lnTo>
                    <a:lnTo>
                      <a:pt x="0" y="88"/>
                    </a:lnTo>
                    <a:lnTo>
                      <a:pt x="0" y="46"/>
                    </a:lnTo>
                    <a:lnTo>
                      <a:pt x="8" y="46"/>
                    </a:lnTo>
                    <a:lnTo>
                      <a:pt x="17" y="46"/>
                    </a:lnTo>
                    <a:lnTo>
                      <a:pt x="27" y="45"/>
                    </a:lnTo>
                    <a:lnTo>
                      <a:pt x="37" y="45"/>
                    </a:lnTo>
                    <a:lnTo>
                      <a:pt x="50" y="44"/>
                    </a:lnTo>
                    <a:lnTo>
                      <a:pt x="62" y="42"/>
                    </a:lnTo>
                    <a:lnTo>
                      <a:pt x="75" y="41"/>
                    </a:lnTo>
                    <a:lnTo>
                      <a:pt x="90" y="39"/>
                    </a:lnTo>
                    <a:lnTo>
                      <a:pt x="105" y="38"/>
                    </a:lnTo>
                    <a:lnTo>
                      <a:pt x="121" y="37"/>
                    </a:lnTo>
                    <a:lnTo>
                      <a:pt x="138" y="35"/>
                    </a:lnTo>
                    <a:lnTo>
                      <a:pt x="156" y="32"/>
                    </a:lnTo>
                    <a:lnTo>
                      <a:pt x="176" y="31"/>
                    </a:lnTo>
                    <a:lnTo>
                      <a:pt x="196" y="28"/>
                    </a:lnTo>
                    <a:lnTo>
                      <a:pt x="216" y="25"/>
                    </a:lnTo>
                    <a:lnTo>
                      <a:pt x="238" y="23"/>
                    </a:lnTo>
                    <a:lnTo>
                      <a:pt x="238" y="23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72"/>
              <p:cNvSpPr/>
              <p:nvPr/>
            </p:nvSpPr>
            <p:spPr bwMode="auto">
              <a:xfrm>
                <a:off x="2965450" y="3568700"/>
                <a:ext cx="715962" cy="573088"/>
              </a:xfrm>
              <a:custGeom>
                <a:avLst/>
                <a:gdLst>
                  <a:gd name="T0" fmla="*/ 900 w 902"/>
                  <a:gd name="T1" fmla="*/ 109 h 723"/>
                  <a:gd name="T2" fmla="*/ 884 w 902"/>
                  <a:gd name="T3" fmla="*/ 124 h 723"/>
                  <a:gd name="T4" fmla="*/ 874 w 902"/>
                  <a:gd name="T5" fmla="*/ 141 h 723"/>
                  <a:gd name="T6" fmla="*/ 864 w 902"/>
                  <a:gd name="T7" fmla="*/ 170 h 723"/>
                  <a:gd name="T8" fmla="*/ 856 w 902"/>
                  <a:gd name="T9" fmla="*/ 210 h 723"/>
                  <a:gd name="T10" fmla="*/ 844 w 902"/>
                  <a:gd name="T11" fmla="*/ 266 h 723"/>
                  <a:gd name="T12" fmla="*/ 831 w 902"/>
                  <a:gd name="T13" fmla="*/ 340 h 723"/>
                  <a:gd name="T14" fmla="*/ 812 w 902"/>
                  <a:gd name="T15" fmla="*/ 433 h 723"/>
                  <a:gd name="T16" fmla="*/ 792 w 902"/>
                  <a:gd name="T17" fmla="*/ 533 h 723"/>
                  <a:gd name="T18" fmla="*/ 771 w 902"/>
                  <a:gd name="T19" fmla="*/ 607 h 723"/>
                  <a:gd name="T20" fmla="*/ 749 w 902"/>
                  <a:gd name="T21" fmla="*/ 657 h 723"/>
                  <a:gd name="T22" fmla="*/ 728 w 902"/>
                  <a:gd name="T23" fmla="*/ 688 h 723"/>
                  <a:gd name="T24" fmla="*/ 706 w 902"/>
                  <a:gd name="T25" fmla="*/ 709 h 723"/>
                  <a:gd name="T26" fmla="*/ 689 w 902"/>
                  <a:gd name="T27" fmla="*/ 720 h 723"/>
                  <a:gd name="T28" fmla="*/ 671 w 902"/>
                  <a:gd name="T29" fmla="*/ 720 h 723"/>
                  <a:gd name="T30" fmla="*/ 665 w 902"/>
                  <a:gd name="T31" fmla="*/ 691 h 723"/>
                  <a:gd name="T32" fmla="*/ 666 w 902"/>
                  <a:gd name="T33" fmla="*/ 659 h 723"/>
                  <a:gd name="T34" fmla="*/ 653 w 902"/>
                  <a:gd name="T35" fmla="*/ 617 h 723"/>
                  <a:gd name="T36" fmla="*/ 626 w 902"/>
                  <a:gd name="T37" fmla="*/ 563 h 723"/>
                  <a:gd name="T38" fmla="*/ 638 w 902"/>
                  <a:gd name="T39" fmla="*/ 549 h 723"/>
                  <a:gd name="T40" fmla="*/ 671 w 902"/>
                  <a:gd name="T41" fmla="*/ 557 h 723"/>
                  <a:gd name="T42" fmla="*/ 691 w 902"/>
                  <a:gd name="T43" fmla="*/ 553 h 723"/>
                  <a:gd name="T44" fmla="*/ 703 w 902"/>
                  <a:gd name="T45" fmla="*/ 533 h 723"/>
                  <a:gd name="T46" fmla="*/ 713 w 902"/>
                  <a:gd name="T47" fmla="*/ 492 h 723"/>
                  <a:gd name="T48" fmla="*/ 728 w 902"/>
                  <a:gd name="T49" fmla="*/ 423 h 723"/>
                  <a:gd name="T50" fmla="*/ 743 w 902"/>
                  <a:gd name="T51" fmla="*/ 329 h 723"/>
                  <a:gd name="T52" fmla="*/ 758 w 902"/>
                  <a:gd name="T53" fmla="*/ 242 h 723"/>
                  <a:gd name="T54" fmla="*/ 766 w 902"/>
                  <a:gd name="T55" fmla="*/ 180 h 723"/>
                  <a:gd name="T56" fmla="*/ 772 w 902"/>
                  <a:gd name="T57" fmla="*/ 141 h 723"/>
                  <a:gd name="T58" fmla="*/ 766 w 902"/>
                  <a:gd name="T59" fmla="*/ 100 h 723"/>
                  <a:gd name="T60" fmla="*/ 733 w 902"/>
                  <a:gd name="T61" fmla="*/ 79 h 723"/>
                  <a:gd name="T62" fmla="*/ 696 w 902"/>
                  <a:gd name="T63" fmla="*/ 72 h 723"/>
                  <a:gd name="T64" fmla="*/ 651 w 902"/>
                  <a:gd name="T65" fmla="*/ 77 h 723"/>
                  <a:gd name="T66" fmla="*/ 575 w 902"/>
                  <a:gd name="T67" fmla="*/ 84 h 723"/>
                  <a:gd name="T68" fmla="*/ 469 w 902"/>
                  <a:gd name="T69" fmla="*/ 93 h 723"/>
                  <a:gd name="T70" fmla="*/ 329 w 902"/>
                  <a:gd name="T71" fmla="*/ 107 h 723"/>
                  <a:gd name="T72" fmla="*/ 160 w 902"/>
                  <a:gd name="T73" fmla="*/ 124 h 723"/>
                  <a:gd name="T74" fmla="*/ 0 w 902"/>
                  <a:gd name="T75" fmla="*/ 95 h 723"/>
                  <a:gd name="T76" fmla="*/ 64 w 902"/>
                  <a:gd name="T77" fmla="*/ 92 h 723"/>
                  <a:gd name="T78" fmla="*/ 157 w 902"/>
                  <a:gd name="T79" fmla="*/ 85 h 723"/>
                  <a:gd name="T80" fmla="*/ 279 w 902"/>
                  <a:gd name="T81" fmla="*/ 74 h 723"/>
                  <a:gd name="T82" fmla="*/ 414 w 902"/>
                  <a:gd name="T83" fmla="*/ 61 h 723"/>
                  <a:gd name="T84" fmla="*/ 520 w 902"/>
                  <a:gd name="T85" fmla="*/ 49 h 723"/>
                  <a:gd name="T86" fmla="*/ 601 w 902"/>
                  <a:gd name="T87" fmla="*/ 36 h 723"/>
                  <a:gd name="T88" fmla="*/ 653 w 902"/>
                  <a:gd name="T89" fmla="*/ 25 h 723"/>
                  <a:gd name="T90" fmla="*/ 691 w 902"/>
                  <a:gd name="T91" fmla="*/ 17 h 723"/>
                  <a:gd name="T92" fmla="*/ 714 w 902"/>
                  <a:gd name="T93" fmla="*/ 10 h 723"/>
                  <a:gd name="T94" fmla="*/ 733 w 902"/>
                  <a:gd name="T95" fmla="*/ 3 h 723"/>
                  <a:gd name="T96" fmla="*/ 754 w 902"/>
                  <a:gd name="T97" fmla="*/ 3 h 723"/>
                  <a:gd name="T98" fmla="*/ 796 w 902"/>
                  <a:gd name="T99" fmla="*/ 22 h 723"/>
                  <a:gd name="T100" fmla="*/ 851 w 902"/>
                  <a:gd name="T101" fmla="*/ 53 h 723"/>
                  <a:gd name="T102" fmla="*/ 879 w 902"/>
                  <a:gd name="T103" fmla="*/ 70 h 723"/>
                  <a:gd name="T104" fmla="*/ 897 w 902"/>
                  <a:gd name="T105" fmla="*/ 85 h 723"/>
                  <a:gd name="T106" fmla="*/ 900 w 902"/>
                  <a:gd name="T107" fmla="*/ 95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2" h="723">
                    <a:moveTo>
                      <a:pt x="900" y="95"/>
                    </a:moveTo>
                    <a:lnTo>
                      <a:pt x="902" y="99"/>
                    </a:lnTo>
                    <a:lnTo>
                      <a:pt x="902" y="102"/>
                    </a:lnTo>
                    <a:lnTo>
                      <a:pt x="902" y="106"/>
                    </a:lnTo>
                    <a:lnTo>
                      <a:pt x="900" y="109"/>
                    </a:lnTo>
                    <a:lnTo>
                      <a:pt x="899" y="113"/>
                    </a:lnTo>
                    <a:lnTo>
                      <a:pt x="895" y="116"/>
                    </a:lnTo>
                    <a:lnTo>
                      <a:pt x="892" y="120"/>
                    </a:lnTo>
                    <a:lnTo>
                      <a:pt x="887" y="123"/>
                    </a:lnTo>
                    <a:lnTo>
                      <a:pt x="884" y="124"/>
                    </a:lnTo>
                    <a:lnTo>
                      <a:pt x="882" y="127"/>
                    </a:lnTo>
                    <a:lnTo>
                      <a:pt x="879" y="130"/>
                    </a:lnTo>
                    <a:lnTo>
                      <a:pt x="877" y="134"/>
                    </a:lnTo>
                    <a:lnTo>
                      <a:pt x="875" y="136"/>
                    </a:lnTo>
                    <a:lnTo>
                      <a:pt x="874" y="141"/>
                    </a:lnTo>
                    <a:lnTo>
                      <a:pt x="870" y="146"/>
                    </a:lnTo>
                    <a:lnTo>
                      <a:pt x="869" y="150"/>
                    </a:lnTo>
                    <a:lnTo>
                      <a:pt x="867" y="156"/>
                    </a:lnTo>
                    <a:lnTo>
                      <a:pt x="865" y="163"/>
                    </a:lnTo>
                    <a:lnTo>
                      <a:pt x="864" y="170"/>
                    </a:lnTo>
                    <a:lnTo>
                      <a:pt x="862" y="177"/>
                    </a:lnTo>
                    <a:lnTo>
                      <a:pt x="860" y="184"/>
                    </a:lnTo>
                    <a:lnTo>
                      <a:pt x="859" y="192"/>
                    </a:lnTo>
                    <a:lnTo>
                      <a:pt x="857" y="201"/>
                    </a:lnTo>
                    <a:lnTo>
                      <a:pt x="856" y="210"/>
                    </a:lnTo>
                    <a:lnTo>
                      <a:pt x="852" y="220"/>
                    </a:lnTo>
                    <a:lnTo>
                      <a:pt x="851" y="231"/>
                    </a:lnTo>
                    <a:lnTo>
                      <a:pt x="849" y="242"/>
                    </a:lnTo>
                    <a:lnTo>
                      <a:pt x="847" y="254"/>
                    </a:lnTo>
                    <a:lnTo>
                      <a:pt x="844" y="266"/>
                    </a:lnTo>
                    <a:lnTo>
                      <a:pt x="842" y="280"/>
                    </a:lnTo>
                    <a:lnTo>
                      <a:pt x="839" y="294"/>
                    </a:lnTo>
                    <a:lnTo>
                      <a:pt x="837" y="308"/>
                    </a:lnTo>
                    <a:lnTo>
                      <a:pt x="834" y="325"/>
                    </a:lnTo>
                    <a:lnTo>
                      <a:pt x="831" y="340"/>
                    </a:lnTo>
                    <a:lnTo>
                      <a:pt x="827" y="358"/>
                    </a:lnTo>
                    <a:lnTo>
                      <a:pt x="824" y="375"/>
                    </a:lnTo>
                    <a:lnTo>
                      <a:pt x="821" y="394"/>
                    </a:lnTo>
                    <a:lnTo>
                      <a:pt x="817" y="414"/>
                    </a:lnTo>
                    <a:lnTo>
                      <a:pt x="812" y="433"/>
                    </a:lnTo>
                    <a:lnTo>
                      <a:pt x="809" y="455"/>
                    </a:lnTo>
                    <a:lnTo>
                      <a:pt x="804" y="476"/>
                    </a:lnTo>
                    <a:lnTo>
                      <a:pt x="801" y="496"/>
                    </a:lnTo>
                    <a:lnTo>
                      <a:pt x="796" y="515"/>
                    </a:lnTo>
                    <a:lnTo>
                      <a:pt x="792" y="533"/>
                    </a:lnTo>
                    <a:lnTo>
                      <a:pt x="787" y="550"/>
                    </a:lnTo>
                    <a:lnTo>
                      <a:pt x="782" y="566"/>
                    </a:lnTo>
                    <a:lnTo>
                      <a:pt x="779" y="581"/>
                    </a:lnTo>
                    <a:lnTo>
                      <a:pt x="774" y="595"/>
                    </a:lnTo>
                    <a:lnTo>
                      <a:pt x="771" y="607"/>
                    </a:lnTo>
                    <a:lnTo>
                      <a:pt x="766" y="620"/>
                    </a:lnTo>
                    <a:lnTo>
                      <a:pt x="761" y="631"/>
                    </a:lnTo>
                    <a:lnTo>
                      <a:pt x="758" y="641"/>
                    </a:lnTo>
                    <a:lnTo>
                      <a:pt x="753" y="649"/>
                    </a:lnTo>
                    <a:lnTo>
                      <a:pt x="749" y="657"/>
                    </a:lnTo>
                    <a:lnTo>
                      <a:pt x="744" y="666"/>
                    </a:lnTo>
                    <a:lnTo>
                      <a:pt x="739" y="671"/>
                    </a:lnTo>
                    <a:lnTo>
                      <a:pt x="736" y="678"/>
                    </a:lnTo>
                    <a:lnTo>
                      <a:pt x="731" y="684"/>
                    </a:lnTo>
                    <a:lnTo>
                      <a:pt x="728" y="688"/>
                    </a:lnTo>
                    <a:lnTo>
                      <a:pt x="723" y="694"/>
                    </a:lnTo>
                    <a:lnTo>
                      <a:pt x="719" y="698"/>
                    </a:lnTo>
                    <a:lnTo>
                      <a:pt x="714" y="702"/>
                    </a:lnTo>
                    <a:lnTo>
                      <a:pt x="711" y="706"/>
                    </a:lnTo>
                    <a:lnTo>
                      <a:pt x="706" y="709"/>
                    </a:lnTo>
                    <a:lnTo>
                      <a:pt x="703" y="713"/>
                    </a:lnTo>
                    <a:lnTo>
                      <a:pt x="699" y="715"/>
                    </a:lnTo>
                    <a:lnTo>
                      <a:pt x="696" y="717"/>
                    </a:lnTo>
                    <a:lnTo>
                      <a:pt x="693" y="719"/>
                    </a:lnTo>
                    <a:lnTo>
                      <a:pt x="689" y="720"/>
                    </a:lnTo>
                    <a:lnTo>
                      <a:pt x="686" y="722"/>
                    </a:lnTo>
                    <a:lnTo>
                      <a:pt x="683" y="723"/>
                    </a:lnTo>
                    <a:lnTo>
                      <a:pt x="681" y="723"/>
                    </a:lnTo>
                    <a:lnTo>
                      <a:pt x="676" y="722"/>
                    </a:lnTo>
                    <a:lnTo>
                      <a:pt x="671" y="720"/>
                    </a:lnTo>
                    <a:lnTo>
                      <a:pt x="668" y="717"/>
                    </a:lnTo>
                    <a:lnTo>
                      <a:pt x="666" y="712"/>
                    </a:lnTo>
                    <a:lnTo>
                      <a:pt x="665" y="706"/>
                    </a:lnTo>
                    <a:lnTo>
                      <a:pt x="665" y="699"/>
                    </a:lnTo>
                    <a:lnTo>
                      <a:pt x="665" y="691"/>
                    </a:lnTo>
                    <a:lnTo>
                      <a:pt x="666" y="681"/>
                    </a:lnTo>
                    <a:lnTo>
                      <a:pt x="666" y="677"/>
                    </a:lnTo>
                    <a:lnTo>
                      <a:pt x="668" y="671"/>
                    </a:lnTo>
                    <a:lnTo>
                      <a:pt x="666" y="666"/>
                    </a:lnTo>
                    <a:lnTo>
                      <a:pt x="666" y="659"/>
                    </a:lnTo>
                    <a:lnTo>
                      <a:pt x="665" y="652"/>
                    </a:lnTo>
                    <a:lnTo>
                      <a:pt x="661" y="644"/>
                    </a:lnTo>
                    <a:lnTo>
                      <a:pt x="660" y="635"/>
                    </a:lnTo>
                    <a:lnTo>
                      <a:pt x="656" y="627"/>
                    </a:lnTo>
                    <a:lnTo>
                      <a:pt x="653" y="617"/>
                    </a:lnTo>
                    <a:lnTo>
                      <a:pt x="648" y="607"/>
                    </a:lnTo>
                    <a:lnTo>
                      <a:pt x="643" y="598"/>
                    </a:lnTo>
                    <a:lnTo>
                      <a:pt x="638" y="586"/>
                    </a:lnTo>
                    <a:lnTo>
                      <a:pt x="631" y="575"/>
                    </a:lnTo>
                    <a:lnTo>
                      <a:pt x="626" y="563"/>
                    </a:lnTo>
                    <a:lnTo>
                      <a:pt x="618" y="550"/>
                    </a:lnTo>
                    <a:lnTo>
                      <a:pt x="611" y="538"/>
                    </a:lnTo>
                    <a:lnTo>
                      <a:pt x="621" y="542"/>
                    </a:lnTo>
                    <a:lnTo>
                      <a:pt x="630" y="546"/>
                    </a:lnTo>
                    <a:lnTo>
                      <a:pt x="638" y="549"/>
                    </a:lnTo>
                    <a:lnTo>
                      <a:pt x="645" y="552"/>
                    </a:lnTo>
                    <a:lnTo>
                      <a:pt x="651" y="554"/>
                    </a:lnTo>
                    <a:lnTo>
                      <a:pt x="658" y="556"/>
                    </a:lnTo>
                    <a:lnTo>
                      <a:pt x="665" y="557"/>
                    </a:lnTo>
                    <a:lnTo>
                      <a:pt x="671" y="557"/>
                    </a:lnTo>
                    <a:lnTo>
                      <a:pt x="676" y="559"/>
                    </a:lnTo>
                    <a:lnTo>
                      <a:pt x="680" y="557"/>
                    </a:lnTo>
                    <a:lnTo>
                      <a:pt x="684" y="557"/>
                    </a:lnTo>
                    <a:lnTo>
                      <a:pt x="688" y="554"/>
                    </a:lnTo>
                    <a:lnTo>
                      <a:pt x="691" y="553"/>
                    </a:lnTo>
                    <a:lnTo>
                      <a:pt x="694" y="550"/>
                    </a:lnTo>
                    <a:lnTo>
                      <a:pt x="696" y="547"/>
                    </a:lnTo>
                    <a:lnTo>
                      <a:pt x="699" y="543"/>
                    </a:lnTo>
                    <a:lnTo>
                      <a:pt x="701" y="539"/>
                    </a:lnTo>
                    <a:lnTo>
                      <a:pt x="703" y="533"/>
                    </a:lnTo>
                    <a:lnTo>
                      <a:pt x="704" y="528"/>
                    </a:lnTo>
                    <a:lnTo>
                      <a:pt x="706" y="520"/>
                    </a:lnTo>
                    <a:lnTo>
                      <a:pt x="708" y="511"/>
                    </a:lnTo>
                    <a:lnTo>
                      <a:pt x="711" y="503"/>
                    </a:lnTo>
                    <a:lnTo>
                      <a:pt x="713" y="492"/>
                    </a:lnTo>
                    <a:lnTo>
                      <a:pt x="716" y="481"/>
                    </a:lnTo>
                    <a:lnTo>
                      <a:pt x="718" y="468"/>
                    </a:lnTo>
                    <a:lnTo>
                      <a:pt x="721" y="454"/>
                    </a:lnTo>
                    <a:lnTo>
                      <a:pt x="724" y="439"/>
                    </a:lnTo>
                    <a:lnTo>
                      <a:pt x="728" y="423"/>
                    </a:lnTo>
                    <a:lnTo>
                      <a:pt x="731" y="407"/>
                    </a:lnTo>
                    <a:lnTo>
                      <a:pt x="733" y="389"/>
                    </a:lnTo>
                    <a:lnTo>
                      <a:pt x="736" y="369"/>
                    </a:lnTo>
                    <a:lnTo>
                      <a:pt x="739" y="348"/>
                    </a:lnTo>
                    <a:lnTo>
                      <a:pt x="743" y="329"/>
                    </a:lnTo>
                    <a:lnTo>
                      <a:pt x="746" y="309"/>
                    </a:lnTo>
                    <a:lnTo>
                      <a:pt x="749" y="291"/>
                    </a:lnTo>
                    <a:lnTo>
                      <a:pt x="753" y="273"/>
                    </a:lnTo>
                    <a:lnTo>
                      <a:pt x="754" y="258"/>
                    </a:lnTo>
                    <a:lnTo>
                      <a:pt x="758" y="242"/>
                    </a:lnTo>
                    <a:lnTo>
                      <a:pt x="759" y="227"/>
                    </a:lnTo>
                    <a:lnTo>
                      <a:pt x="761" y="213"/>
                    </a:lnTo>
                    <a:lnTo>
                      <a:pt x="763" y="202"/>
                    </a:lnTo>
                    <a:lnTo>
                      <a:pt x="764" y="189"/>
                    </a:lnTo>
                    <a:lnTo>
                      <a:pt x="766" y="180"/>
                    </a:lnTo>
                    <a:lnTo>
                      <a:pt x="768" y="170"/>
                    </a:lnTo>
                    <a:lnTo>
                      <a:pt x="769" y="162"/>
                    </a:lnTo>
                    <a:lnTo>
                      <a:pt x="771" y="153"/>
                    </a:lnTo>
                    <a:lnTo>
                      <a:pt x="771" y="146"/>
                    </a:lnTo>
                    <a:lnTo>
                      <a:pt x="772" y="141"/>
                    </a:lnTo>
                    <a:lnTo>
                      <a:pt x="772" y="131"/>
                    </a:lnTo>
                    <a:lnTo>
                      <a:pt x="771" y="123"/>
                    </a:lnTo>
                    <a:lnTo>
                      <a:pt x="769" y="114"/>
                    </a:lnTo>
                    <a:lnTo>
                      <a:pt x="768" y="106"/>
                    </a:lnTo>
                    <a:lnTo>
                      <a:pt x="766" y="100"/>
                    </a:lnTo>
                    <a:lnTo>
                      <a:pt x="763" y="95"/>
                    </a:lnTo>
                    <a:lnTo>
                      <a:pt x="758" y="89"/>
                    </a:lnTo>
                    <a:lnTo>
                      <a:pt x="754" y="86"/>
                    </a:lnTo>
                    <a:lnTo>
                      <a:pt x="743" y="82"/>
                    </a:lnTo>
                    <a:lnTo>
                      <a:pt x="733" y="79"/>
                    </a:lnTo>
                    <a:lnTo>
                      <a:pt x="721" y="75"/>
                    </a:lnTo>
                    <a:lnTo>
                      <a:pt x="708" y="72"/>
                    </a:lnTo>
                    <a:lnTo>
                      <a:pt x="704" y="72"/>
                    </a:lnTo>
                    <a:lnTo>
                      <a:pt x="701" y="72"/>
                    </a:lnTo>
                    <a:lnTo>
                      <a:pt x="696" y="72"/>
                    </a:lnTo>
                    <a:lnTo>
                      <a:pt x="689" y="72"/>
                    </a:lnTo>
                    <a:lnTo>
                      <a:pt x="681" y="74"/>
                    </a:lnTo>
                    <a:lnTo>
                      <a:pt x="673" y="74"/>
                    </a:lnTo>
                    <a:lnTo>
                      <a:pt x="663" y="75"/>
                    </a:lnTo>
                    <a:lnTo>
                      <a:pt x="651" y="77"/>
                    </a:lnTo>
                    <a:lnTo>
                      <a:pt x="638" y="77"/>
                    </a:lnTo>
                    <a:lnTo>
                      <a:pt x="625" y="78"/>
                    </a:lnTo>
                    <a:lnTo>
                      <a:pt x="610" y="79"/>
                    </a:lnTo>
                    <a:lnTo>
                      <a:pt x="593" y="81"/>
                    </a:lnTo>
                    <a:lnTo>
                      <a:pt x="575" y="84"/>
                    </a:lnTo>
                    <a:lnTo>
                      <a:pt x="557" y="85"/>
                    </a:lnTo>
                    <a:lnTo>
                      <a:pt x="535" y="86"/>
                    </a:lnTo>
                    <a:lnTo>
                      <a:pt x="515" y="89"/>
                    </a:lnTo>
                    <a:lnTo>
                      <a:pt x="492" y="91"/>
                    </a:lnTo>
                    <a:lnTo>
                      <a:pt x="469" y="93"/>
                    </a:lnTo>
                    <a:lnTo>
                      <a:pt x="442" y="96"/>
                    </a:lnTo>
                    <a:lnTo>
                      <a:pt x="416" y="99"/>
                    </a:lnTo>
                    <a:lnTo>
                      <a:pt x="389" y="102"/>
                    </a:lnTo>
                    <a:lnTo>
                      <a:pt x="359" y="104"/>
                    </a:lnTo>
                    <a:lnTo>
                      <a:pt x="329" y="107"/>
                    </a:lnTo>
                    <a:lnTo>
                      <a:pt x="298" y="110"/>
                    </a:lnTo>
                    <a:lnTo>
                      <a:pt x="264" y="114"/>
                    </a:lnTo>
                    <a:lnTo>
                      <a:pt x="231" y="117"/>
                    </a:lnTo>
                    <a:lnTo>
                      <a:pt x="196" y="121"/>
                    </a:lnTo>
                    <a:lnTo>
                      <a:pt x="160" y="124"/>
                    </a:lnTo>
                    <a:lnTo>
                      <a:pt x="122" y="128"/>
                    </a:lnTo>
                    <a:lnTo>
                      <a:pt x="83" y="132"/>
                    </a:lnTo>
                    <a:lnTo>
                      <a:pt x="42" y="136"/>
                    </a:lnTo>
                    <a:lnTo>
                      <a:pt x="0" y="141"/>
                    </a:lnTo>
                    <a:lnTo>
                      <a:pt x="0" y="95"/>
                    </a:lnTo>
                    <a:lnTo>
                      <a:pt x="10" y="95"/>
                    </a:lnTo>
                    <a:lnTo>
                      <a:pt x="22" y="95"/>
                    </a:lnTo>
                    <a:lnTo>
                      <a:pt x="35" y="93"/>
                    </a:lnTo>
                    <a:lnTo>
                      <a:pt x="49" y="93"/>
                    </a:lnTo>
                    <a:lnTo>
                      <a:pt x="64" y="92"/>
                    </a:lnTo>
                    <a:lnTo>
                      <a:pt x="80" y="92"/>
                    </a:lnTo>
                    <a:lnTo>
                      <a:pt x="97" y="91"/>
                    </a:lnTo>
                    <a:lnTo>
                      <a:pt x="115" y="89"/>
                    </a:lnTo>
                    <a:lnTo>
                      <a:pt x="135" y="88"/>
                    </a:lnTo>
                    <a:lnTo>
                      <a:pt x="157" y="85"/>
                    </a:lnTo>
                    <a:lnTo>
                      <a:pt x="178" y="84"/>
                    </a:lnTo>
                    <a:lnTo>
                      <a:pt x="201" y="81"/>
                    </a:lnTo>
                    <a:lnTo>
                      <a:pt x="226" y="79"/>
                    </a:lnTo>
                    <a:lnTo>
                      <a:pt x="253" y="77"/>
                    </a:lnTo>
                    <a:lnTo>
                      <a:pt x="279" y="74"/>
                    </a:lnTo>
                    <a:lnTo>
                      <a:pt x="309" y="72"/>
                    </a:lnTo>
                    <a:lnTo>
                      <a:pt x="336" y="70"/>
                    </a:lnTo>
                    <a:lnTo>
                      <a:pt x="362" y="67"/>
                    </a:lnTo>
                    <a:lnTo>
                      <a:pt x="389" y="64"/>
                    </a:lnTo>
                    <a:lnTo>
                      <a:pt x="414" y="61"/>
                    </a:lnTo>
                    <a:lnTo>
                      <a:pt x="437" y="58"/>
                    </a:lnTo>
                    <a:lnTo>
                      <a:pt x="460" y="56"/>
                    </a:lnTo>
                    <a:lnTo>
                      <a:pt x="480" y="53"/>
                    </a:lnTo>
                    <a:lnTo>
                      <a:pt x="502" y="52"/>
                    </a:lnTo>
                    <a:lnTo>
                      <a:pt x="520" y="49"/>
                    </a:lnTo>
                    <a:lnTo>
                      <a:pt x="538" y="46"/>
                    </a:lnTo>
                    <a:lnTo>
                      <a:pt x="557" y="43"/>
                    </a:lnTo>
                    <a:lnTo>
                      <a:pt x="572" y="40"/>
                    </a:lnTo>
                    <a:lnTo>
                      <a:pt x="587" y="38"/>
                    </a:lnTo>
                    <a:lnTo>
                      <a:pt x="601" y="36"/>
                    </a:lnTo>
                    <a:lnTo>
                      <a:pt x="613" y="33"/>
                    </a:lnTo>
                    <a:lnTo>
                      <a:pt x="625" y="31"/>
                    </a:lnTo>
                    <a:lnTo>
                      <a:pt x="635" y="29"/>
                    </a:lnTo>
                    <a:lnTo>
                      <a:pt x="645" y="26"/>
                    </a:lnTo>
                    <a:lnTo>
                      <a:pt x="653" y="25"/>
                    </a:lnTo>
                    <a:lnTo>
                      <a:pt x="663" y="24"/>
                    </a:lnTo>
                    <a:lnTo>
                      <a:pt x="670" y="22"/>
                    </a:lnTo>
                    <a:lnTo>
                      <a:pt x="678" y="19"/>
                    </a:lnTo>
                    <a:lnTo>
                      <a:pt x="684" y="18"/>
                    </a:lnTo>
                    <a:lnTo>
                      <a:pt x="691" y="17"/>
                    </a:lnTo>
                    <a:lnTo>
                      <a:pt x="696" y="15"/>
                    </a:lnTo>
                    <a:lnTo>
                      <a:pt x="701" y="14"/>
                    </a:lnTo>
                    <a:lnTo>
                      <a:pt x="706" y="13"/>
                    </a:lnTo>
                    <a:lnTo>
                      <a:pt x="711" y="11"/>
                    </a:lnTo>
                    <a:lnTo>
                      <a:pt x="714" y="10"/>
                    </a:lnTo>
                    <a:lnTo>
                      <a:pt x="718" y="10"/>
                    </a:lnTo>
                    <a:lnTo>
                      <a:pt x="719" y="8"/>
                    </a:lnTo>
                    <a:lnTo>
                      <a:pt x="721" y="7"/>
                    </a:lnTo>
                    <a:lnTo>
                      <a:pt x="728" y="4"/>
                    </a:lnTo>
                    <a:lnTo>
                      <a:pt x="733" y="3"/>
                    </a:lnTo>
                    <a:lnTo>
                      <a:pt x="736" y="1"/>
                    </a:lnTo>
                    <a:lnTo>
                      <a:pt x="739" y="0"/>
                    </a:lnTo>
                    <a:lnTo>
                      <a:pt x="744" y="0"/>
                    </a:lnTo>
                    <a:lnTo>
                      <a:pt x="749" y="1"/>
                    </a:lnTo>
                    <a:lnTo>
                      <a:pt x="754" y="3"/>
                    </a:lnTo>
                    <a:lnTo>
                      <a:pt x="759" y="4"/>
                    </a:lnTo>
                    <a:lnTo>
                      <a:pt x="766" y="8"/>
                    </a:lnTo>
                    <a:lnTo>
                      <a:pt x="774" y="11"/>
                    </a:lnTo>
                    <a:lnTo>
                      <a:pt x="784" y="17"/>
                    </a:lnTo>
                    <a:lnTo>
                      <a:pt x="796" y="22"/>
                    </a:lnTo>
                    <a:lnTo>
                      <a:pt x="807" y="28"/>
                    </a:lnTo>
                    <a:lnTo>
                      <a:pt x="821" y="36"/>
                    </a:lnTo>
                    <a:lnTo>
                      <a:pt x="836" y="45"/>
                    </a:lnTo>
                    <a:lnTo>
                      <a:pt x="844" y="49"/>
                    </a:lnTo>
                    <a:lnTo>
                      <a:pt x="851" y="53"/>
                    </a:lnTo>
                    <a:lnTo>
                      <a:pt x="857" y="56"/>
                    </a:lnTo>
                    <a:lnTo>
                      <a:pt x="864" y="60"/>
                    </a:lnTo>
                    <a:lnTo>
                      <a:pt x="869" y="64"/>
                    </a:lnTo>
                    <a:lnTo>
                      <a:pt x="875" y="67"/>
                    </a:lnTo>
                    <a:lnTo>
                      <a:pt x="879" y="70"/>
                    </a:lnTo>
                    <a:lnTo>
                      <a:pt x="884" y="72"/>
                    </a:lnTo>
                    <a:lnTo>
                      <a:pt x="887" y="77"/>
                    </a:lnTo>
                    <a:lnTo>
                      <a:pt x="890" y="79"/>
                    </a:lnTo>
                    <a:lnTo>
                      <a:pt x="894" y="82"/>
                    </a:lnTo>
                    <a:lnTo>
                      <a:pt x="897" y="85"/>
                    </a:lnTo>
                    <a:lnTo>
                      <a:pt x="899" y="86"/>
                    </a:lnTo>
                    <a:lnTo>
                      <a:pt x="899" y="89"/>
                    </a:lnTo>
                    <a:lnTo>
                      <a:pt x="900" y="92"/>
                    </a:lnTo>
                    <a:lnTo>
                      <a:pt x="900" y="95"/>
                    </a:lnTo>
                    <a:lnTo>
                      <a:pt x="900" y="95"/>
                    </a:lnTo>
                  </a:path>
                </a:pathLst>
              </a:custGeom>
              <a:solidFill>
                <a:schemeClr val="tx1"/>
              </a:solidFill>
              <a:ln w="7938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1" name="矩形 9"/>
          <p:cNvSpPr>
            <a:spLocks noChangeArrowheads="1"/>
          </p:cNvSpPr>
          <p:nvPr/>
        </p:nvSpPr>
        <p:spPr bwMode="auto">
          <a:xfrm>
            <a:off x="939566" y="1851669"/>
            <a:ext cx="1359854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1"/>
                </a:solidFill>
                <a:latin typeface="+mn-ea"/>
                <a:ea typeface="+mn-ea"/>
                <a:cs typeface="宋体" panose="02010600030101010101" pitchFamily="2" charset="-122"/>
              </a:rPr>
              <a:t>弯钩</a:t>
            </a:r>
            <a:endParaRPr lang="zh-CN" altLang="en-US" sz="3600" b="1" dirty="0">
              <a:solidFill>
                <a:schemeClr val="bg1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82" name="矩形 9"/>
          <p:cNvSpPr>
            <a:spLocks noChangeArrowheads="1"/>
          </p:cNvSpPr>
          <p:nvPr/>
        </p:nvSpPr>
        <p:spPr bwMode="auto">
          <a:xfrm>
            <a:off x="2655635" y="1851669"/>
            <a:ext cx="1359854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smtClean="0">
                <a:solidFill>
                  <a:schemeClr val="bg1"/>
                </a:solidFill>
                <a:latin typeface="+mn-ea"/>
                <a:ea typeface="+mn-ea"/>
                <a:cs typeface="宋体" panose="02010600030101010101" pitchFamily="2" charset="-122"/>
              </a:rPr>
              <a:t>竖钩</a:t>
            </a:r>
            <a:endParaRPr lang="zh-CN" altLang="en-US" sz="3600" b="1" dirty="0">
              <a:solidFill>
                <a:schemeClr val="bg1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83" name="矩形 9"/>
          <p:cNvSpPr>
            <a:spLocks noChangeArrowheads="1"/>
          </p:cNvSpPr>
          <p:nvPr/>
        </p:nvSpPr>
        <p:spPr bwMode="auto">
          <a:xfrm>
            <a:off x="5004049" y="1851669"/>
            <a:ext cx="1359854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竖提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84" name="矩形 9"/>
          <p:cNvSpPr>
            <a:spLocks noChangeArrowheads="1"/>
          </p:cNvSpPr>
          <p:nvPr/>
        </p:nvSpPr>
        <p:spPr bwMode="auto">
          <a:xfrm>
            <a:off x="6732241" y="1851669"/>
            <a:ext cx="1359854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竖折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85" name="矩形 9"/>
          <p:cNvSpPr>
            <a:spLocks noChangeArrowheads="1"/>
          </p:cNvSpPr>
          <p:nvPr/>
        </p:nvSpPr>
        <p:spPr bwMode="auto">
          <a:xfrm>
            <a:off x="755576" y="4098290"/>
            <a:ext cx="1829021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竖弯钩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86" name="矩形 9"/>
          <p:cNvSpPr>
            <a:spLocks noChangeArrowheads="1"/>
          </p:cNvSpPr>
          <p:nvPr/>
        </p:nvSpPr>
        <p:spPr bwMode="auto">
          <a:xfrm>
            <a:off x="2708090" y="4098290"/>
            <a:ext cx="1359854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竖弯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87" name="矩形 9"/>
          <p:cNvSpPr>
            <a:spLocks noChangeArrowheads="1"/>
          </p:cNvSpPr>
          <p:nvPr/>
        </p:nvSpPr>
        <p:spPr bwMode="auto">
          <a:xfrm>
            <a:off x="5004048" y="4098290"/>
            <a:ext cx="1440159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斜钩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88" name="矩形 9"/>
          <p:cNvSpPr>
            <a:spLocks noChangeArrowheads="1"/>
          </p:cNvSpPr>
          <p:nvPr/>
        </p:nvSpPr>
        <p:spPr bwMode="auto">
          <a:xfrm>
            <a:off x="6688083" y="4098290"/>
            <a:ext cx="1359854" cy="62324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+mn-ea"/>
                <a:cs typeface="宋体" panose="02010600030101010101" pitchFamily="2" charset="-122"/>
              </a:rPr>
              <a:t>卧钩</a:t>
            </a:r>
            <a:endParaRPr lang="zh-CN" altLang="en-US" sz="3600" b="1" dirty="0">
              <a:solidFill>
                <a:schemeClr val="bg1"/>
              </a:solidFill>
              <a:latin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16394"/>
          <p:cNvSpPr txBox="1"/>
          <p:nvPr/>
        </p:nvSpPr>
        <p:spPr>
          <a:xfrm>
            <a:off x="611560" y="411510"/>
            <a:ext cx="693483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看图写词语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再说一两句话。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5" t="3162" r="276" b="7246"/>
          <a:stretch>
            <a:fillRect/>
          </a:stretch>
        </p:blipFill>
        <p:spPr>
          <a:xfrm>
            <a:off x="2518410" y="2493010"/>
            <a:ext cx="898525" cy="431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5" t="3162" r="276" b="7246"/>
          <a:stretch>
            <a:fillRect/>
          </a:stretch>
        </p:blipFill>
        <p:spPr>
          <a:xfrm>
            <a:off x="4341495" y="2493010"/>
            <a:ext cx="898525" cy="431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35" t="3162" r="276" b="7246"/>
          <a:stretch>
            <a:fillRect/>
          </a:stretch>
        </p:blipFill>
        <p:spPr>
          <a:xfrm>
            <a:off x="871855" y="2623185"/>
            <a:ext cx="898525" cy="431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矩形 2"/>
          <p:cNvSpPr/>
          <p:nvPr/>
        </p:nvSpPr>
        <p:spPr>
          <a:xfrm>
            <a:off x="5724128" y="1707654"/>
            <a:ext cx="3419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山上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天上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羊  </a:t>
            </a:r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白云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小鸟  </a:t>
            </a:r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同学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开心</a:t>
            </a:r>
            <a:endParaRPr lang="zh-CN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18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31" y="1583017"/>
            <a:ext cx="5154935" cy="2803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16394"/>
          <p:cNvSpPr txBox="1"/>
          <p:nvPr/>
        </p:nvSpPr>
        <p:spPr>
          <a:xfrm>
            <a:off x="640716" y="339502"/>
            <a:ext cx="264922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试着填一填。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6915" y="4085659"/>
            <a:ext cx="5585365" cy="646331"/>
          </a:xfrm>
          <a:prstGeom prst="rect">
            <a:avLst/>
          </a:prstGeom>
          <a:solidFill>
            <a:srgbClr val="F3FFF3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6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拉着</a:t>
            </a:r>
            <a:r>
              <a:rPr lang="zh-CN" altLang="en-US" sz="36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zh-CN" altLang="en-US" sz="3600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上跑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75656" y="4011910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哥哥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47864" y="4083918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妹妹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16016" y="4083918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草地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4063153"/>
            <a:ext cx="7272808" cy="668837"/>
          </a:xfrm>
          <a:prstGeom prst="rect">
            <a:avLst/>
          </a:prstGeom>
          <a:solidFill>
            <a:srgbClr val="F3FFF3"/>
          </a:solidFill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600" b="1" u="sng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拉着</a:t>
            </a:r>
            <a:r>
              <a:rPr lang="zh-CN" altLang="en-US" sz="3600" b="1" u="sng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zh-CN" altLang="en-US" sz="3600" b="1" u="sng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</a:t>
            </a:r>
            <a:r>
              <a:rPr lang="zh-CN" altLang="en-US" sz="3600" b="1" u="sng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跑。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3472" y="4060111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哥哥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44414" y="4085659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草地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01786" y="4085659"/>
            <a:ext cx="157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快乐地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55776" y="4085659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妹妹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18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03598"/>
            <a:ext cx="5154935" cy="2803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 animBg="1"/>
      <p:bldP spid="14" grpId="0"/>
      <p:bldP spid="11" grpId="0"/>
      <p:bldP spid="12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5ff6ceb8a4879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801" y="1203598"/>
            <a:ext cx="690272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矩形 5124"/>
          <p:cNvSpPr/>
          <p:nvPr/>
        </p:nvSpPr>
        <p:spPr>
          <a:xfrm>
            <a:off x="1385888" y="4948238"/>
            <a:ext cx="62484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1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绿色圃小学教育网</a:t>
            </a:r>
            <a:r>
              <a:rPr lang="en-US" altLang="zh-CN" sz="1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http://</a:t>
            </a:r>
            <a:r>
              <a:rPr lang="en-US" altLang="zh-CN" sz="100" err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www.Lspjy.com</a:t>
            </a:r>
            <a:r>
              <a:rPr lang="en-US" altLang="zh-CN" sz="1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1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http://</a:t>
            </a:r>
            <a:r>
              <a:rPr lang="en-US" altLang="zh-CN" sz="100" err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cz.Lspjy.com</a:t>
            </a:r>
            <a:endParaRPr lang="en-US" altLang="zh-CN" sz="10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8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9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10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sp>
        <p:nvSpPr>
          <p:cNvPr id="3" name="矩形 2"/>
          <p:cNvSpPr/>
          <p:nvPr/>
        </p:nvSpPr>
        <p:spPr>
          <a:xfrm>
            <a:off x="107504" y="1249472"/>
            <a:ext cx="48434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smtClean="0">
                <a:solidFill>
                  <a:srgbClr val="000000">
                    <a:lumMod val="95000"/>
                    <a:lumOff val="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请</a:t>
            </a:r>
            <a:r>
              <a:rPr lang="zh-CN" altLang="en-US" sz="3600" b="1">
                <a:solidFill>
                  <a:srgbClr val="000000">
                    <a:lumMod val="95000"/>
                    <a:lumOff val="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同学们互相介绍一下自己的</a:t>
            </a:r>
            <a:r>
              <a:rPr lang="zh-CN" altLang="en-US" sz="3600" b="1" smtClean="0">
                <a:solidFill>
                  <a:srgbClr val="000000">
                    <a:lumMod val="95000"/>
                    <a:lumOff val="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家人。</a:t>
            </a:r>
            <a:endParaRPr lang="zh-CN" altLang="en-US" sz="3600" b="1" dirty="0">
              <a:solidFill>
                <a:srgbClr val="000000">
                  <a:lumMod val="95000"/>
                  <a:lumOff val="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23528" y="618823"/>
            <a:ext cx="2430861" cy="584775"/>
            <a:chOff x="340939" y="378869"/>
            <a:chExt cx="2430861" cy="584775"/>
          </a:xfrm>
        </p:grpSpPr>
        <p:sp>
          <p:nvSpPr>
            <p:cNvPr id="12" name="Text Box 9"/>
            <p:cNvSpPr txBox="1"/>
            <p:nvPr/>
          </p:nvSpPr>
          <p:spPr>
            <a:xfrm>
              <a:off x="484955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识字加油站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26081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1643" y="1635646"/>
            <a:ext cx="2506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借助拼音把谚语读正确。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131840" y="123479"/>
            <a:ext cx="2816764" cy="646331"/>
            <a:chOff x="5499652" y="3435846"/>
            <a:chExt cx="2816764" cy="646330"/>
          </a:xfrm>
        </p:grpSpPr>
        <p:sp>
          <p:nvSpPr>
            <p:cNvPr id="20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第三课时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24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25" name="组合 24"/>
          <p:cNvGrpSpPr/>
          <p:nvPr/>
        </p:nvGrpSpPr>
        <p:grpSpPr>
          <a:xfrm>
            <a:off x="484955" y="555526"/>
            <a:ext cx="2286845" cy="584775"/>
            <a:chOff x="340939" y="378869"/>
            <a:chExt cx="2286845" cy="584775"/>
          </a:xfrm>
        </p:grpSpPr>
        <p:sp>
          <p:nvSpPr>
            <p:cNvPr id="26" name="矩形 25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 Box 9"/>
            <p:cNvSpPr txBox="1"/>
            <p:nvPr/>
          </p:nvSpPr>
          <p:spPr>
            <a:xfrm>
              <a:off x="340939" y="378869"/>
              <a:ext cx="228684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日积月累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136428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69" y="846772"/>
            <a:ext cx="6134100" cy="42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4343035" y="1851670"/>
            <a:ext cx="805029" cy="338554"/>
          </a:xfrm>
          <a:prstGeom prst="rect">
            <a:avLst/>
          </a:prstGeom>
          <a:solidFill>
            <a:srgbClr val="D1FFC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平舌音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540222" y="2391836"/>
            <a:ext cx="504056" cy="5607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007331" y="1851670"/>
            <a:ext cx="805029" cy="338554"/>
          </a:xfrm>
          <a:prstGeom prst="rect">
            <a:avLst/>
          </a:prstGeom>
          <a:solidFill>
            <a:srgbClr val="D1FFC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600" b="1" smtClean="0">
                <a:solidFill>
                  <a:schemeClr val="tx1"/>
                </a:solidFill>
                <a:latin typeface="+mn-ea"/>
              </a:rPr>
              <a:t>后鼻音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204518" y="2391836"/>
            <a:ext cx="504056" cy="5607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076056" y="3379197"/>
            <a:ext cx="504056" cy="5607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236296" y="3379197"/>
            <a:ext cx="504056" cy="5607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6732240" y="4354651"/>
            <a:ext cx="504056" cy="5607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5495162" y="3925788"/>
            <a:ext cx="805029" cy="338554"/>
          </a:xfrm>
          <a:prstGeom prst="rect">
            <a:avLst/>
          </a:prstGeom>
          <a:solidFill>
            <a:srgbClr val="D1FFC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1600" b="1" smtClean="0">
                <a:solidFill>
                  <a:schemeClr val="tx1"/>
                </a:solidFill>
                <a:latin typeface="+mn-ea"/>
              </a:rPr>
              <a:t>前鼻音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559059" y="4354651"/>
            <a:ext cx="504056" cy="5607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8025189" y="2859782"/>
            <a:ext cx="723275" cy="307777"/>
          </a:xfrm>
          <a:prstGeom prst="rect">
            <a:avLst/>
          </a:prstGeom>
          <a:solidFill>
            <a:srgbClr val="D1FFC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b="1" smtClean="0">
                <a:solidFill>
                  <a:schemeClr val="tx1"/>
                </a:solidFill>
                <a:latin typeface="+mn-ea"/>
              </a:rPr>
              <a:t>平舌音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1874" y="1203598"/>
            <a:ext cx="7912574" cy="13336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+mn-ea"/>
              </a:rPr>
              <a:t>    【</a:t>
            </a:r>
            <a:r>
              <a:rPr lang="zh-CN" altLang="en-US" sz="3600" b="1" dirty="0" smtClean="0">
                <a:latin typeface="+mn-ea"/>
              </a:rPr>
              <a:t>解释</a:t>
            </a:r>
            <a:r>
              <a:rPr lang="en-US" altLang="zh-CN" sz="3600" b="1" dirty="0" smtClean="0">
                <a:latin typeface="+mn-ea"/>
              </a:rPr>
              <a:t>】</a:t>
            </a:r>
            <a:r>
              <a:rPr lang="zh-CN" altLang="en-US" sz="3600" b="1" dirty="0" smtClean="0">
                <a:latin typeface="+mn-ea"/>
              </a:rPr>
              <a:t>种什么收什么。比喻做什么事，就能收到什么样的结果。</a:t>
            </a:r>
            <a:endParaRPr lang="zh-CN" altLang="en-US" sz="36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2326" y="362149"/>
            <a:ext cx="58432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种瓜得瓜，种豆得豆。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4926" y="2717273"/>
            <a:ext cx="7549482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一向刻苦学习，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所以期末考试取得了好成绩，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正是“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399449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种豆得豆</a:t>
            </a:r>
            <a:endParaRPr lang="zh-CN" altLang="en-US" sz="110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02615" y="3365579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种瓜得瓜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1874" y="1369563"/>
            <a:ext cx="7912574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+mn-ea"/>
              </a:rPr>
              <a:t>    【</a:t>
            </a:r>
            <a:r>
              <a:rPr lang="zh-CN" altLang="en-US" sz="3600" b="1" smtClean="0">
                <a:latin typeface="+mn-ea"/>
              </a:rPr>
              <a:t>解释</a:t>
            </a:r>
            <a:r>
              <a:rPr lang="en-US" altLang="zh-CN" sz="3600" b="1" smtClean="0">
                <a:latin typeface="+mn-ea"/>
              </a:rPr>
              <a:t>】</a:t>
            </a:r>
            <a:r>
              <a:rPr lang="zh-CN" altLang="en-US" sz="3600" b="1">
                <a:latin typeface="+mn-ea"/>
              </a:rPr>
              <a:t>比喻为后人造福</a:t>
            </a:r>
            <a:r>
              <a:rPr lang="zh-CN" altLang="en-US" sz="3600" b="1" smtClean="0">
                <a:latin typeface="+mn-ea"/>
              </a:rPr>
              <a:t>。</a:t>
            </a:r>
            <a:endParaRPr lang="zh-CN" altLang="en-US" sz="36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2326" y="362149"/>
            <a:ext cx="58432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前人栽树，后人乘凉。</a:t>
            </a:r>
            <a:endParaRPr lang="zh-CN" altLang="en-US" sz="4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974" y="2124484"/>
            <a:ext cx="7261450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现在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的幸福生活是无数革命先辈艰苦奋斗换来的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u="sng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”，我们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也要为后代子孙多做好事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5616" y="3420628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后人乘凉</a:t>
            </a:r>
            <a:endParaRPr lang="zh-CN" altLang="en-US" sz="110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30607" y="2774297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前人栽树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79512" y="1203598"/>
            <a:ext cx="8856984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pc="-180" smtClean="0">
                <a:latin typeface="+mn-ea"/>
              </a:rPr>
              <a:t>    【</a:t>
            </a:r>
            <a:r>
              <a:rPr lang="zh-CN" altLang="en-US" sz="3600" b="1" spc="-180" smtClean="0">
                <a:latin typeface="+mn-ea"/>
              </a:rPr>
              <a:t>解释</a:t>
            </a:r>
            <a:r>
              <a:rPr lang="en-US" altLang="zh-CN" sz="3600" b="1" spc="-180" smtClean="0">
                <a:latin typeface="+mn-ea"/>
              </a:rPr>
              <a:t>】</a:t>
            </a:r>
            <a:r>
              <a:rPr lang="zh-CN" altLang="en-US" sz="3600" b="1" spc="-180">
                <a:latin typeface="+mn-ea"/>
              </a:rPr>
              <a:t>走一千里路，是从迈第一步开始的。比喻事情是从头做起，逐步进行的</a:t>
            </a:r>
            <a:r>
              <a:rPr lang="zh-CN" altLang="en-US" sz="3600" b="1" spc="-180" smtClean="0">
                <a:latin typeface="+mn-ea"/>
              </a:rPr>
              <a:t>。</a:t>
            </a:r>
            <a:endParaRPr lang="zh-CN" altLang="en-US" sz="3600" spc="-18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2326" y="362149"/>
            <a:ext cx="58432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千里之行，始于足下。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4926" y="2717273"/>
            <a:ext cx="8125546" cy="1998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小朋友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要想实现自己美好的梦想，就要从现在做起，好好学习，好好锻炼。这就是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27784" y="399902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千里之行   始于足下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39552" y="1203598"/>
            <a:ext cx="8261256" cy="13336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+mn-ea"/>
              </a:rPr>
              <a:t>    【</a:t>
            </a:r>
            <a:r>
              <a:rPr lang="zh-CN" altLang="en-US" sz="3600" b="1" smtClean="0">
                <a:latin typeface="+mn-ea"/>
              </a:rPr>
              <a:t>解释</a:t>
            </a:r>
            <a:r>
              <a:rPr lang="en-US" altLang="zh-CN" sz="3600" b="1" smtClean="0">
                <a:latin typeface="+mn-ea"/>
              </a:rPr>
              <a:t>】</a:t>
            </a:r>
            <a:r>
              <a:rPr lang="zh-CN" altLang="en-US" sz="3600" b="1" smtClean="0">
                <a:latin typeface="+mn-ea"/>
              </a:rPr>
              <a:t>指</a:t>
            </a:r>
            <a:r>
              <a:rPr lang="zh-CN" altLang="en-US" sz="3600" b="1">
                <a:latin typeface="+mn-ea"/>
              </a:rPr>
              <a:t>学问、成绩等达到很高程度后继续努力，争取更大进步</a:t>
            </a:r>
            <a:r>
              <a:rPr lang="zh-CN" altLang="en-US" sz="3600" b="1" smtClean="0">
                <a:latin typeface="+mn-ea"/>
              </a:rPr>
              <a:t>。</a:t>
            </a:r>
            <a:endParaRPr lang="zh-CN" altLang="en-US" sz="36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2326" y="362149"/>
            <a:ext cx="52774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百尺竿头，更进一步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942" y="2571750"/>
            <a:ext cx="7549482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学期你被评为“三好学生”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希望你不要骄傲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今后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要“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lang="en-US" altLang="zh-CN" sz="3600" b="1" u="sng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600" y="3848967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更进一步</a:t>
            </a:r>
            <a:endParaRPr lang="zh-CN" altLang="en-US" sz="110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78679" y="3220056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百尺竿头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06778" y="1203598"/>
            <a:ext cx="2800449" cy="2304256"/>
          </a:xfrm>
          <a:prstGeom prst="rect">
            <a:avLst/>
          </a:prstGeom>
        </p:spPr>
      </p:pic>
      <p:pic>
        <p:nvPicPr>
          <p:cNvPr id="4" name="图片 3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/>
          <a:srcRect l="5063" t="8341" r="4245" b="6945"/>
          <a:stretch>
            <a:fillRect/>
          </a:stretch>
        </p:blipFill>
        <p:spPr>
          <a:xfrm>
            <a:off x="5220072" y="1495797"/>
            <a:ext cx="2613262" cy="172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84955" y="2279362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smtClean="0">
                <a:latin typeface="+mn-ea"/>
                <a:sym typeface="+mn-ea"/>
              </a:rPr>
              <a:t>借助拼音读读故事。</a:t>
            </a:r>
            <a:endParaRPr lang="zh-CN" altLang="en-US" sz="3600" b="1" dirty="0">
              <a:latin typeface="+mn-ea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0192" y="37552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/>
              <a:t>点击图片</a:t>
            </a:r>
            <a:r>
              <a:rPr lang="en-US" altLang="zh-CN" sz="1800" b="1" dirty="0"/>
              <a:t> </a:t>
            </a:r>
            <a:r>
              <a:rPr lang="zh-CN" altLang="en-US" sz="1800" b="1" dirty="0" smtClean="0"/>
              <a:t>欣赏故事</a:t>
            </a:r>
            <a:endParaRPr lang="zh-CN" altLang="en-US" sz="1800" b="1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6845975" y="2757025"/>
            <a:ext cx="1059582" cy="1059582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484955" y="411510"/>
            <a:ext cx="2813760" cy="584775"/>
            <a:chOff x="340939" y="378869"/>
            <a:chExt cx="2813760" cy="584775"/>
          </a:xfrm>
        </p:grpSpPr>
        <p:sp>
          <p:nvSpPr>
            <p:cNvPr id="24" name="矩形 23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 Box 9"/>
            <p:cNvSpPr txBox="1"/>
            <p:nvPr/>
          </p:nvSpPr>
          <p:spPr>
            <a:xfrm>
              <a:off x="412947" y="378869"/>
              <a:ext cx="2646885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和大人一起读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108980" y="499554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67544" y="341482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smtClean="0">
                <a:latin typeface="+mn-ea"/>
                <a:sym typeface="+mn-ea"/>
              </a:rPr>
              <a:t>了解故事内容。</a:t>
            </a:r>
            <a:endParaRPr lang="zh-CN" altLang="en-US" sz="3600" b="1" dirty="0">
              <a:latin typeface="+mn-ea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7584" y="1336249"/>
            <a:ext cx="7560840" cy="3179717"/>
          </a:xfrm>
          <a:prstGeom prst="rect">
            <a:avLst/>
          </a:prstGeom>
          <a:solidFill>
            <a:srgbClr val="D9FFD9"/>
          </a:solidFill>
          <a:ln w="47625">
            <a:solidFill>
              <a:schemeClr val="bg1">
                <a:alpha val="7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一群猴子看到井里有个月亮，以为月亮掉到了水里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齐心协力捞月亮，结果老猴子发现月亮还高高地挂在天上。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E:\孙巧灵\2016秋上\上课课件\制作\R一语上\人一语大课堂（正文）\大绿树.tif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22656" y="922406"/>
            <a:ext cx="5357656" cy="352155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TextBox 1"/>
          <p:cNvSpPr txBox="1"/>
          <p:nvPr/>
        </p:nvSpPr>
        <p:spPr>
          <a:xfrm>
            <a:off x="2267744" y="1565379"/>
            <a:ext cx="11283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哥哥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37" name="TextBox 8"/>
          <p:cNvSpPr txBox="1"/>
          <p:nvPr/>
        </p:nvSpPr>
        <p:spPr>
          <a:xfrm>
            <a:off x="3609818" y="1565379"/>
            <a:ext cx="126047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姐姐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38" name="TextBox 9"/>
          <p:cNvSpPr txBox="1"/>
          <p:nvPr/>
        </p:nvSpPr>
        <p:spPr>
          <a:xfrm>
            <a:off x="5083972" y="1565379"/>
            <a:ext cx="121856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弟弟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39" name="TextBox 10"/>
          <p:cNvSpPr txBox="1"/>
          <p:nvPr/>
        </p:nvSpPr>
        <p:spPr>
          <a:xfrm>
            <a:off x="6516216" y="1565379"/>
            <a:ext cx="12680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妹妹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0" name="TextBox 11"/>
          <p:cNvSpPr txBox="1"/>
          <p:nvPr/>
        </p:nvSpPr>
        <p:spPr>
          <a:xfrm>
            <a:off x="2029217" y="2573491"/>
            <a:ext cx="17506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1" name="TextBox 12"/>
          <p:cNvSpPr txBox="1"/>
          <p:nvPr/>
        </p:nvSpPr>
        <p:spPr>
          <a:xfrm>
            <a:off x="3751005" y="2573491"/>
            <a:ext cx="128905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2" name="TextBox 13"/>
          <p:cNvSpPr txBox="1"/>
          <p:nvPr/>
        </p:nvSpPr>
        <p:spPr>
          <a:xfrm>
            <a:off x="5011148" y="2573491"/>
            <a:ext cx="159956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伯伯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3" name="TextBox 14"/>
          <p:cNvSpPr txBox="1"/>
          <p:nvPr/>
        </p:nvSpPr>
        <p:spPr>
          <a:xfrm>
            <a:off x="6581805" y="2573491"/>
            <a:ext cx="13025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叔叔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4" name="TextBox 16"/>
          <p:cNvSpPr txBox="1"/>
          <p:nvPr/>
        </p:nvSpPr>
        <p:spPr>
          <a:xfrm>
            <a:off x="3355340" y="3507854"/>
            <a:ext cx="138620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5" name="TextBox 17"/>
          <p:cNvSpPr txBox="1"/>
          <p:nvPr/>
        </p:nvSpPr>
        <p:spPr>
          <a:xfrm>
            <a:off x="5180965" y="3579862"/>
            <a:ext cx="118364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奶奶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16019" y="1187653"/>
            <a:ext cx="67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ɡē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effectLst/>
              <a:uLnTx/>
              <a:uFillTx/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63888" y="1187653"/>
            <a:ext cx="781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jiě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effectLst/>
              <a:uLnTx/>
              <a:uFillTx/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76056" y="1187653"/>
            <a:ext cx="8134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dì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effectLst/>
              <a:uLnTx/>
              <a:uFillTx/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04048" y="2275007"/>
            <a:ext cx="8134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bó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effectLst/>
              <a:uLnTx/>
              <a:uFillTx/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13661" y="2275007"/>
            <a:ext cx="10826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shū</a:t>
            </a:r>
            <a:endParaRPr kumimoji="0" lang="en-US" altLang="zh-CN" sz="3200" b="1" i="0" u="none" strike="noStrike" kern="1200" cap="none" spc="0" normalizeH="0" baseline="0" noProof="0" dirty="0" err="1">
              <a:ln>
                <a:noFill/>
              </a:ln>
              <a:effectLst/>
              <a:uLnTx/>
              <a:uFillTx/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20437" y="3147814"/>
            <a:ext cx="1163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b="1" dirty="0" err="1" smtClean="0"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yé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9552" y="19548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朗读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词语，看看你发现了什么规律。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5775" y="4227934"/>
            <a:ext cx="6208553" cy="646331"/>
          </a:xfrm>
          <a:prstGeom prst="rect">
            <a:avLst/>
          </a:prstGeom>
          <a:solidFill>
            <a:srgbClr val="CEFEE1"/>
          </a:solidFill>
          <a:ln w="25400">
            <a:solidFill>
              <a:schemeClr val="bg1">
                <a:alpha val="81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叠词：第二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个字都读轻声。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TextBox 10"/>
          <p:cNvSpPr txBox="1"/>
          <p:nvPr/>
        </p:nvSpPr>
        <p:spPr>
          <a:xfrm>
            <a:off x="6769893" y="1464335"/>
            <a:ext cx="18345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妹妹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15616" y="958538"/>
            <a:ext cx="1632451" cy="1829236"/>
            <a:chOff x="1475656" y="571471"/>
            <a:chExt cx="1128395" cy="1829236"/>
          </a:xfrm>
        </p:grpSpPr>
        <p:sp>
          <p:nvSpPr>
            <p:cNvPr id="18436" name="TextBox 1"/>
            <p:cNvSpPr txBox="1"/>
            <p:nvPr/>
          </p:nvSpPr>
          <p:spPr>
            <a:xfrm>
              <a:off x="1475656" y="1077268"/>
              <a:ext cx="1128395" cy="1323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哥哥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475656" y="571471"/>
              <a:ext cx="67818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ea typeface="宋体" panose="02010600030101010101" pitchFamily="2" charset="-122"/>
                  <a:cs typeface="汉语拼音" panose="020B0604020202020204" pitchFamily="34" charset="0"/>
                </a:rPr>
                <a:t>ɡē</a:t>
              </a:r>
              <a:endPara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768271" y="1030546"/>
            <a:ext cx="1889978" cy="1141675"/>
            <a:chOff x="3563888" y="1131590"/>
            <a:chExt cx="1306405" cy="1141675"/>
          </a:xfrm>
        </p:grpSpPr>
        <p:sp>
          <p:nvSpPr>
            <p:cNvPr id="18437" name="TextBox 8"/>
            <p:cNvSpPr txBox="1"/>
            <p:nvPr/>
          </p:nvSpPr>
          <p:spPr>
            <a:xfrm>
              <a:off x="3609818" y="1565379"/>
              <a:ext cx="126047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姐姐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563888" y="1131590"/>
              <a:ext cx="7819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ea typeface="宋体" panose="02010600030101010101" pitchFamily="2" charset="-122"/>
                  <a:cs typeface="汉语拼音" panose="020B0604020202020204" pitchFamily="34" charset="0"/>
                </a:rPr>
                <a:t>jiě</a:t>
              </a:r>
              <a:endPara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885881" y="1030546"/>
            <a:ext cx="1774352" cy="1141675"/>
            <a:chOff x="5076056" y="1131590"/>
            <a:chExt cx="1226481" cy="1141675"/>
          </a:xfrm>
        </p:grpSpPr>
        <p:sp>
          <p:nvSpPr>
            <p:cNvPr id="18438" name="TextBox 9"/>
            <p:cNvSpPr txBox="1"/>
            <p:nvPr/>
          </p:nvSpPr>
          <p:spPr>
            <a:xfrm>
              <a:off x="5083972" y="1565379"/>
              <a:ext cx="121856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弟弟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076056" y="1131590"/>
              <a:ext cx="8134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ea typeface="宋体" panose="02010600030101010101" pitchFamily="2" charset="-122"/>
                  <a:cs typeface="汉语拼音" panose="020B0604020202020204" pitchFamily="34" charset="0"/>
                </a:rPr>
                <a:t>dì</a:t>
              </a:r>
              <a:endPara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endParaRPr>
            </a:p>
          </p:txBody>
        </p:sp>
      </p:grpSp>
      <p:pic>
        <p:nvPicPr>
          <p:cNvPr id="2050" name="Picture 2" descr="C:\Users\Administrator\Desktop\包图网_18028614手绘开学季背书包小女孩插画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8263" y="2553456"/>
            <a:ext cx="1317749" cy="181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C:\Users\Administrator\Desktop\包图网_19767165手绘卡通六一儿童节小男孩气球矢量元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960" y="2643758"/>
            <a:ext cx="2023652" cy="204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 descr="C:\Users\Administrator\Desktop\包图网_834468热爱打篮球的运动少年卡通手绘矢量元素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14845"/>
            <a:ext cx="1096906" cy="212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C:\Users\Administrator\Desktop\包图网_19454246可爱青少年少年人物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79" y="2392790"/>
            <a:ext cx="868366" cy="219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419872" y="25878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看图读一读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dministrator\Desktop\包图网_834014可爱家庭主妇下厨煎蛋卡通手绘矢量元素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557" y="2087594"/>
            <a:ext cx="2757364" cy="253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0" name="TextBox 11"/>
          <p:cNvSpPr txBox="1"/>
          <p:nvPr/>
        </p:nvSpPr>
        <p:spPr>
          <a:xfrm>
            <a:off x="755576" y="1212326"/>
            <a:ext cx="175069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441" name="TextBox 12"/>
          <p:cNvSpPr txBox="1"/>
          <p:nvPr/>
        </p:nvSpPr>
        <p:spPr>
          <a:xfrm>
            <a:off x="2706886" y="1212326"/>
            <a:ext cx="128905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09551" y="841834"/>
            <a:ext cx="1606665" cy="1078378"/>
            <a:chOff x="5004048" y="2202999"/>
            <a:chExt cx="1606665" cy="1078378"/>
          </a:xfrm>
        </p:grpSpPr>
        <p:sp>
          <p:nvSpPr>
            <p:cNvPr id="18442" name="TextBox 13"/>
            <p:cNvSpPr txBox="1"/>
            <p:nvPr/>
          </p:nvSpPr>
          <p:spPr>
            <a:xfrm>
              <a:off x="5011148" y="2573491"/>
              <a:ext cx="159956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伯伯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004048" y="2202999"/>
              <a:ext cx="8134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ea typeface="宋体" panose="02010600030101010101" pitchFamily="2" charset="-122"/>
                  <a:cs typeface="汉语拼音" panose="020B0604020202020204" pitchFamily="34" charset="0"/>
                </a:rPr>
                <a:t>bó</a:t>
              </a:r>
              <a:endPara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17717" y="841834"/>
            <a:ext cx="1370707" cy="1078378"/>
            <a:chOff x="6513661" y="2202999"/>
            <a:chExt cx="1370707" cy="1078378"/>
          </a:xfrm>
        </p:grpSpPr>
        <p:sp>
          <p:nvSpPr>
            <p:cNvPr id="18443" name="TextBox 14"/>
            <p:cNvSpPr txBox="1"/>
            <p:nvPr/>
          </p:nvSpPr>
          <p:spPr>
            <a:xfrm>
              <a:off x="6581805" y="2573491"/>
              <a:ext cx="1302563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叔叔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513661" y="2202999"/>
              <a:ext cx="10826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汉语拼音" panose="020B0604020202020204" pitchFamily="34" charset="0"/>
                  <a:ea typeface="宋体" panose="02010600030101010101" pitchFamily="2" charset="-122"/>
                  <a:cs typeface="汉语拼音" panose="020B0604020202020204" pitchFamily="34" charset="0"/>
                </a:rPr>
                <a:t>shū</a:t>
              </a:r>
              <a:endPara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endParaRPr>
            </a:p>
          </p:txBody>
        </p:sp>
      </p:grpSp>
      <p:pic>
        <p:nvPicPr>
          <p:cNvPr id="2053" name="Picture 5" descr="C:\Users\Administrator\Desktop\5b2facc7729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921" y="2122564"/>
            <a:ext cx="1327752" cy="253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istrator\Desktop\5b2fac78ad177吃吃吃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76445"/>
            <a:ext cx="1008112" cy="256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7" descr="C:\Users\Administrator\Desktop\490-Business-Man-Character-Desig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347" y="2076445"/>
            <a:ext cx="1222026" cy="254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419872" y="25878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看图读一读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5" name="TextBox 17"/>
          <p:cNvSpPr txBox="1"/>
          <p:nvPr/>
        </p:nvSpPr>
        <p:spPr>
          <a:xfrm>
            <a:off x="5364088" y="1277347"/>
            <a:ext cx="118364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奶奶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83909" y="834300"/>
            <a:ext cx="1451987" cy="1078379"/>
            <a:chOff x="3289558" y="3653611"/>
            <a:chExt cx="1451987" cy="1078379"/>
          </a:xfrm>
        </p:grpSpPr>
        <p:sp>
          <p:nvSpPr>
            <p:cNvPr id="18444" name="TextBox 16"/>
            <p:cNvSpPr txBox="1"/>
            <p:nvPr/>
          </p:nvSpPr>
          <p:spPr>
            <a:xfrm>
              <a:off x="3355340" y="4085659"/>
              <a:ext cx="1386205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爷爷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289558" y="3653611"/>
              <a:ext cx="116395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dirty="0" err="1" smtClean="0">
                  <a:latin typeface="汉语拼音" panose="020B0604020202020204" pitchFamily="34" charset="0"/>
                  <a:ea typeface="宋体" panose="02010600030101010101" pitchFamily="2" charset="-122"/>
                  <a:cs typeface="汉语拼音" panose="020B0604020202020204" pitchFamily="34" charset="0"/>
                </a:rPr>
                <a:t>yé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endParaRPr>
            </a:p>
          </p:txBody>
        </p:sp>
      </p:grpSp>
      <p:pic>
        <p:nvPicPr>
          <p:cNvPr id="2051" name="Picture 3" descr="C:\Users\Administrator\Desktop\包图网_19597743卡通敬老爱老奶奶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17370"/>
            <a:ext cx="1440160" cy="256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Administrator\Desktop\5c11e88e8aff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438" y="2124442"/>
            <a:ext cx="2338709" cy="261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19872" y="25878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看图读一读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99592" y="1131590"/>
            <a:ext cx="7377607" cy="1440160"/>
            <a:chOff x="827584" y="1203598"/>
            <a:chExt cx="7377607" cy="1440160"/>
          </a:xfrm>
        </p:grpSpPr>
        <p:sp>
          <p:nvSpPr>
            <p:cNvPr id="26" name="矩形 9"/>
            <p:cNvSpPr>
              <a:spLocks noChangeArrowheads="1"/>
            </p:cNvSpPr>
            <p:nvPr/>
          </p:nvSpPr>
          <p:spPr bwMode="auto">
            <a:xfrm>
              <a:off x="1312565" y="1898619"/>
              <a:ext cx="6571803" cy="734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r>
                <a:rPr lang="zh-CN" altLang="en-US" sz="4800" b="1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哥   姐  弟  叔   爷</a:t>
              </a:r>
              <a:endParaRPr lang="en-US" altLang="zh-CN" sz="4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827584" y="1203598"/>
              <a:ext cx="737760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27584" y="2643758"/>
              <a:ext cx="737760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573183" y="354842"/>
            <a:ext cx="1838577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认</a:t>
            </a:r>
            <a:r>
              <a:rPr lang="zh-CN" altLang="en-US" sz="32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读生字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03648" y="1260739"/>
            <a:ext cx="71287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gē    </a:t>
            </a:r>
            <a:r>
              <a:rPr lang="en-US" altLang="zh-CN" sz="3600" b="1" smtClean="0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3600" b="1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jiě      dì     shū    </a:t>
            </a:r>
            <a:r>
              <a:rPr lang="en-US" altLang="zh-CN" sz="3600" b="1" smtClean="0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3600" b="1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yé    </a:t>
            </a:r>
            <a:endParaRPr lang="en-US" altLang="zh-CN" sz="4800" b="1">
              <a:solidFill>
                <a:srgbClr val="00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1026" name="Picture 2" descr="C:\Users\Administrator\Desktop\5c11e88e8affc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635" y="2832102"/>
            <a:ext cx="1810556" cy="202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istrator\Desktop\490-Business-Man-Character-Des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354" y="2597162"/>
            <a:ext cx="1208833" cy="252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istrator\Desktop\包图网_19454246可爱青少年少年人物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820522"/>
            <a:ext cx="820663" cy="23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dministrator\Desktop\包图网_834468热爱打篮球的运动少年卡通手绘矢量元素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716" y="2792344"/>
            <a:ext cx="1147044" cy="221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dministrator\Desktop\包图网_19767165手绘卡通六一儿童节小男孩气球矢量元素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23660"/>
            <a:ext cx="2134781" cy="215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357160" y="267494"/>
            <a:ext cx="204273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巩固识字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3442102" y="2211710"/>
            <a:ext cx="278608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  <a:cs typeface="宋体" panose="02010600030101010101" pitchFamily="2" charset="-122"/>
              </a:rPr>
              <a:t>按性别分类</a:t>
            </a:r>
            <a:endParaRPr lang="en-US" altLang="zh-CN" sz="3600" b="1" dirty="0">
              <a:solidFill>
                <a:srgbClr val="000000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57160" y="3003798"/>
            <a:ext cx="3494760" cy="1814571"/>
            <a:chOff x="539552" y="3571151"/>
            <a:chExt cx="3312368" cy="1376862"/>
          </a:xfrm>
        </p:grpSpPr>
        <p:sp>
          <p:nvSpPr>
            <p:cNvPr id="4" name="圆角矩形 3"/>
            <p:cNvSpPr/>
            <p:nvPr/>
          </p:nvSpPr>
          <p:spPr>
            <a:xfrm>
              <a:off x="539552" y="3621962"/>
              <a:ext cx="3312368" cy="1326051"/>
            </a:xfrm>
            <a:prstGeom prst="roundRect">
              <a:avLst/>
            </a:prstGeom>
            <a:solidFill>
              <a:srgbClr val="FFF3FF"/>
            </a:solidFill>
            <a:ln w="38100">
              <a:solidFill>
                <a:schemeClr val="bg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602948" y="3571151"/>
              <a:ext cx="10086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女性</a:t>
              </a:r>
              <a:endParaRPr lang="zh-CN" altLang="en-US" sz="1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139952" y="3003798"/>
            <a:ext cx="4680520" cy="1814571"/>
            <a:chOff x="4067944" y="3571151"/>
            <a:chExt cx="4608511" cy="1376862"/>
          </a:xfrm>
        </p:grpSpPr>
        <p:sp>
          <p:nvSpPr>
            <p:cNvPr id="12" name="圆角矩形 11"/>
            <p:cNvSpPr/>
            <p:nvPr/>
          </p:nvSpPr>
          <p:spPr>
            <a:xfrm>
              <a:off x="4067944" y="3621962"/>
              <a:ext cx="4608511" cy="1326051"/>
            </a:xfrm>
            <a:prstGeom prst="roundRect">
              <a:avLst/>
            </a:prstGeom>
            <a:solidFill>
              <a:srgbClr val="D1E8FF"/>
            </a:solidFill>
            <a:ln w="38100">
              <a:solidFill>
                <a:schemeClr val="bg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5837311" y="3571151"/>
              <a:ext cx="10086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男性</a:t>
              </a:r>
              <a:endParaRPr lang="zh-CN" altLang="en-US" sz="1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2" name="TextBox 1"/>
          <p:cNvSpPr txBox="1"/>
          <p:nvPr/>
        </p:nvSpPr>
        <p:spPr>
          <a:xfrm>
            <a:off x="1092821" y="915566"/>
            <a:ext cx="11283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哥哥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2434145" y="915566"/>
            <a:ext cx="126047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姐姐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TextBox 9"/>
          <p:cNvSpPr txBox="1"/>
          <p:nvPr/>
        </p:nvSpPr>
        <p:spPr>
          <a:xfrm>
            <a:off x="3907549" y="915566"/>
            <a:ext cx="121856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弟弟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5" name="TextBox 10"/>
          <p:cNvSpPr txBox="1"/>
          <p:nvPr/>
        </p:nvSpPr>
        <p:spPr>
          <a:xfrm>
            <a:off x="5339043" y="915566"/>
            <a:ext cx="12680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妹妹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6820068" y="915566"/>
            <a:ext cx="11283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1073295" y="1489889"/>
            <a:ext cx="1170716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433497" y="1489889"/>
            <a:ext cx="1244671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伯伯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TextBox 14"/>
          <p:cNvSpPr txBox="1"/>
          <p:nvPr/>
        </p:nvSpPr>
        <p:spPr>
          <a:xfrm>
            <a:off x="3890449" y="1489889"/>
            <a:ext cx="13025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叔叔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5405293" y="1489889"/>
            <a:ext cx="1202496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1" name="TextBox 17"/>
          <p:cNvSpPr txBox="1"/>
          <p:nvPr/>
        </p:nvSpPr>
        <p:spPr>
          <a:xfrm>
            <a:off x="6820068" y="1489889"/>
            <a:ext cx="118364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奶奶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115616" y="2299831"/>
            <a:ext cx="1800200" cy="623248"/>
          </a:xfrm>
          <a:prstGeom prst="rect">
            <a:avLst/>
          </a:prstGeom>
          <a:solidFill>
            <a:srgbClr val="00B050">
              <a:alpha val="37000"/>
            </a:srgbClr>
          </a:solidFill>
          <a:ln w="31750">
            <a:solidFill>
              <a:schemeClr val="bg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600" b="1">
                <a:solidFill>
                  <a:srgbClr val="000000"/>
                </a:solidFill>
                <a:latin typeface="+mn-ea"/>
                <a:cs typeface="宋体" panose="02010600030101010101" pitchFamily="2" charset="-122"/>
              </a:rPr>
              <a:t>女字旁</a:t>
            </a:r>
            <a:endParaRPr lang="en-US" altLang="zh-CN" sz="3600" b="1" dirty="0">
              <a:solidFill>
                <a:srgbClr val="000000"/>
              </a:solidFill>
              <a:latin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45679E-6 L 0.36354 0.5450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27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45679E-6 L -0.1842 0.5450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19" y="27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45679E-6 L 0.19271 0.54506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35" y="27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45679E-6 L -0.36042 0.5450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21" y="27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45679E-6 L 0.03663 0.54506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3" y="27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93827E-6 L -0.03576 0.53149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8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3827E-6 L 0.21858 0.53149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20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3827E-6 L 0.19775 0.53149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78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3827E-6 L 0.19497 0.5314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93827E-6 L -0.51771 0.53149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85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957560" y="2940501"/>
            <a:ext cx="3494760" cy="2006618"/>
            <a:chOff x="3957560" y="3003798"/>
            <a:chExt cx="3494760" cy="1819615"/>
          </a:xfrm>
        </p:grpSpPr>
        <p:sp>
          <p:nvSpPr>
            <p:cNvPr id="20" name="圆角矩形 19"/>
            <p:cNvSpPr/>
            <p:nvPr/>
          </p:nvSpPr>
          <p:spPr>
            <a:xfrm>
              <a:off x="3957560" y="3075806"/>
              <a:ext cx="3494760" cy="1747607"/>
            </a:xfrm>
            <a:prstGeom prst="roundRect">
              <a:avLst/>
            </a:prstGeom>
            <a:solidFill>
              <a:srgbClr val="D3FDF2"/>
            </a:solidFill>
            <a:ln w="38100">
              <a:solidFill>
                <a:schemeClr val="bg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5148909" y="3003798"/>
              <a:ext cx="10086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父辈</a:t>
              </a:r>
              <a:endParaRPr lang="zh-CN" altLang="en-US" sz="1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7160" y="2940501"/>
            <a:ext cx="3494760" cy="2001055"/>
            <a:chOff x="357160" y="3003798"/>
            <a:chExt cx="3494760" cy="1814571"/>
          </a:xfrm>
        </p:grpSpPr>
        <p:sp>
          <p:nvSpPr>
            <p:cNvPr id="4" name="圆角矩形 3"/>
            <p:cNvSpPr/>
            <p:nvPr/>
          </p:nvSpPr>
          <p:spPr>
            <a:xfrm>
              <a:off x="357160" y="3070762"/>
              <a:ext cx="3494760" cy="1747607"/>
            </a:xfrm>
            <a:prstGeom prst="roundRect">
              <a:avLst/>
            </a:prstGeom>
            <a:solidFill>
              <a:srgbClr val="DEFEEB"/>
            </a:solidFill>
            <a:ln w="38100">
              <a:solidFill>
                <a:schemeClr val="bg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506880" y="3003798"/>
              <a:ext cx="10086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同辈</a:t>
              </a:r>
              <a:endParaRPr lang="zh-CN" altLang="en-US" sz="1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96336" y="2931790"/>
            <a:ext cx="1296144" cy="2016224"/>
            <a:chOff x="7596336" y="2995087"/>
            <a:chExt cx="1296144" cy="1828326"/>
          </a:xfrm>
        </p:grpSpPr>
        <p:sp>
          <p:nvSpPr>
            <p:cNvPr id="21" name="圆角矩形 20"/>
            <p:cNvSpPr/>
            <p:nvPr/>
          </p:nvSpPr>
          <p:spPr>
            <a:xfrm>
              <a:off x="7596336" y="3075806"/>
              <a:ext cx="1296144" cy="1747607"/>
            </a:xfrm>
            <a:prstGeom prst="roundRect">
              <a:avLst/>
            </a:prstGeom>
            <a:solidFill>
              <a:srgbClr val="B9FFD4"/>
            </a:solidFill>
            <a:ln w="38100">
              <a:solidFill>
                <a:schemeClr val="bg1">
                  <a:alpha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739854" y="2995087"/>
              <a:ext cx="10086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祖辈</a:t>
              </a:r>
              <a:endParaRPr lang="zh-CN" altLang="en-US" sz="1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357160" y="267494"/>
            <a:ext cx="204273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巩固识字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3442102" y="2281977"/>
            <a:ext cx="2786082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smtClean="0">
                <a:solidFill>
                  <a:srgbClr val="000000"/>
                </a:solidFill>
                <a:latin typeface="+mn-ea"/>
                <a:ea typeface="+mn-ea"/>
                <a:cs typeface="宋体" panose="02010600030101010101" pitchFamily="2" charset="-122"/>
              </a:rPr>
              <a:t>按辈分分类</a:t>
            </a:r>
            <a:endParaRPr lang="en-US" altLang="zh-CN" sz="3200" b="1" dirty="0">
              <a:solidFill>
                <a:srgbClr val="000000"/>
              </a:solidFill>
              <a:latin typeface="+mn-ea"/>
              <a:ea typeface="+mn-ea"/>
              <a:cs typeface="宋体" panose="02010600030101010101" pitchFamily="2" charset="-122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1115616" y="915566"/>
            <a:ext cx="11283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哥哥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2456940" y="915566"/>
            <a:ext cx="126047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姐姐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TextBox 9"/>
          <p:cNvSpPr txBox="1"/>
          <p:nvPr/>
        </p:nvSpPr>
        <p:spPr>
          <a:xfrm>
            <a:off x="3930344" y="915566"/>
            <a:ext cx="121856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弟弟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5" name="TextBox 10"/>
          <p:cNvSpPr txBox="1"/>
          <p:nvPr/>
        </p:nvSpPr>
        <p:spPr>
          <a:xfrm>
            <a:off x="5361838" y="915566"/>
            <a:ext cx="12680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妹妹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6842863" y="915566"/>
            <a:ext cx="1128395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1073295" y="1489889"/>
            <a:ext cx="1170716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456292" y="1489889"/>
            <a:ext cx="1244671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伯伯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TextBox 14"/>
          <p:cNvSpPr txBox="1"/>
          <p:nvPr/>
        </p:nvSpPr>
        <p:spPr>
          <a:xfrm>
            <a:off x="3913244" y="1489889"/>
            <a:ext cx="130256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叔叔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5428088" y="1489889"/>
            <a:ext cx="1202496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爷爷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1" name="TextBox 17"/>
          <p:cNvSpPr txBox="1"/>
          <p:nvPr/>
        </p:nvSpPr>
        <p:spPr>
          <a:xfrm>
            <a:off x="6842863" y="1489889"/>
            <a:ext cx="1183640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奶奶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45679E-6 L -0.03802 0.5030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25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45679E-6 L -0.04236 0.5030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25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45679E-6 L -0.35868 0.62901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34" y="31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45679E-6 L -0.3684 0.62901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20" y="31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093 L -0.26268 0.50216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42" y="25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93827E-6 L 0.52327 0.3913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63" y="195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3827E-6 L 0.21059 0.51729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21" y="25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3827E-6 L 0.19775 0.51729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78" y="25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3827E-6 L 0.25018 0.39136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95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93827E-6 L 0.09653 0.51729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26" y="25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tags/tag1.xml><?xml version="1.0" encoding="utf-8"?>
<p:tagLst xmlns:p="http://schemas.openxmlformats.org/presentationml/2006/main">
  <p:tag name="KSO_WM_DOC_GUID" val="{e6da1093-942a-4ae6-96c9-5de2b87aca2a}"/>
  <p:tag name="KSO_WPP_MARK_KEY" val="bbb8daf7-b00e-4780-9f97-8555943d0722"/>
  <p:tag name="COMMONDATA" val="eyJoZGlkIjoiMDUzMmRhYzhkNzM3Y2ZlODExZjhhYzliMDJjYzA0ZGIifQ=="/>
</p:tagLst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1245</Words>
  <Application>WPS 演示</Application>
  <PresentationFormat>全屏显示(16:9)</PresentationFormat>
  <Paragraphs>351</Paragraphs>
  <Slides>26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宋体</vt:lpstr>
      <vt:lpstr>Wingdings</vt:lpstr>
      <vt:lpstr>楷体</vt:lpstr>
      <vt:lpstr>黑体</vt:lpstr>
      <vt:lpstr>汉语拼音</vt:lpstr>
      <vt:lpstr>Calibri</vt:lpstr>
      <vt:lpstr>微软雅黑</vt:lpstr>
      <vt:lpstr>Arial Unicode MS</vt:lpstr>
      <vt:lpstr>Xingkai SC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357</cp:revision>
  <dcterms:created xsi:type="dcterms:W3CDTF">2017-03-17T02:28:00Z</dcterms:created>
  <dcterms:modified xsi:type="dcterms:W3CDTF">2022-11-28T16:24:14Z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78CC21801D9B40379E832C3CE7F8F932</vt:lpwstr>
  </property>
</Properties>
</file>